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7" r:id="rId4"/>
    <p:sldId id="263" r:id="rId5"/>
    <p:sldId id="264" r:id="rId6"/>
    <p:sldId id="265" r:id="rId7"/>
    <p:sldId id="267" r:id="rId8"/>
    <p:sldId id="261" r:id="rId9"/>
    <p:sldId id="266" r:id="rId10"/>
    <p:sldId id="268" r:id="rId11"/>
    <p:sldId id="262" r:id="rId12"/>
    <p:sldId id="269" r:id="rId13"/>
    <p:sldId id="270" r:id="rId14"/>
    <p:sldId id="258" r:id="rId15"/>
    <p:sldId id="259" r:id="rId16"/>
  </p:sldIdLst>
  <p:sldSz cx="12192000" cy="6858000"/>
  <p:notesSz cx="6858000" cy="9144000"/>
  <p:embeddedFontLst>
    <p:embeddedFont>
      <p:font typeface="Abadi" panose="020B0604020104020204" pitchFamily="34" charset="0"/>
      <p:regular r:id="rId17"/>
    </p:embeddedFont>
    <p:embeddedFont>
      <p:font typeface="Arial Rounded MT Bold" panose="020F0704030504030204" pitchFamily="34"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1" d="100"/>
          <a:sy n="61" d="100"/>
        </p:scale>
        <p:origin x="7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B3B1-8981-4090-A1DE-319B409AB8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36E591-42D7-46FF-B1E8-053F335D0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674ADD-A583-4025-B757-66FBE98B6DED}"/>
              </a:ext>
            </a:extLst>
          </p:cNvPr>
          <p:cNvSpPr>
            <a:spLocks noGrp="1"/>
          </p:cNvSpPr>
          <p:nvPr>
            <p:ph type="dt" sz="half" idx="10"/>
          </p:nvPr>
        </p:nvSpPr>
        <p:spPr/>
        <p:txBody>
          <a:bodyPr/>
          <a:lstStyle/>
          <a:p>
            <a:fld id="{25FB6D25-F2CE-46B2-A0F3-C94415343AA9}" type="datetimeFigureOut">
              <a:rPr lang="en-US" smtClean="0"/>
              <a:t>11/16/2020</a:t>
            </a:fld>
            <a:endParaRPr lang="en-US"/>
          </a:p>
        </p:txBody>
      </p:sp>
      <p:sp>
        <p:nvSpPr>
          <p:cNvPr id="5" name="Footer Placeholder 4">
            <a:extLst>
              <a:ext uri="{FF2B5EF4-FFF2-40B4-BE49-F238E27FC236}">
                <a16:creationId xmlns:a16="http://schemas.microsoft.com/office/drawing/2014/main" id="{288730D7-2BF7-4C19-B8FC-2F59907A5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377CC-1BD9-492A-876B-E0651954C020}"/>
              </a:ext>
            </a:extLst>
          </p:cNvPr>
          <p:cNvSpPr>
            <a:spLocks noGrp="1"/>
          </p:cNvSpPr>
          <p:nvPr>
            <p:ph type="sldNum" sz="quarter" idx="12"/>
          </p:nvPr>
        </p:nvSpPr>
        <p:spPr/>
        <p:txBody>
          <a:bodyPr/>
          <a:lstStyle/>
          <a:p>
            <a:fld id="{BD3EB16B-F08F-420C-8C79-9389FBBC474A}" type="slidenum">
              <a:rPr lang="en-US" smtClean="0"/>
              <a:t>‹#›</a:t>
            </a:fld>
            <a:endParaRPr lang="en-US"/>
          </a:p>
        </p:txBody>
      </p:sp>
    </p:spTree>
    <p:extLst>
      <p:ext uri="{BB962C8B-B14F-4D97-AF65-F5344CB8AC3E}">
        <p14:creationId xmlns:p14="http://schemas.microsoft.com/office/powerpoint/2010/main" val="295663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EB67-7851-438D-8A0C-7CDFB7CAC9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091A8A-95AC-4874-9B34-DEF68D65D5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BB09F-D109-44CF-A182-D64ADCA9637B}"/>
              </a:ext>
            </a:extLst>
          </p:cNvPr>
          <p:cNvSpPr>
            <a:spLocks noGrp="1"/>
          </p:cNvSpPr>
          <p:nvPr>
            <p:ph type="dt" sz="half" idx="10"/>
          </p:nvPr>
        </p:nvSpPr>
        <p:spPr/>
        <p:txBody>
          <a:bodyPr/>
          <a:lstStyle/>
          <a:p>
            <a:fld id="{25FB6D25-F2CE-46B2-A0F3-C94415343AA9}" type="datetimeFigureOut">
              <a:rPr lang="en-US" smtClean="0"/>
              <a:t>11/16/2020</a:t>
            </a:fld>
            <a:endParaRPr lang="en-US"/>
          </a:p>
        </p:txBody>
      </p:sp>
      <p:sp>
        <p:nvSpPr>
          <p:cNvPr id="5" name="Footer Placeholder 4">
            <a:extLst>
              <a:ext uri="{FF2B5EF4-FFF2-40B4-BE49-F238E27FC236}">
                <a16:creationId xmlns:a16="http://schemas.microsoft.com/office/drawing/2014/main" id="{9E4493EA-EB0D-4090-8BC5-CBAA9819B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6266-E450-4D63-8DE6-5D15BBE0F840}"/>
              </a:ext>
            </a:extLst>
          </p:cNvPr>
          <p:cNvSpPr>
            <a:spLocks noGrp="1"/>
          </p:cNvSpPr>
          <p:nvPr>
            <p:ph type="sldNum" sz="quarter" idx="12"/>
          </p:nvPr>
        </p:nvSpPr>
        <p:spPr/>
        <p:txBody>
          <a:bodyPr/>
          <a:lstStyle/>
          <a:p>
            <a:fld id="{BD3EB16B-F08F-420C-8C79-9389FBBC474A}" type="slidenum">
              <a:rPr lang="en-US" smtClean="0"/>
              <a:t>‹#›</a:t>
            </a:fld>
            <a:endParaRPr lang="en-US"/>
          </a:p>
        </p:txBody>
      </p:sp>
    </p:spTree>
    <p:extLst>
      <p:ext uri="{BB962C8B-B14F-4D97-AF65-F5344CB8AC3E}">
        <p14:creationId xmlns:p14="http://schemas.microsoft.com/office/powerpoint/2010/main" val="311815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B1E47-B599-45BA-BE7A-16433ED731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06E0E7-D895-4FA9-B36F-8A474D4CA2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C9284-92B0-4C85-B025-B8FD0929F2A2}"/>
              </a:ext>
            </a:extLst>
          </p:cNvPr>
          <p:cNvSpPr>
            <a:spLocks noGrp="1"/>
          </p:cNvSpPr>
          <p:nvPr>
            <p:ph type="dt" sz="half" idx="10"/>
          </p:nvPr>
        </p:nvSpPr>
        <p:spPr/>
        <p:txBody>
          <a:bodyPr/>
          <a:lstStyle/>
          <a:p>
            <a:fld id="{25FB6D25-F2CE-46B2-A0F3-C94415343AA9}" type="datetimeFigureOut">
              <a:rPr lang="en-US" smtClean="0"/>
              <a:t>11/16/2020</a:t>
            </a:fld>
            <a:endParaRPr lang="en-US"/>
          </a:p>
        </p:txBody>
      </p:sp>
      <p:sp>
        <p:nvSpPr>
          <p:cNvPr id="5" name="Footer Placeholder 4">
            <a:extLst>
              <a:ext uri="{FF2B5EF4-FFF2-40B4-BE49-F238E27FC236}">
                <a16:creationId xmlns:a16="http://schemas.microsoft.com/office/drawing/2014/main" id="{A6C88743-B2FE-425B-B1F3-B7FE67EB2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5FA35-E1F1-4E0D-AE02-72DE3FFC95F6}"/>
              </a:ext>
            </a:extLst>
          </p:cNvPr>
          <p:cNvSpPr>
            <a:spLocks noGrp="1"/>
          </p:cNvSpPr>
          <p:nvPr>
            <p:ph type="sldNum" sz="quarter" idx="12"/>
          </p:nvPr>
        </p:nvSpPr>
        <p:spPr/>
        <p:txBody>
          <a:bodyPr/>
          <a:lstStyle/>
          <a:p>
            <a:fld id="{BD3EB16B-F08F-420C-8C79-9389FBBC474A}" type="slidenum">
              <a:rPr lang="en-US" smtClean="0"/>
              <a:t>‹#›</a:t>
            </a:fld>
            <a:endParaRPr lang="en-US"/>
          </a:p>
        </p:txBody>
      </p:sp>
    </p:spTree>
    <p:extLst>
      <p:ext uri="{BB962C8B-B14F-4D97-AF65-F5344CB8AC3E}">
        <p14:creationId xmlns:p14="http://schemas.microsoft.com/office/powerpoint/2010/main" val="201295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EC38-0414-47FD-8A1C-27FC053A8C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00709-3543-4839-B2C3-2510ADDE0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348C7-8B3B-4B6E-8020-B9EFFD31FCB7}"/>
              </a:ext>
            </a:extLst>
          </p:cNvPr>
          <p:cNvSpPr>
            <a:spLocks noGrp="1"/>
          </p:cNvSpPr>
          <p:nvPr>
            <p:ph type="dt" sz="half" idx="10"/>
          </p:nvPr>
        </p:nvSpPr>
        <p:spPr/>
        <p:txBody>
          <a:bodyPr/>
          <a:lstStyle/>
          <a:p>
            <a:fld id="{25FB6D25-F2CE-46B2-A0F3-C94415343AA9}" type="datetimeFigureOut">
              <a:rPr lang="en-US" smtClean="0"/>
              <a:t>11/16/2020</a:t>
            </a:fld>
            <a:endParaRPr lang="en-US"/>
          </a:p>
        </p:txBody>
      </p:sp>
      <p:sp>
        <p:nvSpPr>
          <p:cNvPr id="5" name="Footer Placeholder 4">
            <a:extLst>
              <a:ext uri="{FF2B5EF4-FFF2-40B4-BE49-F238E27FC236}">
                <a16:creationId xmlns:a16="http://schemas.microsoft.com/office/drawing/2014/main" id="{3339EAD1-C3B9-4C70-923E-34072D2ED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74AB8-ABF0-44A6-8506-2AC2735E5491}"/>
              </a:ext>
            </a:extLst>
          </p:cNvPr>
          <p:cNvSpPr>
            <a:spLocks noGrp="1"/>
          </p:cNvSpPr>
          <p:nvPr>
            <p:ph type="sldNum" sz="quarter" idx="12"/>
          </p:nvPr>
        </p:nvSpPr>
        <p:spPr/>
        <p:txBody>
          <a:bodyPr/>
          <a:lstStyle/>
          <a:p>
            <a:fld id="{BD3EB16B-F08F-420C-8C79-9389FBBC474A}" type="slidenum">
              <a:rPr lang="en-US" smtClean="0"/>
              <a:t>‹#›</a:t>
            </a:fld>
            <a:endParaRPr lang="en-US"/>
          </a:p>
        </p:txBody>
      </p:sp>
    </p:spTree>
    <p:extLst>
      <p:ext uri="{BB962C8B-B14F-4D97-AF65-F5344CB8AC3E}">
        <p14:creationId xmlns:p14="http://schemas.microsoft.com/office/powerpoint/2010/main" val="32441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FD37-A4BB-4FCA-BE97-3FBBF8C6CF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B9BB09-5ED1-4956-993C-333F63EF0D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43F4EC-B7C0-4771-81E0-35080C09DAFC}"/>
              </a:ext>
            </a:extLst>
          </p:cNvPr>
          <p:cNvSpPr>
            <a:spLocks noGrp="1"/>
          </p:cNvSpPr>
          <p:nvPr>
            <p:ph type="dt" sz="half" idx="10"/>
          </p:nvPr>
        </p:nvSpPr>
        <p:spPr/>
        <p:txBody>
          <a:bodyPr/>
          <a:lstStyle/>
          <a:p>
            <a:fld id="{25FB6D25-F2CE-46B2-A0F3-C94415343AA9}" type="datetimeFigureOut">
              <a:rPr lang="en-US" smtClean="0"/>
              <a:t>11/16/2020</a:t>
            </a:fld>
            <a:endParaRPr lang="en-US"/>
          </a:p>
        </p:txBody>
      </p:sp>
      <p:sp>
        <p:nvSpPr>
          <p:cNvPr id="5" name="Footer Placeholder 4">
            <a:extLst>
              <a:ext uri="{FF2B5EF4-FFF2-40B4-BE49-F238E27FC236}">
                <a16:creationId xmlns:a16="http://schemas.microsoft.com/office/drawing/2014/main" id="{B28605D7-052B-44A5-AD08-4DCA6B3EA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9ED4F-C1D6-4C17-8E34-1D275D6ECAFD}"/>
              </a:ext>
            </a:extLst>
          </p:cNvPr>
          <p:cNvSpPr>
            <a:spLocks noGrp="1"/>
          </p:cNvSpPr>
          <p:nvPr>
            <p:ph type="sldNum" sz="quarter" idx="12"/>
          </p:nvPr>
        </p:nvSpPr>
        <p:spPr/>
        <p:txBody>
          <a:bodyPr/>
          <a:lstStyle/>
          <a:p>
            <a:fld id="{BD3EB16B-F08F-420C-8C79-9389FBBC474A}" type="slidenum">
              <a:rPr lang="en-US" smtClean="0"/>
              <a:t>‹#›</a:t>
            </a:fld>
            <a:endParaRPr lang="en-US"/>
          </a:p>
        </p:txBody>
      </p:sp>
    </p:spTree>
    <p:extLst>
      <p:ext uri="{BB962C8B-B14F-4D97-AF65-F5344CB8AC3E}">
        <p14:creationId xmlns:p14="http://schemas.microsoft.com/office/powerpoint/2010/main" val="295738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6DD5-7DAB-48E2-B761-2E4E900F1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39A76B-6768-4578-A881-1CB9C5A2E8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DF36F5-0730-4784-A115-490EA62203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A55F97-5FC4-420E-BE24-C1C48B7EFACF}"/>
              </a:ext>
            </a:extLst>
          </p:cNvPr>
          <p:cNvSpPr>
            <a:spLocks noGrp="1"/>
          </p:cNvSpPr>
          <p:nvPr>
            <p:ph type="dt" sz="half" idx="10"/>
          </p:nvPr>
        </p:nvSpPr>
        <p:spPr/>
        <p:txBody>
          <a:bodyPr/>
          <a:lstStyle/>
          <a:p>
            <a:fld id="{25FB6D25-F2CE-46B2-A0F3-C94415343AA9}" type="datetimeFigureOut">
              <a:rPr lang="en-US" smtClean="0"/>
              <a:t>11/16/2020</a:t>
            </a:fld>
            <a:endParaRPr lang="en-US"/>
          </a:p>
        </p:txBody>
      </p:sp>
      <p:sp>
        <p:nvSpPr>
          <p:cNvPr id="6" name="Footer Placeholder 5">
            <a:extLst>
              <a:ext uri="{FF2B5EF4-FFF2-40B4-BE49-F238E27FC236}">
                <a16:creationId xmlns:a16="http://schemas.microsoft.com/office/drawing/2014/main" id="{ABFC1FE7-0334-447E-BB92-3694AE684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276E2B-6197-4E22-8E30-C724AA653F17}"/>
              </a:ext>
            </a:extLst>
          </p:cNvPr>
          <p:cNvSpPr>
            <a:spLocks noGrp="1"/>
          </p:cNvSpPr>
          <p:nvPr>
            <p:ph type="sldNum" sz="quarter" idx="12"/>
          </p:nvPr>
        </p:nvSpPr>
        <p:spPr/>
        <p:txBody>
          <a:bodyPr/>
          <a:lstStyle/>
          <a:p>
            <a:fld id="{BD3EB16B-F08F-420C-8C79-9389FBBC474A}" type="slidenum">
              <a:rPr lang="en-US" smtClean="0"/>
              <a:t>‹#›</a:t>
            </a:fld>
            <a:endParaRPr lang="en-US"/>
          </a:p>
        </p:txBody>
      </p:sp>
    </p:spTree>
    <p:extLst>
      <p:ext uri="{BB962C8B-B14F-4D97-AF65-F5344CB8AC3E}">
        <p14:creationId xmlns:p14="http://schemas.microsoft.com/office/powerpoint/2010/main" val="393338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95D3-94E7-41FF-8AC1-4CCA24894D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AD1A6-929E-4A97-9CCA-567253C45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6A6AAA-46A8-475A-A0D9-04317DA9D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29DBB-86C0-4413-8B39-BFCECF02A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D4F583-AFAC-4BD6-867F-7A70EC29B5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7D0BAA-48ED-489F-AAD5-FA3961607E44}"/>
              </a:ext>
            </a:extLst>
          </p:cNvPr>
          <p:cNvSpPr>
            <a:spLocks noGrp="1"/>
          </p:cNvSpPr>
          <p:nvPr>
            <p:ph type="dt" sz="half" idx="10"/>
          </p:nvPr>
        </p:nvSpPr>
        <p:spPr/>
        <p:txBody>
          <a:bodyPr/>
          <a:lstStyle/>
          <a:p>
            <a:fld id="{25FB6D25-F2CE-46B2-A0F3-C94415343AA9}" type="datetimeFigureOut">
              <a:rPr lang="en-US" smtClean="0"/>
              <a:t>11/16/2020</a:t>
            </a:fld>
            <a:endParaRPr lang="en-US"/>
          </a:p>
        </p:txBody>
      </p:sp>
      <p:sp>
        <p:nvSpPr>
          <p:cNvPr id="8" name="Footer Placeholder 7">
            <a:extLst>
              <a:ext uri="{FF2B5EF4-FFF2-40B4-BE49-F238E27FC236}">
                <a16:creationId xmlns:a16="http://schemas.microsoft.com/office/drawing/2014/main" id="{B2A8EF56-2433-4141-B5A4-86BFFBF431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1A07C7-D081-4B1D-8A91-9DE3205376D2}"/>
              </a:ext>
            </a:extLst>
          </p:cNvPr>
          <p:cNvSpPr>
            <a:spLocks noGrp="1"/>
          </p:cNvSpPr>
          <p:nvPr>
            <p:ph type="sldNum" sz="quarter" idx="12"/>
          </p:nvPr>
        </p:nvSpPr>
        <p:spPr/>
        <p:txBody>
          <a:bodyPr/>
          <a:lstStyle/>
          <a:p>
            <a:fld id="{BD3EB16B-F08F-420C-8C79-9389FBBC474A}" type="slidenum">
              <a:rPr lang="en-US" smtClean="0"/>
              <a:t>‹#›</a:t>
            </a:fld>
            <a:endParaRPr lang="en-US"/>
          </a:p>
        </p:txBody>
      </p:sp>
    </p:spTree>
    <p:extLst>
      <p:ext uri="{BB962C8B-B14F-4D97-AF65-F5344CB8AC3E}">
        <p14:creationId xmlns:p14="http://schemas.microsoft.com/office/powerpoint/2010/main" val="120776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426F7-6EFB-4DAA-8ED0-8EF4975E36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1C0BFC-2BD8-4F53-8806-241FD5ED5E45}"/>
              </a:ext>
            </a:extLst>
          </p:cNvPr>
          <p:cNvSpPr>
            <a:spLocks noGrp="1"/>
          </p:cNvSpPr>
          <p:nvPr>
            <p:ph type="dt" sz="half" idx="10"/>
          </p:nvPr>
        </p:nvSpPr>
        <p:spPr/>
        <p:txBody>
          <a:bodyPr/>
          <a:lstStyle/>
          <a:p>
            <a:fld id="{25FB6D25-F2CE-46B2-A0F3-C94415343AA9}" type="datetimeFigureOut">
              <a:rPr lang="en-US" smtClean="0"/>
              <a:t>11/16/2020</a:t>
            </a:fld>
            <a:endParaRPr lang="en-US"/>
          </a:p>
        </p:txBody>
      </p:sp>
      <p:sp>
        <p:nvSpPr>
          <p:cNvPr id="4" name="Footer Placeholder 3">
            <a:extLst>
              <a:ext uri="{FF2B5EF4-FFF2-40B4-BE49-F238E27FC236}">
                <a16:creationId xmlns:a16="http://schemas.microsoft.com/office/drawing/2014/main" id="{0EF29479-9861-46D3-996B-78D44DA725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19C10-9B7C-42A1-93E4-6512E3B8C69C}"/>
              </a:ext>
            </a:extLst>
          </p:cNvPr>
          <p:cNvSpPr>
            <a:spLocks noGrp="1"/>
          </p:cNvSpPr>
          <p:nvPr>
            <p:ph type="sldNum" sz="quarter" idx="12"/>
          </p:nvPr>
        </p:nvSpPr>
        <p:spPr/>
        <p:txBody>
          <a:bodyPr/>
          <a:lstStyle/>
          <a:p>
            <a:fld id="{BD3EB16B-F08F-420C-8C79-9389FBBC474A}" type="slidenum">
              <a:rPr lang="en-US" smtClean="0"/>
              <a:t>‹#›</a:t>
            </a:fld>
            <a:endParaRPr lang="en-US"/>
          </a:p>
        </p:txBody>
      </p:sp>
    </p:spTree>
    <p:extLst>
      <p:ext uri="{BB962C8B-B14F-4D97-AF65-F5344CB8AC3E}">
        <p14:creationId xmlns:p14="http://schemas.microsoft.com/office/powerpoint/2010/main" val="389857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561C0C-E8D1-4A67-95B1-C55C62BD9016}"/>
              </a:ext>
            </a:extLst>
          </p:cNvPr>
          <p:cNvSpPr>
            <a:spLocks noGrp="1"/>
          </p:cNvSpPr>
          <p:nvPr>
            <p:ph type="dt" sz="half" idx="10"/>
          </p:nvPr>
        </p:nvSpPr>
        <p:spPr/>
        <p:txBody>
          <a:bodyPr/>
          <a:lstStyle/>
          <a:p>
            <a:fld id="{25FB6D25-F2CE-46B2-A0F3-C94415343AA9}" type="datetimeFigureOut">
              <a:rPr lang="en-US" smtClean="0"/>
              <a:t>11/16/2020</a:t>
            </a:fld>
            <a:endParaRPr lang="en-US"/>
          </a:p>
        </p:txBody>
      </p:sp>
      <p:sp>
        <p:nvSpPr>
          <p:cNvPr id="3" name="Footer Placeholder 2">
            <a:extLst>
              <a:ext uri="{FF2B5EF4-FFF2-40B4-BE49-F238E27FC236}">
                <a16:creationId xmlns:a16="http://schemas.microsoft.com/office/drawing/2014/main" id="{B53A343C-D55B-4DA2-A587-CC1F0A6134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0F8891-D6F1-42F4-AE8D-753E74CA7DBF}"/>
              </a:ext>
            </a:extLst>
          </p:cNvPr>
          <p:cNvSpPr>
            <a:spLocks noGrp="1"/>
          </p:cNvSpPr>
          <p:nvPr>
            <p:ph type="sldNum" sz="quarter" idx="12"/>
          </p:nvPr>
        </p:nvSpPr>
        <p:spPr/>
        <p:txBody>
          <a:bodyPr/>
          <a:lstStyle/>
          <a:p>
            <a:fld id="{BD3EB16B-F08F-420C-8C79-9389FBBC474A}" type="slidenum">
              <a:rPr lang="en-US" smtClean="0"/>
              <a:t>‹#›</a:t>
            </a:fld>
            <a:endParaRPr lang="en-US"/>
          </a:p>
        </p:txBody>
      </p:sp>
    </p:spTree>
    <p:extLst>
      <p:ext uri="{BB962C8B-B14F-4D97-AF65-F5344CB8AC3E}">
        <p14:creationId xmlns:p14="http://schemas.microsoft.com/office/powerpoint/2010/main" val="155916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BB58-0380-4172-8DA7-DE2B55AE75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04950-C61E-4D20-816D-CB6803772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8EE4AF-AFA4-4A16-ACF7-1B9BAE2FF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D85A9A-A38D-474E-A6CE-F0D30CD483A9}"/>
              </a:ext>
            </a:extLst>
          </p:cNvPr>
          <p:cNvSpPr>
            <a:spLocks noGrp="1"/>
          </p:cNvSpPr>
          <p:nvPr>
            <p:ph type="dt" sz="half" idx="10"/>
          </p:nvPr>
        </p:nvSpPr>
        <p:spPr/>
        <p:txBody>
          <a:bodyPr/>
          <a:lstStyle/>
          <a:p>
            <a:fld id="{25FB6D25-F2CE-46B2-A0F3-C94415343AA9}" type="datetimeFigureOut">
              <a:rPr lang="en-US" smtClean="0"/>
              <a:t>11/16/2020</a:t>
            </a:fld>
            <a:endParaRPr lang="en-US"/>
          </a:p>
        </p:txBody>
      </p:sp>
      <p:sp>
        <p:nvSpPr>
          <p:cNvPr id="6" name="Footer Placeholder 5">
            <a:extLst>
              <a:ext uri="{FF2B5EF4-FFF2-40B4-BE49-F238E27FC236}">
                <a16:creationId xmlns:a16="http://schemas.microsoft.com/office/drawing/2014/main" id="{795116E3-E922-4D81-B2B2-AA4837646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D6E47-CBEC-4D76-A4A3-5FECA3DFEA3E}"/>
              </a:ext>
            </a:extLst>
          </p:cNvPr>
          <p:cNvSpPr>
            <a:spLocks noGrp="1"/>
          </p:cNvSpPr>
          <p:nvPr>
            <p:ph type="sldNum" sz="quarter" idx="12"/>
          </p:nvPr>
        </p:nvSpPr>
        <p:spPr/>
        <p:txBody>
          <a:bodyPr/>
          <a:lstStyle/>
          <a:p>
            <a:fld id="{BD3EB16B-F08F-420C-8C79-9389FBBC474A}" type="slidenum">
              <a:rPr lang="en-US" smtClean="0"/>
              <a:t>‹#›</a:t>
            </a:fld>
            <a:endParaRPr lang="en-US"/>
          </a:p>
        </p:txBody>
      </p:sp>
    </p:spTree>
    <p:extLst>
      <p:ext uri="{BB962C8B-B14F-4D97-AF65-F5344CB8AC3E}">
        <p14:creationId xmlns:p14="http://schemas.microsoft.com/office/powerpoint/2010/main" val="372205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7315-E830-4458-B084-74491DC4E4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F702CB-B720-4669-9753-C531910F4B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4CEB48-E9CE-4096-8913-4651F80D5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F674F-2E8F-4DE7-BAB2-66EBC76AB6F0}"/>
              </a:ext>
            </a:extLst>
          </p:cNvPr>
          <p:cNvSpPr>
            <a:spLocks noGrp="1"/>
          </p:cNvSpPr>
          <p:nvPr>
            <p:ph type="dt" sz="half" idx="10"/>
          </p:nvPr>
        </p:nvSpPr>
        <p:spPr/>
        <p:txBody>
          <a:bodyPr/>
          <a:lstStyle/>
          <a:p>
            <a:fld id="{25FB6D25-F2CE-46B2-A0F3-C94415343AA9}" type="datetimeFigureOut">
              <a:rPr lang="en-US" smtClean="0"/>
              <a:t>11/16/2020</a:t>
            </a:fld>
            <a:endParaRPr lang="en-US"/>
          </a:p>
        </p:txBody>
      </p:sp>
      <p:sp>
        <p:nvSpPr>
          <p:cNvPr id="6" name="Footer Placeholder 5">
            <a:extLst>
              <a:ext uri="{FF2B5EF4-FFF2-40B4-BE49-F238E27FC236}">
                <a16:creationId xmlns:a16="http://schemas.microsoft.com/office/drawing/2014/main" id="{68518A00-0DE5-4214-B0AA-D4D69EA46B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5F739-3357-49A2-A1C2-A1C023C83D46}"/>
              </a:ext>
            </a:extLst>
          </p:cNvPr>
          <p:cNvSpPr>
            <a:spLocks noGrp="1"/>
          </p:cNvSpPr>
          <p:nvPr>
            <p:ph type="sldNum" sz="quarter" idx="12"/>
          </p:nvPr>
        </p:nvSpPr>
        <p:spPr/>
        <p:txBody>
          <a:bodyPr/>
          <a:lstStyle/>
          <a:p>
            <a:fld id="{BD3EB16B-F08F-420C-8C79-9389FBBC474A}" type="slidenum">
              <a:rPr lang="en-US" smtClean="0"/>
              <a:t>‹#›</a:t>
            </a:fld>
            <a:endParaRPr lang="en-US"/>
          </a:p>
        </p:txBody>
      </p:sp>
    </p:spTree>
    <p:extLst>
      <p:ext uri="{BB962C8B-B14F-4D97-AF65-F5344CB8AC3E}">
        <p14:creationId xmlns:p14="http://schemas.microsoft.com/office/powerpoint/2010/main" val="143208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6F7DA-822A-49D9-84C8-0314AA4AE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F2DC60-88D7-49DF-A266-0F64D5747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F9F3D-2C11-40A7-AD2A-679394A4A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B6D25-F2CE-46B2-A0F3-C94415343AA9}" type="datetimeFigureOut">
              <a:rPr lang="en-US" smtClean="0"/>
              <a:t>11/16/2020</a:t>
            </a:fld>
            <a:endParaRPr lang="en-US"/>
          </a:p>
        </p:txBody>
      </p:sp>
      <p:sp>
        <p:nvSpPr>
          <p:cNvPr id="5" name="Footer Placeholder 4">
            <a:extLst>
              <a:ext uri="{FF2B5EF4-FFF2-40B4-BE49-F238E27FC236}">
                <a16:creationId xmlns:a16="http://schemas.microsoft.com/office/drawing/2014/main" id="{1CCCDEA6-63FE-4501-B282-B3ACA6B1FF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167186-6950-4B47-8168-1900F116F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EB16B-F08F-420C-8C79-9389FBBC474A}" type="slidenum">
              <a:rPr lang="en-US" smtClean="0"/>
              <a:t>‹#›</a:t>
            </a:fld>
            <a:endParaRPr lang="en-US"/>
          </a:p>
        </p:txBody>
      </p:sp>
    </p:spTree>
    <p:extLst>
      <p:ext uri="{BB962C8B-B14F-4D97-AF65-F5344CB8AC3E}">
        <p14:creationId xmlns:p14="http://schemas.microsoft.com/office/powerpoint/2010/main" val="1284653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hyperlink" Target="https://www.churchofjesuschrist.org/study/scriptures/nt/matt/16.15-19?#14"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EC385A-77BA-45BC-92CB-A6D4CF147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44B74BF-E383-49BA-9A18-B1B1273E8815}"/>
              </a:ext>
            </a:extLst>
          </p:cNvPr>
          <p:cNvSpPr txBox="1"/>
          <p:nvPr/>
        </p:nvSpPr>
        <p:spPr>
          <a:xfrm>
            <a:off x="3627455" y="1895828"/>
            <a:ext cx="6085490" cy="1754326"/>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Priesthood and Priesthood Keys</a:t>
            </a:r>
          </a:p>
        </p:txBody>
      </p:sp>
      <p:sp>
        <p:nvSpPr>
          <p:cNvPr id="13" name="TextBox 12">
            <a:extLst>
              <a:ext uri="{FF2B5EF4-FFF2-40B4-BE49-F238E27FC236}">
                <a16:creationId xmlns:a16="http://schemas.microsoft.com/office/drawing/2014/main" id="{0AC7374F-5668-4178-9660-D964BCBF8BE3}"/>
              </a:ext>
            </a:extLst>
          </p:cNvPr>
          <p:cNvSpPr txBox="1"/>
          <p:nvPr/>
        </p:nvSpPr>
        <p:spPr>
          <a:xfrm>
            <a:off x="147145" y="136634"/>
            <a:ext cx="1996965" cy="369332"/>
          </a:xfrm>
          <a:prstGeom prst="rect">
            <a:avLst/>
          </a:prstGeom>
          <a:noFill/>
        </p:spPr>
        <p:txBody>
          <a:bodyPr wrap="square" rtlCol="0">
            <a:spAutoFit/>
          </a:bodyPr>
          <a:lstStyle/>
          <a:p>
            <a:r>
              <a:rPr lang="en-US" dirty="0">
                <a:solidFill>
                  <a:schemeClr val="bg1"/>
                </a:solidFill>
              </a:rPr>
              <a:t>Lesson 98</a:t>
            </a:r>
          </a:p>
        </p:txBody>
      </p:sp>
      <p:grpSp>
        <p:nvGrpSpPr>
          <p:cNvPr id="14" name="Group 13">
            <a:extLst>
              <a:ext uri="{FF2B5EF4-FFF2-40B4-BE49-F238E27FC236}">
                <a16:creationId xmlns:a16="http://schemas.microsoft.com/office/drawing/2014/main" id="{522F6BD1-32F8-40BC-A08A-F4B07D070F76}"/>
              </a:ext>
            </a:extLst>
          </p:cNvPr>
          <p:cNvGrpSpPr/>
          <p:nvPr/>
        </p:nvGrpSpPr>
        <p:grpSpPr>
          <a:xfrm>
            <a:off x="880615" y="2112580"/>
            <a:ext cx="2961351" cy="3685883"/>
            <a:chOff x="2183897" y="2057400"/>
            <a:chExt cx="2961351" cy="3685883"/>
          </a:xfrm>
        </p:grpSpPr>
        <p:grpSp>
          <p:nvGrpSpPr>
            <p:cNvPr id="15" name="Group 15">
              <a:extLst>
                <a:ext uri="{FF2B5EF4-FFF2-40B4-BE49-F238E27FC236}">
                  <a16:creationId xmlns:a16="http://schemas.microsoft.com/office/drawing/2014/main" id="{E514B7FB-54BA-40ED-A885-62CC4A98452F}"/>
                </a:ext>
              </a:extLst>
            </p:cNvPr>
            <p:cNvGrpSpPr/>
            <p:nvPr/>
          </p:nvGrpSpPr>
          <p:grpSpPr>
            <a:xfrm rot="612936">
              <a:off x="2183897" y="2466683"/>
              <a:ext cx="1471127" cy="3276600"/>
              <a:chOff x="2438400" y="2514600"/>
              <a:chExt cx="1676400" cy="3733799"/>
            </a:xfrm>
          </p:grpSpPr>
          <p:sp>
            <p:nvSpPr>
              <p:cNvPr id="31" name="Left Arrow Callout 2">
                <a:extLst>
                  <a:ext uri="{FF2B5EF4-FFF2-40B4-BE49-F238E27FC236}">
                    <a16:creationId xmlns:a16="http://schemas.microsoft.com/office/drawing/2014/main" id="{3735381E-79E9-4FE7-AC54-C13EBEFCB422}"/>
                  </a:ext>
                </a:extLst>
              </p:cNvPr>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Callout 3">
                <a:extLst>
                  <a:ext uri="{FF2B5EF4-FFF2-40B4-BE49-F238E27FC236}">
                    <a16:creationId xmlns:a16="http://schemas.microsoft.com/office/drawing/2014/main" id="{C5111DDE-5677-4D4F-A5A4-D772E7E8D240}"/>
                  </a:ext>
                </a:extLst>
              </p:cNvPr>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nut 4">
                <a:extLst>
                  <a:ext uri="{FF2B5EF4-FFF2-40B4-BE49-F238E27FC236}">
                    <a16:creationId xmlns:a16="http://schemas.microsoft.com/office/drawing/2014/main" id="{7BEFAAB8-1ECB-4EE5-9601-653CCC50C58F}"/>
                  </a:ext>
                </a:extLst>
              </p:cNvPr>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a:extLst>
                  <a:ext uri="{FF2B5EF4-FFF2-40B4-BE49-F238E27FC236}">
                    <a16:creationId xmlns:a16="http://schemas.microsoft.com/office/drawing/2014/main" id="{9A79EA9F-6377-4AE9-869E-A418FBB38D1B}"/>
                  </a:ext>
                </a:extLst>
              </p:cNvPr>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BD8C604-BD44-4622-A992-5BE0F25902FC}"/>
                  </a:ext>
                </a:extLst>
              </p:cNvPr>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7">
                <a:extLst>
                  <a:ext uri="{FF2B5EF4-FFF2-40B4-BE49-F238E27FC236}">
                    <a16:creationId xmlns:a16="http://schemas.microsoft.com/office/drawing/2014/main" id="{A0F63A0A-F96F-4557-B9DA-AE26A7C45897}"/>
                  </a:ext>
                </a:extLst>
              </p:cNvPr>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A5E0BB9-92D5-4060-A69E-2E34AA0ADCA8}"/>
                </a:ext>
              </a:extLst>
            </p:cNvPr>
            <p:cNvGrpSpPr/>
            <p:nvPr/>
          </p:nvGrpSpPr>
          <p:grpSpPr>
            <a:xfrm rot="20041119">
              <a:off x="3686119" y="2079365"/>
              <a:ext cx="1459129" cy="3249877"/>
              <a:chOff x="2438400" y="2514600"/>
              <a:chExt cx="1676400" cy="3733799"/>
            </a:xfrm>
          </p:grpSpPr>
          <p:sp>
            <p:nvSpPr>
              <p:cNvPr id="25" name="Left Arrow Callout 16">
                <a:extLst>
                  <a:ext uri="{FF2B5EF4-FFF2-40B4-BE49-F238E27FC236}">
                    <a16:creationId xmlns:a16="http://schemas.microsoft.com/office/drawing/2014/main" id="{CA95E643-2EEF-447D-ADEF-A88791E4F740}"/>
                  </a:ext>
                </a:extLst>
              </p:cNvPr>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Callout 17">
                <a:extLst>
                  <a:ext uri="{FF2B5EF4-FFF2-40B4-BE49-F238E27FC236}">
                    <a16:creationId xmlns:a16="http://schemas.microsoft.com/office/drawing/2014/main" id="{4ED7BAEB-85A9-4416-B3C8-3951CEA354F1}"/>
                  </a:ext>
                </a:extLst>
              </p:cNvPr>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nut 18">
                <a:extLst>
                  <a:ext uri="{FF2B5EF4-FFF2-40B4-BE49-F238E27FC236}">
                    <a16:creationId xmlns:a16="http://schemas.microsoft.com/office/drawing/2014/main" id="{5B6AA375-2481-4477-B9B3-796D30B8ED9E}"/>
                  </a:ext>
                </a:extLst>
              </p:cNvPr>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9CA2F2F3-94E3-4093-A021-9D28F0EA47EE}"/>
                  </a:ext>
                </a:extLst>
              </p:cNvPr>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7DE01B7-FC50-4F31-A138-EA012F7B0492}"/>
                  </a:ext>
                </a:extLst>
              </p:cNvPr>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1">
                <a:extLst>
                  <a:ext uri="{FF2B5EF4-FFF2-40B4-BE49-F238E27FC236}">
                    <a16:creationId xmlns:a16="http://schemas.microsoft.com/office/drawing/2014/main" id="{A5396DD8-C129-455A-B143-434629F606F7}"/>
                  </a:ext>
                </a:extLst>
              </p:cNvPr>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5">
              <a:extLst>
                <a:ext uri="{FF2B5EF4-FFF2-40B4-BE49-F238E27FC236}">
                  <a16:creationId xmlns:a16="http://schemas.microsoft.com/office/drawing/2014/main" id="{13C52328-A341-44D9-B468-EAF4E5BB4ED6}"/>
                </a:ext>
              </a:extLst>
            </p:cNvPr>
            <p:cNvGrpSpPr/>
            <p:nvPr/>
          </p:nvGrpSpPr>
          <p:grpSpPr>
            <a:xfrm rot="20569565">
              <a:off x="3110039" y="2544892"/>
              <a:ext cx="1196737" cy="2665459"/>
              <a:chOff x="2438400" y="2514600"/>
              <a:chExt cx="1676400" cy="3733799"/>
            </a:xfrm>
          </p:grpSpPr>
          <p:sp>
            <p:nvSpPr>
              <p:cNvPr id="19" name="Left Arrow Callout 9">
                <a:extLst>
                  <a:ext uri="{FF2B5EF4-FFF2-40B4-BE49-F238E27FC236}">
                    <a16:creationId xmlns:a16="http://schemas.microsoft.com/office/drawing/2014/main" id="{4749247B-A0B8-4E0C-8BE2-5B44C1F322B5}"/>
                  </a:ext>
                </a:extLst>
              </p:cNvPr>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Callout 10">
                <a:extLst>
                  <a:ext uri="{FF2B5EF4-FFF2-40B4-BE49-F238E27FC236}">
                    <a16:creationId xmlns:a16="http://schemas.microsoft.com/office/drawing/2014/main" id="{971EAD84-8ECA-460B-9514-54730C48FE05}"/>
                  </a:ext>
                </a:extLst>
              </p:cNvPr>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1">
                <a:extLst>
                  <a:ext uri="{FF2B5EF4-FFF2-40B4-BE49-F238E27FC236}">
                    <a16:creationId xmlns:a16="http://schemas.microsoft.com/office/drawing/2014/main" id="{AE42E39A-B57C-4984-92B8-17F7C25D572D}"/>
                  </a:ext>
                </a:extLst>
              </p:cNvPr>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ED27DCFD-7921-4FA0-9B6D-763E499E6A65}"/>
                  </a:ext>
                </a:extLst>
              </p:cNvPr>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67E601B-0D43-4FC7-AE40-37E4D14AB491}"/>
                  </a:ext>
                </a:extLst>
              </p:cNvPr>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4">
                <a:extLst>
                  <a:ext uri="{FF2B5EF4-FFF2-40B4-BE49-F238E27FC236}">
                    <a16:creationId xmlns:a16="http://schemas.microsoft.com/office/drawing/2014/main" id="{345BDF85-8143-4A82-9E63-AA407BB52F48}"/>
                  </a:ext>
                </a:extLst>
              </p:cNvPr>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Donut 23">
              <a:extLst>
                <a:ext uri="{FF2B5EF4-FFF2-40B4-BE49-F238E27FC236}">
                  <a16:creationId xmlns:a16="http://schemas.microsoft.com/office/drawing/2014/main" id="{CC97A9FB-021C-4DBC-8EDD-BA8E270F735A}"/>
                </a:ext>
              </a:extLst>
            </p:cNvPr>
            <p:cNvSpPr/>
            <p:nvPr/>
          </p:nvSpPr>
          <p:spPr>
            <a:xfrm>
              <a:off x="2895600" y="2057400"/>
              <a:ext cx="838200" cy="838200"/>
            </a:xfrm>
            <a:prstGeom prst="donut">
              <a:avLst>
                <a:gd name="adj" fmla="val 11387"/>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23601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8" name="Rectangle 37">
            <a:extLst>
              <a:ext uri="{FF2B5EF4-FFF2-40B4-BE49-F238E27FC236}">
                <a16:creationId xmlns:a16="http://schemas.microsoft.com/office/drawing/2014/main" id="{354FBBA6-D707-4DF2-B8E6-B790D64CA797}"/>
              </a:ext>
            </a:extLst>
          </p:cNvPr>
          <p:cNvSpPr/>
          <p:nvPr/>
        </p:nvSpPr>
        <p:spPr>
          <a:xfrm>
            <a:off x="536027" y="523203"/>
            <a:ext cx="4656084" cy="3416320"/>
          </a:xfrm>
          <a:prstGeom prst="rect">
            <a:avLst/>
          </a:prstGeom>
        </p:spPr>
        <p:txBody>
          <a:bodyPr wrap="square">
            <a:spAutoFit/>
          </a:bodyPr>
          <a:lstStyle/>
          <a:p>
            <a:pPr fontAlgn="base"/>
            <a:r>
              <a:rPr lang="en-US" sz="3600" dirty="0">
                <a:solidFill>
                  <a:schemeClr val="bg1"/>
                </a:solidFill>
              </a:rPr>
              <a:t>8. The offices of the Aaronic Priesthood include the office of bishop.</a:t>
            </a:r>
          </a:p>
          <a:p>
            <a:pPr fontAlgn="base"/>
            <a:r>
              <a:rPr lang="en-US" sz="3600" dirty="0">
                <a:solidFill>
                  <a:schemeClr val="bg1"/>
                </a:solidFill>
              </a:rPr>
              <a:t>True </a:t>
            </a:r>
          </a:p>
          <a:p>
            <a:pPr fontAlgn="base"/>
            <a:r>
              <a:rPr lang="en-US" sz="3600" dirty="0">
                <a:solidFill>
                  <a:schemeClr val="bg1"/>
                </a:solidFill>
              </a:rPr>
              <a:t>False</a:t>
            </a:r>
          </a:p>
        </p:txBody>
      </p:sp>
      <p:sp>
        <p:nvSpPr>
          <p:cNvPr id="8" name="Smiley Face 7">
            <a:extLst>
              <a:ext uri="{FF2B5EF4-FFF2-40B4-BE49-F238E27FC236}">
                <a16:creationId xmlns:a16="http://schemas.microsoft.com/office/drawing/2014/main" id="{32131718-C9EC-4687-906D-1D91B5099C97}"/>
              </a:ext>
            </a:extLst>
          </p:cNvPr>
          <p:cNvSpPr/>
          <p:nvPr/>
        </p:nvSpPr>
        <p:spPr>
          <a:xfrm>
            <a:off x="1660635" y="2787318"/>
            <a:ext cx="756745" cy="686351"/>
          </a:xfrm>
          <a:prstGeom prst="smileyFac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0FD7B97-E67E-4C92-81DA-1D60BB73DD6F}"/>
              </a:ext>
            </a:extLst>
          </p:cNvPr>
          <p:cNvSpPr/>
          <p:nvPr/>
        </p:nvSpPr>
        <p:spPr>
          <a:xfrm>
            <a:off x="7546427" y="1031034"/>
            <a:ext cx="4109546" cy="1200329"/>
          </a:xfrm>
          <a:prstGeom prst="rect">
            <a:avLst/>
          </a:prstGeom>
        </p:spPr>
        <p:txBody>
          <a:bodyPr wrap="square">
            <a:spAutoFit/>
          </a:bodyPr>
          <a:lstStyle/>
          <a:p>
            <a:r>
              <a:rPr lang="en-US" sz="2400" b="0" i="0" dirty="0">
                <a:solidFill>
                  <a:schemeClr val="bg1"/>
                </a:solidFill>
                <a:effectLst/>
              </a:rPr>
              <a:t>The offices of the Aaronic Priesthood are deacon, teacher, priest, and bishop.</a:t>
            </a:r>
            <a:endParaRPr lang="en-US" sz="2400" dirty="0">
              <a:solidFill>
                <a:schemeClr val="bg1"/>
              </a:solidFill>
            </a:endParaRPr>
          </a:p>
        </p:txBody>
      </p:sp>
      <p:pic>
        <p:nvPicPr>
          <p:cNvPr id="8194" name="Picture 2" descr="Image result for aaronic priesthood">
            <a:extLst>
              <a:ext uri="{FF2B5EF4-FFF2-40B4-BE49-F238E27FC236}">
                <a16:creationId xmlns:a16="http://schemas.microsoft.com/office/drawing/2014/main" id="{6F6B47A5-4579-4C00-BBF1-3970907DE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0758" y="2787318"/>
            <a:ext cx="5286703" cy="360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22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6DE51261-802E-4A4D-B8A2-6DDB23C9FE96}"/>
              </a:ext>
            </a:extLst>
          </p:cNvPr>
          <p:cNvSpPr/>
          <p:nvPr/>
        </p:nvSpPr>
        <p:spPr>
          <a:xfrm>
            <a:off x="241738" y="127677"/>
            <a:ext cx="5959365" cy="3970318"/>
          </a:xfrm>
          <a:prstGeom prst="rect">
            <a:avLst/>
          </a:prstGeom>
        </p:spPr>
        <p:txBody>
          <a:bodyPr wrap="square">
            <a:spAutoFit/>
          </a:bodyPr>
          <a:lstStyle/>
          <a:p>
            <a:pPr fontAlgn="base"/>
            <a:r>
              <a:rPr lang="en-US" sz="3600" dirty="0">
                <a:solidFill>
                  <a:schemeClr val="bg1"/>
                </a:solidFill>
              </a:rPr>
              <a:t>9. The Aaronic Priesthood “holds the right of presidency, and has power and authority over all the offices in the church.”</a:t>
            </a:r>
          </a:p>
          <a:p>
            <a:pPr fontAlgn="base"/>
            <a:r>
              <a:rPr lang="en-US" sz="3600" dirty="0">
                <a:solidFill>
                  <a:schemeClr val="bg1"/>
                </a:solidFill>
              </a:rPr>
              <a:t>True </a:t>
            </a:r>
          </a:p>
          <a:p>
            <a:pPr fontAlgn="base"/>
            <a:r>
              <a:rPr lang="en-US" sz="3600" dirty="0">
                <a:solidFill>
                  <a:schemeClr val="bg1"/>
                </a:solidFill>
              </a:rPr>
              <a:t>False</a:t>
            </a:r>
          </a:p>
        </p:txBody>
      </p:sp>
      <p:sp>
        <p:nvSpPr>
          <p:cNvPr id="8" name="Smiley Face 7">
            <a:extLst>
              <a:ext uri="{FF2B5EF4-FFF2-40B4-BE49-F238E27FC236}">
                <a16:creationId xmlns:a16="http://schemas.microsoft.com/office/drawing/2014/main" id="{5E1CA4B7-20C0-494A-9AC4-B5CE6A36C101}"/>
              </a:ext>
            </a:extLst>
          </p:cNvPr>
          <p:cNvSpPr/>
          <p:nvPr/>
        </p:nvSpPr>
        <p:spPr>
          <a:xfrm>
            <a:off x="1429406" y="3429000"/>
            <a:ext cx="756745" cy="686351"/>
          </a:xfrm>
          <a:prstGeom prst="smileyFac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D24AF6D-9BBB-466F-B5D1-2F676604884E}"/>
              </a:ext>
            </a:extLst>
          </p:cNvPr>
          <p:cNvSpPr/>
          <p:nvPr/>
        </p:nvSpPr>
        <p:spPr>
          <a:xfrm>
            <a:off x="7987862" y="392606"/>
            <a:ext cx="4046482" cy="3046988"/>
          </a:xfrm>
          <a:prstGeom prst="rect">
            <a:avLst/>
          </a:prstGeom>
        </p:spPr>
        <p:txBody>
          <a:bodyPr wrap="square">
            <a:spAutoFit/>
          </a:bodyPr>
          <a:lstStyle/>
          <a:p>
            <a:r>
              <a:rPr lang="en-US" sz="2400" b="0" i="0" dirty="0">
                <a:solidFill>
                  <a:schemeClr val="bg1"/>
                </a:solidFill>
                <a:effectLst/>
              </a:rPr>
              <a:t>The Melchizedek Priesthood is the higher, or greater, priesthood and “holds the right of presidency, and has power and authority over all the offices in the church in all ages of the world, to administer in spiritual things.” </a:t>
            </a:r>
            <a:endParaRPr lang="en-US" sz="2400" dirty="0">
              <a:solidFill>
                <a:schemeClr val="bg1"/>
              </a:solidFill>
            </a:endParaRPr>
          </a:p>
        </p:txBody>
      </p:sp>
      <p:sp>
        <p:nvSpPr>
          <p:cNvPr id="3" name="Rectangle 2">
            <a:extLst>
              <a:ext uri="{FF2B5EF4-FFF2-40B4-BE49-F238E27FC236}">
                <a16:creationId xmlns:a16="http://schemas.microsoft.com/office/drawing/2014/main" id="{75F916CE-6A67-4527-8B17-8D8C2EE16D65}"/>
              </a:ext>
            </a:extLst>
          </p:cNvPr>
          <p:cNvSpPr/>
          <p:nvPr/>
        </p:nvSpPr>
        <p:spPr>
          <a:xfrm>
            <a:off x="546539" y="5120102"/>
            <a:ext cx="6611006" cy="1569660"/>
          </a:xfrm>
          <a:prstGeom prst="rect">
            <a:avLst/>
          </a:prstGeom>
        </p:spPr>
        <p:txBody>
          <a:bodyPr wrap="square">
            <a:spAutoFit/>
          </a:bodyPr>
          <a:lstStyle/>
          <a:p>
            <a:r>
              <a:rPr lang="en-US" sz="2400" b="0" i="1" dirty="0">
                <a:solidFill>
                  <a:srgbClr val="FFFF00"/>
                </a:solidFill>
                <a:effectLst/>
              </a:rPr>
              <a:t>The </a:t>
            </a:r>
            <a:r>
              <a:rPr lang="en-US" sz="2400" i="1" dirty="0">
                <a:solidFill>
                  <a:srgbClr val="FFFF00"/>
                </a:solidFill>
              </a:rPr>
              <a:t>Melchizedek Priesthood</a:t>
            </a:r>
            <a:r>
              <a:rPr lang="en-US" sz="2400" b="0" i="1" dirty="0">
                <a:solidFill>
                  <a:srgbClr val="FFFF00"/>
                </a:solidFill>
                <a:effectLst/>
              </a:rPr>
              <a:t> holds the right of presidency, and has power and </a:t>
            </a:r>
            <a:r>
              <a:rPr lang="en-US" sz="2400" i="1" dirty="0">
                <a:solidFill>
                  <a:srgbClr val="FFFF00"/>
                </a:solidFill>
              </a:rPr>
              <a:t>authority</a:t>
            </a:r>
            <a:r>
              <a:rPr lang="en-US" sz="2400" b="0" i="1" dirty="0">
                <a:solidFill>
                  <a:srgbClr val="FFFF00"/>
                </a:solidFill>
                <a:effectLst/>
              </a:rPr>
              <a:t> over all the offices in the church in all ages of the world, to administer in spiritual things. D&amp;C 107:8</a:t>
            </a:r>
            <a:endParaRPr lang="en-US" sz="2400" i="1" dirty="0">
              <a:solidFill>
                <a:srgbClr val="FFFF00"/>
              </a:solidFill>
            </a:endParaRPr>
          </a:p>
        </p:txBody>
      </p:sp>
      <p:pic>
        <p:nvPicPr>
          <p:cNvPr id="4098" name="Picture 2" descr="Image result for melchizedek priesthood">
            <a:extLst>
              <a:ext uri="{FF2B5EF4-FFF2-40B4-BE49-F238E27FC236}">
                <a16:creationId xmlns:a16="http://schemas.microsoft.com/office/drawing/2014/main" id="{59B9FBB3-1ED5-4426-BAF2-3DF3822913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696" y="2459504"/>
            <a:ext cx="3452649" cy="258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8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58ABA2F-4462-4157-92BD-8A06F2F8084A}"/>
              </a:ext>
            </a:extLst>
          </p:cNvPr>
          <p:cNvSpPr/>
          <p:nvPr/>
        </p:nvSpPr>
        <p:spPr>
          <a:xfrm>
            <a:off x="241739" y="376057"/>
            <a:ext cx="5644054" cy="2862322"/>
          </a:xfrm>
          <a:prstGeom prst="rect">
            <a:avLst/>
          </a:prstGeom>
        </p:spPr>
        <p:txBody>
          <a:bodyPr wrap="square">
            <a:spAutoFit/>
          </a:bodyPr>
          <a:lstStyle/>
          <a:p>
            <a:pPr fontAlgn="base"/>
            <a:r>
              <a:rPr lang="en-US" sz="3600" dirty="0">
                <a:solidFill>
                  <a:schemeClr val="bg1"/>
                </a:solidFill>
              </a:rPr>
              <a:t>10. The President of the Church is the President of the Melchizedek Priesthood.</a:t>
            </a:r>
          </a:p>
          <a:p>
            <a:pPr fontAlgn="base"/>
            <a:r>
              <a:rPr lang="en-US" sz="3600" dirty="0">
                <a:solidFill>
                  <a:schemeClr val="bg1"/>
                </a:solidFill>
              </a:rPr>
              <a:t>True </a:t>
            </a:r>
          </a:p>
          <a:p>
            <a:pPr fontAlgn="base"/>
            <a:r>
              <a:rPr lang="en-US" sz="3600" dirty="0">
                <a:solidFill>
                  <a:schemeClr val="bg1"/>
                </a:solidFill>
              </a:rPr>
              <a:t>False</a:t>
            </a:r>
          </a:p>
        </p:txBody>
      </p:sp>
      <p:sp>
        <p:nvSpPr>
          <p:cNvPr id="5" name="Smiley Face 4">
            <a:extLst>
              <a:ext uri="{FF2B5EF4-FFF2-40B4-BE49-F238E27FC236}">
                <a16:creationId xmlns:a16="http://schemas.microsoft.com/office/drawing/2014/main" id="{4DFBEB10-D10C-4281-AF8D-34D4F4C8D429}"/>
              </a:ext>
            </a:extLst>
          </p:cNvPr>
          <p:cNvSpPr/>
          <p:nvPr/>
        </p:nvSpPr>
        <p:spPr>
          <a:xfrm>
            <a:off x="1345324" y="2062104"/>
            <a:ext cx="756745" cy="686351"/>
          </a:xfrm>
          <a:prstGeom prst="smileyFac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CB2D063-CE72-4ECD-8B6F-D4AA4DEA80A8}"/>
              </a:ext>
            </a:extLst>
          </p:cNvPr>
          <p:cNvSpPr/>
          <p:nvPr/>
        </p:nvSpPr>
        <p:spPr>
          <a:xfrm>
            <a:off x="4288221" y="2933940"/>
            <a:ext cx="7735614" cy="3416320"/>
          </a:xfrm>
          <a:prstGeom prst="rect">
            <a:avLst/>
          </a:prstGeom>
        </p:spPr>
        <p:txBody>
          <a:bodyPr wrap="square">
            <a:spAutoFit/>
          </a:bodyPr>
          <a:lstStyle/>
          <a:p>
            <a:r>
              <a:rPr lang="en-US" sz="2400" b="0" i="0" dirty="0">
                <a:solidFill>
                  <a:schemeClr val="bg1"/>
                </a:solidFill>
                <a:effectLst/>
              </a:rPr>
              <a:t> All of the blessings, ordinances, covenants, and organizations of the Church are administered under the authority of the President of the Church, who is the President of the Melchizedek Priesthood.</a:t>
            </a:r>
          </a:p>
          <a:p>
            <a:endParaRPr lang="en-US" sz="2400" dirty="0">
              <a:solidFill>
                <a:schemeClr val="bg1"/>
              </a:solidFill>
            </a:endParaRPr>
          </a:p>
          <a:p>
            <a:r>
              <a:rPr lang="en-US" sz="2400" dirty="0">
                <a:solidFill>
                  <a:schemeClr val="bg1"/>
                </a:solidFill>
              </a:rPr>
              <a:t>This priesthood was given to Adam and has been on the earth whenever the Lord has revealed His gospel. Within the Melchizedek Priesthood are the offices of elder, high priest, patriarch, Seventy, and Apostle.</a:t>
            </a:r>
          </a:p>
        </p:txBody>
      </p:sp>
      <p:pic>
        <p:nvPicPr>
          <p:cNvPr id="10" name="Picture 9">
            <a:extLst>
              <a:ext uri="{FF2B5EF4-FFF2-40B4-BE49-F238E27FC236}">
                <a16:creationId xmlns:a16="http://schemas.microsoft.com/office/drawing/2014/main" id="{07D4108F-84F5-49E7-B553-7904B7373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7451" y="376057"/>
            <a:ext cx="4134726" cy="2351030"/>
          </a:xfrm>
          <a:prstGeom prst="rect">
            <a:avLst/>
          </a:prstGeom>
        </p:spPr>
      </p:pic>
      <p:pic>
        <p:nvPicPr>
          <p:cNvPr id="12" name="Picture 11">
            <a:extLst>
              <a:ext uri="{FF2B5EF4-FFF2-40B4-BE49-F238E27FC236}">
                <a16:creationId xmlns:a16="http://schemas.microsoft.com/office/drawing/2014/main" id="{BFE9EFEB-2A9A-4DBC-8881-D5FC19F4B0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306" y="3730835"/>
            <a:ext cx="3562149" cy="2619425"/>
          </a:xfrm>
          <a:prstGeom prst="rect">
            <a:avLst/>
          </a:prstGeom>
        </p:spPr>
      </p:pic>
    </p:spTree>
    <p:extLst>
      <p:ext uri="{BB962C8B-B14F-4D97-AF65-F5344CB8AC3E}">
        <p14:creationId xmlns:p14="http://schemas.microsoft.com/office/powerpoint/2010/main" val="23374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50079CC-4EFD-46ED-975C-5DB90C904F69}"/>
              </a:ext>
            </a:extLst>
          </p:cNvPr>
          <p:cNvSpPr/>
          <p:nvPr/>
        </p:nvSpPr>
        <p:spPr>
          <a:xfrm>
            <a:off x="2385847" y="761422"/>
            <a:ext cx="8156028" cy="5509200"/>
          </a:xfrm>
          <a:prstGeom prst="rect">
            <a:avLst/>
          </a:prstGeom>
        </p:spPr>
        <p:txBody>
          <a:bodyPr wrap="square">
            <a:spAutoFit/>
          </a:bodyPr>
          <a:lstStyle/>
          <a:p>
            <a:r>
              <a:rPr lang="en-US" sz="3200" b="0" i="0" dirty="0">
                <a:solidFill>
                  <a:schemeClr val="bg1"/>
                </a:solidFill>
                <a:effectLst/>
              </a:rPr>
              <a:t>Those who are ordained to the Melchizedek Priesthood enter into the oath and covenant of the priesthood.</a:t>
            </a:r>
          </a:p>
          <a:p>
            <a:endParaRPr lang="en-US" sz="3200" dirty="0">
              <a:solidFill>
                <a:schemeClr val="bg1"/>
              </a:solidFill>
            </a:endParaRPr>
          </a:p>
          <a:p>
            <a:r>
              <a:rPr lang="en-US" sz="3200" b="0" i="0" dirty="0">
                <a:solidFill>
                  <a:schemeClr val="bg1"/>
                </a:solidFill>
                <a:effectLst/>
              </a:rPr>
              <a:t>If they magnify their calling and faithfully receive the Lord and His servants, they will obtain the blessings of exaltation.</a:t>
            </a:r>
          </a:p>
          <a:p>
            <a:endParaRPr lang="en-US" sz="3200" dirty="0">
              <a:solidFill>
                <a:schemeClr val="bg1"/>
              </a:solidFill>
            </a:endParaRPr>
          </a:p>
          <a:p>
            <a:r>
              <a:rPr lang="en-US" sz="3200" b="0" i="0" dirty="0">
                <a:solidFill>
                  <a:schemeClr val="bg1"/>
                </a:solidFill>
                <a:effectLst/>
              </a:rPr>
              <a:t>Women are likewise promised the blessings of exaltation as they are faithful to the covenants they have made with the Lord.</a:t>
            </a:r>
            <a:endParaRPr lang="en-US" sz="3200" dirty="0">
              <a:solidFill>
                <a:schemeClr val="bg1"/>
              </a:solidFill>
            </a:endParaRPr>
          </a:p>
        </p:txBody>
      </p:sp>
      <p:grpSp>
        <p:nvGrpSpPr>
          <p:cNvPr id="11" name="Group 10">
            <a:extLst>
              <a:ext uri="{FF2B5EF4-FFF2-40B4-BE49-F238E27FC236}">
                <a16:creationId xmlns:a16="http://schemas.microsoft.com/office/drawing/2014/main" id="{B3495E3A-BA73-4CDB-9A8A-8A214D202427}"/>
              </a:ext>
            </a:extLst>
          </p:cNvPr>
          <p:cNvGrpSpPr/>
          <p:nvPr/>
        </p:nvGrpSpPr>
        <p:grpSpPr>
          <a:xfrm>
            <a:off x="756721" y="4354543"/>
            <a:ext cx="1219401" cy="2332495"/>
            <a:chOff x="8564829" y="4081088"/>
            <a:chExt cx="1117322" cy="2137236"/>
          </a:xfrm>
        </p:grpSpPr>
        <p:sp>
          <p:nvSpPr>
            <p:cNvPr id="13" name="Oval 12">
              <a:extLst>
                <a:ext uri="{FF2B5EF4-FFF2-40B4-BE49-F238E27FC236}">
                  <a16:creationId xmlns:a16="http://schemas.microsoft.com/office/drawing/2014/main" id="{CBBBCB9A-B833-40C8-B081-A92A7F380F46}"/>
                </a:ext>
              </a:extLst>
            </p:cNvPr>
            <p:cNvSpPr/>
            <p:nvPr/>
          </p:nvSpPr>
          <p:spPr>
            <a:xfrm>
              <a:off x="8844009" y="4081088"/>
              <a:ext cx="523149" cy="5008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7852D38-A6C9-4950-8B95-7702EBC6CEA5}"/>
                </a:ext>
              </a:extLst>
            </p:cNvPr>
            <p:cNvSpPr/>
            <p:nvPr/>
          </p:nvSpPr>
          <p:spPr>
            <a:xfrm rot="5400000">
              <a:off x="8321198" y="4857371"/>
              <a:ext cx="1604584" cy="1117322"/>
            </a:xfrm>
            <a:custGeom>
              <a:avLst/>
              <a:gdLst>
                <a:gd name="connsiteX0" fmla="*/ 0 w 1604584"/>
                <a:gd name="connsiteY0" fmla="*/ 871633 h 1117322"/>
                <a:gd name="connsiteX1" fmla="*/ 0 w 1604584"/>
                <a:gd name="connsiteY1" fmla="*/ 323023 h 1117322"/>
                <a:gd name="connsiteX2" fmla="*/ 60694 w 1604584"/>
                <a:gd name="connsiteY2" fmla="*/ 231457 h 1117322"/>
                <a:gd name="connsiteX3" fmla="*/ 95977 w 1604584"/>
                <a:gd name="connsiteY3" fmla="*/ 224333 h 1117322"/>
                <a:gd name="connsiteX4" fmla="*/ 102153 w 1604584"/>
                <a:gd name="connsiteY4" fmla="*/ 214141 h 1117322"/>
                <a:gd name="connsiteX5" fmla="*/ 131094 w 1604584"/>
                <a:gd name="connsiteY5" fmla="*/ 192946 h 1117322"/>
                <a:gd name="connsiteX6" fmla="*/ 530539 w 1604584"/>
                <a:gd name="connsiteY6" fmla="*/ 8354 h 1117322"/>
                <a:gd name="connsiteX7" fmla="*/ 650435 w 1604584"/>
                <a:gd name="connsiteY7" fmla="*/ 52461 h 1117322"/>
                <a:gd name="connsiteX8" fmla="*/ 606329 w 1604584"/>
                <a:gd name="connsiteY8" fmla="*/ 172357 h 1117322"/>
                <a:gd name="connsiteX9" fmla="*/ 206883 w 1604584"/>
                <a:gd name="connsiteY9" fmla="*/ 356949 h 1117322"/>
                <a:gd name="connsiteX10" fmla="*/ 198751 w 1604584"/>
                <a:gd name="connsiteY10" fmla="*/ 358885 h 1117322"/>
                <a:gd name="connsiteX11" fmla="*/ 198751 w 1604584"/>
                <a:gd name="connsiteY11" fmla="*/ 376555 h 1117322"/>
                <a:gd name="connsiteX12" fmla="*/ 1009655 w 1604584"/>
                <a:gd name="connsiteY12" fmla="*/ 182128 h 1117322"/>
                <a:gd name="connsiteX13" fmla="*/ 1009655 w 1604584"/>
                <a:gd name="connsiteY13" fmla="*/ 381425 h 1117322"/>
                <a:gd name="connsiteX14" fmla="*/ 1518622 w 1604584"/>
                <a:gd name="connsiteY14" fmla="*/ 381425 h 1117322"/>
                <a:gd name="connsiteX15" fmla="*/ 1597958 w 1604584"/>
                <a:gd name="connsiteY15" fmla="*/ 460762 h 1117322"/>
                <a:gd name="connsiteX16" fmla="*/ 1518622 w 1604584"/>
                <a:gd name="connsiteY16" fmla="*/ 540098 h 1117322"/>
                <a:gd name="connsiteX17" fmla="*/ 1009655 w 1604584"/>
                <a:gd name="connsiteY17" fmla="*/ 540098 h 1117322"/>
                <a:gd name="connsiteX18" fmla="*/ 1009655 w 1604584"/>
                <a:gd name="connsiteY18" fmla="*/ 631930 h 1117322"/>
                <a:gd name="connsiteX19" fmla="*/ 1525248 w 1604584"/>
                <a:gd name="connsiteY19" fmla="*/ 631930 h 1117322"/>
                <a:gd name="connsiteX20" fmla="*/ 1604584 w 1604584"/>
                <a:gd name="connsiteY20" fmla="*/ 711266 h 1117322"/>
                <a:gd name="connsiteX21" fmla="*/ 1525248 w 1604584"/>
                <a:gd name="connsiteY21" fmla="*/ 790602 h 1117322"/>
                <a:gd name="connsiteX22" fmla="*/ 1009655 w 1604584"/>
                <a:gd name="connsiteY22" fmla="*/ 790602 h 1117322"/>
                <a:gd name="connsiteX23" fmla="*/ 1009655 w 1604584"/>
                <a:gd name="connsiteY23" fmla="*/ 987614 h 1117322"/>
                <a:gd name="connsiteX24" fmla="*/ 198749 w 1604584"/>
                <a:gd name="connsiteY24" fmla="*/ 793187 h 1117322"/>
                <a:gd name="connsiteX25" fmla="*/ 198749 w 1604584"/>
                <a:gd name="connsiteY25" fmla="*/ 815882 h 1117322"/>
                <a:gd name="connsiteX26" fmla="*/ 619885 w 1604584"/>
                <a:gd name="connsiteY26" fmla="*/ 940334 h 1117322"/>
                <a:gd name="connsiteX27" fmla="*/ 680914 w 1604584"/>
                <a:gd name="connsiteY27" fmla="*/ 1052564 h 1117322"/>
                <a:gd name="connsiteX28" fmla="*/ 568684 w 1604584"/>
                <a:gd name="connsiteY28" fmla="*/ 1113595 h 1117322"/>
                <a:gd name="connsiteX29" fmla="*/ 146688 w 1604584"/>
                <a:gd name="connsiteY29" fmla="*/ 988889 h 1117322"/>
                <a:gd name="connsiteX30" fmla="*/ 114980 w 1604584"/>
                <a:gd name="connsiteY30" fmla="*/ 972116 h 1117322"/>
                <a:gd name="connsiteX31" fmla="*/ 111965 w 1604584"/>
                <a:gd name="connsiteY31" fmla="*/ 968466 h 1117322"/>
                <a:gd name="connsiteX32" fmla="*/ 99375 w 1604584"/>
                <a:gd name="connsiteY32" fmla="*/ 971008 h 1117322"/>
                <a:gd name="connsiteX33" fmla="*/ 60694 w 1604584"/>
                <a:gd name="connsiteY33" fmla="*/ 963199 h 1117322"/>
                <a:gd name="connsiteX34" fmla="*/ 0 w 1604584"/>
                <a:gd name="connsiteY34" fmla="*/ 871633 h 111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4584" h="1117322">
                  <a:moveTo>
                    <a:pt x="0" y="871633"/>
                  </a:moveTo>
                  <a:lnTo>
                    <a:pt x="0" y="323023"/>
                  </a:lnTo>
                  <a:cubicBezTo>
                    <a:pt x="0" y="281861"/>
                    <a:pt x="25027" y="246542"/>
                    <a:pt x="60694" y="231457"/>
                  </a:cubicBezTo>
                  <a:lnTo>
                    <a:pt x="95977" y="224333"/>
                  </a:lnTo>
                  <a:lnTo>
                    <a:pt x="102153" y="214141"/>
                  </a:lnTo>
                  <a:cubicBezTo>
                    <a:pt x="110046" y="205456"/>
                    <a:pt x="119772" y="198178"/>
                    <a:pt x="131094" y="192946"/>
                  </a:cubicBezTo>
                  <a:lnTo>
                    <a:pt x="530539" y="8354"/>
                  </a:lnTo>
                  <a:cubicBezTo>
                    <a:pt x="575827" y="-12575"/>
                    <a:pt x="629507" y="7173"/>
                    <a:pt x="650435" y="52461"/>
                  </a:cubicBezTo>
                  <a:cubicBezTo>
                    <a:pt x="671364" y="97749"/>
                    <a:pt x="651617" y="151428"/>
                    <a:pt x="606329" y="172357"/>
                  </a:cubicBezTo>
                  <a:lnTo>
                    <a:pt x="206883" y="356949"/>
                  </a:lnTo>
                  <a:lnTo>
                    <a:pt x="198751" y="358885"/>
                  </a:lnTo>
                  <a:lnTo>
                    <a:pt x="198751" y="376555"/>
                  </a:lnTo>
                  <a:lnTo>
                    <a:pt x="1009655" y="182128"/>
                  </a:lnTo>
                  <a:lnTo>
                    <a:pt x="1009655" y="381425"/>
                  </a:lnTo>
                  <a:lnTo>
                    <a:pt x="1518622" y="381425"/>
                  </a:lnTo>
                  <a:cubicBezTo>
                    <a:pt x="1562438" y="381425"/>
                    <a:pt x="1597958" y="416946"/>
                    <a:pt x="1597958" y="460762"/>
                  </a:cubicBezTo>
                  <a:cubicBezTo>
                    <a:pt x="1597958" y="504578"/>
                    <a:pt x="1562438" y="540098"/>
                    <a:pt x="1518622" y="540098"/>
                  </a:cubicBezTo>
                  <a:lnTo>
                    <a:pt x="1009655" y="540098"/>
                  </a:lnTo>
                  <a:lnTo>
                    <a:pt x="1009655" y="631930"/>
                  </a:lnTo>
                  <a:lnTo>
                    <a:pt x="1525248" y="631930"/>
                  </a:lnTo>
                  <a:cubicBezTo>
                    <a:pt x="1569064" y="631930"/>
                    <a:pt x="1604584" y="667450"/>
                    <a:pt x="1604584" y="711266"/>
                  </a:cubicBezTo>
                  <a:cubicBezTo>
                    <a:pt x="1604584" y="755082"/>
                    <a:pt x="1569064" y="790602"/>
                    <a:pt x="1525248" y="790602"/>
                  </a:cubicBezTo>
                  <a:lnTo>
                    <a:pt x="1009655" y="790602"/>
                  </a:lnTo>
                  <a:lnTo>
                    <a:pt x="1009655" y="987614"/>
                  </a:lnTo>
                  <a:lnTo>
                    <a:pt x="198749" y="793187"/>
                  </a:lnTo>
                  <a:lnTo>
                    <a:pt x="198749" y="815882"/>
                  </a:lnTo>
                  <a:lnTo>
                    <a:pt x="619885" y="940334"/>
                  </a:lnTo>
                  <a:cubicBezTo>
                    <a:pt x="667729" y="954473"/>
                    <a:pt x="695054" y="1004720"/>
                    <a:pt x="680914" y="1052564"/>
                  </a:cubicBezTo>
                  <a:cubicBezTo>
                    <a:pt x="666776" y="1100410"/>
                    <a:pt x="616527" y="1127734"/>
                    <a:pt x="568684" y="1113595"/>
                  </a:cubicBezTo>
                  <a:lnTo>
                    <a:pt x="146688" y="988889"/>
                  </a:lnTo>
                  <a:cubicBezTo>
                    <a:pt x="134727" y="985354"/>
                    <a:pt x="124048" y="979563"/>
                    <a:pt x="114980" y="972116"/>
                  </a:cubicBezTo>
                  <a:lnTo>
                    <a:pt x="111965" y="968466"/>
                  </a:lnTo>
                  <a:lnTo>
                    <a:pt x="99375" y="971008"/>
                  </a:lnTo>
                  <a:lnTo>
                    <a:pt x="60694" y="963199"/>
                  </a:lnTo>
                  <a:cubicBezTo>
                    <a:pt x="25027" y="948112"/>
                    <a:pt x="0" y="912794"/>
                    <a:pt x="0" y="8716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268E63C0-201D-442F-8C55-C1E74F8021C4}"/>
              </a:ext>
            </a:extLst>
          </p:cNvPr>
          <p:cNvGrpSpPr/>
          <p:nvPr/>
        </p:nvGrpSpPr>
        <p:grpSpPr>
          <a:xfrm>
            <a:off x="891903" y="453124"/>
            <a:ext cx="871906" cy="2370780"/>
            <a:chOff x="11644536" y="1484444"/>
            <a:chExt cx="966143" cy="2627018"/>
          </a:xfrm>
        </p:grpSpPr>
        <p:sp>
          <p:nvSpPr>
            <p:cNvPr id="16" name="Oval 15">
              <a:extLst>
                <a:ext uri="{FF2B5EF4-FFF2-40B4-BE49-F238E27FC236}">
                  <a16:creationId xmlns:a16="http://schemas.microsoft.com/office/drawing/2014/main" id="{4B49A567-777C-453E-94FB-A19EDEA968E2}"/>
                </a:ext>
              </a:extLst>
            </p:cNvPr>
            <p:cNvSpPr/>
            <p:nvPr/>
          </p:nvSpPr>
          <p:spPr>
            <a:xfrm>
              <a:off x="11821562" y="1484444"/>
              <a:ext cx="570368" cy="5703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EE10CA3-C75E-4FC9-8257-F0A703E9D141}"/>
                </a:ext>
              </a:extLst>
            </p:cNvPr>
            <p:cNvSpPr/>
            <p:nvPr/>
          </p:nvSpPr>
          <p:spPr>
            <a:xfrm rot="5400000">
              <a:off x="11116785" y="2617567"/>
              <a:ext cx="2021646" cy="966143"/>
            </a:xfrm>
            <a:custGeom>
              <a:avLst/>
              <a:gdLst>
                <a:gd name="connsiteX0" fmla="*/ 0 w 2021646"/>
                <a:gd name="connsiteY0" fmla="*/ 713822 h 966143"/>
                <a:gd name="connsiteX1" fmla="*/ 1 w 2021646"/>
                <a:gd name="connsiteY1" fmla="*/ 209544 h 966143"/>
                <a:gd name="connsiteX2" fmla="*/ 10779 w 2021646"/>
                <a:gd name="connsiteY2" fmla="*/ 156154 h 966143"/>
                <a:gd name="connsiteX3" fmla="*/ 20104 w 2021646"/>
                <a:gd name="connsiteY3" fmla="*/ 142324 h 966143"/>
                <a:gd name="connsiteX4" fmla="*/ 24172 w 2021646"/>
                <a:gd name="connsiteY4" fmla="*/ 112040 h 966143"/>
                <a:gd name="connsiteX5" fmla="*/ 99803 w 2021646"/>
                <a:gd name="connsiteY5" fmla="*/ 54420 h 966143"/>
                <a:gd name="connsiteX6" fmla="*/ 924164 w 2021646"/>
                <a:gd name="connsiteY6" fmla="*/ 188 h 966143"/>
                <a:gd name="connsiteX7" fmla="*/ 1015636 w 2021646"/>
                <a:gd name="connsiteY7" fmla="*/ 80366 h 966143"/>
                <a:gd name="connsiteX8" fmla="*/ 1015635 w 2021646"/>
                <a:gd name="connsiteY8" fmla="*/ 80366 h 966143"/>
                <a:gd name="connsiteX9" fmla="*/ 935457 w 2021646"/>
                <a:gd name="connsiteY9" fmla="*/ 171836 h 966143"/>
                <a:gd name="connsiteX10" fmla="*/ 274323 w 2021646"/>
                <a:gd name="connsiteY10" fmla="*/ 215328 h 966143"/>
                <a:gd name="connsiteX11" fmla="*/ 274323 w 2021646"/>
                <a:gd name="connsiteY11" fmla="*/ 255974 h 966143"/>
                <a:gd name="connsiteX12" fmla="*/ 1161564 w 2021646"/>
                <a:gd name="connsiteY12" fmla="*/ 209696 h 966143"/>
                <a:gd name="connsiteX13" fmla="*/ 1161564 w 2021646"/>
                <a:gd name="connsiteY13" fmla="*/ 226296 h 966143"/>
                <a:gd name="connsiteX14" fmla="*/ 1911760 w 2021646"/>
                <a:gd name="connsiteY14" fmla="*/ 226296 h 966143"/>
                <a:gd name="connsiteX15" fmla="*/ 2021646 w 2021646"/>
                <a:gd name="connsiteY15" fmla="*/ 336182 h 966143"/>
                <a:gd name="connsiteX16" fmla="*/ 2021645 w 2021646"/>
                <a:gd name="connsiteY16" fmla="*/ 336182 h 966143"/>
                <a:gd name="connsiteX17" fmla="*/ 1911759 w 2021646"/>
                <a:gd name="connsiteY17" fmla="*/ 446068 h 966143"/>
                <a:gd name="connsiteX18" fmla="*/ 1161564 w 2021646"/>
                <a:gd name="connsiteY18" fmla="*/ 446067 h 966143"/>
                <a:gd name="connsiteX19" fmla="*/ 1161564 w 2021646"/>
                <a:gd name="connsiteY19" fmla="*/ 535624 h 966143"/>
                <a:gd name="connsiteX20" fmla="*/ 1913760 w 2021646"/>
                <a:gd name="connsiteY20" fmla="*/ 535624 h 966143"/>
                <a:gd name="connsiteX21" fmla="*/ 2012593 w 2021646"/>
                <a:gd name="connsiteY21" fmla="*/ 634456 h 966143"/>
                <a:gd name="connsiteX22" fmla="*/ 1913760 w 2021646"/>
                <a:gd name="connsiteY22" fmla="*/ 733290 h 966143"/>
                <a:gd name="connsiteX23" fmla="*/ 1025079 w 2021646"/>
                <a:gd name="connsiteY23" fmla="*/ 733290 h 966143"/>
                <a:gd name="connsiteX24" fmla="*/ 986609 w 2021646"/>
                <a:gd name="connsiteY24" fmla="*/ 725524 h 966143"/>
                <a:gd name="connsiteX25" fmla="*/ 984424 w 2021646"/>
                <a:gd name="connsiteY25" fmla="*/ 724050 h 966143"/>
                <a:gd name="connsiteX26" fmla="*/ 274321 w 2021646"/>
                <a:gd name="connsiteY26" fmla="*/ 687012 h 966143"/>
                <a:gd name="connsiteX27" fmla="*/ 274321 w 2021646"/>
                <a:gd name="connsiteY27" fmla="*/ 696508 h 966143"/>
                <a:gd name="connsiteX28" fmla="*/ 821978 w 2021646"/>
                <a:gd name="connsiteY28" fmla="*/ 746826 h 966143"/>
                <a:gd name="connsiteX29" fmla="*/ 921349 w 2021646"/>
                <a:gd name="connsiteY29" fmla="*/ 866306 h 966143"/>
                <a:gd name="connsiteX30" fmla="*/ 921348 w 2021646"/>
                <a:gd name="connsiteY30" fmla="*/ 866304 h 966143"/>
                <a:gd name="connsiteX31" fmla="*/ 801868 w 2021646"/>
                <a:gd name="connsiteY31" fmla="*/ 965676 h 966143"/>
                <a:gd name="connsiteX32" fmla="*/ 149064 w 2021646"/>
                <a:gd name="connsiteY32" fmla="*/ 905694 h 966143"/>
                <a:gd name="connsiteX33" fmla="*/ 54378 w 2021646"/>
                <a:gd name="connsiteY33" fmla="*/ 829600 h 966143"/>
                <a:gd name="connsiteX34" fmla="*/ 53305 w 2021646"/>
                <a:gd name="connsiteY34" fmla="*/ 819664 h 966143"/>
                <a:gd name="connsiteX35" fmla="*/ 40174 w 2021646"/>
                <a:gd name="connsiteY35" fmla="*/ 810810 h 966143"/>
                <a:gd name="connsiteX36" fmla="*/ 0 w 2021646"/>
                <a:gd name="connsiteY36" fmla="*/ 713822 h 9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21646" h="966143">
                  <a:moveTo>
                    <a:pt x="0" y="713822"/>
                  </a:moveTo>
                  <a:lnTo>
                    <a:pt x="1" y="209544"/>
                  </a:lnTo>
                  <a:cubicBezTo>
                    <a:pt x="1" y="190606"/>
                    <a:pt x="3838" y="172564"/>
                    <a:pt x="10779" y="156154"/>
                  </a:cubicBezTo>
                  <a:lnTo>
                    <a:pt x="20104" y="142324"/>
                  </a:lnTo>
                  <a:lnTo>
                    <a:pt x="24172" y="112040"/>
                  </a:lnTo>
                  <a:cubicBezTo>
                    <a:pt x="35175" y="80378"/>
                    <a:pt x="64254" y="56758"/>
                    <a:pt x="99803" y="54420"/>
                  </a:cubicBezTo>
                  <a:lnTo>
                    <a:pt x="924164" y="188"/>
                  </a:lnTo>
                  <a:cubicBezTo>
                    <a:pt x="971565" y="-2930"/>
                    <a:pt x="1012518" y="32968"/>
                    <a:pt x="1015636" y="80366"/>
                  </a:cubicBezTo>
                  <a:lnTo>
                    <a:pt x="1015635" y="80366"/>
                  </a:lnTo>
                  <a:cubicBezTo>
                    <a:pt x="1018753" y="127764"/>
                    <a:pt x="982856" y="168718"/>
                    <a:pt x="935457" y="171836"/>
                  </a:cubicBezTo>
                  <a:lnTo>
                    <a:pt x="274323" y="215328"/>
                  </a:lnTo>
                  <a:lnTo>
                    <a:pt x="274323" y="255974"/>
                  </a:lnTo>
                  <a:lnTo>
                    <a:pt x="1161564" y="209696"/>
                  </a:lnTo>
                  <a:lnTo>
                    <a:pt x="1161564" y="226296"/>
                  </a:lnTo>
                  <a:lnTo>
                    <a:pt x="1911760" y="226296"/>
                  </a:lnTo>
                  <a:cubicBezTo>
                    <a:pt x="1972448" y="226296"/>
                    <a:pt x="2021646" y="275494"/>
                    <a:pt x="2021646" y="336182"/>
                  </a:cubicBezTo>
                  <a:lnTo>
                    <a:pt x="2021645" y="336182"/>
                  </a:lnTo>
                  <a:cubicBezTo>
                    <a:pt x="2021645" y="396870"/>
                    <a:pt x="1972447" y="446068"/>
                    <a:pt x="1911759" y="446068"/>
                  </a:cubicBezTo>
                  <a:lnTo>
                    <a:pt x="1161564" y="446067"/>
                  </a:lnTo>
                  <a:lnTo>
                    <a:pt x="1161564" y="535624"/>
                  </a:lnTo>
                  <a:lnTo>
                    <a:pt x="1913760" y="535624"/>
                  </a:lnTo>
                  <a:cubicBezTo>
                    <a:pt x="1968344" y="535624"/>
                    <a:pt x="2012593" y="579872"/>
                    <a:pt x="2012593" y="634456"/>
                  </a:cubicBezTo>
                  <a:cubicBezTo>
                    <a:pt x="2012593" y="689040"/>
                    <a:pt x="1968344" y="733290"/>
                    <a:pt x="1913760" y="733290"/>
                  </a:cubicBezTo>
                  <a:lnTo>
                    <a:pt x="1025079" y="733290"/>
                  </a:lnTo>
                  <a:cubicBezTo>
                    <a:pt x="1011433" y="733290"/>
                    <a:pt x="998433" y="730524"/>
                    <a:pt x="986609" y="725524"/>
                  </a:cubicBezTo>
                  <a:lnTo>
                    <a:pt x="984424" y="724050"/>
                  </a:lnTo>
                  <a:lnTo>
                    <a:pt x="274321" y="687012"/>
                  </a:lnTo>
                  <a:lnTo>
                    <a:pt x="274321" y="696508"/>
                  </a:lnTo>
                  <a:lnTo>
                    <a:pt x="821978" y="746826"/>
                  </a:lnTo>
                  <a:cubicBezTo>
                    <a:pt x="882412" y="752378"/>
                    <a:pt x="926903" y="805872"/>
                    <a:pt x="921349" y="866306"/>
                  </a:cubicBezTo>
                  <a:lnTo>
                    <a:pt x="921348" y="866304"/>
                  </a:lnTo>
                  <a:cubicBezTo>
                    <a:pt x="915795" y="926740"/>
                    <a:pt x="862302" y="971228"/>
                    <a:pt x="801868" y="965676"/>
                  </a:cubicBezTo>
                  <a:lnTo>
                    <a:pt x="149064" y="905694"/>
                  </a:lnTo>
                  <a:cubicBezTo>
                    <a:pt x="103739" y="901530"/>
                    <a:pt x="67382" y="870398"/>
                    <a:pt x="54378" y="829600"/>
                  </a:cubicBezTo>
                  <a:lnTo>
                    <a:pt x="53305" y="819664"/>
                  </a:lnTo>
                  <a:lnTo>
                    <a:pt x="40174" y="810810"/>
                  </a:lnTo>
                  <a:cubicBezTo>
                    <a:pt x="15352" y="785988"/>
                    <a:pt x="1" y="751698"/>
                    <a:pt x="0" y="7138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25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Footer Placeholder 14">
            <a:extLst>
              <a:ext uri="{FF2B5EF4-FFF2-40B4-BE49-F238E27FC236}">
                <a16:creationId xmlns:a16="http://schemas.microsoft.com/office/drawing/2014/main" id="{AF9F7389-82DE-40DF-A4A1-5229BA120084}"/>
              </a:ext>
            </a:extLst>
          </p:cNvPr>
          <p:cNvSpPr>
            <a:spLocks noGrp="1"/>
          </p:cNvSpPr>
          <p:nvPr/>
        </p:nvSpPr>
        <p:spPr>
          <a:xfrm>
            <a:off x="27103" y="651596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
        <p:nvSpPr>
          <p:cNvPr id="2" name="Rectangle 1">
            <a:extLst>
              <a:ext uri="{FF2B5EF4-FFF2-40B4-BE49-F238E27FC236}">
                <a16:creationId xmlns:a16="http://schemas.microsoft.com/office/drawing/2014/main" id="{EB1EC457-0EEB-4A97-B565-8FC5775643B2}"/>
              </a:ext>
            </a:extLst>
          </p:cNvPr>
          <p:cNvSpPr/>
          <p:nvPr/>
        </p:nvSpPr>
        <p:spPr>
          <a:xfrm>
            <a:off x="126123" y="152428"/>
            <a:ext cx="11225049" cy="2031325"/>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Praise to the Man #27 Verse 3</a:t>
            </a:r>
          </a:p>
          <a:p>
            <a:endParaRPr lang="en-US" dirty="0">
              <a:solidFill>
                <a:schemeClr val="bg1"/>
              </a:solidFill>
            </a:endParaRPr>
          </a:p>
          <a:p>
            <a:pPr marL="342900" indent="-342900">
              <a:buAutoNum type="arabicPeriod"/>
            </a:pPr>
            <a:r>
              <a:rPr lang="en-US" dirty="0">
                <a:solidFill>
                  <a:schemeClr val="bg1"/>
                </a:solidFill>
              </a:rPr>
              <a:t>President Dallin H. Oaks (“The Keys and Authority of the Priesthood,” </a:t>
            </a:r>
            <a:r>
              <a:rPr lang="en-US" i="1" dirty="0">
                <a:solidFill>
                  <a:schemeClr val="bg1"/>
                </a:solidFill>
              </a:rPr>
              <a:t>Ensign</a:t>
            </a:r>
            <a:r>
              <a:rPr lang="en-US" dirty="0">
                <a:solidFill>
                  <a:schemeClr val="bg1"/>
                </a:solidFill>
              </a:rPr>
              <a:t> or </a:t>
            </a:r>
            <a:r>
              <a:rPr lang="en-US" i="1" dirty="0">
                <a:solidFill>
                  <a:schemeClr val="bg1"/>
                </a:solidFill>
              </a:rPr>
              <a:t>Liahona, </a:t>
            </a:r>
            <a:r>
              <a:rPr lang="en-US" dirty="0">
                <a:solidFill>
                  <a:schemeClr val="bg1"/>
                </a:solidFill>
              </a:rPr>
              <a:t>May 2014, 51).</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Lesson 98 Church of Jesus Christ of Latter-days Saints Seminary Teacher Manual</a:t>
            </a:r>
            <a:endParaRPr lang="en-US" dirty="0"/>
          </a:p>
        </p:txBody>
      </p:sp>
    </p:spTree>
    <p:extLst>
      <p:ext uri="{BB962C8B-B14F-4D97-AF65-F5344CB8AC3E}">
        <p14:creationId xmlns:p14="http://schemas.microsoft.com/office/powerpoint/2010/main" val="334800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053B1-BA92-4F26-A8BE-855067F651BC}"/>
              </a:ext>
            </a:extLst>
          </p:cNvPr>
          <p:cNvSpPr/>
          <p:nvPr/>
        </p:nvSpPr>
        <p:spPr>
          <a:xfrm>
            <a:off x="0" y="0"/>
            <a:ext cx="6096000" cy="2862322"/>
          </a:xfrm>
          <a:prstGeom prst="rect">
            <a:avLst/>
          </a:prstGeom>
          <a:ln>
            <a:solidFill>
              <a:schemeClr val="tx1"/>
            </a:solidFill>
          </a:ln>
        </p:spPr>
        <p:txBody>
          <a:bodyPr wrap="square">
            <a:spAutoFit/>
          </a:bodyPr>
          <a:lstStyle/>
          <a:p>
            <a:pPr fontAlgn="base"/>
            <a:r>
              <a:rPr lang="en-US" b="1" i="0" dirty="0">
                <a:effectLst/>
              </a:rPr>
              <a:t>Doctrinal Mastery has come by revelation</a:t>
            </a:r>
          </a:p>
          <a:p>
            <a:pPr fontAlgn="base"/>
            <a:r>
              <a:rPr lang="en-US" b="0" i="0" dirty="0">
                <a:effectLst/>
              </a:rPr>
              <a:t>Elder Kim B. Clark of the Seventy shared the following about Doctrinal Mastery: “I want you to know and feel in your hearts that it has come by revelation from the Lord; it is a miracle. I have reflected often on how it came and when it came and why it came. I have come to see Doctrinal Mastery in the larger context of Church education and the great work of the Lord in the earth” (Kim B. Clark, “</a:t>
            </a:r>
            <a:r>
              <a:rPr lang="en-US" dirty="0"/>
              <a:t>Doctrinal Mastery and Deep Learning</a:t>
            </a:r>
            <a:r>
              <a:rPr lang="en-US" b="0" i="0" dirty="0">
                <a:effectLst/>
              </a:rPr>
              <a:t>” [evening with a General Authority, Feb. 17, 2017], broadcasts.lds.org).</a:t>
            </a:r>
          </a:p>
        </p:txBody>
      </p:sp>
      <p:sp>
        <p:nvSpPr>
          <p:cNvPr id="3" name="Rectangle 2">
            <a:extLst>
              <a:ext uri="{FF2B5EF4-FFF2-40B4-BE49-F238E27FC236}">
                <a16:creationId xmlns:a16="http://schemas.microsoft.com/office/drawing/2014/main" id="{7248613F-2029-4992-866D-0D4FD3C23DC2}"/>
              </a:ext>
            </a:extLst>
          </p:cNvPr>
          <p:cNvSpPr/>
          <p:nvPr/>
        </p:nvSpPr>
        <p:spPr>
          <a:xfrm>
            <a:off x="6096000" y="-1747"/>
            <a:ext cx="6096000" cy="2862322"/>
          </a:xfrm>
          <a:prstGeom prst="rect">
            <a:avLst/>
          </a:prstGeom>
          <a:ln>
            <a:solidFill>
              <a:schemeClr val="tx1"/>
            </a:solidFill>
          </a:ln>
        </p:spPr>
        <p:txBody>
          <a:bodyPr wrap="square">
            <a:spAutoFit/>
          </a:bodyPr>
          <a:lstStyle/>
          <a:p>
            <a:pPr fontAlgn="base"/>
            <a:r>
              <a:rPr lang="en-US" b="1" i="0" dirty="0">
                <a:effectLst/>
              </a:rPr>
              <a:t>Doctrinal Mastery has come by revelation</a:t>
            </a:r>
          </a:p>
          <a:p>
            <a:pPr fontAlgn="base"/>
            <a:r>
              <a:rPr lang="en-US" b="0" i="0" dirty="0">
                <a:effectLst/>
              </a:rPr>
              <a:t>Elder Kim B. Clark of the Seventy shared the following about Doctrinal Mastery: “I want you to know and feel in your hearts that it has come by revelation from the Lord; it is a miracle. I have reflected often on how it came and when it came and why it came. I have come to see Doctrinal Mastery in the larger context of Church education and the great work of the Lord in the earth” (Kim B. Clark, “</a:t>
            </a:r>
            <a:r>
              <a:rPr lang="en-US" dirty="0"/>
              <a:t>Doctrinal Mastery and Deep Learning</a:t>
            </a:r>
            <a:r>
              <a:rPr lang="en-US" b="0" i="0" dirty="0">
                <a:effectLst/>
              </a:rPr>
              <a:t>” [evening with a General Authority, Feb. 17, 2017], broadcasts.lds.org).</a:t>
            </a:r>
          </a:p>
        </p:txBody>
      </p:sp>
      <p:sp>
        <p:nvSpPr>
          <p:cNvPr id="4" name="Rectangle 3">
            <a:extLst>
              <a:ext uri="{FF2B5EF4-FFF2-40B4-BE49-F238E27FC236}">
                <a16:creationId xmlns:a16="http://schemas.microsoft.com/office/drawing/2014/main" id="{DA67B023-7A99-4FA2-B018-155D8A6DC751}"/>
              </a:ext>
            </a:extLst>
          </p:cNvPr>
          <p:cNvSpPr/>
          <p:nvPr/>
        </p:nvSpPr>
        <p:spPr>
          <a:xfrm>
            <a:off x="0" y="2862322"/>
            <a:ext cx="6096000" cy="2862322"/>
          </a:xfrm>
          <a:prstGeom prst="rect">
            <a:avLst/>
          </a:prstGeom>
          <a:ln>
            <a:solidFill>
              <a:schemeClr val="tx1"/>
            </a:solidFill>
          </a:ln>
        </p:spPr>
        <p:txBody>
          <a:bodyPr wrap="square">
            <a:spAutoFit/>
          </a:bodyPr>
          <a:lstStyle/>
          <a:p>
            <a:pPr fontAlgn="base"/>
            <a:r>
              <a:rPr lang="en-US" b="1" i="0" dirty="0">
                <a:effectLst/>
              </a:rPr>
              <a:t>Doctrinal Mastery has come by revelation</a:t>
            </a:r>
          </a:p>
          <a:p>
            <a:pPr fontAlgn="base"/>
            <a:r>
              <a:rPr lang="en-US" b="0" i="0" dirty="0">
                <a:effectLst/>
              </a:rPr>
              <a:t>Elder Kim B. Clark of the Seventy shared the following about Doctrinal Mastery: “I want you to know and feel in your hearts that it has come by revelation from the Lord; it is a miracle. I have reflected often on how it came and when it came and why it came. I have come to see Doctrinal Mastery in the larger context of Church education and the great work of the Lord in the earth” (Kim B. Clark, “</a:t>
            </a:r>
            <a:r>
              <a:rPr lang="en-US" dirty="0"/>
              <a:t>Doctrinal Mastery and Deep Learning</a:t>
            </a:r>
            <a:r>
              <a:rPr lang="en-US" b="0" i="0" dirty="0">
                <a:effectLst/>
              </a:rPr>
              <a:t>” [evening with a General Authority, Feb. 17, 2017], broadcasts.lds.org).</a:t>
            </a:r>
          </a:p>
        </p:txBody>
      </p:sp>
      <p:sp>
        <p:nvSpPr>
          <p:cNvPr id="5" name="Rectangle 4">
            <a:extLst>
              <a:ext uri="{FF2B5EF4-FFF2-40B4-BE49-F238E27FC236}">
                <a16:creationId xmlns:a16="http://schemas.microsoft.com/office/drawing/2014/main" id="{61F52AAF-F5AF-4DD2-BDE9-7F0AD4345F8F}"/>
              </a:ext>
            </a:extLst>
          </p:cNvPr>
          <p:cNvSpPr/>
          <p:nvPr/>
        </p:nvSpPr>
        <p:spPr>
          <a:xfrm>
            <a:off x="6096000" y="2860575"/>
            <a:ext cx="6096000" cy="2862322"/>
          </a:xfrm>
          <a:prstGeom prst="rect">
            <a:avLst/>
          </a:prstGeom>
          <a:ln>
            <a:solidFill>
              <a:schemeClr val="tx1"/>
            </a:solidFill>
          </a:ln>
        </p:spPr>
        <p:txBody>
          <a:bodyPr wrap="square">
            <a:spAutoFit/>
          </a:bodyPr>
          <a:lstStyle/>
          <a:p>
            <a:pPr fontAlgn="base"/>
            <a:r>
              <a:rPr lang="en-US" b="1" i="0" dirty="0">
                <a:effectLst/>
              </a:rPr>
              <a:t>Doctrinal Mastery has come by revelation</a:t>
            </a:r>
          </a:p>
          <a:p>
            <a:pPr fontAlgn="base"/>
            <a:r>
              <a:rPr lang="en-US" b="0" i="0" dirty="0">
                <a:effectLst/>
              </a:rPr>
              <a:t>Elder Kim B. Clark of the Seventy shared the following about Doctrinal Mastery: “I want you to know and feel in your hearts that it has come by revelation from the Lord; it is a miracle. I have reflected often on how it came and when it came and why it came. I have come to see Doctrinal Mastery in the larger context of Church education and the great work of the Lord in the earth” (Kim B. Clark, “</a:t>
            </a:r>
            <a:r>
              <a:rPr lang="en-US" dirty="0"/>
              <a:t>Doctrinal Mastery and Deep Learning</a:t>
            </a:r>
            <a:r>
              <a:rPr lang="en-US" b="0" i="0" dirty="0">
                <a:effectLst/>
              </a:rPr>
              <a:t>” [evening with a General Authority, Feb. 17, 2017], broadcasts.lds.org).</a:t>
            </a:r>
          </a:p>
        </p:txBody>
      </p:sp>
    </p:spTree>
    <p:extLst>
      <p:ext uri="{BB962C8B-B14F-4D97-AF65-F5344CB8AC3E}">
        <p14:creationId xmlns:p14="http://schemas.microsoft.com/office/powerpoint/2010/main" val="170136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6DE51261-802E-4A4D-B8A2-6DDB23C9FE96}"/>
              </a:ext>
            </a:extLst>
          </p:cNvPr>
          <p:cNvSpPr/>
          <p:nvPr/>
        </p:nvSpPr>
        <p:spPr>
          <a:xfrm>
            <a:off x="862224" y="1135708"/>
            <a:ext cx="6327227" cy="2862322"/>
          </a:xfrm>
          <a:prstGeom prst="rect">
            <a:avLst/>
          </a:prstGeom>
        </p:spPr>
        <p:txBody>
          <a:bodyPr wrap="square">
            <a:spAutoFit/>
          </a:bodyPr>
          <a:lstStyle/>
          <a:p>
            <a:pPr fontAlgn="base"/>
            <a:r>
              <a:rPr lang="en-US" sz="3600" b="0" i="0" dirty="0">
                <a:solidFill>
                  <a:schemeClr val="bg1"/>
                </a:solidFill>
                <a:effectLst/>
              </a:rPr>
              <a:t>1. Through the priesthood, God created the earth and redeems and exalts His children.</a:t>
            </a:r>
          </a:p>
          <a:p>
            <a:pPr fontAlgn="base"/>
            <a:r>
              <a:rPr lang="en-US" sz="3600" b="0" i="0" dirty="0">
                <a:solidFill>
                  <a:schemeClr val="bg1"/>
                </a:solidFill>
                <a:effectLst/>
              </a:rPr>
              <a:t>True </a:t>
            </a:r>
          </a:p>
          <a:p>
            <a:pPr fontAlgn="base"/>
            <a:r>
              <a:rPr lang="en-US" sz="3600" b="0" i="0" dirty="0">
                <a:solidFill>
                  <a:schemeClr val="bg1"/>
                </a:solidFill>
                <a:effectLst/>
              </a:rPr>
              <a:t>False</a:t>
            </a:r>
          </a:p>
        </p:txBody>
      </p:sp>
      <p:sp>
        <p:nvSpPr>
          <p:cNvPr id="39" name="Smiley Face 38">
            <a:extLst>
              <a:ext uri="{FF2B5EF4-FFF2-40B4-BE49-F238E27FC236}">
                <a16:creationId xmlns:a16="http://schemas.microsoft.com/office/drawing/2014/main" id="{A355ACE7-2CAA-451E-942E-6EB5F83C461E}"/>
              </a:ext>
            </a:extLst>
          </p:cNvPr>
          <p:cNvSpPr/>
          <p:nvPr/>
        </p:nvSpPr>
        <p:spPr>
          <a:xfrm>
            <a:off x="1902748" y="2795751"/>
            <a:ext cx="694059" cy="725213"/>
          </a:xfrm>
          <a:prstGeom prst="smileyFac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3074" name="Picture 2" descr="Image result for gif earth">
            <a:extLst>
              <a:ext uri="{FF2B5EF4-FFF2-40B4-BE49-F238E27FC236}">
                <a16:creationId xmlns:a16="http://schemas.microsoft.com/office/drawing/2014/main" id="{E6EF1C75-18F4-485C-84E6-E4E85AC04D3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32635" y="2548759"/>
            <a:ext cx="5097142" cy="382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45A043D-D7F3-4E1A-B042-A7C04911E767}"/>
              </a:ext>
            </a:extLst>
          </p:cNvPr>
          <p:cNvSpPr txBox="1"/>
          <p:nvPr/>
        </p:nvSpPr>
        <p:spPr>
          <a:xfrm>
            <a:off x="614855" y="0"/>
            <a:ext cx="10962289"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Power and Authority</a:t>
            </a:r>
          </a:p>
        </p:txBody>
      </p:sp>
      <p:sp>
        <p:nvSpPr>
          <p:cNvPr id="2" name="Rectangle 1">
            <a:extLst>
              <a:ext uri="{FF2B5EF4-FFF2-40B4-BE49-F238E27FC236}">
                <a16:creationId xmlns:a16="http://schemas.microsoft.com/office/drawing/2014/main" id="{2455CBAB-2688-495A-A073-8FA5CB005699}"/>
              </a:ext>
            </a:extLst>
          </p:cNvPr>
          <p:cNvSpPr/>
          <p:nvPr/>
        </p:nvSpPr>
        <p:spPr>
          <a:xfrm>
            <a:off x="399394" y="1306700"/>
            <a:ext cx="3657600" cy="2677656"/>
          </a:xfrm>
          <a:prstGeom prst="rect">
            <a:avLst/>
          </a:prstGeom>
        </p:spPr>
        <p:txBody>
          <a:bodyPr wrap="square">
            <a:spAutoFit/>
          </a:bodyPr>
          <a:lstStyle/>
          <a:p>
            <a:r>
              <a:rPr lang="en-US" sz="2400" b="0" i="0" dirty="0">
                <a:solidFill>
                  <a:schemeClr val="bg1"/>
                </a:solidFill>
                <a:effectLst/>
              </a:rPr>
              <a:t>The priesthood is the eternal power and authority of God.</a:t>
            </a:r>
          </a:p>
          <a:p>
            <a:endParaRPr lang="en-US" sz="2400" dirty="0">
              <a:solidFill>
                <a:schemeClr val="bg1"/>
              </a:solidFill>
            </a:endParaRPr>
          </a:p>
          <a:p>
            <a:r>
              <a:rPr lang="en-US" sz="2400" b="0" i="0" dirty="0">
                <a:solidFill>
                  <a:schemeClr val="bg1"/>
                </a:solidFill>
                <a:effectLst/>
              </a:rPr>
              <a:t>Through the priesthood, God created and governs the heavens and the earth. </a:t>
            </a:r>
            <a:endParaRPr lang="en-US" sz="2400" dirty="0">
              <a:solidFill>
                <a:schemeClr val="bg1"/>
              </a:solidFill>
            </a:endParaRPr>
          </a:p>
        </p:txBody>
      </p:sp>
      <p:sp>
        <p:nvSpPr>
          <p:cNvPr id="3" name="Rectangle 2">
            <a:extLst>
              <a:ext uri="{FF2B5EF4-FFF2-40B4-BE49-F238E27FC236}">
                <a16:creationId xmlns:a16="http://schemas.microsoft.com/office/drawing/2014/main" id="{A0FB9D27-AFC7-490B-92AA-D31596D2AE84}"/>
              </a:ext>
            </a:extLst>
          </p:cNvPr>
          <p:cNvSpPr/>
          <p:nvPr/>
        </p:nvSpPr>
        <p:spPr>
          <a:xfrm>
            <a:off x="4624552" y="4176548"/>
            <a:ext cx="4393324" cy="2308324"/>
          </a:xfrm>
          <a:prstGeom prst="rect">
            <a:avLst/>
          </a:prstGeom>
        </p:spPr>
        <p:txBody>
          <a:bodyPr wrap="square">
            <a:spAutoFit/>
          </a:bodyPr>
          <a:lstStyle/>
          <a:p>
            <a:r>
              <a:rPr lang="en-US" sz="2400" b="0" i="0" dirty="0">
                <a:solidFill>
                  <a:schemeClr val="bg1"/>
                </a:solidFill>
                <a:effectLst/>
              </a:rPr>
              <a:t>Through this power He redeems and exalts His children. </a:t>
            </a:r>
          </a:p>
          <a:p>
            <a:endParaRPr lang="en-US" sz="2400" dirty="0">
              <a:solidFill>
                <a:schemeClr val="bg1"/>
              </a:solidFill>
            </a:endParaRPr>
          </a:p>
          <a:p>
            <a:r>
              <a:rPr lang="en-US" sz="2400" b="0" i="0" dirty="0">
                <a:solidFill>
                  <a:schemeClr val="bg1"/>
                </a:solidFill>
                <a:effectLst/>
              </a:rPr>
              <a:t>The priesthood is conferred upon worthy male members of the Church. </a:t>
            </a:r>
            <a:endParaRPr lang="en-US" sz="2400" dirty="0">
              <a:solidFill>
                <a:schemeClr val="bg1"/>
              </a:solidFill>
            </a:endParaRPr>
          </a:p>
        </p:txBody>
      </p:sp>
      <p:sp>
        <p:nvSpPr>
          <p:cNvPr id="5" name="Rectangle 4">
            <a:extLst>
              <a:ext uri="{FF2B5EF4-FFF2-40B4-BE49-F238E27FC236}">
                <a16:creationId xmlns:a16="http://schemas.microsoft.com/office/drawing/2014/main" id="{B6A943F6-DB88-4EEB-ADE8-43D58876CC50}"/>
              </a:ext>
            </a:extLst>
          </p:cNvPr>
          <p:cNvSpPr/>
          <p:nvPr/>
        </p:nvSpPr>
        <p:spPr>
          <a:xfrm>
            <a:off x="8061434" y="1320628"/>
            <a:ext cx="3657599" cy="1938992"/>
          </a:xfrm>
          <a:prstGeom prst="rect">
            <a:avLst/>
          </a:prstGeom>
        </p:spPr>
        <p:txBody>
          <a:bodyPr wrap="square">
            <a:spAutoFit/>
          </a:bodyPr>
          <a:lstStyle/>
          <a:p>
            <a:r>
              <a:rPr lang="en-US" sz="2400" b="0" i="0" dirty="0">
                <a:solidFill>
                  <a:schemeClr val="bg1"/>
                </a:solidFill>
                <a:effectLst/>
              </a:rPr>
              <a:t>The blessings of the priesthood are available to all of God’s children through the ordinances and covenants of the gospel.</a:t>
            </a:r>
            <a:endParaRPr lang="en-US" sz="2400" dirty="0">
              <a:solidFill>
                <a:schemeClr val="bg1"/>
              </a:solidFill>
            </a:endParaRPr>
          </a:p>
        </p:txBody>
      </p:sp>
      <p:pic>
        <p:nvPicPr>
          <p:cNvPr id="8" name="Picture 7">
            <a:extLst>
              <a:ext uri="{FF2B5EF4-FFF2-40B4-BE49-F238E27FC236}">
                <a16:creationId xmlns:a16="http://schemas.microsoft.com/office/drawing/2014/main" id="{ECBFC9C0-C228-4E89-B687-B00AF5334F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76" y="4103908"/>
            <a:ext cx="3657601" cy="2453603"/>
          </a:xfrm>
          <a:prstGeom prst="rect">
            <a:avLst/>
          </a:prstGeom>
        </p:spPr>
      </p:pic>
      <p:grpSp>
        <p:nvGrpSpPr>
          <p:cNvPr id="11" name="Group 10">
            <a:extLst>
              <a:ext uri="{FF2B5EF4-FFF2-40B4-BE49-F238E27FC236}">
                <a16:creationId xmlns:a16="http://schemas.microsoft.com/office/drawing/2014/main" id="{0D4B54B5-3F0B-4FB7-B206-6214B120E96F}"/>
              </a:ext>
            </a:extLst>
          </p:cNvPr>
          <p:cNvGrpSpPr/>
          <p:nvPr/>
        </p:nvGrpSpPr>
        <p:grpSpPr>
          <a:xfrm>
            <a:off x="4624552" y="1460138"/>
            <a:ext cx="871906" cy="2370780"/>
            <a:chOff x="11644536" y="1484444"/>
            <a:chExt cx="966143" cy="2627018"/>
          </a:xfrm>
        </p:grpSpPr>
        <p:sp>
          <p:nvSpPr>
            <p:cNvPr id="12" name="Oval 11">
              <a:extLst>
                <a:ext uri="{FF2B5EF4-FFF2-40B4-BE49-F238E27FC236}">
                  <a16:creationId xmlns:a16="http://schemas.microsoft.com/office/drawing/2014/main" id="{9D7162B4-88FD-403C-80D5-E96AFEB5C546}"/>
                </a:ext>
              </a:extLst>
            </p:cNvPr>
            <p:cNvSpPr/>
            <p:nvPr/>
          </p:nvSpPr>
          <p:spPr>
            <a:xfrm>
              <a:off x="11821562" y="1484444"/>
              <a:ext cx="570368" cy="5703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A1AAE0D-F40A-4FBC-9B10-71322601819B}"/>
                </a:ext>
              </a:extLst>
            </p:cNvPr>
            <p:cNvSpPr/>
            <p:nvPr/>
          </p:nvSpPr>
          <p:spPr>
            <a:xfrm rot="5400000">
              <a:off x="11116785" y="2617567"/>
              <a:ext cx="2021646" cy="966143"/>
            </a:xfrm>
            <a:custGeom>
              <a:avLst/>
              <a:gdLst>
                <a:gd name="connsiteX0" fmla="*/ 0 w 2021646"/>
                <a:gd name="connsiteY0" fmla="*/ 713822 h 966143"/>
                <a:gd name="connsiteX1" fmla="*/ 1 w 2021646"/>
                <a:gd name="connsiteY1" fmla="*/ 209544 h 966143"/>
                <a:gd name="connsiteX2" fmla="*/ 10779 w 2021646"/>
                <a:gd name="connsiteY2" fmla="*/ 156154 h 966143"/>
                <a:gd name="connsiteX3" fmla="*/ 20104 w 2021646"/>
                <a:gd name="connsiteY3" fmla="*/ 142324 h 966143"/>
                <a:gd name="connsiteX4" fmla="*/ 24172 w 2021646"/>
                <a:gd name="connsiteY4" fmla="*/ 112040 h 966143"/>
                <a:gd name="connsiteX5" fmla="*/ 99803 w 2021646"/>
                <a:gd name="connsiteY5" fmla="*/ 54420 h 966143"/>
                <a:gd name="connsiteX6" fmla="*/ 924164 w 2021646"/>
                <a:gd name="connsiteY6" fmla="*/ 188 h 966143"/>
                <a:gd name="connsiteX7" fmla="*/ 1015636 w 2021646"/>
                <a:gd name="connsiteY7" fmla="*/ 80366 h 966143"/>
                <a:gd name="connsiteX8" fmla="*/ 1015635 w 2021646"/>
                <a:gd name="connsiteY8" fmla="*/ 80366 h 966143"/>
                <a:gd name="connsiteX9" fmla="*/ 935457 w 2021646"/>
                <a:gd name="connsiteY9" fmla="*/ 171836 h 966143"/>
                <a:gd name="connsiteX10" fmla="*/ 274323 w 2021646"/>
                <a:gd name="connsiteY10" fmla="*/ 215328 h 966143"/>
                <a:gd name="connsiteX11" fmla="*/ 274323 w 2021646"/>
                <a:gd name="connsiteY11" fmla="*/ 255974 h 966143"/>
                <a:gd name="connsiteX12" fmla="*/ 1161564 w 2021646"/>
                <a:gd name="connsiteY12" fmla="*/ 209696 h 966143"/>
                <a:gd name="connsiteX13" fmla="*/ 1161564 w 2021646"/>
                <a:gd name="connsiteY13" fmla="*/ 226296 h 966143"/>
                <a:gd name="connsiteX14" fmla="*/ 1911760 w 2021646"/>
                <a:gd name="connsiteY14" fmla="*/ 226296 h 966143"/>
                <a:gd name="connsiteX15" fmla="*/ 2021646 w 2021646"/>
                <a:gd name="connsiteY15" fmla="*/ 336182 h 966143"/>
                <a:gd name="connsiteX16" fmla="*/ 2021645 w 2021646"/>
                <a:gd name="connsiteY16" fmla="*/ 336182 h 966143"/>
                <a:gd name="connsiteX17" fmla="*/ 1911759 w 2021646"/>
                <a:gd name="connsiteY17" fmla="*/ 446068 h 966143"/>
                <a:gd name="connsiteX18" fmla="*/ 1161564 w 2021646"/>
                <a:gd name="connsiteY18" fmla="*/ 446067 h 966143"/>
                <a:gd name="connsiteX19" fmla="*/ 1161564 w 2021646"/>
                <a:gd name="connsiteY19" fmla="*/ 535624 h 966143"/>
                <a:gd name="connsiteX20" fmla="*/ 1913760 w 2021646"/>
                <a:gd name="connsiteY20" fmla="*/ 535624 h 966143"/>
                <a:gd name="connsiteX21" fmla="*/ 2012593 w 2021646"/>
                <a:gd name="connsiteY21" fmla="*/ 634456 h 966143"/>
                <a:gd name="connsiteX22" fmla="*/ 1913760 w 2021646"/>
                <a:gd name="connsiteY22" fmla="*/ 733290 h 966143"/>
                <a:gd name="connsiteX23" fmla="*/ 1025079 w 2021646"/>
                <a:gd name="connsiteY23" fmla="*/ 733290 h 966143"/>
                <a:gd name="connsiteX24" fmla="*/ 986609 w 2021646"/>
                <a:gd name="connsiteY24" fmla="*/ 725524 h 966143"/>
                <a:gd name="connsiteX25" fmla="*/ 984424 w 2021646"/>
                <a:gd name="connsiteY25" fmla="*/ 724050 h 966143"/>
                <a:gd name="connsiteX26" fmla="*/ 274321 w 2021646"/>
                <a:gd name="connsiteY26" fmla="*/ 687012 h 966143"/>
                <a:gd name="connsiteX27" fmla="*/ 274321 w 2021646"/>
                <a:gd name="connsiteY27" fmla="*/ 696508 h 966143"/>
                <a:gd name="connsiteX28" fmla="*/ 821978 w 2021646"/>
                <a:gd name="connsiteY28" fmla="*/ 746826 h 966143"/>
                <a:gd name="connsiteX29" fmla="*/ 921349 w 2021646"/>
                <a:gd name="connsiteY29" fmla="*/ 866306 h 966143"/>
                <a:gd name="connsiteX30" fmla="*/ 921348 w 2021646"/>
                <a:gd name="connsiteY30" fmla="*/ 866304 h 966143"/>
                <a:gd name="connsiteX31" fmla="*/ 801868 w 2021646"/>
                <a:gd name="connsiteY31" fmla="*/ 965676 h 966143"/>
                <a:gd name="connsiteX32" fmla="*/ 149064 w 2021646"/>
                <a:gd name="connsiteY32" fmla="*/ 905694 h 966143"/>
                <a:gd name="connsiteX33" fmla="*/ 54378 w 2021646"/>
                <a:gd name="connsiteY33" fmla="*/ 829600 h 966143"/>
                <a:gd name="connsiteX34" fmla="*/ 53305 w 2021646"/>
                <a:gd name="connsiteY34" fmla="*/ 819664 h 966143"/>
                <a:gd name="connsiteX35" fmla="*/ 40174 w 2021646"/>
                <a:gd name="connsiteY35" fmla="*/ 810810 h 966143"/>
                <a:gd name="connsiteX36" fmla="*/ 0 w 2021646"/>
                <a:gd name="connsiteY36" fmla="*/ 713822 h 9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21646" h="966143">
                  <a:moveTo>
                    <a:pt x="0" y="713822"/>
                  </a:moveTo>
                  <a:lnTo>
                    <a:pt x="1" y="209544"/>
                  </a:lnTo>
                  <a:cubicBezTo>
                    <a:pt x="1" y="190606"/>
                    <a:pt x="3838" y="172564"/>
                    <a:pt x="10779" y="156154"/>
                  </a:cubicBezTo>
                  <a:lnTo>
                    <a:pt x="20104" y="142324"/>
                  </a:lnTo>
                  <a:lnTo>
                    <a:pt x="24172" y="112040"/>
                  </a:lnTo>
                  <a:cubicBezTo>
                    <a:pt x="35175" y="80378"/>
                    <a:pt x="64254" y="56758"/>
                    <a:pt x="99803" y="54420"/>
                  </a:cubicBezTo>
                  <a:lnTo>
                    <a:pt x="924164" y="188"/>
                  </a:lnTo>
                  <a:cubicBezTo>
                    <a:pt x="971565" y="-2930"/>
                    <a:pt x="1012518" y="32968"/>
                    <a:pt x="1015636" y="80366"/>
                  </a:cubicBezTo>
                  <a:lnTo>
                    <a:pt x="1015635" y="80366"/>
                  </a:lnTo>
                  <a:cubicBezTo>
                    <a:pt x="1018753" y="127764"/>
                    <a:pt x="982856" y="168718"/>
                    <a:pt x="935457" y="171836"/>
                  </a:cubicBezTo>
                  <a:lnTo>
                    <a:pt x="274323" y="215328"/>
                  </a:lnTo>
                  <a:lnTo>
                    <a:pt x="274323" y="255974"/>
                  </a:lnTo>
                  <a:lnTo>
                    <a:pt x="1161564" y="209696"/>
                  </a:lnTo>
                  <a:lnTo>
                    <a:pt x="1161564" y="226296"/>
                  </a:lnTo>
                  <a:lnTo>
                    <a:pt x="1911760" y="226296"/>
                  </a:lnTo>
                  <a:cubicBezTo>
                    <a:pt x="1972448" y="226296"/>
                    <a:pt x="2021646" y="275494"/>
                    <a:pt x="2021646" y="336182"/>
                  </a:cubicBezTo>
                  <a:lnTo>
                    <a:pt x="2021645" y="336182"/>
                  </a:lnTo>
                  <a:cubicBezTo>
                    <a:pt x="2021645" y="396870"/>
                    <a:pt x="1972447" y="446068"/>
                    <a:pt x="1911759" y="446068"/>
                  </a:cubicBezTo>
                  <a:lnTo>
                    <a:pt x="1161564" y="446067"/>
                  </a:lnTo>
                  <a:lnTo>
                    <a:pt x="1161564" y="535624"/>
                  </a:lnTo>
                  <a:lnTo>
                    <a:pt x="1913760" y="535624"/>
                  </a:lnTo>
                  <a:cubicBezTo>
                    <a:pt x="1968344" y="535624"/>
                    <a:pt x="2012593" y="579872"/>
                    <a:pt x="2012593" y="634456"/>
                  </a:cubicBezTo>
                  <a:cubicBezTo>
                    <a:pt x="2012593" y="689040"/>
                    <a:pt x="1968344" y="733290"/>
                    <a:pt x="1913760" y="733290"/>
                  </a:cubicBezTo>
                  <a:lnTo>
                    <a:pt x="1025079" y="733290"/>
                  </a:lnTo>
                  <a:cubicBezTo>
                    <a:pt x="1011433" y="733290"/>
                    <a:pt x="998433" y="730524"/>
                    <a:pt x="986609" y="725524"/>
                  </a:cubicBezTo>
                  <a:lnTo>
                    <a:pt x="984424" y="724050"/>
                  </a:lnTo>
                  <a:lnTo>
                    <a:pt x="274321" y="687012"/>
                  </a:lnTo>
                  <a:lnTo>
                    <a:pt x="274321" y="696508"/>
                  </a:lnTo>
                  <a:lnTo>
                    <a:pt x="821978" y="746826"/>
                  </a:lnTo>
                  <a:cubicBezTo>
                    <a:pt x="882412" y="752378"/>
                    <a:pt x="926903" y="805872"/>
                    <a:pt x="921349" y="866306"/>
                  </a:cubicBezTo>
                  <a:lnTo>
                    <a:pt x="921348" y="866304"/>
                  </a:lnTo>
                  <a:cubicBezTo>
                    <a:pt x="915795" y="926740"/>
                    <a:pt x="862302" y="971228"/>
                    <a:pt x="801868" y="965676"/>
                  </a:cubicBezTo>
                  <a:lnTo>
                    <a:pt x="149064" y="905694"/>
                  </a:lnTo>
                  <a:cubicBezTo>
                    <a:pt x="103739" y="901530"/>
                    <a:pt x="67382" y="870398"/>
                    <a:pt x="54378" y="829600"/>
                  </a:cubicBezTo>
                  <a:lnTo>
                    <a:pt x="53305" y="819664"/>
                  </a:lnTo>
                  <a:lnTo>
                    <a:pt x="40174" y="810810"/>
                  </a:lnTo>
                  <a:cubicBezTo>
                    <a:pt x="15352" y="785988"/>
                    <a:pt x="1" y="751698"/>
                    <a:pt x="0" y="7138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D968C565-2171-4539-A649-279962C45E6A}"/>
              </a:ext>
            </a:extLst>
          </p:cNvPr>
          <p:cNvGrpSpPr/>
          <p:nvPr/>
        </p:nvGrpSpPr>
        <p:grpSpPr>
          <a:xfrm>
            <a:off x="5628065" y="1840258"/>
            <a:ext cx="871906" cy="2370780"/>
            <a:chOff x="11644536" y="1484444"/>
            <a:chExt cx="966143" cy="2627018"/>
          </a:xfrm>
        </p:grpSpPr>
        <p:sp>
          <p:nvSpPr>
            <p:cNvPr id="15" name="Oval 14">
              <a:extLst>
                <a:ext uri="{FF2B5EF4-FFF2-40B4-BE49-F238E27FC236}">
                  <a16:creationId xmlns:a16="http://schemas.microsoft.com/office/drawing/2014/main" id="{989B67D6-62EE-490B-BFDC-A3411BC9AF6B}"/>
                </a:ext>
              </a:extLst>
            </p:cNvPr>
            <p:cNvSpPr/>
            <p:nvPr/>
          </p:nvSpPr>
          <p:spPr>
            <a:xfrm>
              <a:off x="11821562" y="1484444"/>
              <a:ext cx="570368" cy="5703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81FD736-35B3-4D38-A771-1B46789E0BEB}"/>
                </a:ext>
              </a:extLst>
            </p:cNvPr>
            <p:cNvSpPr/>
            <p:nvPr/>
          </p:nvSpPr>
          <p:spPr>
            <a:xfrm rot="5400000">
              <a:off x="11116785" y="2617567"/>
              <a:ext cx="2021646" cy="966143"/>
            </a:xfrm>
            <a:custGeom>
              <a:avLst/>
              <a:gdLst>
                <a:gd name="connsiteX0" fmla="*/ 0 w 2021646"/>
                <a:gd name="connsiteY0" fmla="*/ 713822 h 966143"/>
                <a:gd name="connsiteX1" fmla="*/ 1 w 2021646"/>
                <a:gd name="connsiteY1" fmla="*/ 209544 h 966143"/>
                <a:gd name="connsiteX2" fmla="*/ 10779 w 2021646"/>
                <a:gd name="connsiteY2" fmla="*/ 156154 h 966143"/>
                <a:gd name="connsiteX3" fmla="*/ 20104 w 2021646"/>
                <a:gd name="connsiteY3" fmla="*/ 142324 h 966143"/>
                <a:gd name="connsiteX4" fmla="*/ 24172 w 2021646"/>
                <a:gd name="connsiteY4" fmla="*/ 112040 h 966143"/>
                <a:gd name="connsiteX5" fmla="*/ 99803 w 2021646"/>
                <a:gd name="connsiteY5" fmla="*/ 54420 h 966143"/>
                <a:gd name="connsiteX6" fmla="*/ 924164 w 2021646"/>
                <a:gd name="connsiteY6" fmla="*/ 188 h 966143"/>
                <a:gd name="connsiteX7" fmla="*/ 1015636 w 2021646"/>
                <a:gd name="connsiteY7" fmla="*/ 80366 h 966143"/>
                <a:gd name="connsiteX8" fmla="*/ 1015635 w 2021646"/>
                <a:gd name="connsiteY8" fmla="*/ 80366 h 966143"/>
                <a:gd name="connsiteX9" fmla="*/ 935457 w 2021646"/>
                <a:gd name="connsiteY9" fmla="*/ 171836 h 966143"/>
                <a:gd name="connsiteX10" fmla="*/ 274323 w 2021646"/>
                <a:gd name="connsiteY10" fmla="*/ 215328 h 966143"/>
                <a:gd name="connsiteX11" fmla="*/ 274323 w 2021646"/>
                <a:gd name="connsiteY11" fmla="*/ 255974 h 966143"/>
                <a:gd name="connsiteX12" fmla="*/ 1161564 w 2021646"/>
                <a:gd name="connsiteY12" fmla="*/ 209696 h 966143"/>
                <a:gd name="connsiteX13" fmla="*/ 1161564 w 2021646"/>
                <a:gd name="connsiteY13" fmla="*/ 226296 h 966143"/>
                <a:gd name="connsiteX14" fmla="*/ 1911760 w 2021646"/>
                <a:gd name="connsiteY14" fmla="*/ 226296 h 966143"/>
                <a:gd name="connsiteX15" fmla="*/ 2021646 w 2021646"/>
                <a:gd name="connsiteY15" fmla="*/ 336182 h 966143"/>
                <a:gd name="connsiteX16" fmla="*/ 2021645 w 2021646"/>
                <a:gd name="connsiteY16" fmla="*/ 336182 h 966143"/>
                <a:gd name="connsiteX17" fmla="*/ 1911759 w 2021646"/>
                <a:gd name="connsiteY17" fmla="*/ 446068 h 966143"/>
                <a:gd name="connsiteX18" fmla="*/ 1161564 w 2021646"/>
                <a:gd name="connsiteY18" fmla="*/ 446067 h 966143"/>
                <a:gd name="connsiteX19" fmla="*/ 1161564 w 2021646"/>
                <a:gd name="connsiteY19" fmla="*/ 535624 h 966143"/>
                <a:gd name="connsiteX20" fmla="*/ 1913760 w 2021646"/>
                <a:gd name="connsiteY20" fmla="*/ 535624 h 966143"/>
                <a:gd name="connsiteX21" fmla="*/ 2012593 w 2021646"/>
                <a:gd name="connsiteY21" fmla="*/ 634456 h 966143"/>
                <a:gd name="connsiteX22" fmla="*/ 1913760 w 2021646"/>
                <a:gd name="connsiteY22" fmla="*/ 733290 h 966143"/>
                <a:gd name="connsiteX23" fmla="*/ 1025079 w 2021646"/>
                <a:gd name="connsiteY23" fmla="*/ 733290 h 966143"/>
                <a:gd name="connsiteX24" fmla="*/ 986609 w 2021646"/>
                <a:gd name="connsiteY24" fmla="*/ 725524 h 966143"/>
                <a:gd name="connsiteX25" fmla="*/ 984424 w 2021646"/>
                <a:gd name="connsiteY25" fmla="*/ 724050 h 966143"/>
                <a:gd name="connsiteX26" fmla="*/ 274321 w 2021646"/>
                <a:gd name="connsiteY26" fmla="*/ 687012 h 966143"/>
                <a:gd name="connsiteX27" fmla="*/ 274321 w 2021646"/>
                <a:gd name="connsiteY27" fmla="*/ 696508 h 966143"/>
                <a:gd name="connsiteX28" fmla="*/ 821978 w 2021646"/>
                <a:gd name="connsiteY28" fmla="*/ 746826 h 966143"/>
                <a:gd name="connsiteX29" fmla="*/ 921349 w 2021646"/>
                <a:gd name="connsiteY29" fmla="*/ 866306 h 966143"/>
                <a:gd name="connsiteX30" fmla="*/ 921348 w 2021646"/>
                <a:gd name="connsiteY30" fmla="*/ 866304 h 966143"/>
                <a:gd name="connsiteX31" fmla="*/ 801868 w 2021646"/>
                <a:gd name="connsiteY31" fmla="*/ 965676 h 966143"/>
                <a:gd name="connsiteX32" fmla="*/ 149064 w 2021646"/>
                <a:gd name="connsiteY32" fmla="*/ 905694 h 966143"/>
                <a:gd name="connsiteX33" fmla="*/ 54378 w 2021646"/>
                <a:gd name="connsiteY33" fmla="*/ 829600 h 966143"/>
                <a:gd name="connsiteX34" fmla="*/ 53305 w 2021646"/>
                <a:gd name="connsiteY34" fmla="*/ 819664 h 966143"/>
                <a:gd name="connsiteX35" fmla="*/ 40174 w 2021646"/>
                <a:gd name="connsiteY35" fmla="*/ 810810 h 966143"/>
                <a:gd name="connsiteX36" fmla="*/ 0 w 2021646"/>
                <a:gd name="connsiteY36" fmla="*/ 713822 h 9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21646" h="966143">
                  <a:moveTo>
                    <a:pt x="0" y="713822"/>
                  </a:moveTo>
                  <a:lnTo>
                    <a:pt x="1" y="209544"/>
                  </a:lnTo>
                  <a:cubicBezTo>
                    <a:pt x="1" y="190606"/>
                    <a:pt x="3838" y="172564"/>
                    <a:pt x="10779" y="156154"/>
                  </a:cubicBezTo>
                  <a:lnTo>
                    <a:pt x="20104" y="142324"/>
                  </a:lnTo>
                  <a:lnTo>
                    <a:pt x="24172" y="112040"/>
                  </a:lnTo>
                  <a:cubicBezTo>
                    <a:pt x="35175" y="80378"/>
                    <a:pt x="64254" y="56758"/>
                    <a:pt x="99803" y="54420"/>
                  </a:cubicBezTo>
                  <a:lnTo>
                    <a:pt x="924164" y="188"/>
                  </a:lnTo>
                  <a:cubicBezTo>
                    <a:pt x="971565" y="-2930"/>
                    <a:pt x="1012518" y="32968"/>
                    <a:pt x="1015636" y="80366"/>
                  </a:cubicBezTo>
                  <a:lnTo>
                    <a:pt x="1015635" y="80366"/>
                  </a:lnTo>
                  <a:cubicBezTo>
                    <a:pt x="1018753" y="127764"/>
                    <a:pt x="982856" y="168718"/>
                    <a:pt x="935457" y="171836"/>
                  </a:cubicBezTo>
                  <a:lnTo>
                    <a:pt x="274323" y="215328"/>
                  </a:lnTo>
                  <a:lnTo>
                    <a:pt x="274323" y="255974"/>
                  </a:lnTo>
                  <a:lnTo>
                    <a:pt x="1161564" y="209696"/>
                  </a:lnTo>
                  <a:lnTo>
                    <a:pt x="1161564" y="226296"/>
                  </a:lnTo>
                  <a:lnTo>
                    <a:pt x="1911760" y="226296"/>
                  </a:lnTo>
                  <a:cubicBezTo>
                    <a:pt x="1972448" y="226296"/>
                    <a:pt x="2021646" y="275494"/>
                    <a:pt x="2021646" y="336182"/>
                  </a:cubicBezTo>
                  <a:lnTo>
                    <a:pt x="2021645" y="336182"/>
                  </a:lnTo>
                  <a:cubicBezTo>
                    <a:pt x="2021645" y="396870"/>
                    <a:pt x="1972447" y="446068"/>
                    <a:pt x="1911759" y="446068"/>
                  </a:cubicBezTo>
                  <a:lnTo>
                    <a:pt x="1161564" y="446067"/>
                  </a:lnTo>
                  <a:lnTo>
                    <a:pt x="1161564" y="535624"/>
                  </a:lnTo>
                  <a:lnTo>
                    <a:pt x="1913760" y="535624"/>
                  </a:lnTo>
                  <a:cubicBezTo>
                    <a:pt x="1968344" y="535624"/>
                    <a:pt x="2012593" y="579872"/>
                    <a:pt x="2012593" y="634456"/>
                  </a:cubicBezTo>
                  <a:cubicBezTo>
                    <a:pt x="2012593" y="689040"/>
                    <a:pt x="1968344" y="733290"/>
                    <a:pt x="1913760" y="733290"/>
                  </a:cubicBezTo>
                  <a:lnTo>
                    <a:pt x="1025079" y="733290"/>
                  </a:lnTo>
                  <a:cubicBezTo>
                    <a:pt x="1011433" y="733290"/>
                    <a:pt x="998433" y="730524"/>
                    <a:pt x="986609" y="725524"/>
                  </a:cubicBezTo>
                  <a:lnTo>
                    <a:pt x="984424" y="724050"/>
                  </a:lnTo>
                  <a:lnTo>
                    <a:pt x="274321" y="687012"/>
                  </a:lnTo>
                  <a:lnTo>
                    <a:pt x="274321" y="696508"/>
                  </a:lnTo>
                  <a:lnTo>
                    <a:pt x="821978" y="746826"/>
                  </a:lnTo>
                  <a:cubicBezTo>
                    <a:pt x="882412" y="752378"/>
                    <a:pt x="926903" y="805872"/>
                    <a:pt x="921349" y="866306"/>
                  </a:cubicBezTo>
                  <a:lnTo>
                    <a:pt x="921348" y="866304"/>
                  </a:lnTo>
                  <a:cubicBezTo>
                    <a:pt x="915795" y="926740"/>
                    <a:pt x="862302" y="971228"/>
                    <a:pt x="801868" y="965676"/>
                  </a:cubicBezTo>
                  <a:lnTo>
                    <a:pt x="149064" y="905694"/>
                  </a:lnTo>
                  <a:cubicBezTo>
                    <a:pt x="103739" y="901530"/>
                    <a:pt x="67382" y="870398"/>
                    <a:pt x="54378" y="829600"/>
                  </a:cubicBezTo>
                  <a:lnTo>
                    <a:pt x="53305" y="819664"/>
                  </a:lnTo>
                  <a:lnTo>
                    <a:pt x="40174" y="810810"/>
                  </a:lnTo>
                  <a:cubicBezTo>
                    <a:pt x="15352" y="785988"/>
                    <a:pt x="1" y="751698"/>
                    <a:pt x="0" y="7138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Group 16">
            <a:extLst>
              <a:ext uri="{FF2B5EF4-FFF2-40B4-BE49-F238E27FC236}">
                <a16:creationId xmlns:a16="http://schemas.microsoft.com/office/drawing/2014/main" id="{752BFAF6-C05F-4C88-ADCD-436E7331E5F7}"/>
              </a:ext>
            </a:extLst>
          </p:cNvPr>
          <p:cNvGrpSpPr/>
          <p:nvPr/>
        </p:nvGrpSpPr>
        <p:grpSpPr>
          <a:xfrm>
            <a:off x="6547495" y="1460138"/>
            <a:ext cx="871906" cy="2370780"/>
            <a:chOff x="11644536" y="1484444"/>
            <a:chExt cx="966143" cy="2627018"/>
          </a:xfrm>
        </p:grpSpPr>
        <p:sp>
          <p:nvSpPr>
            <p:cNvPr id="18" name="Oval 17">
              <a:extLst>
                <a:ext uri="{FF2B5EF4-FFF2-40B4-BE49-F238E27FC236}">
                  <a16:creationId xmlns:a16="http://schemas.microsoft.com/office/drawing/2014/main" id="{8588743D-2D61-4225-9E82-B3F1AC669EF5}"/>
                </a:ext>
              </a:extLst>
            </p:cNvPr>
            <p:cNvSpPr/>
            <p:nvPr/>
          </p:nvSpPr>
          <p:spPr>
            <a:xfrm>
              <a:off x="11821562" y="1484444"/>
              <a:ext cx="570368" cy="5703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1CD8845-C895-42AA-99BE-AC59E9B26525}"/>
                </a:ext>
              </a:extLst>
            </p:cNvPr>
            <p:cNvSpPr/>
            <p:nvPr/>
          </p:nvSpPr>
          <p:spPr>
            <a:xfrm rot="5400000">
              <a:off x="11116785" y="2617567"/>
              <a:ext cx="2021646" cy="966143"/>
            </a:xfrm>
            <a:custGeom>
              <a:avLst/>
              <a:gdLst>
                <a:gd name="connsiteX0" fmla="*/ 0 w 2021646"/>
                <a:gd name="connsiteY0" fmla="*/ 713822 h 966143"/>
                <a:gd name="connsiteX1" fmla="*/ 1 w 2021646"/>
                <a:gd name="connsiteY1" fmla="*/ 209544 h 966143"/>
                <a:gd name="connsiteX2" fmla="*/ 10779 w 2021646"/>
                <a:gd name="connsiteY2" fmla="*/ 156154 h 966143"/>
                <a:gd name="connsiteX3" fmla="*/ 20104 w 2021646"/>
                <a:gd name="connsiteY3" fmla="*/ 142324 h 966143"/>
                <a:gd name="connsiteX4" fmla="*/ 24172 w 2021646"/>
                <a:gd name="connsiteY4" fmla="*/ 112040 h 966143"/>
                <a:gd name="connsiteX5" fmla="*/ 99803 w 2021646"/>
                <a:gd name="connsiteY5" fmla="*/ 54420 h 966143"/>
                <a:gd name="connsiteX6" fmla="*/ 924164 w 2021646"/>
                <a:gd name="connsiteY6" fmla="*/ 188 h 966143"/>
                <a:gd name="connsiteX7" fmla="*/ 1015636 w 2021646"/>
                <a:gd name="connsiteY7" fmla="*/ 80366 h 966143"/>
                <a:gd name="connsiteX8" fmla="*/ 1015635 w 2021646"/>
                <a:gd name="connsiteY8" fmla="*/ 80366 h 966143"/>
                <a:gd name="connsiteX9" fmla="*/ 935457 w 2021646"/>
                <a:gd name="connsiteY9" fmla="*/ 171836 h 966143"/>
                <a:gd name="connsiteX10" fmla="*/ 274323 w 2021646"/>
                <a:gd name="connsiteY10" fmla="*/ 215328 h 966143"/>
                <a:gd name="connsiteX11" fmla="*/ 274323 w 2021646"/>
                <a:gd name="connsiteY11" fmla="*/ 255974 h 966143"/>
                <a:gd name="connsiteX12" fmla="*/ 1161564 w 2021646"/>
                <a:gd name="connsiteY12" fmla="*/ 209696 h 966143"/>
                <a:gd name="connsiteX13" fmla="*/ 1161564 w 2021646"/>
                <a:gd name="connsiteY13" fmla="*/ 226296 h 966143"/>
                <a:gd name="connsiteX14" fmla="*/ 1911760 w 2021646"/>
                <a:gd name="connsiteY14" fmla="*/ 226296 h 966143"/>
                <a:gd name="connsiteX15" fmla="*/ 2021646 w 2021646"/>
                <a:gd name="connsiteY15" fmla="*/ 336182 h 966143"/>
                <a:gd name="connsiteX16" fmla="*/ 2021645 w 2021646"/>
                <a:gd name="connsiteY16" fmla="*/ 336182 h 966143"/>
                <a:gd name="connsiteX17" fmla="*/ 1911759 w 2021646"/>
                <a:gd name="connsiteY17" fmla="*/ 446068 h 966143"/>
                <a:gd name="connsiteX18" fmla="*/ 1161564 w 2021646"/>
                <a:gd name="connsiteY18" fmla="*/ 446067 h 966143"/>
                <a:gd name="connsiteX19" fmla="*/ 1161564 w 2021646"/>
                <a:gd name="connsiteY19" fmla="*/ 535624 h 966143"/>
                <a:gd name="connsiteX20" fmla="*/ 1913760 w 2021646"/>
                <a:gd name="connsiteY20" fmla="*/ 535624 h 966143"/>
                <a:gd name="connsiteX21" fmla="*/ 2012593 w 2021646"/>
                <a:gd name="connsiteY21" fmla="*/ 634456 h 966143"/>
                <a:gd name="connsiteX22" fmla="*/ 1913760 w 2021646"/>
                <a:gd name="connsiteY22" fmla="*/ 733290 h 966143"/>
                <a:gd name="connsiteX23" fmla="*/ 1025079 w 2021646"/>
                <a:gd name="connsiteY23" fmla="*/ 733290 h 966143"/>
                <a:gd name="connsiteX24" fmla="*/ 986609 w 2021646"/>
                <a:gd name="connsiteY24" fmla="*/ 725524 h 966143"/>
                <a:gd name="connsiteX25" fmla="*/ 984424 w 2021646"/>
                <a:gd name="connsiteY25" fmla="*/ 724050 h 966143"/>
                <a:gd name="connsiteX26" fmla="*/ 274321 w 2021646"/>
                <a:gd name="connsiteY26" fmla="*/ 687012 h 966143"/>
                <a:gd name="connsiteX27" fmla="*/ 274321 w 2021646"/>
                <a:gd name="connsiteY27" fmla="*/ 696508 h 966143"/>
                <a:gd name="connsiteX28" fmla="*/ 821978 w 2021646"/>
                <a:gd name="connsiteY28" fmla="*/ 746826 h 966143"/>
                <a:gd name="connsiteX29" fmla="*/ 921349 w 2021646"/>
                <a:gd name="connsiteY29" fmla="*/ 866306 h 966143"/>
                <a:gd name="connsiteX30" fmla="*/ 921348 w 2021646"/>
                <a:gd name="connsiteY30" fmla="*/ 866304 h 966143"/>
                <a:gd name="connsiteX31" fmla="*/ 801868 w 2021646"/>
                <a:gd name="connsiteY31" fmla="*/ 965676 h 966143"/>
                <a:gd name="connsiteX32" fmla="*/ 149064 w 2021646"/>
                <a:gd name="connsiteY32" fmla="*/ 905694 h 966143"/>
                <a:gd name="connsiteX33" fmla="*/ 54378 w 2021646"/>
                <a:gd name="connsiteY33" fmla="*/ 829600 h 966143"/>
                <a:gd name="connsiteX34" fmla="*/ 53305 w 2021646"/>
                <a:gd name="connsiteY34" fmla="*/ 819664 h 966143"/>
                <a:gd name="connsiteX35" fmla="*/ 40174 w 2021646"/>
                <a:gd name="connsiteY35" fmla="*/ 810810 h 966143"/>
                <a:gd name="connsiteX36" fmla="*/ 0 w 2021646"/>
                <a:gd name="connsiteY36" fmla="*/ 713822 h 9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21646" h="966143">
                  <a:moveTo>
                    <a:pt x="0" y="713822"/>
                  </a:moveTo>
                  <a:lnTo>
                    <a:pt x="1" y="209544"/>
                  </a:lnTo>
                  <a:cubicBezTo>
                    <a:pt x="1" y="190606"/>
                    <a:pt x="3838" y="172564"/>
                    <a:pt x="10779" y="156154"/>
                  </a:cubicBezTo>
                  <a:lnTo>
                    <a:pt x="20104" y="142324"/>
                  </a:lnTo>
                  <a:lnTo>
                    <a:pt x="24172" y="112040"/>
                  </a:lnTo>
                  <a:cubicBezTo>
                    <a:pt x="35175" y="80378"/>
                    <a:pt x="64254" y="56758"/>
                    <a:pt x="99803" y="54420"/>
                  </a:cubicBezTo>
                  <a:lnTo>
                    <a:pt x="924164" y="188"/>
                  </a:lnTo>
                  <a:cubicBezTo>
                    <a:pt x="971565" y="-2930"/>
                    <a:pt x="1012518" y="32968"/>
                    <a:pt x="1015636" y="80366"/>
                  </a:cubicBezTo>
                  <a:lnTo>
                    <a:pt x="1015635" y="80366"/>
                  </a:lnTo>
                  <a:cubicBezTo>
                    <a:pt x="1018753" y="127764"/>
                    <a:pt x="982856" y="168718"/>
                    <a:pt x="935457" y="171836"/>
                  </a:cubicBezTo>
                  <a:lnTo>
                    <a:pt x="274323" y="215328"/>
                  </a:lnTo>
                  <a:lnTo>
                    <a:pt x="274323" y="255974"/>
                  </a:lnTo>
                  <a:lnTo>
                    <a:pt x="1161564" y="209696"/>
                  </a:lnTo>
                  <a:lnTo>
                    <a:pt x="1161564" y="226296"/>
                  </a:lnTo>
                  <a:lnTo>
                    <a:pt x="1911760" y="226296"/>
                  </a:lnTo>
                  <a:cubicBezTo>
                    <a:pt x="1972448" y="226296"/>
                    <a:pt x="2021646" y="275494"/>
                    <a:pt x="2021646" y="336182"/>
                  </a:cubicBezTo>
                  <a:lnTo>
                    <a:pt x="2021645" y="336182"/>
                  </a:lnTo>
                  <a:cubicBezTo>
                    <a:pt x="2021645" y="396870"/>
                    <a:pt x="1972447" y="446068"/>
                    <a:pt x="1911759" y="446068"/>
                  </a:cubicBezTo>
                  <a:lnTo>
                    <a:pt x="1161564" y="446067"/>
                  </a:lnTo>
                  <a:lnTo>
                    <a:pt x="1161564" y="535624"/>
                  </a:lnTo>
                  <a:lnTo>
                    <a:pt x="1913760" y="535624"/>
                  </a:lnTo>
                  <a:cubicBezTo>
                    <a:pt x="1968344" y="535624"/>
                    <a:pt x="2012593" y="579872"/>
                    <a:pt x="2012593" y="634456"/>
                  </a:cubicBezTo>
                  <a:cubicBezTo>
                    <a:pt x="2012593" y="689040"/>
                    <a:pt x="1968344" y="733290"/>
                    <a:pt x="1913760" y="733290"/>
                  </a:cubicBezTo>
                  <a:lnTo>
                    <a:pt x="1025079" y="733290"/>
                  </a:lnTo>
                  <a:cubicBezTo>
                    <a:pt x="1011433" y="733290"/>
                    <a:pt x="998433" y="730524"/>
                    <a:pt x="986609" y="725524"/>
                  </a:cubicBezTo>
                  <a:lnTo>
                    <a:pt x="984424" y="724050"/>
                  </a:lnTo>
                  <a:lnTo>
                    <a:pt x="274321" y="687012"/>
                  </a:lnTo>
                  <a:lnTo>
                    <a:pt x="274321" y="696508"/>
                  </a:lnTo>
                  <a:lnTo>
                    <a:pt x="821978" y="746826"/>
                  </a:lnTo>
                  <a:cubicBezTo>
                    <a:pt x="882412" y="752378"/>
                    <a:pt x="926903" y="805872"/>
                    <a:pt x="921349" y="866306"/>
                  </a:cubicBezTo>
                  <a:lnTo>
                    <a:pt x="921348" y="866304"/>
                  </a:lnTo>
                  <a:cubicBezTo>
                    <a:pt x="915795" y="926740"/>
                    <a:pt x="862302" y="971228"/>
                    <a:pt x="801868" y="965676"/>
                  </a:cubicBezTo>
                  <a:lnTo>
                    <a:pt x="149064" y="905694"/>
                  </a:lnTo>
                  <a:cubicBezTo>
                    <a:pt x="103739" y="901530"/>
                    <a:pt x="67382" y="870398"/>
                    <a:pt x="54378" y="829600"/>
                  </a:cubicBezTo>
                  <a:lnTo>
                    <a:pt x="53305" y="819664"/>
                  </a:lnTo>
                  <a:lnTo>
                    <a:pt x="40174" y="810810"/>
                  </a:lnTo>
                  <a:cubicBezTo>
                    <a:pt x="15352" y="785988"/>
                    <a:pt x="1" y="751698"/>
                    <a:pt x="0" y="7138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a:extLst>
              <a:ext uri="{FF2B5EF4-FFF2-40B4-BE49-F238E27FC236}">
                <a16:creationId xmlns:a16="http://schemas.microsoft.com/office/drawing/2014/main" id="{1C56D772-1454-4E63-BC27-CEAFAADA733F}"/>
              </a:ext>
            </a:extLst>
          </p:cNvPr>
          <p:cNvGrpSpPr/>
          <p:nvPr/>
        </p:nvGrpSpPr>
        <p:grpSpPr>
          <a:xfrm>
            <a:off x="9255792" y="4022530"/>
            <a:ext cx="871906" cy="2370780"/>
            <a:chOff x="11644536" y="1484444"/>
            <a:chExt cx="966143" cy="2627018"/>
          </a:xfrm>
        </p:grpSpPr>
        <p:sp>
          <p:nvSpPr>
            <p:cNvPr id="21" name="Oval 20">
              <a:extLst>
                <a:ext uri="{FF2B5EF4-FFF2-40B4-BE49-F238E27FC236}">
                  <a16:creationId xmlns:a16="http://schemas.microsoft.com/office/drawing/2014/main" id="{6DC185AB-5F91-4AC1-96F9-CCA2F393A918}"/>
                </a:ext>
              </a:extLst>
            </p:cNvPr>
            <p:cNvSpPr/>
            <p:nvPr/>
          </p:nvSpPr>
          <p:spPr>
            <a:xfrm>
              <a:off x="11821562" y="1484444"/>
              <a:ext cx="570368" cy="5703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A74E323-9CF6-4251-AF5A-BE576968BD2D}"/>
                </a:ext>
              </a:extLst>
            </p:cNvPr>
            <p:cNvSpPr/>
            <p:nvPr/>
          </p:nvSpPr>
          <p:spPr>
            <a:xfrm rot="5400000">
              <a:off x="11116785" y="2617567"/>
              <a:ext cx="2021646" cy="966143"/>
            </a:xfrm>
            <a:custGeom>
              <a:avLst/>
              <a:gdLst>
                <a:gd name="connsiteX0" fmla="*/ 0 w 2021646"/>
                <a:gd name="connsiteY0" fmla="*/ 713822 h 966143"/>
                <a:gd name="connsiteX1" fmla="*/ 1 w 2021646"/>
                <a:gd name="connsiteY1" fmla="*/ 209544 h 966143"/>
                <a:gd name="connsiteX2" fmla="*/ 10779 w 2021646"/>
                <a:gd name="connsiteY2" fmla="*/ 156154 h 966143"/>
                <a:gd name="connsiteX3" fmla="*/ 20104 w 2021646"/>
                <a:gd name="connsiteY3" fmla="*/ 142324 h 966143"/>
                <a:gd name="connsiteX4" fmla="*/ 24172 w 2021646"/>
                <a:gd name="connsiteY4" fmla="*/ 112040 h 966143"/>
                <a:gd name="connsiteX5" fmla="*/ 99803 w 2021646"/>
                <a:gd name="connsiteY5" fmla="*/ 54420 h 966143"/>
                <a:gd name="connsiteX6" fmla="*/ 924164 w 2021646"/>
                <a:gd name="connsiteY6" fmla="*/ 188 h 966143"/>
                <a:gd name="connsiteX7" fmla="*/ 1015636 w 2021646"/>
                <a:gd name="connsiteY7" fmla="*/ 80366 h 966143"/>
                <a:gd name="connsiteX8" fmla="*/ 1015635 w 2021646"/>
                <a:gd name="connsiteY8" fmla="*/ 80366 h 966143"/>
                <a:gd name="connsiteX9" fmla="*/ 935457 w 2021646"/>
                <a:gd name="connsiteY9" fmla="*/ 171836 h 966143"/>
                <a:gd name="connsiteX10" fmla="*/ 274323 w 2021646"/>
                <a:gd name="connsiteY10" fmla="*/ 215328 h 966143"/>
                <a:gd name="connsiteX11" fmla="*/ 274323 w 2021646"/>
                <a:gd name="connsiteY11" fmla="*/ 255974 h 966143"/>
                <a:gd name="connsiteX12" fmla="*/ 1161564 w 2021646"/>
                <a:gd name="connsiteY12" fmla="*/ 209696 h 966143"/>
                <a:gd name="connsiteX13" fmla="*/ 1161564 w 2021646"/>
                <a:gd name="connsiteY13" fmla="*/ 226296 h 966143"/>
                <a:gd name="connsiteX14" fmla="*/ 1911760 w 2021646"/>
                <a:gd name="connsiteY14" fmla="*/ 226296 h 966143"/>
                <a:gd name="connsiteX15" fmla="*/ 2021646 w 2021646"/>
                <a:gd name="connsiteY15" fmla="*/ 336182 h 966143"/>
                <a:gd name="connsiteX16" fmla="*/ 2021645 w 2021646"/>
                <a:gd name="connsiteY16" fmla="*/ 336182 h 966143"/>
                <a:gd name="connsiteX17" fmla="*/ 1911759 w 2021646"/>
                <a:gd name="connsiteY17" fmla="*/ 446068 h 966143"/>
                <a:gd name="connsiteX18" fmla="*/ 1161564 w 2021646"/>
                <a:gd name="connsiteY18" fmla="*/ 446067 h 966143"/>
                <a:gd name="connsiteX19" fmla="*/ 1161564 w 2021646"/>
                <a:gd name="connsiteY19" fmla="*/ 535624 h 966143"/>
                <a:gd name="connsiteX20" fmla="*/ 1913760 w 2021646"/>
                <a:gd name="connsiteY20" fmla="*/ 535624 h 966143"/>
                <a:gd name="connsiteX21" fmla="*/ 2012593 w 2021646"/>
                <a:gd name="connsiteY21" fmla="*/ 634456 h 966143"/>
                <a:gd name="connsiteX22" fmla="*/ 1913760 w 2021646"/>
                <a:gd name="connsiteY22" fmla="*/ 733290 h 966143"/>
                <a:gd name="connsiteX23" fmla="*/ 1025079 w 2021646"/>
                <a:gd name="connsiteY23" fmla="*/ 733290 h 966143"/>
                <a:gd name="connsiteX24" fmla="*/ 986609 w 2021646"/>
                <a:gd name="connsiteY24" fmla="*/ 725524 h 966143"/>
                <a:gd name="connsiteX25" fmla="*/ 984424 w 2021646"/>
                <a:gd name="connsiteY25" fmla="*/ 724050 h 966143"/>
                <a:gd name="connsiteX26" fmla="*/ 274321 w 2021646"/>
                <a:gd name="connsiteY26" fmla="*/ 687012 h 966143"/>
                <a:gd name="connsiteX27" fmla="*/ 274321 w 2021646"/>
                <a:gd name="connsiteY27" fmla="*/ 696508 h 966143"/>
                <a:gd name="connsiteX28" fmla="*/ 821978 w 2021646"/>
                <a:gd name="connsiteY28" fmla="*/ 746826 h 966143"/>
                <a:gd name="connsiteX29" fmla="*/ 921349 w 2021646"/>
                <a:gd name="connsiteY29" fmla="*/ 866306 h 966143"/>
                <a:gd name="connsiteX30" fmla="*/ 921348 w 2021646"/>
                <a:gd name="connsiteY30" fmla="*/ 866304 h 966143"/>
                <a:gd name="connsiteX31" fmla="*/ 801868 w 2021646"/>
                <a:gd name="connsiteY31" fmla="*/ 965676 h 966143"/>
                <a:gd name="connsiteX32" fmla="*/ 149064 w 2021646"/>
                <a:gd name="connsiteY32" fmla="*/ 905694 h 966143"/>
                <a:gd name="connsiteX33" fmla="*/ 54378 w 2021646"/>
                <a:gd name="connsiteY33" fmla="*/ 829600 h 966143"/>
                <a:gd name="connsiteX34" fmla="*/ 53305 w 2021646"/>
                <a:gd name="connsiteY34" fmla="*/ 819664 h 966143"/>
                <a:gd name="connsiteX35" fmla="*/ 40174 w 2021646"/>
                <a:gd name="connsiteY35" fmla="*/ 810810 h 966143"/>
                <a:gd name="connsiteX36" fmla="*/ 0 w 2021646"/>
                <a:gd name="connsiteY36" fmla="*/ 713822 h 9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21646" h="966143">
                  <a:moveTo>
                    <a:pt x="0" y="713822"/>
                  </a:moveTo>
                  <a:lnTo>
                    <a:pt x="1" y="209544"/>
                  </a:lnTo>
                  <a:cubicBezTo>
                    <a:pt x="1" y="190606"/>
                    <a:pt x="3838" y="172564"/>
                    <a:pt x="10779" y="156154"/>
                  </a:cubicBezTo>
                  <a:lnTo>
                    <a:pt x="20104" y="142324"/>
                  </a:lnTo>
                  <a:lnTo>
                    <a:pt x="24172" y="112040"/>
                  </a:lnTo>
                  <a:cubicBezTo>
                    <a:pt x="35175" y="80378"/>
                    <a:pt x="64254" y="56758"/>
                    <a:pt x="99803" y="54420"/>
                  </a:cubicBezTo>
                  <a:lnTo>
                    <a:pt x="924164" y="188"/>
                  </a:lnTo>
                  <a:cubicBezTo>
                    <a:pt x="971565" y="-2930"/>
                    <a:pt x="1012518" y="32968"/>
                    <a:pt x="1015636" y="80366"/>
                  </a:cubicBezTo>
                  <a:lnTo>
                    <a:pt x="1015635" y="80366"/>
                  </a:lnTo>
                  <a:cubicBezTo>
                    <a:pt x="1018753" y="127764"/>
                    <a:pt x="982856" y="168718"/>
                    <a:pt x="935457" y="171836"/>
                  </a:cubicBezTo>
                  <a:lnTo>
                    <a:pt x="274323" y="215328"/>
                  </a:lnTo>
                  <a:lnTo>
                    <a:pt x="274323" y="255974"/>
                  </a:lnTo>
                  <a:lnTo>
                    <a:pt x="1161564" y="209696"/>
                  </a:lnTo>
                  <a:lnTo>
                    <a:pt x="1161564" y="226296"/>
                  </a:lnTo>
                  <a:lnTo>
                    <a:pt x="1911760" y="226296"/>
                  </a:lnTo>
                  <a:cubicBezTo>
                    <a:pt x="1972448" y="226296"/>
                    <a:pt x="2021646" y="275494"/>
                    <a:pt x="2021646" y="336182"/>
                  </a:cubicBezTo>
                  <a:lnTo>
                    <a:pt x="2021645" y="336182"/>
                  </a:lnTo>
                  <a:cubicBezTo>
                    <a:pt x="2021645" y="396870"/>
                    <a:pt x="1972447" y="446068"/>
                    <a:pt x="1911759" y="446068"/>
                  </a:cubicBezTo>
                  <a:lnTo>
                    <a:pt x="1161564" y="446067"/>
                  </a:lnTo>
                  <a:lnTo>
                    <a:pt x="1161564" y="535624"/>
                  </a:lnTo>
                  <a:lnTo>
                    <a:pt x="1913760" y="535624"/>
                  </a:lnTo>
                  <a:cubicBezTo>
                    <a:pt x="1968344" y="535624"/>
                    <a:pt x="2012593" y="579872"/>
                    <a:pt x="2012593" y="634456"/>
                  </a:cubicBezTo>
                  <a:cubicBezTo>
                    <a:pt x="2012593" y="689040"/>
                    <a:pt x="1968344" y="733290"/>
                    <a:pt x="1913760" y="733290"/>
                  </a:cubicBezTo>
                  <a:lnTo>
                    <a:pt x="1025079" y="733290"/>
                  </a:lnTo>
                  <a:cubicBezTo>
                    <a:pt x="1011433" y="733290"/>
                    <a:pt x="998433" y="730524"/>
                    <a:pt x="986609" y="725524"/>
                  </a:cubicBezTo>
                  <a:lnTo>
                    <a:pt x="984424" y="724050"/>
                  </a:lnTo>
                  <a:lnTo>
                    <a:pt x="274321" y="687012"/>
                  </a:lnTo>
                  <a:lnTo>
                    <a:pt x="274321" y="696508"/>
                  </a:lnTo>
                  <a:lnTo>
                    <a:pt x="821978" y="746826"/>
                  </a:lnTo>
                  <a:cubicBezTo>
                    <a:pt x="882412" y="752378"/>
                    <a:pt x="926903" y="805872"/>
                    <a:pt x="921349" y="866306"/>
                  </a:cubicBezTo>
                  <a:lnTo>
                    <a:pt x="921348" y="866304"/>
                  </a:lnTo>
                  <a:cubicBezTo>
                    <a:pt x="915795" y="926740"/>
                    <a:pt x="862302" y="971228"/>
                    <a:pt x="801868" y="965676"/>
                  </a:cubicBezTo>
                  <a:lnTo>
                    <a:pt x="149064" y="905694"/>
                  </a:lnTo>
                  <a:cubicBezTo>
                    <a:pt x="103739" y="901530"/>
                    <a:pt x="67382" y="870398"/>
                    <a:pt x="54378" y="829600"/>
                  </a:cubicBezTo>
                  <a:lnTo>
                    <a:pt x="53305" y="819664"/>
                  </a:lnTo>
                  <a:lnTo>
                    <a:pt x="40174" y="810810"/>
                  </a:lnTo>
                  <a:cubicBezTo>
                    <a:pt x="15352" y="785988"/>
                    <a:pt x="1" y="751698"/>
                    <a:pt x="0" y="7138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32FFFB92-7D08-4AFC-A9AB-A33C4F03DBBA}"/>
              </a:ext>
            </a:extLst>
          </p:cNvPr>
          <p:cNvGrpSpPr/>
          <p:nvPr/>
        </p:nvGrpSpPr>
        <p:grpSpPr>
          <a:xfrm>
            <a:off x="8828489" y="4845747"/>
            <a:ext cx="957111" cy="1830781"/>
            <a:chOff x="8564829" y="4081088"/>
            <a:chExt cx="1117322" cy="2137236"/>
          </a:xfrm>
        </p:grpSpPr>
        <p:sp>
          <p:nvSpPr>
            <p:cNvPr id="24" name="Oval 23">
              <a:extLst>
                <a:ext uri="{FF2B5EF4-FFF2-40B4-BE49-F238E27FC236}">
                  <a16:creationId xmlns:a16="http://schemas.microsoft.com/office/drawing/2014/main" id="{4FFF2A66-A957-40DF-844E-2A0C5E34CB18}"/>
                </a:ext>
              </a:extLst>
            </p:cNvPr>
            <p:cNvSpPr/>
            <p:nvPr/>
          </p:nvSpPr>
          <p:spPr>
            <a:xfrm>
              <a:off x="8844009" y="4081088"/>
              <a:ext cx="523149" cy="5008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9DD9271-0741-4D5E-B682-03F8347A207E}"/>
                </a:ext>
              </a:extLst>
            </p:cNvPr>
            <p:cNvSpPr/>
            <p:nvPr/>
          </p:nvSpPr>
          <p:spPr>
            <a:xfrm rot="5400000">
              <a:off x="8321198" y="4857371"/>
              <a:ext cx="1604584" cy="1117322"/>
            </a:xfrm>
            <a:custGeom>
              <a:avLst/>
              <a:gdLst>
                <a:gd name="connsiteX0" fmla="*/ 0 w 1604584"/>
                <a:gd name="connsiteY0" fmla="*/ 871633 h 1117322"/>
                <a:gd name="connsiteX1" fmla="*/ 0 w 1604584"/>
                <a:gd name="connsiteY1" fmla="*/ 323023 h 1117322"/>
                <a:gd name="connsiteX2" fmla="*/ 60694 w 1604584"/>
                <a:gd name="connsiteY2" fmla="*/ 231457 h 1117322"/>
                <a:gd name="connsiteX3" fmla="*/ 95977 w 1604584"/>
                <a:gd name="connsiteY3" fmla="*/ 224333 h 1117322"/>
                <a:gd name="connsiteX4" fmla="*/ 102153 w 1604584"/>
                <a:gd name="connsiteY4" fmla="*/ 214141 h 1117322"/>
                <a:gd name="connsiteX5" fmla="*/ 131094 w 1604584"/>
                <a:gd name="connsiteY5" fmla="*/ 192946 h 1117322"/>
                <a:gd name="connsiteX6" fmla="*/ 530539 w 1604584"/>
                <a:gd name="connsiteY6" fmla="*/ 8354 h 1117322"/>
                <a:gd name="connsiteX7" fmla="*/ 650435 w 1604584"/>
                <a:gd name="connsiteY7" fmla="*/ 52461 h 1117322"/>
                <a:gd name="connsiteX8" fmla="*/ 606329 w 1604584"/>
                <a:gd name="connsiteY8" fmla="*/ 172357 h 1117322"/>
                <a:gd name="connsiteX9" fmla="*/ 206883 w 1604584"/>
                <a:gd name="connsiteY9" fmla="*/ 356949 h 1117322"/>
                <a:gd name="connsiteX10" fmla="*/ 198751 w 1604584"/>
                <a:gd name="connsiteY10" fmla="*/ 358885 h 1117322"/>
                <a:gd name="connsiteX11" fmla="*/ 198751 w 1604584"/>
                <a:gd name="connsiteY11" fmla="*/ 376555 h 1117322"/>
                <a:gd name="connsiteX12" fmla="*/ 1009655 w 1604584"/>
                <a:gd name="connsiteY12" fmla="*/ 182128 h 1117322"/>
                <a:gd name="connsiteX13" fmla="*/ 1009655 w 1604584"/>
                <a:gd name="connsiteY13" fmla="*/ 381425 h 1117322"/>
                <a:gd name="connsiteX14" fmla="*/ 1518622 w 1604584"/>
                <a:gd name="connsiteY14" fmla="*/ 381425 h 1117322"/>
                <a:gd name="connsiteX15" fmla="*/ 1597958 w 1604584"/>
                <a:gd name="connsiteY15" fmla="*/ 460762 h 1117322"/>
                <a:gd name="connsiteX16" fmla="*/ 1518622 w 1604584"/>
                <a:gd name="connsiteY16" fmla="*/ 540098 h 1117322"/>
                <a:gd name="connsiteX17" fmla="*/ 1009655 w 1604584"/>
                <a:gd name="connsiteY17" fmla="*/ 540098 h 1117322"/>
                <a:gd name="connsiteX18" fmla="*/ 1009655 w 1604584"/>
                <a:gd name="connsiteY18" fmla="*/ 631930 h 1117322"/>
                <a:gd name="connsiteX19" fmla="*/ 1525248 w 1604584"/>
                <a:gd name="connsiteY19" fmla="*/ 631930 h 1117322"/>
                <a:gd name="connsiteX20" fmla="*/ 1604584 w 1604584"/>
                <a:gd name="connsiteY20" fmla="*/ 711266 h 1117322"/>
                <a:gd name="connsiteX21" fmla="*/ 1525248 w 1604584"/>
                <a:gd name="connsiteY21" fmla="*/ 790602 h 1117322"/>
                <a:gd name="connsiteX22" fmla="*/ 1009655 w 1604584"/>
                <a:gd name="connsiteY22" fmla="*/ 790602 h 1117322"/>
                <a:gd name="connsiteX23" fmla="*/ 1009655 w 1604584"/>
                <a:gd name="connsiteY23" fmla="*/ 987614 h 1117322"/>
                <a:gd name="connsiteX24" fmla="*/ 198749 w 1604584"/>
                <a:gd name="connsiteY24" fmla="*/ 793187 h 1117322"/>
                <a:gd name="connsiteX25" fmla="*/ 198749 w 1604584"/>
                <a:gd name="connsiteY25" fmla="*/ 815882 h 1117322"/>
                <a:gd name="connsiteX26" fmla="*/ 619885 w 1604584"/>
                <a:gd name="connsiteY26" fmla="*/ 940334 h 1117322"/>
                <a:gd name="connsiteX27" fmla="*/ 680914 w 1604584"/>
                <a:gd name="connsiteY27" fmla="*/ 1052564 h 1117322"/>
                <a:gd name="connsiteX28" fmla="*/ 568684 w 1604584"/>
                <a:gd name="connsiteY28" fmla="*/ 1113595 h 1117322"/>
                <a:gd name="connsiteX29" fmla="*/ 146688 w 1604584"/>
                <a:gd name="connsiteY29" fmla="*/ 988889 h 1117322"/>
                <a:gd name="connsiteX30" fmla="*/ 114980 w 1604584"/>
                <a:gd name="connsiteY30" fmla="*/ 972116 h 1117322"/>
                <a:gd name="connsiteX31" fmla="*/ 111965 w 1604584"/>
                <a:gd name="connsiteY31" fmla="*/ 968466 h 1117322"/>
                <a:gd name="connsiteX32" fmla="*/ 99375 w 1604584"/>
                <a:gd name="connsiteY32" fmla="*/ 971008 h 1117322"/>
                <a:gd name="connsiteX33" fmla="*/ 60694 w 1604584"/>
                <a:gd name="connsiteY33" fmla="*/ 963199 h 1117322"/>
                <a:gd name="connsiteX34" fmla="*/ 0 w 1604584"/>
                <a:gd name="connsiteY34" fmla="*/ 871633 h 111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4584" h="1117322">
                  <a:moveTo>
                    <a:pt x="0" y="871633"/>
                  </a:moveTo>
                  <a:lnTo>
                    <a:pt x="0" y="323023"/>
                  </a:lnTo>
                  <a:cubicBezTo>
                    <a:pt x="0" y="281861"/>
                    <a:pt x="25027" y="246542"/>
                    <a:pt x="60694" y="231457"/>
                  </a:cubicBezTo>
                  <a:lnTo>
                    <a:pt x="95977" y="224333"/>
                  </a:lnTo>
                  <a:lnTo>
                    <a:pt x="102153" y="214141"/>
                  </a:lnTo>
                  <a:cubicBezTo>
                    <a:pt x="110046" y="205456"/>
                    <a:pt x="119772" y="198178"/>
                    <a:pt x="131094" y="192946"/>
                  </a:cubicBezTo>
                  <a:lnTo>
                    <a:pt x="530539" y="8354"/>
                  </a:lnTo>
                  <a:cubicBezTo>
                    <a:pt x="575827" y="-12575"/>
                    <a:pt x="629507" y="7173"/>
                    <a:pt x="650435" y="52461"/>
                  </a:cubicBezTo>
                  <a:cubicBezTo>
                    <a:pt x="671364" y="97749"/>
                    <a:pt x="651617" y="151428"/>
                    <a:pt x="606329" y="172357"/>
                  </a:cubicBezTo>
                  <a:lnTo>
                    <a:pt x="206883" y="356949"/>
                  </a:lnTo>
                  <a:lnTo>
                    <a:pt x="198751" y="358885"/>
                  </a:lnTo>
                  <a:lnTo>
                    <a:pt x="198751" y="376555"/>
                  </a:lnTo>
                  <a:lnTo>
                    <a:pt x="1009655" y="182128"/>
                  </a:lnTo>
                  <a:lnTo>
                    <a:pt x="1009655" y="381425"/>
                  </a:lnTo>
                  <a:lnTo>
                    <a:pt x="1518622" y="381425"/>
                  </a:lnTo>
                  <a:cubicBezTo>
                    <a:pt x="1562438" y="381425"/>
                    <a:pt x="1597958" y="416946"/>
                    <a:pt x="1597958" y="460762"/>
                  </a:cubicBezTo>
                  <a:cubicBezTo>
                    <a:pt x="1597958" y="504578"/>
                    <a:pt x="1562438" y="540098"/>
                    <a:pt x="1518622" y="540098"/>
                  </a:cubicBezTo>
                  <a:lnTo>
                    <a:pt x="1009655" y="540098"/>
                  </a:lnTo>
                  <a:lnTo>
                    <a:pt x="1009655" y="631930"/>
                  </a:lnTo>
                  <a:lnTo>
                    <a:pt x="1525248" y="631930"/>
                  </a:lnTo>
                  <a:cubicBezTo>
                    <a:pt x="1569064" y="631930"/>
                    <a:pt x="1604584" y="667450"/>
                    <a:pt x="1604584" y="711266"/>
                  </a:cubicBezTo>
                  <a:cubicBezTo>
                    <a:pt x="1604584" y="755082"/>
                    <a:pt x="1569064" y="790602"/>
                    <a:pt x="1525248" y="790602"/>
                  </a:cubicBezTo>
                  <a:lnTo>
                    <a:pt x="1009655" y="790602"/>
                  </a:lnTo>
                  <a:lnTo>
                    <a:pt x="1009655" y="987614"/>
                  </a:lnTo>
                  <a:lnTo>
                    <a:pt x="198749" y="793187"/>
                  </a:lnTo>
                  <a:lnTo>
                    <a:pt x="198749" y="815882"/>
                  </a:lnTo>
                  <a:lnTo>
                    <a:pt x="619885" y="940334"/>
                  </a:lnTo>
                  <a:cubicBezTo>
                    <a:pt x="667729" y="954473"/>
                    <a:pt x="695054" y="1004720"/>
                    <a:pt x="680914" y="1052564"/>
                  </a:cubicBezTo>
                  <a:cubicBezTo>
                    <a:pt x="666776" y="1100410"/>
                    <a:pt x="616527" y="1127734"/>
                    <a:pt x="568684" y="1113595"/>
                  </a:cubicBezTo>
                  <a:lnTo>
                    <a:pt x="146688" y="988889"/>
                  </a:lnTo>
                  <a:cubicBezTo>
                    <a:pt x="134727" y="985354"/>
                    <a:pt x="124048" y="979563"/>
                    <a:pt x="114980" y="972116"/>
                  </a:cubicBezTo>
                  <a:lnTo>
                    <a:pt x="111965" y="968466"/>
                  </a:lnTo>
                  <a:lnTo>
                    <a:pt x="99375" y="971008"/>
                  </a:lnTo>
                  <a:lnTo>
                    <a:pt x="60694" y="963199"/>
                  </a:lnTo>
                  <a:cubicBezTo>
                    <a:pt x="25027" y="948112"/>
                    <a:pt x="0" y="912794"/>
                    <a:pt x="0" y="8716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 name="Group 28">
            <a:extLst>
              <a:ext uri="{FF2B5EF4-FFF2-40B4-BE49-F238E27FC236}">
                <a16:creationId xmlns:a16="http://schemas.microsoft.com/office/drawing/2014/main" id="{7B3B201B-5C2A-422E-9456-44AA90705025}"/>
              </a:ext>
            </a:extLst>
          </p:cNvPr>
          <p:cNvGrpSpPr/>
          <p:nvPr/>
        </p:nvGrpSpPr>
        <p:grpSpPr>
          <a:xfrm>
            <a:off x="11147026" y="3429000"/>
            <a:ext cx="670983" cy="1824456"/>
            <a:chOff x="11644536" y="1484444"/>
            <a:chExt cx="966143" cy="2627018"/>
          </a:xfrm>
        </p:grpSpPr>
        <p:sp>
          <p:nvSpPr>
            <p:cNvPr id="30" name="Oval 29">
              <a:extLst>
                <a:ext uri="{FF2B5EF4-FFF2-40B4-BE49-F238E27FC236}">
                  <a16:creationId xmlns:a16="http://schemas.microsoft.com/office/drawing/2014/main" id="{A7C6818C-BAE4-4B70-8400-C35DEC947A8C}"/>
                </a:ext>
              </a:extLst>
            </p:cNvPr>
            <p:cNvSpPr/>
            <p:nvPr/>
          </p:nvSpPr>
          <p:spPr>
            <a:xfrm>
              <a:off x="11821562" y="1484444"/>
              <a:ext cx="570368" cy="5703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BAC5513-B483-478F-BF21-D18221E770D8}"/>
                </a:ext>
              </a:extLst>
            </p:cNvPr>
            <p:cNvSpPr/>
            <p:nvPr/>
          </p:nvSpPr>
          <p:spPr>
            <a:xfrm rot="5400000">
              <a:off x="11116785" y="2617567"/>
              <a:ext cx="2021646" cy="966143"/>
            </a:xfrm>
            <a:custGeom>
              <a:avLst/>
              <a:gdLst>
                <a:gd name="connsiteX0" fmla="*/ 0 w 2021646"/>
                <a:gd name="connsiteY0" fmla="*/ 713822 h 966143"/>
                <a:gd name="connsiteX1" fmla="*/ 1 w 2021646"/>
                <a:gd name="connsiteY1" fmla="*/ 209544 h 966143"/>
                <a:gd name="connsiteX2" fmla="*/ 10779 w 2021646"/>
                <a:gd name="connsiteY2" fmla="*/ 156154 h 966143"/>
                <a:gd name="connsiteX3" fmla="*/ 20104 w 2021646"/>
                <a:gd name="connsiteY3" fmla="*/ 142324 h 966143"/>
                <a:gd name="connsiteX4" fmla="*/ 24172 w 2021646"/>
                <a:gd name="connsiteY4" fmla="*/ 112040 h 966143"/>
                <a:gd name="connsiteX5" fmla="*/ 99803 w 2021646"/>
                <a:gd name="connsiteY5" fmla="*/ 54420 h 966143"/>
                <a:gd name="connsiteX6" fmla="*/ 924164 w 2021646"/>
                <a:gd name="connsiteY6" fmla="*/ 188 h 966143"/>
                <a:gd name="connsiteX7" fmla="*/ 1015636 w 2021646"/>
                <a:gd name="connsiteY7" fmla="*/ 80366 h 966143"/>
                <a:gd name="connsiteX8" fmla="*/ 1015635 w 2021646"/>
                <a:gd name="connsiteY8" fmla="*/ 80366 h 966143"/>
                <a:gd name="connsiteX9" fmla="*/ 935457 w 2021646"/>
                <a:gd name="connsiteY9" fmla="*/ 171836 h 966143"/>
                <a:gd name="connsiteX10" fmla="*/ 274323 w 2021646"/>
                <a:gd name="connsiteY10" fmla="*/ 215328 h 966143"/>
                <a:gd name="connsiteX11" fmla="*/ 274323 w 2021646"/>
                <a:gd name="connsiteY11" fmla="*/ 255974 h 966143"/>
                <a:gd name="connsiteX12" fmla="*/ 1161564 w 2021646"/>
                <a:gd name="connsiteY12" fmla="*/ 209696 h 966143"/>
                <a:gd name="connsiteX13" fmla="*/ 1161564 w 2021646"/>
                <a:gd name="connsiteY13" fmla="*/ 226296 h 966143"/>
                <a:gd name="connsiteX14" fmla="*/ 1911760 w 2021646"/>
                <a:gd name="connsiteY14" fmla="*/ 226296 h 966143"/>
                <a:gd name="connsiteX15" fmla="*/ 2021646 w 2021646"/>
                <a:gd name="connsiteY15" fmla="*/ 336182 h 966143"/>
                <a:gd name="connsiteX16" fmla="*/ 2021645 w 2021646"/>
                <a:gd name="connsiteY16" fmla="*/ 336182 h 966143"/>
                <a:gd name="connsiteX17" fmla="*/ 1911759 w 2021646"/>
                <a:gd name="connsiteY17" fmla="*/ 446068 h 966143"/>
                <a:gd name="connsiteX18" fmla="*/ 1161564 w 2021646"/>
                <a:gd name="connsiteY18" fmla="*/ 446067 h 966143"/>
                <a:gd name="connsiteX19" fmla="*/ 1161564 w 2021646"/>
                <a:gd name="connsiteY19" fmla="*/ 535624 h 966143"/>
                <a:gd name="connsiteX20" fmla="*/ 1913760 w 2021646"/>
                <a:gd name="connsiteY20" fmla="*/ 535624 h 966143"/>
                <a:gd name="connsiteX21" fmla="*/ 2012593 w 2021646"/>
                <a:gd name="connsiteY21" fmla="*/ 634456 h 966143"/>
                <a:gd name="connsiteX22" fmla="*/ 1913760 w 2021646"/>
                <a:gd name="connsiteY22" fmla="*/ 733290 h 966143"/>
                <a:gd name="connsiteX23" fmla="*/ 1025079 w 2021646"/>
                <a:gd name="connsiteY23" fmla="*/ 733290 h 966143"/>
                <a:gd name="connsiteX24" fmla="*/ 986609 w 2021646"/>
                <a:gd name="connsiteY24" fmla="*/ 725524 h 966143"/>
                <a:gd name="connsiteX25" fmla="*/ 984424 w 2021646"/>
                <a:gd name="connsiteY25" fmla="*/ 724050 h 966143"/>
                <a:gd name="connsiteX26" fmla="*/ 274321 w 2021646"/>
                <a:gd name="connsiteY26" fmla="*/ 687012 h 966143"/>
                <a:gd name="connsiteX27" fmla="*/ 274321 w 2021646"/>
                <a:gd name="connsiteY27" fmla="*/ 696508 h 966143"/>
                <a:gd name="connsiteX28" fmla="*/ 821978 w 2021646"/>
                <a:gd name="connsiteY28" fmla="*/ 746826 h 966143"/>
                <a:gd name="connsiteX29" fmla="*/ 921349 w 2021646"/>
                <a:gd name="connsiteY29" fmla="*/ 866306 h 966143"/>
                <a:gd name="connsiteX30" fmla="*/ 921348 w 2021646"/>
                <a:gd name="connsiteY30" fmla="*/ 866304 h 966143"/>
                <a:gd name="connsiteX31" fmla="*/ 801868 w 2021646"/>
                <a:gd name="connsiteY31" fmla="*/ 965676 h 966143"/>
                <a:gd name="connsiteX32" fmla="*/ 149064 w 2021646"/>
                <a:gd name="connsiteY32" fmla="*/ 905694 h 966143"/>
                <a:gd name="connsiteX33" fmla="*/ 54378 w 2021646"/>
                <a:gd name="connsiteY33" fmla="*/ 829600 h 966143"/>
                <a:gd name="connsiteX34" fmla="*/ 53305 w 2021646"/>
                <a:gd name="connsiteY34" fmla="*/ 819664 h 966143"/>
                <a:gd name="connsiteX35" fmla="*/ 40174 w 2021646"/>
                <a:gd name="connsiteY35" fmla="*/ 810810 h 966143"/>
                <a:gd name="connsiteX36" fmla="*/ 0 w 2021646"/>
                <a:gd name="connsiteY36" fmla="*/ 713822 h 9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21646" h="966143">
                  <a:moveTo>
                    <a:pt x="0" y="713822"/>
                  </a:moveTo>
                  <a:lnTo>
                    <a:pt x="1" y="209544"/>
                  </a:lnTo>
                  <a:cubicBezTo>
                    <a:pt x="1" y="190606"/>
                    <a:pt x="3838" y="172564"/>
                    <a:pt x="10779" y="156154"/>
                  </a:cubicBezTo>
                  <a:lnTo>
                    <a:pt x="20104" y="142324"/>
                  </a:lnTo>
                  <a:lnTo>
                    <a:pt x="24172" y="112040"/>
                  </a:lnTo>
                  <a:cubicBezTo>
                    <a:pt x="35175" y="80378"/>
                    <a:pt x="64254" y="56758"/>
                    <a:pt x="99803" y="54420"/>
                  </a:cubicBezTo>
                  <a:lnTo>
                    <a:pt x="924164" y="188"/>
                  </a:lnTo>
                  <a:cubicBezTo>
                    <a:pt x="971565" y="-2930"/>
                    <a:pt x="1012518" y="32968"/>
                    <a:pt x="1015636" y="80366"/>
                  </a:cubicBezTo>
                  <a:lnTo>
                    <a:pt x="1015635" y="80366"/>
                  </a:lnTo>
                  <a:cubicBezTo>
                    <a:pt x="1018753" y="127764"/>
                    <a:pt x="982856" y="168718"/>
                    <a:pt x="935457" y="171836"/>
                  </a:cubicBezTo>
                  <a:lnTo>
                    <a:pt x="274323" y="215328"/>
                  </a:lnTo>
                  <a:lnTo>
                    <a:pt x="274323" y="255974"/>
                  </a:lnTo>
                  <a:lnTo>
                    <a:pt x="1161564" y="209696"/>
                  </a:lnTo>
                  <a:lnTo>
                    <a:pt x="1161564" y="226296"/>
                  </a:lnTo>
                  <a:lnTo>
                    <a:pt x="1911760" y="226296"/>
                  </a:lnTo>
                  <a:cubicBezTo>
                    <a:pt x="1972448" y="226296"/>
                    <a:pt x="2021646" y="275494"/>
                    <a:pt x="2021646" y="336182"/>
                  </a:cubicBezTo>
                  <a:lnTo>
                    <a:pt x="2021645" y="336182"/>
                  </a:lnTo>
                  <a:cubicBezTo>
                    <a:pt x="2021645" y="396870"/>
                    <a:pt x="1972447" y="446068"/>
                    <a:pt x="1911759" y="446068"/>
                  </a:cubicBezTo>
                  <a:lnTo>
                    <a:pt x="1161564" y="446067"/>
                  </a:lnTo>
                  <a:lnTo>
                    <a:pt x="1161564" y="535624"/>
                  </a:lnTo>
                  <a:lnTo>
                    <a:pt x="1913760" y="535624"/>
                  </a:lnTo>
                  <a:cubicBezTo>
                    <a:pt x="1968344" y="535624"/>
                    <a:pt x="2012593" y="579872"/>
                    <a:pt x="2012593" y="634456"/>
                  </a:cubicBezTo>
                  <a:cubicBezTo>
                    <a:pt x="2012593" y="689040"/>
                    <a:pt x="1968344" y="733290"/>
                    <a:pt x="1913760" y="733290"/>
                  </a:cubicBezTo>
                  <a:lnTo>
                    <a:pt x="1025079" y="733290"/>
                  </a:lnTo>
                  <a:cubicBezTo>
                    <a:pt x="1011433" y="733290"/>
                    <a:pt x="998433" y="730524"/>
                    <a:pt x="986609" y="725524"/>
                  </a:cubicBezTo>
                  <a:lnTo>
                    <a:pt x="984424" y="724050"/>
                  </a:lnTo>
                  <a:lnTo>
                    <a:pt x="274321" y="687012"/>
                  </a:lnTo>
                  <a:lnTo>
                    <a:pt x="274321" y="696508"/>
                  </a:lnTo>
                  <a:lnTo>
                    <a:pt x="821978" y="746826"/>
                  </a:lnTo>
                  <a:cubicBezTo>
                    <a:pt x="882412" y="752378"/>
                    <a:pt x="926903" y="805872"/>
                    <a:pt x="921349" y="866306"/>
                  </a:cubicBezTo>
                  <a:lnTo>
                    <a:pt x="921348" y="866304"/>
                  </a:lnTo>
                  <a:cubicBezTo>
                    <a:pt x="915795" y="926740"/>
                    <a:pt x="862302" y="971228"/>
                    <a:pt x="801868" y="965676"/>
                  </a:cubicBezTo>
                  <a:lnTo>
                    <a:pt x="149064" y="905694"/>
                  </a:lnTo>
                  <a:cubicBezTo>
                    <a:pt x="103739" y="901530"/>
                    <a:pt x="67382" y="870398"/>
                    <a:pt x="54378" y="829600"/>
                  </a:cubicBezTo>
                  <a:lnTo>
                    <a:pt x="53305" y="819664"/>
                  </a:lnTo>
                  <a:lnTo>
                    <a:pt x="40174" y="810810"/>
                  </a:lnTo>
                  <a:cubicBezTo>
                    <a:pt x="15352" y="785988"/>
                    <a:pt x="1" y="751698"/>
                    <a:pt x="0" y="7138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EBD2E7C4-00F2-4013-90CC-D649D5B55AFC}"/>
              </a:ext>
            </a:extLst>
          </p:cNvPr>
          <p:cNvGrpSpPr/>
          <p:nvPr/>
        </p:nvGrpSpPr>
        <p:grpSpPr>
          <a:xfrm>
            <a:off x="11147952" y="4414928"/>
            <a:ext cx="1036274" cy="2035271"/>
            <a:chOff x="8564829" y="4081088"/>
            <a:chExt cx="1117322" cy="2137236"/>
          </a:xfrm>
        </p:grpSpPr>
        <p:sp>
          <p:nvSpPr>
            <p:cNvPr id="33" name="Oval 32">
              <a:extLst>
                <a:ext uri="{FF2B5EF4-FFF2-40B4-BE49-F238E27FC236}">
                  <a16:creationId xmlns:a16="http://schemas.microsoft.com/office/drawing/2014/main" id="{9345E729-E497-4EEC-B1CD-CA4C570A7F96}"/>
                </a:ext>
              </a:extLst>
            </p:cNvPr>
            <p:cNvSpPr/>
            <p:nvPr/>
          </p:nvSpPr>
          <p:spPr>
            <a:xfrm>
              <a:off x="8844009" y="4081088"/>
              <a:ext cx="523149" cy="5008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D012EA8-0E6C-4662-B1CC-F8BAF4E8DD42}"/>
                </a:ext>
              </a:extLst>
            </p:cNvPr>
            <p:cNvSpPr/>
            <p:nvPr/>
          </p:nvSpPr>
          <p:spPr>
            <a:xfrm rot="5400000">
              <a:off x="8321198" y="4857371"/>
              <a:ext cx="1604584" cy="1117322"/>
            </a:xfrm>
            <a:custGeom>
              <a:avLst/>
              <a:gdLst>
                <a:gd name="connsiteX0" fmla="*/ 0 w 1604584"/>
                <a:gd name="connsiteY0" fmla="*/ 871633 h 1117322"/>
                <a:gd name="connsiteX1" fmla="*/ 0 w 1604584"/>
                <a:gd name="connsiteY1" fmla="*/ 323023 h 1117322"/>
                <a:gd name="connsiteX2" fmla="*/ 60694 w 1604584"/>
                <a:gd name="connsiteY2" fmla="*/ 231457 h 1117322"/>
                <a:gd name="connsiteX3" fmla="*/ 95977 w 1604584"/>
                <a:gd name="connsiteY3" fmla="*/ 224333 h 1117322"/>
                <a:gd name="connsiteX4" fmla="*/ 102153 w 1604584"/>
                <a:gd name="connsiteY4" fmla="*/ 214141 h 1117322"/>
                <a:gd name="connsiteX5" fmla="*/ 131094 w 1604584"/>
                <a:gd name="connsiteY5" fmla="*/ 192946 h 1117322"/>
                <a:gd name="connsiteX6" fmla="*/ 530539 w 1604584"/>
                <a:gd name="connsiteY6" fmla="*/ 8354 h 1117322"/>
                <a:gd name="connsiteX7" fmla="*/ 650435 w 1604584"/>
                <a:gd name="connsiteY7" fmla="*/ 52461 h 1117322"/>
                <a:gd name="connsiteX8" fmla="*/ 606329 w 1604584"/>
                <a:gd name="connsiteY8" fmla="*/ 172357 h 1117322"/>
                <a:gd name="connsiteX9" fmla="*/ 206883 w 1604584"/>
                <a:gd name="connsiteY9" fmla="*/ 356949 h 1117322"/>
                <a:gd name="connsiteX10" fmla="*/ 198751 w 1604584"/>
                <a:gd name="connsiteY10" fmla="*/ 358885 h 1117322"/>
                <a:gd name="connsiteX11" fmla="*/ 198751 w 1604584"/>
                <a:gd name="connsiteY11" fmla="*/ 376555 h 1117322"/>
                <a:gd name="connsiteX12" fmla="*/ 1009655 w 1604584"/>
                <a:gd name="connsiteY12" fmla="*/ 182128 h 1117322"/>
                <a:gd name="connsiteX13" fmla="*/ 1009655 w 1604584"/>
                <a:gd name="connsiteY13" fmla="*/ 381425 h 1117322"/>
                <a:gd name="connsiteX14" fmla="*/ 1518622 w 1604584"/>
                <a:gd name="connsiteY14" fmla="*/ 381425 h 1117322"/>
                <a:gd name="connsiteX15" fmla="*/ 1597958 w 1604584"/>
                <a:gd name="connsiteY15" fmla="*/ 460762 h 1117322"/>
                <a:gd name="connsiteX16" fmla="*/ 1518622 w 1604584"/>
                <a:gd name="connsiteY16" fmla="*/ 540098 h 1117322"/>
                <a:gd name="connsiteX17" fmla="*/ 1009655 w 1604584"/>
                <a:gd name="connsiteY17" fmla="*/ 540098 h 1117322"/>
                <a:gd name="connsiteX18" fmla="*/ 1009655 w 1604584"/>
                <a:gd name="connsiteY18" fmla="*/ 631930 h 1117322"/>
                <a:gd name="connsiteX19" fmla="*/ 1525248 w 1604584"/>
                <a:gd name="connsiteY19" fmla="*/ 631930 h 1117322"/>
                <a:gd name="connsiteX20" fmla="*/ 1604584 w 1604584"/>
                <a:gd name="connsiteY20" fmla="*/ 711266 h 1117322"/>
                <a:gd name="connsiteX21" fmla="*/ 1525248 w 1604584"/>
                <a:gd name="connsiteY21" fmla="*/ 790602 h 1117322"/>
                <a:gd name="connsiteX22" fmla="*/ 1009655 w 1604584"/>
                <a:gd name="connsiteY22" fmla="*/ 790602 h 1117322"/>
                <a:gd name="connsiteX23" fmla="*/ 1009655 w 1604584"/>
                <a:gd name="connsiteY23" fmla="*/ 987614 h 1117322"/>
                <a:gd name="connsiteX24" fmla="*/ 198749 w 1604584"/>
                <a:gd name="connsiteY24" fmla="*/ 793187 h 1117322"/>
                <a:gd name="connsiteX25" fmla="*/ 198749 w 1604584"/>
                <a:gd name="connsiteY25" fmla="*/ 815882 h 1117322"/>
                <a:gd name="connsiteX26" fmla="*/ 619885 w 1604584"/>
                <a:gd name="connsiteY26" fmla="*/ 940334 h 1117322"/>
                <a:gd name="connsiteX27" fmla="*/ 680914 w 1604584"/>
                <a:gd name="connsiteY27" fmla="*/ 1052564 h 1117322"/>
                <a:gd name="connsiteX28" fmla="*/ 568684 w 1604584"/>
                <a:gd name="connsiteY28" fmla="*/ 1113595 h 1117322"/>
                <a:gd name="connsiteX29" fmla="*/ 146688 w 1604584"/>
                <a:gd name="connsiteY29" fmla="*/ 988889 h 1117322"/>
                <a:gd name="connsiteX30" fmla="*/ 114980 w 1604584"/>
                <a:gd name="connsiteY30" fmla="*/ 972116 h 1117322"/>
                <a:gd name="connsiteX31" fmla="*/ 111965 w 1604584"/>
                <a:gd name="connsiteY31" fmla="*/ 968466 h 1117322"/>
                <a:gd name="connsiteX32" fmla="*/ 99375 w 1604584"/>
                <a:gd name="connsiteY32" fmla="*/ 971008 h 1117322"/>
                <a:gd name="connsiteX33" fmla="*/ 60694 w 1604584"/>
                <a:gd name="connsiteY33" fmla="*/ 963199 h 1117322"/>
                <a:gd name="connsiteX34" fmla="*/ 0 w 1604584"/>
                <a:gd name="connsiteY34" fmla="*/ 871633 h 111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4584" h="1117322">
                  <a:moveTo>
                    <a:pt x="0" y="871633"/>
                  </a:moveTo>
                  <a:lnTo>
                    <a:pt x="0" y="323023"/>
                  </a:lnTo>
                  <a:cubicBezTo>
                    <a:pt x="0" y="281861"/>
                    <a:pt x="25027" y="246542"/>
                    <a:pt x="60694" y="231457"/>
                  </a:cubicBezTo>
                  <a:lnTo>
                    <a:pt x="95977" y="224333"/>
                  </a:lnTo>
                  <a:lnTo>
                    <a:pt x="102153" y="214141"/>
                  </a:lnTo>
                  <a:cubicBezTo>
                    <a:pt x="110046" y="205456"/>
                    <a:pt x="119772" y="198178"/>
                    <a:pt x="131094" y="192946"/>
                  </a:cubicBezTo>
                  <a:lnTo>
                    <a:pt x="530539" y="8354"/>
                  </a:lnTo>
                  <a:cubicBezTo>
                    <a:pt x="575827" y="-12575"/>
                    <a:pt x="629507" y="7173"/>
                    <a:pt x="650435" y="52461"/>
                  </a:cubicBezTo>
                  <a:cubicBezTo>
                    <a:pt x="671364" y="97749"/>
                    <a:pt x="651617" y="151428"/>
                    <a:pt x="606329" y="172357"/>
                  </a:cubicBezTo>
                  <a:lnTo>
                    <a:pt x="206883" y="356949"/>
                  </a:lnTo>
                  <a:lnTo>
                    <a:pt x="198751" y="358885"/>
                  </a:lnTo>
                  <a:lnTo>
                    <a:pt x="198751" y="376555"/>
                  </a:lnTo>
                  <a:lnTo>
                    <a:pt x="1009655" y="182128"/>
                  </a:lnTo>
                  <a:lnTo>
                    <a:pt x="1009655" y="381425"/>
                  </a:lnTo>
                  <a:lnTo>
                    <a:pt x="1518622" y="381425"/>
                  </a:lnTo>
                  <a:cubicBezTo>
                    <a:pt x="1562438" y="381425"/>
                    <a:pt x="1597958" y="416946"/>
                    <a:pt x="1597958" y="460762"/>
                  </a:cubicBezTo>
                  <a:cubicBezTo>
                    <a:pt x="1597958" y="504578"/>
                    <a:pt x="1562438" y="540098"/>
                    <a:pt x="1518622" y="540098"/>
                  </a:cubicBezTo>
                  <a:lnTo>
                    <a:pt x="1009655" y="540098"/>
                  </a:lnTo>
                  <a:lnTo>
                    <a:pt x="1009655" y="631930"/>
                  </a:lnTo>
                  <a:lnTo>
                    <a:pt x="1525248" y="631930"/>
                  </a:lnTo>
                  <a:cubicBezTo>
                    <a:pt x="1569064" y="631930"/>
                    <a:pt x="1604584" y="667450"/>
                    <a:pt x="1604584" y="711266"/>
                  </a:cubicBezTo>
                  <a:cubicBezTo>
                    <a:pt x="1604584" y="755082"/>
                    <a:pt x="1569064" y="790602"/>
                    <a:pt x="1525248" y="790602"/>
                  </a:cubicBezTo>
                  <a:lnTo>
                    <a:pt x="1009655" y="790602"/>
                  </a:lnTo>
                  <a:lnTo>
                    <a:pt x="1009655" y="987614"/>
                  </a:lnTo>
                  <a:lnTo>
                    <a:pt x="198749" y="793187"/>
                  </a:lnTo>
                  <a:lnTo>
                    <a:pt x="198749" y="815882"/>
                  </a:lnTo>
                  <a:lnTo>
                    <a:pt x="619885" y="940334"/>
                  </a:lnTo>
                  <a:cubicBezTo>
                    <a:pt x="667729" y="954473"/>
                    <a:pt x="695054" y="1004720"/>
                    <a:pt x="680914" y="1052564"/>
                  </a:cubicBezTo>
                  <a:cubicBezTo>
                    <a:pt x="666776" y="1100410"/>
                    <a:pt x="616527" y="1127734"/>
                    <a:pt x="568684" y="1113595"/>
                  </a:cubicBezTo>
                  <a:lnTo>
                    <a:pt x="146688" y="988889"/>
                  </a:lnTo>
                  <a:cubicBezTo>
                    <a:pt x="134727" y="985354"/>
                    <a:pt x="124048" y="979563"/>
                    <a:pt x="114980" y="972116"/>
                  </a:cubicBezTo>
                  <a:lnTo>
                    <a:pt x="111965" y="968466"/>
                  </a:lnTo>
                  <a:lnTo>
                    <a:pt x="99375" y="971008"/>
                  </a:lnTo>
                  <a:lnTo>
                    <a:pt x="60694" y="963199"/>
                  </a:lnTo>
                  <a:cubicBezTo>
                    <a:pt x="25027" y="948112"/>
                    <a:pt x="0" y="912794"/>
                    <a:pt x="0" y="8716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5" name="Group 34">
            <a:extLst>
              <a:ext uri="{FF2B5EF4-FFF2-40B4-BE49-F238E27FC236}">
                <a16:creationId xmlns:a16="http://schemas.microsoft.com/office/drawing/2014/main" id="{087BF736-EDB5-402E-8427-F36E9B01A30A}"/>
              </a:ext>
            </a:extLst>
          </p:cNvPr>
          <p:cNvGrpSpPr/>
          <p:nvPr/>
        </p:nvGrpSpPr>
        <p:grpSpPr>
          <a:xfrm>
            <a:off x="10089166" y="3598381"/>
            <a:ext cx="657552" cy="1257778"/>
            <a:chOff x="8564829" y="4081088"/>
            <a:chExt cx="1117322" cy="2137236"/>
          </a:xfrm>
        </p:grpSpPr>
        <p:sp>
          <p:nvSpPr>
            <p:cNvPr id="36" name="Oval 35">
              <a:extLst>
                <a:ext uri="{FF2B5EF4-FFF2-40B4-BE49-F238E27FC236}">
                  <a16:creationId xmlns:a16="http://schemas.microsoft.com/office/drawing/2014/main" id="{50CA79E3-DB4B-4F34-A4B8-50C41021ACCC}"/>
                </a:ext>
              </a:extLst>
            </p:cNvPr>
            <p:cNvSpPr/>
            <p:nvPr/>
          </p:nvSpPr>
          <p:spPr>
            <a:xfrm>
              <a:off x="8844009" y="4081088"/>
              <a:ext cx="523149" cy="5008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0C9952D-A78A-4A60-8984-1FD2C6AE189E}"/>
                </a:ext>
              </a:extLst>
            </p:cNvPr>
            <p:cNvSpPr/>
            <p:nvPr/>
          </p:nvSpPr>
          <p:spPr>
            <a:xfrm rot="5400000">
              <a:off x="8321198" y="4857371"/>
              <a:ext cx="1604584" cy="1117322"/>
            </a:xfrm>
            <a:custGeom>
              <a:avLst/>
              <a:gdLst>
                <a:gd name="connsiteX0" fmla="*/ 0 w 1604584"/>
                <a:gd name="connsiteY0" fmla="*/ 871633 h 1117322"/>
                <a:gd name="connsiteX1" fmla="*/ 0 w 1604584"/>
                <a:gd name="connsiteY1" fmla="*/ 323023 h 1117322"/>
                <a:gd name="connsiteX2" fmla="*/ 60694 w 1604584"/>
                <a:gd name="connsiteY2" fmla="*/ 231457 h 1117322"/>
                <a:gd name="connsiteX3" fmla="*/ 95977 w 1604584"/>
                <a:gd name="connsiteY3" fmla="*/ 224333 h 1117322"/>
                <a:gd name="connsiteX4" fmla="*/ 102153 w 1604584"/>
                <a:gd name="connsiteY4" fmla="*/ 214141 h 1117322"/>
                <a:gd name="connsiteX5" fmla="*/ 131094 w 1604584"/>
                <a:gd name="connsiteY5" fmla="*/ 192946 h 1117322"/>
                <a:gd name="connsiteX6" fmla="*/ 530539 w 1604584"/>
                <a:gd name="connsiteY6" fmla="*/ 8354 h 1117322"/>
                <a:gd name="connsiteX7" fmla="*/ 650435 w 1604584"/>
                <a:gd name="connsiteY7" fmla="*/ 52461 h 1117322"/>
                <a:gd name="connsiteX8" fmla="*/ 606329 w 1604584"/>
                <a:gd name="connsiteY8" fmla="*/ 172357 h 1117322"/>
                <a:gd name="connsiteX9" fmla="*/ 206883 w 1604584"/>
                <a:gd name="connsiteY9" fmla="*/ 356949 h 1117322"/>
                <a:gd name="connsiteX10" fmla="*/ 198751 w 1604584"/>
                <a:gd name="connsiteY10" fmla="*/ 358885 h 1117322"/>
                <a:gd name="connsiteX11" fmla="*/ 198751 w 1604584"/>
                <a:gd name="connsiteY11" fmla="*/ 376555 h 1117322"/>
                <a:gd name="connsiteX12" fmla="*/ 1009655 w 1604584"/>
                <a:gd name="connsiteY12" fmla="*/ 182128 h 1117322"/>
                <a:gd name="connsiteX13" fmla="*/ 1009655 w 1604584"/>
                <a:gd name="connsiteY13" fmla="*/ 381425 h 1117322"/>
                <a:gd name="connsiteX14" fmla="*/ 1518622 w 1604584"/>
                <a:gd name="connsiteY14" fmla="*/ 381425 h 1117322"/>
                <a:gd name="connsiteX15" fmla="*/ 1597958 w 1604584"/>
                <a:gd name="connsiteY15" fmla="*/ 460762 h 1117322"/>
                <a:gd name="connsiteX16" fmla="*/ 1518622 w 1604584"/>
                <a:gd name="connsiteY16" fmla="*/ 540098 h 1117322"/>
                <a:gd name="connsiteX17" fmla="*/ 1009655 w 1604584"/>
                <a:gd name="connsiteY17" fmla="*/ 540098 h 1117322"/>
                <a:gd name="connsiteX18" fmla="*/ 1009655 w 1604584"/>
                <a:gd name="connsiteY18" fmla="*/ 631930 h 1117322"/>
                <a:gd name="connsiteX19" fmla="*/ 1525248 w 1604584"/>
                <a:gd name="connsiteY19" fmla="*/ 631930 h 1117322"/>
                <a:gd name="connsiteX20" fmla="*/ 1604584 w 1604584"/>
                <a:gd name="connsiteY20" fmla="*/ 711266 h 1117322"/>
                <a:gd name="connsiteX21" fmla="*/ 1525248 w 1604584"/>
                <a:gd name="connsiteY21" fmla="*/ 790602 h 1117322"/>
                <a:gd name="connsiteX22" fmla="*/ 1009655 w 1604584"/>
                <a:gd name="connsiteY22" fmla="*/ 790602 h 1117322"/>
                <a:gd name="connsiteX23" fmla="*/ 1009655 w 1604584"/>
                <a:gd name="connsiteY23" fmla="*/ 987614 h 1117322"/>
                <a:gd name="connsiteX24" fmla="*/ 198749 w 1604584"/>
                <a:gd name="connsiteY24" fmla="*/ 793187 h 1117322"/>
                <a:gd name="connsiteX25" fmla="*/ 198749 w 1604584"/>
                <a:gd name="connsiteY25" fmla="*/ 815882 h 1117322"/>
                <a:gd name="connsiteX26" fmla="*/ 619885 w 1604584"/>
                <a:gd name="connsiteY26" fmla="*/ 940334 h 1117322"/>
                <a:gd name="connsiteX27" fmla="*/ 680914 w 1604584"/>
                <a:gd name="connsiteY27" fmla="*/ 1052564 h 1117322"/>
                <a:gd name="connsiteX28" fmla="*/ 568684 w 1604584"/>
                <a:gd name="connsiteY28" fmla="*/ 1113595 h 1117322"/>
                <a:gd name="connsiteX29" fmla="*/ 146688 w 1604584"/>
                <a:gd name="connsiteY29" fmla="*/ 988889 h 1117322"/>
                <a:gd name="connsiteX30" fmla="*/ 114980 w 1604584"/>
                <a:gd name="connsiteY30" fmla="*/ 972116 h 1117322"/>
                <a:gd name="connsiteX31" fmla="*/ 111965 w 1604584"/>
                <a:gd name="connsiteY31" fmla="*/ 968466 h 1117322"/>
                <a:gd name="connsiteX32" fmla="*/ 99375 w 1604584"/>
                <a:gd name="connsiteY32" fmla="*/ 971008 h 1117322"/>
                <a:gd name="connsiteX33" fmla="*/ 60694 w 1604584"/>
                <a:gd name="connsiteY33" fmla="*/ 963199 h 1117322"/>
                <a:gd name="connsiteX34" fmla="*/ 0 w 1604584"/>
                <a:gd name="connsiteY34" fmla="*/ 871633 h 111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4584" h="1117322">
                  <a:moveTo>
                    <a:pt x="0" y="871633"/>
                  </a:moveTo>
                  <a:lnTo>
                    <a:pt x="0" y="323023"/>
                  </a:lnTo>
                  <a:cubicBezTo>
                    <a:pt x="0" y="281861"/>
                    <a:pt x="25027" y="246542"/>
                    <a:pt x="60694" y="231457"/>
                  </a:cubicBezTo>
                  <a:lnTo>
                    <a:pt x="95977" y="224333"/>
                  </a:lnTo>
                  <a:lnTo>
                    <a:pt x="102153" y="214141"/>
                  </a:lnTo>
                  <a:cubicBezTo>
                    <a:pt x="110046" y="205456"/>
                    <a:pt x="119772" y="198178"/>
                    <a:pt x="131094" y="192946"/>
                  </a:cubicBezTo>
                  <a:lnTo>
                    <a:pt x="530539" y="8354"/>
                  </a:lnTo>
                  <a:cubicBezTo>
                    <a:pt x="575827" y="-12575"/>
                    <a:pt x="629507" y="7173"/>
                    <a:pt x="650435" y="52461"/>
                  </a:cubicBezTo>
                  <a:cubicBezTo>
                    <a:pt x="671364" y="97749"/>
                    <a:pt x="651617" y="151428"/>
                    <a:pt x="606329" y="172357"/>
                  </a:cubicBezTo>
                  <a:lnTo>
                    <a:pt x="206883" y="356949"/>
                  </a:lnTo>
                  <a:lnTo>
                    <a:pt x="198751" y="358885"/>
                  </a:lnTo>
                  <a:lnTo>
                    <a:pt x="198751" y="376555"/>
                  </a:lnTo>
                  <a:lnTo>
                    <a:pt x="1009655" y="182128"/>
                  </a:lnTo>
                  <a:lnTo>
                    <a:pt x="1009655" y="381425"/>
                  </a:lnTo>
                  <a:lnTo>
                    <a:pt x="1518622" y="381425"/>
                  </a:lnTo>
                  <a:cubicBezTo>
                    <a:pt x="1562438" y="381425"/>
                    <a:pt x="1597958" y="416946"/>
                    <a:pt x="1597958" y="460762"/>
                  </a:cubicBezTo>
                  <a:cubicBezTo>
                    <a:pt x="1597958" y="504578"/>
                    <a:pt x="1562438" y="540098"/>
                    <a:pt x="1518622" y="540098"/>
                  </a:cubicBezTo>
                  <a:lnTo>
                    <a:pt x="1009655" y="540098"/>
                  </a:lnTo>
                  <a:lnTo>
                    <a:pt x="1009655" y="631930"/>
                  </a:lnTo>
                  <a:lnTo>
                    <a:pt x="1525248" y="631930"/>
                  </a:lnTo>
                  <a:cubicBezTo>
                    <a:pt x="1569064" y="631930"/>
                    <a:pt x="1604584" y="667450"/>
                    <a:pt x="1604584" y="711266"/>
                  </a:cubicBezTo>
                  <a:cubicBezTo>
                    <a:pt x="1604584" y="755082"/>
                    <a:pt x="1569064" y="790602"/>
                    <a:pt x="1525248" y="790602"/>
                  </a:cubicBezTo>
                  <a:lnTo>
                    <a:pt x="1009655" y="790602"/>
                  </a:lnTo>
                  <a:lnTo>
                    <a:pt x="1009655" y="987614"/>
                  </a:lnTo>
                  <a:lnTo>
                    <a:pt x="198749" y="793187"/>
                  </a:lnTo>
                  <a:lnTo>
                    <a:pt x="198749" y="815882"/>
                  </a:lnTo>
                  <a:lnTo>
                    <a:pt x="619885" y="940334"/>
                  </a:lnTo>
                  <a:cubicBezTo>
                    <a:pt x="667729" y="954473"/>
                    <a:pt x="695054" y="1004720"/>
                    <a:pt x="680914" y="1052564"/>
                  </a:cubicBezTo>
                  <a:cubicBezTo>
                    <a:pt x="666776" y="1100410"/>
                    <a:pt x="616527" y="1127734"/>
                    <a:pt x="568684" y="1113595"/>
                  </a:cubicBezTo>
                  <a:lnTo>
                    <a:pt x="146688" y="988889"/>
                  </a:lnTo>
                  <a:cubicBezTo>
                    <a:pt x="134727" y="985354"/>
                    <a:pt x="124048" y="979563"/>
                    <a:pt x="114980" y="972116"/>
                  </a:cubicBezTo>
                  <a:lnTo>
                    <a:pt x="111965" y="968466"/>
                  </a:lnTo>
                  <a:lnTo>
                    <a:pt x="99375" y="971008"/>
                  </a:lnTo>
                  <a:lnTo>
                    <a:pt x="60694" y="963199"/>
                  </a:lnTo>
                  <a:cubicBezTo>
                    <a:pt x="25027" y="948112"/>
                    <a:pt x="0" y="912794"/>
                    <a:pt x="0" y="8716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25">
            <a:extLst>
              <a:ext uri="{FF2B5EF4-FFF2-40B4-BE49-F238E27FC236}">
                <a16:creationId xmlns:a16="http://schemas.microsoft.com/office/drawing/2014/main" id="{1B7DF36E-E973-4462-AB71-657EC5F4F77F}"/>
              </a:ext>
            </a:extLst>
          </p:cNvPr>
          <p:cNvGrpSpPr/>
          <p:nvPr/>
        </p:nvGrpSpPr>
        <p:grpSpPr>
          <a:xfrm>
            <a:off x="10214579" y="4215827"/>
            <a:ext cx="871906" cy="2370780"/>
            <a:chOff x="11644536" y="1484444"/>
            <a:chExt cx="966143" cy="2627018"/>
          </a:xfrm>
        </p:grpSpPr>
        <p:sp>
          <p:nvSpPr>
            <p:cNvPr id="27" name="Oval 26">
              <a:extLst>
                <a:ext uri="{FF2B5EF4-FFF2-40B4-BE49-F238E27FC236}">
                  <a16:creationId xmlns:a16="http://schemas.microsoft.com/office/drawing/2014/main" id="{2BFFFB77-7C0B-44A5-9189-7E611A4F76DA}"/>
                </a:ext>
              </a:extLst>
            </p:cNvPr>
            <p:cNvSpPr/>
            <p:nvPr/>
          </p:nvSpPr>
          <p:spPr>
            <a:xfrm>
              <a:off x="11821562" y="1484444"/>
              <a:ext cx="570368" cy="5703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3B01C4E-45D9-4197-B00A-6C84BBF04B53}"/>
                </a:ext>
              </a:extLst>
            </p:cNvPr>
            <p:cNvSpPr/>
            <p:nvPr/>
          </p:nvSpPr>
          <p:spPr>
            <a:xfrm rot="5400000">
              <a:off x="11116785" y="2617567"/>
              <a:ext cx="2021646" cy="966143"/>
            </a:xfrm>
            <a:custGeom>
              <a:avLst/>
              <a:gdLst>
                <a:gd name="connsiteX0" fmla="*/ 0 w 2021646"/>
                <a:gd name="connsiteY0" fmla="*/ 713822 h 966143"/>
                <a:gd name="connsiteX1" fmla="*/ 1 w 2021646"/>
                <a:gd name="connsiteY1" fmla="*/ 209544 h 966143"/>
                <a:gd name="connsiteX2" fmla="*/ 10779 w 2021646"/>
                <a:gd name="connsiteY2" fmla="*/ 156154 h 966143"/>
                <a:gd name="connsiteX3" fmla="*/ 20104 w 2021646"/>
                <a:gd name="connsiteY3" fmla="*/ 142324 h 966143"/>
                <a:gd name="connsiteX4" fmla="*/ 24172 w 2021646"/>
                <a:gd name="connsiteY4" fmla="*/ 112040 h 966143"/>
                <a:gd name="connsiteX5" fmla="*/ 99803 w 2021646"/>
                <a:gd name="connsiteY5" fmla="*/ 54420 h 966143"/>
                <a:gd name="connsiteX6" fmla="*/ 924164 w 2021646"/>
                <a:gd name="connsiteY6" fmla="*/ 188 h 966143"/>
                <a:gd name="connsiteX7" fmla="*/ 1015636 w 2021646"/>
                <a:gd name="connsiteY7" fmla="*/ 80366 h 966143"/>
                <a:gd name="connsiteX8" fmla="*/ 1015635 w 2021646"/>
                <a:gd name="connsiteY8" fmla="*/ 80366 h 966143"/>
                <a:gd name="connsiteX9" fmla="*/ 935457 w 2021646"/>
                <a:gd name="connsiteY9" fmla="*/ 171836 h 966143"/>
                <a:gd name="connsiteX10" fmla="*/ 274323 w 2021646"/>
                <a:gd name="connsiteY10" fmla="*/ 215328 h 966143"/>
                <a:gd name="connsiteX11" fmla="*/ 274323 w 2021646"/>
                <a:gd name="connsiteY11" fmla="*/ 255974 h 966143"/>
                <a:gd name="connsiteX12" fmla="*/ 1161564 w 2021646"/>
                <a:gd name="connsiteY12" fmla="*/ 209696 h 966143"/>
                <a:gd name="connsiteX13" fmla="*/ 1161564 w 2021646"/>
                <a:gd name="connsiteY13" fmla="*/ 226296 h 966143"/>
                <a:gd name="connsiteX14" fmla="*/ 1911760 w 2021646"/>
                <a:gd name="connsiteY14" fmla="*/ 226296 h 966143"/>
                <a:gd name="connsiteX15" fmla="*/ 2021646 w 2021646"/>
                <a:gd name="connsiteY15" fmla="*/ 336182 h 966143"/>
                <a:gd name="connsiteX16" fmla="*/ 2021645 w 2021646"/>
                <a:gd name="connsiteY16" fmla="*/ 336182 h 966143"/>
                <a:gd name="connsiteX17" fmla="*/ 1911759 w 2021646"/>
                <a:gd name="connsiteY17" fmla="*/ 446068 h 966143"/>
                <a:gd name="connsiteX18" fmla="*/ 1161564 w 2021646"/>
                <a:gd name="connsiteY18" fmla="*/ 446067 h 966143"/>
                <a:gd name="connsiteX19" fmla="*/ 1161564 w 2021646"/>
                <a:gd name="connsiteY19" fmla="*/ 535624 h 966143"/>
                <a:gd name="connsiteX20" fmla="*/ 1913760 w 2021646"/>
                <a:gd name="connsiteY20" fmla="*/ 535624 h 966143"/>
                <a:gd name="connsiteX21" fmla="*/ 2012593 w 2021646"/>
                <a:gd name="connsiteY21" fmla="*/ 634456 h 966143"/>
                <a:gd name="connsiteX22" fmla="*/ 1913760 w 2021646"/>
                <a:gd name="connsiteY22" fmla="*/ 733290 h 966143"/>
                <a:gd name="connsiteX23" fmla="*/ 1025079 w 2021646"/>
                <a:gd name="connsiteY23" fmla="*/ 733290 h 966143"/>
                <a:gd name="connsiteX24" fmla="*/ 986609 w 2021646"/>
                <a:gd name="connsiteY24" fmla="*/ 725524 h 966143"/>
                <a:gd name="connsiteX25" fmla="*/ 984424 w 2021646"/>
                <a:gd name="connsiteY25" fmla="*/ 724050 h 966143"/>
                <a:gd name="connsiteX26" fmla="*/ 274321 w 2021646"/>
                <a:gd name="connsiteY26" fmla="*/ 687012 h 966143"/>
                <a:gd name="connsiteX27" fmla="*/ 274321 w 2021646"/>
                <a:gd name="connsiteY27" fmla="*/ 696508 h 966143"/>
                <a:gd name="connsiteX28" fmla="*/ 821978 w 2021646"/>
                <a:gd name="connsiteY28" fmla="*/ 746826 h 966143"/>
                <a:gd name="connsiteX29" fmla="*/ 921349 w 2021646"/>
                <a:gd name="connsiteY29" fmla="*/ 866306 h 966143"/>
                <a:gd name="connsiteX30" fmla="*/ 921348 w 2021646"/>
                <a:gd name="connsiteY30" fmla="*/ 866304 h 966143"/>
                <a:gd name="connsiteX31" fmla="*/ 801868 w 2021646"/>
                <a:gd name="connsiteY31" fmla="*/ 965676 h 966143"/>
                <a:gd name="connsiteX32" fmla="*/ 149064 w 2021646"/>
                <a:gd name="connsiteY32" fmla="*/ 905694 h 966143"/>
                <a:gd name="connsiteX33" fmla="*/ 54378 w 2021646"/>
                <a:gd name="connsiteY33" fmla="*/ 829600 h 966143"/>
                <a:gd name="connsiteX34" fmla="*/ 53305 w 2021646"/>
                <a:gd name="connsiteY34" fmla="*/ 819664 h 966143"/>
                <a:gd name="connsiteX35" fmla="*/ 40174 w 2021646"/>
                <a:gd name="connsiteY35" fmla="*/ 810810 h 966143"/>
                <a:gd name="connsiteX36" fmla="*/ 0 w 2021646"/>
                <a:gd name="connsiteY36" fmla="*/ 713822 h 9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21646" h="966143">
                  <a:moveTo>
                    <a:pt x="0" y="713822"/>
                  </a:moveTo>
                  <a:lnTo>
                    <a:pt x="1" y="209544"/>
                  </a:lnTo>
                  <a:cubicBezTo>
                    <a:pt x="1" y="190606"/>
                    <a:pt x="3838" y="172564"/>
                    <a:pt x="10779" y="156154"/>
                  </a:cubicBezTo>
                  <a:lnTo>
                    <a:pt x="20104" y="142324"/>
                  </a:lnTo>
                  <a:lnTo>
                    <a:pt x="24172" y="112040"/>
                  </a:lnTo>
                  <a:cubicBezTo>
                    <a:pt x="35175" y="80378"/>
                    <a:pt x="64254" y="56758"/>
                    <a:pt x="99803" y="54420"/>
                  </a:cubicBezTo>
                  <a:lnTo>
                    <a:pt x="924164" y="188"/>
                  </a:lnTo>
                  <a:cubicBezTo>
                    <a:pt x="971565" y="-2930"/>
                    <a:pt x="1012518" y="32968"/>
                    <a:pt x="1015636" y="80366"/>
                  </a:cubicBezTo>
                  <a:lnTo>
                    <a:pt x="1015635" y="80366"/>
                  </a:lnTo>
                  <a:cubicBezTo>
                    <a:pt x="1018753" y="127764"/>
                    <a:pt x="982856" y="168718"/>
                    <a:pt x="935457" y="171836"/>
                  </a:cubicBezTo>
                  <a:lnTo>
                    <a:pt x="274323" y="215328"/>
                  </a:lnTo>
                  <a:lnTo>
                    <a:pt x="274323" y="255974"/>
                  </a:lnTo>
                  <a:lnTo>
                    <a:pt x="1161564" y="209696"/>
                  </a:lnTo>
                  <a:lnTo>
                    <a:pt x="1161564" y="226296"/>
                  </a:lnTo>
                  <a:lnTo>
                    <a:pt x="1911760" y="226296"/>
                  </a:lnTo>
                  <a:cubicBezTo>
                    <a:pt x="1972448" y="226296"/>
                    <a:pt x="2021646" y="275494"/>
                    <a:pt x="2021646" y="336182"/>
                  </a:cubicBezTo>
                  <a:lnTo>
                    <a:pt x="2021645" y="336182"/>
                  </a:lnTo>
                  <a:cubicBezTo>
                    <a:pt x="2021645" y="396870"/>
                    <a:pt x="1972447" y="446068"/>
                    <a:pt x="1911759" y="446068"/>
                  </a:cubicBezTo>
                  <a:lnTo>
                    <a:pt x="1161564" y="446067"/>
                  </a:lnTo>
                  <a:lnTo>
                    <a:pt x="1161564" y="535624"/>
                  </a:lnTo>
                  <a:lnTo>
                    <a:pt x="1913760" y="535624"/>
                  </a:lnTo>
                  <a:cubicBezTo>
                    <a:pt x="1968344" y="535624"/>
                    <a:pt x="2012593" y="579872"/>
                    <a:pt x="2012593" y="634456"/>
                  </a:cubicBezTo>
                  <a:cubicBezTo>
                    <a:pt x="2012593" y="689040"/>
                    <a:pt x="1968344" y="733290"/>
                    <a:pt x="1913760" y="733290"/>
                  </a:cubicBezTo>
                  <a:lnTo>
                    <a:pt x="1025079" y="733290"/>
                  </a:lnTo>
                  <a:cubicBezTo>
                    <a:pt x="1011433" y="733290"/>
                    <a:pt x="998433" y="730524"/>
                    <a:pt x="986609" y="725524"/>
                  </a:cubicBezTo>
                  <a:lnTo>
                    <a:pt x="984424" y="724050"/>
                  </a:lnTo>
                  <a:lnTo>
                    <a:pt x="274321" y="687012"/>
                  </a:lnTo>
                  <a:lnTo>
                    <a:pt x="274321" y="696508"/>
                  </a:lnTo>
                  <a:lnTo>
                    <a:pt x="821978" y="746826"/>
                  </a:lnTo>
                  <a:cubicBezTo>
                    <a:pt x="882412" y="752378"/>
                    <a:pt x="926903" y="805872"/>
                    <a:pt x="921349" y="866306"/>
                  </a:cubicBezTo>
                  <a:lnTo>
                    <a:pt x="921348" y="866304"/>
                  </a:lnTo>
                  <a:cubicBezTo>
                    <a:pt x="915795" y="926740"/>
                    <a:pt x="862302" y="971228"/>
                    <a:pt x="801868" y="965676"/>
                  </a:cubicBezTo>
                  <a:lnTo>
                    <a:pt x="149064" y="905694"/>
                  </a:lnTo>
                  <a:cubicBezTo>
                    <a:pt x="103739" y="901530"/>
                    <a:pt x="67382" y="870398"/>
                    <a:pt x="54378" y="829600"/>
                  </a:cubicBezTo>
                  <a:lnTo>
                    <a:pt x="53305" y="819664"/>
                  </a:lnTo>
                  <a:lnTo>
                    <a:pt x="40174" y="810810"/>
                  </a:lnTo>
                  <a:cubicBezTo>
                    <a:pt x="15352" y="785988"/>
                    <a:pt x="1" y="751698"/>
                    <a:pt x="0" y="71382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431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26"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80">
                                          <p:stCondLst>
                                            <p:cond delay="0"/>
                                          </p:stCondLst>
                                        </p:cTn>
                                        <p:tgtEl>
                                          <p:spTgt spid="14"/>
                                        </p:tgtEl>
                                      </p:cBhvr>
                                    </p:animEffect>
                                    <p:anim calcmode="lin" valueType="num">
                                      <p:cBhvr>
                                        <p:cTn id="3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2" dur="26">
                                          <p:stCondLst>
                                            <p:cond delay="650"/>
                                          </p:stCondLst>
                                        </p:cTn>
                                        <p:tgtEl>
                                          <p:spTgt spid="14"/>
                                        </p:tgtEl>
                                      </p:cBhvr>
                                      <p:to x="100000" y="60000"/>
                                    </p:animScale>
                                    <p:animScale>
                                      <p:cBhvr>
                                        <p:cTn id="43" dur="166" decel="50000">
                                          <p:stCondLst>
                                            <p:cond delay="676"/>
                                          </p:stCondLst>
                                        </p:cTn>
                                        <p:tgtEl>
                                          <p:spTgt spid="14"/>
                                        </p:tgtEl>
                                      </p:cBhvr>
                                      <p:to x="100000" y="100000"/>
                                    </p:animScale>
                                    <p:animScale>
                                      <p:cBhvr>
                                        <p:cTn id="44" dur="26">
                                          <p:stCondLst>
                                            <p:cond delay="1312"/>
                                          </p:stCondLst>
                                        </p:cTn>
                                        <p:tgtEl>
                                          <p:spTgt spid="14"/>
                                        </p:tgtEl>
                                      </p:cBhvr>
                                      <p:to x="100000" y="80000"/>
                                    </p:animScale>
                                    <p:animScale>
                                      <p:cBhvr>
                                        <p:cTn id="45" dur="166" decel="50000">
                                          <p:stCondLst>
                                            <p:cond delay="1338"/>
                                          </p:stCondLst>
                                        </p:cTn>
                                        <p:tgtEl>
                                          <p:spTgt spid="14"/>
                                        </p:tgtEl>
                                      </p:cBhvr>
                                      <p:to x="100000" y="100000"/>
                                    </p:animScale>
                                    <p:animScale>
                                      <p:cBhvr>
                                        <p:cTn id="46" dur="26">
                                          <p:stCondLst>
                                            <p:cond delay="1642"/>
                                          </p:stCondLst>
                                        </p:cTn>
                                        <p:tgtEl>
                                          <p:spTgt spid="14"/>
                                        </p:tgtEl>
                                      </p:cBhvr>
                                      <p:to x="100000" y="90000"/>
                                    </p:animScale>
                                    <p:animScale>
                                      <p:cBhvr>
                                        <p:cTn id="47" dur="166" decel="50000">
                                          <p:stCondLst>
                                            <p:cond delay="1668"/>
                                          </p:stCondLst>
                                        </p:cTn>
                                        <p:tgtEl>
                                          <p:spTgt spid="14"/>
                                        </p:tgtEl>
                                      </p:cBhvr>
                                      <p:to x="100000" y="100000"/>
                                    </p:animScale>
                                    <p:animScale>
                                      <p:cBhvr>
                                        <p:cTn id="48" dur="26">
                                          <p:stCondLst>
                                            <p:cond delay="1808"/>
                                          </p:stCondLst>
                                        </p:cTn>
                                        <p:tgtEl>
                                          <p:spTgt spid="14"/>
                                        </p:tgtEl>
                                      </p:cBhvr>
                                      <p:to x="100000" y="95000"/>
                                    </p:animScale>
                                    <p:animScale>
                                      <p:cBhvr>
                                        <p:cTn id="49" dur="166" decel="50000">
                                          <p:stCondLst>
                                            <p:cond delay="1834"/>
                                          </p:stCondLst>
                                        </p:cTn>
                                        <p:tgtEl>
                                          <p:spTgt spid="14"/>
                                        </p:tgtEl>
                                      </p:cBhvr>
                                      <p:to x="100000" y="100000"/>
                                    </p:animScale>
                                  </p:childTnLst>
                                </p:cTn>
                              </p:par>
                              <p:par>
                                <p:cTn id="50" presetID="26"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80">
                                          <p:stCondLst>
                                            <p:cond delay="0"/>
                                          </p:stCondLst>
                                        </p:cTn>
                                        <p:tgtEl>
                                          <p:spTgt spid="17"/>
                                        </p:tgtEl>
                                      </p:cBhvr>
                                    </p:animEffect>
                                    <p:anim calcmode="lin" valueType="num">
                                      <p:cBhvr>
                                        <p:cTn id="5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8" dur="26">
                                          <p:stCondLst>
                                            <p:cond delay="650"/>
                                          </p:stCondLst>
                                        </p:cTn>
                                        <p:tgtEl>
                                          <p:spTgt spid="17"/>
                                        </p:tgtEl>
                                      </p:cBhvr>
                                      <p:to x="100000" y="60000"/>
                                    </p:animScale>
                                    <p:animScale>
                                      <p:cBhvr>
                                        <p:cTn id="59" dur="166" decel="50000">
                                          <p:stCondLst>
                                            <p:cond delay="676"/>
                                          </p:stCondLst>
                                        </p:cTn>
                                        <p:tgtEl>
                                          <p:spTgt spid="17"/>
                                        </p:tgtEl>
                                      </p:cBhvr>
                                      <p:to x="100000" y="100000"/>
                                    </p:animScale>
                                    <p:animScale>
                                      <p:cBhvr>
                                        <p:cTn id="60" dur="26">
                                          <p:stCondLst>
                                            <p:cond delay="1312"/>
                                          </p:stCondLst>
                                        </p:cTn>
                                        <p:tgtEl>
                                          <p:spTgt spid="17"/>
                                        </p:tgtEl>
                                      </p:cBhvr>
                                      <p:to x="100000" y="80000"/>
                                    </p:animScale>
                                    <p:animScale>
                                      <p:cBhvr>
                                        <p:cTn id="61" dur="166" decel="50000">
                                          <p:stCondLst>
                                            <p:cond delay="1338"/>
                                          </p:stCondLst>
                                        </p:cTn>
                                        <p:tgtEl>
                                          <p:spTgt spid="17"/>
                                        </p:tgtEl>
                                      </p:cBhvr>
                                      <p:to x="100000" y="100000"/>
                                    </p:animScale>
                                    <p:animScale>
                                      <p:cBhvr>
                                        <p:cTn id="62" dur="26">
                                          <p:stCondLst>
                                            <p:cond delay="1642"/>
                                          </p:stCondLst>
                                        </p:cTn>
                                        <p:tgtEl>
                                          <p:spTgt spid="17"/>
                                        </p:tgtEl>
                                      </p:cBhvr>
                                      <p:to x="100000" y="90000"/>
                                    </p:animScale>
                                    <p:animScale>
                                      <p:cBhvr>
                                        <p:cTn id="63" dur="166" decel="50000">
                                          <p:stCondLst>
                                            <p:cond delay="1668"/>
                                          </p:stCondLst>
                                        </p:cTn>
                                        <p:tgtEl>
                                          <p:spTgt spid="17"/>
                                        </p:tgtEl>
                                      </p:cBhvr>
                                      <p:to x="100000" y="100000"/>
                                    </p:animScale>
                                    <p:animScale>
                                      <p:cBhvr>
                                        <p:cTn id="64" dur="26">
                                          <p:stCondLst>
                                            <p:cond delay="1808"/>
                                          </p:stCondLst>
                                        </p:cTn>
                                        <p:tgtEl>
                                          <p:spTgt spid="17"/>
                                        </p:tgtEl>
                                      </p:cBhvr>
                                      <p:to x="100000" y="95000"/>
                                    </p:animScale>
                                    <p:animScale>
                                      <p:cBhvr>
                                        <p:cTn id="65" dur="166" decel="50000">
                                          <p:stCondLst>
                                            <p:cond delay="1834"/>
                                          </p:stCondLst>
                                        </p:cTn>
                                        <p:tgtEl>
                                          <p:spTgt spid="17"/>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childTnLst>
                                </p:cTn>
                              </p:par>
                              <p:par>
                                <p:cTn id="70" presetID="26"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80">
                                          <p:stCondLst>
                                            <p:cond delay="0"/>
                                          </p:stCondLst>
                                        </p:cTn>
                                        <p:tgtEl>
                                          <p:spTgt spid="23"/>
                                        </p:tgtEl>
                                      </p:cBhvr>
                                    </p:animEffect>
                                    <p:anim calcmode="lin" valueType="num">
                                      <p:cBhvr>
                                        <p:cTn id="7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8" dur="26">
                                          <p:stCondLst>
                                            <p:cond delay="650"/>
                                          </p:stCondLst>
                                        </p:cTn>
                                        <p:tgtEl>
                                          <p:spTgt spid="23"/>
                                        </p:tgtEl>
                                      </p:cBhvr>
                                      <p:to x="100000" y="60000"/>
                                    </p:animScale>
                                    <p:animScale>
                                      <p:cBhvr>
                                        <p:cTn id="79" dur="166" decel="50000">
                                          <p:stCondLst>
                                            <p:cond delay="676"/>
                                          </p:stCondLst>
                                        </p:cTn>
                                        <p:tgtEl>
                                          <p:spTgt spid="23"/>
                                        </p:tgtEl>
                                      </p:cBhvr>
                                      <p:to x="100000" y="100000"/>
                                    </p:animScale>
                                    <p:animScale>
                                      <p:cBhvr>
                                        <p:cTn id="80" dur="26">
                                          <p:stCondLst>
                                            <p:cond delay="1312"/>
                                          </p:stCondLst>
                                        </p:cTn>
                                        <p:tgtEl>
                                          <p:spTgt spid="23"/>
                                        </p:tgtEl>
                                      </p:cBhvr>
                                      <p:to x="100000" y="80000"/>
                                    </p:animScale>
                                    <p:animScale>
                                      <p:cBhvr>
                                        <p:cTn id="81" dur="166" decel="50000">
                                          <p:stCondLst>
                                            <p:cond delay="1338"/>
                                          </p:stCondLst>
                                        </p:cTn>
                                        <p:tgtEl>
                                          <p:spTgt spid="23"/>
                                        </p:tgtEl>
                                      </p:cBhvr>
                                      <p:to x="100000" y="100000"/>
                                    </p:animScale>
                                    <p:animScale>
                                      <p:cBhvr>
                                        <p:cTn id="82" dur="26">
                                          <p:stCondLst>
                                            <p:cond delay="1642"/>
                                          </p:stCondLst>
                                        </p:cTn>
                                        <p:tgtEl>
                                          <p:spTgt spid="23"/>
                                        </p:tgtEl>
                                      </p:cBhvr>
                                      <p:to x="100000" y="90000"/>
                                    </p:animScale>
                                    <p:animScale>
                                      <p:cBhvr>
                                        <p:cTn id="83" dur="166" decel="50000">
                                          <p:stCondLst>
                                            <p:cond delay="1668"/>
                                          </p:stCondLst>
                                        </p:cTn>
                                        <p:tgtEl>
                                          <p:spTgt spid="23"/>
                                        </p:tgtEl>
                                      </p:cBhvr>
                                      <p:to x="100000" y="100000"/>
                                    </p:animScale>
                                    <p:animScale>
                                      <p:cBhvr>
                                        <p:cTn id="84" dur="26">
                                          <p:stCondLst>
                                            <p:cond delay="1808"/>
                                          </p:stCondLst>
                                        </p:cTn>
                                        <p:tgtEl>
                                          <p:spTgt spid="23"/>
                                        </p:tgtEl>
                                      </p:cBhvr>
                                      <p:to x="100000" y="95000"/>
                                    </p:animScale>
                                    <p:animScale>
                                      <p:cBhvr>
                                        <p:cTn id="85" dur="166" decel="50000">
                                          <p:stCondLst>
                                            <p:cond delay="1834"/>
                                          </p:stCondLst>
                                        </p:cTn>
                                        <p:tgtEl>
                                          <p:spTgt spid="23"/>
                                        </p:tgtEl>
                                      </p:cBhvr>
                                      <p:to x="100000" y="100000"/>
                                    </p:animScale>
                                  </p:childTnLst>
                                </p:cTn>
                              </p:par>
                              <p:par>
                                <p:cTn id="86" presetID="26" presetClass="entr" presetSubtype="0"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80">
                                          <p:stCondLst>
                                            <p:cond delay="0"/>
                                          </p:stCondLst>
                                        </p:cTn>
                                        <p:tgtEl>
                                          <p:spTgt spid="20"/>
                                        </p:tgtEl>
                                      </p:cBhvr>
                                    </p:animEffect>
                                    <p:anim calcmode="lin" valueType="num">
                                      <p:cBhvr>
                                        <p:cTn id="8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4" dur="26">
                                          <p:stCondLst>
                                            <p:cond delay="650"/>
                                          </p:stCondLst>
                                        </p:cTn>
                                        <p:tgtEl>
                                          <p:spTgt spid="20"/>
                                        </p:tgtEl>
                                      </p:cBhvr>
                                      <p:to x="100000" y="60000"/>
                                    </p:animScale>
                                    <p:animScale>
                                      <p:cBhvr>
                                        <p:cTn id="95" dur="166" decel="50000">
                                          <p:stCondLst>
                                            <p:cond delay="676"/>
                                          </p:stCondLst>
                                        </p:cTn>
                                        <p:tgtEl>
                                          <p:spTgt spid="20"/>
                                        </p:tgtEl>
                                      </p:cBhvr>
                                      <p:to x="100000" y="100000"/>
                                    </p:animScale>
                                    <p:animScale>
                                      <p:cBhvr>
                                        <p:cTn id="96" dur="26">
                                          <p:stCondLst>
                                            <p:cond delay="1312"/>
                                          </p:stCondLst>
                                        </p:cTn>
                                        <p:tgtEl>
                                          <p:spTgt spid="20"/>
                                        </p:tgtEl>
                                      </p:cBhvr>
                                      <p:to x="100000" y="80000"/>
                                    </p:animScale>
                                    <p:animScale>
                                      <p:cBhvr>
                                        <p:cTn id="97" dur="166" decel="50000">
                                          <p:stCondLst>
                                            <p:cond delay="1338"/>
                                          </p:stCondLst>
                                        </p:cTn>
                                        <p:tgtEl>
                                          <p:spTgt spid="20"/>
                                        </p:tgtEl>
                                      </p:cBhvr>
                                      <p:to x="100000" y="100000"/>
                                    </p:animScale>
                                    <p:animScale>
                                      <p:cBhvr>
                                        <p:cTn id="98" dur="26">
                                          <p:stCondLst>
                                            <p:cond delay="1642"/>
                                          </p:stCondLst>
                                        </p:cTn>
                                        <p:tgtEl>
                                          <p:spTgt spid="20"/>
                                        </p:tgtEl>
                                      </p:cBhvr>
                                      <p:to x="100000" y="90000"/>
                                    </p:animScale>
                                    <p:animScale>
                                      <p:cBhvr>
                                        <p:cTn id="99" dur="166" decel="50000">
                                          <p:stCondLst>
                                            <p:cond delay="1668"/>
                                          </p:stCondLst>
                                        </p:cTn>
                                        <p:tgtEl>
                                          <p:spTgt spid="20"/>
                                        </p:tgtEl>
                                      </p:cBhvr>
                                      <p:to x="100000" y="100000"/>
                                    </p:animScale>
                                    <p:animScale>
                                      <p:cBhvr>
                                        <p:cTn id="100" dur="26">
                                          <p:stCondLst>
                                            <p:cond delay="1808"/>
                                          </p:stCondLst>
                                        </p:cTn>
                                        <p:tgtEl>
                                          <p:spTgt spid="20"/>
                                        </p:tgtEl>
                                      </p:cBhvr>
                                      <p:to x="100000" y="95000"/>
                                    </p:animScale>
                                    <p:animScale>
                                      <p:cBhvr>
                                        <p:cTn id="101" dur="166" decel="50000">
                                          <p:stCondLst>
                                            <p:cond delay="1834"/>
                                          </p:stCondLst>
                                        </p:cTn>
                                        <p:tgtEl>
                                          <p:spTgt spid="20"/>
                                        </p:tgtEl>
                                      </p:cBhvr>
                                      <p:to x="100000" y="100000"/>
                                    </p:animScale>
                                  </p:childTnLst>
                                </p:cTn>
                              </p:par>
                              <p:par>
                                <p:cTn id="102" presetID="26" presetClass="entr" presetSubtype="0" fill="hold"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down)">
                                      <p:cBhvr>
                                        <p:cTn id="104" dur="580">
                                          <p:stCondLst>
                                            <p:cond delay="0"/>
                                          </p:stCondLst>
                                        </p:cTn>
                                        <p:tgtEl>
                                          <p:spTgt spid="35"/>
                                        </p:tgtEl>
                                      </p:cBhvr>
                                    </p:animEffect>
                                    <p:anim calcmode="lin" valueType="num">
                                      <p:cBhvr>
                                        <p:cTn id="105"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10" dur="26">
                                          <p:stCondLst>
                                            <p:cond delay="650"/>
                                          </p:stCondLst>
                                        </p:cTn>
                                        <p:tgtEl>
                                          <p:spTgt spid="35"/>
                                        </p:tgtEl>
                                      </p:cBhvr>
                                      <p:to x="100000" y="60000"/>
                                    </p:animScale>
                                    <p:animScale>
                                      <p:cBhvr>
                                        <p:cTn id="111" dur="166" decel="50000">
                                          <p:stCondLst>
                                            <p:cond delay="676"/>
                                          </p:stCondLst>
                                        </p:cTn>
                                        <p:tgtEl>
                                          <p:spTgt spid="35"/>
                                        </p:tgtEl>
                                      </p:cBhvr>
                                      <p:to x="100000" y="100000"/>
                                    </p:animScale>
                                    <p:animScale>
                                      <p:cBhvr>
                                        <p:cTn id="112" dur="26">
                                          <p:stCondLst>
                                            <p:cond delay="1312"/>
                                          </p:stCondLst>
                                        </p:cTn>
                                        <p:tgtEl>
                                          <p:spTgt spid="35"/>
                                        </p:tgtEl>
                                      </p:cBhvr>
                                      <p:to x="100000" y="80000"/>
                                    </p:animScale>
                                    <p:animScale>
                                      <p:cBhvr>
                                        <p:cTn id="113" dur="166" decel="50000">
                                          <p:stCondLst>
                                            <p:cond delay="1338"/>
                                          </p:stCondLst>
                                        </p:cTn>
                                        <p:tgtEl>
                                          <p:spTgt spid="35"/>
                                        </p:tgtEl>
                                      </p:cBhvr>
                                      <p:to x="100000" y="100000"/>
                                    </p:animScale>
                                    <p:animScale>
                                      <p:cBhvr>
                                        <p:cTn id="114" dur="26">
                                          <p:stCondLst>
                                            <p:cond delay="1642"/>
                                          </p:stCondLst>
                                        </p:cTn>
                                        <p:tgtEl>
                                          <p:spTgt spid="35"/>
                                        </p:tgtEl>
                                      </p:cBhvr>
                                      <p:to x="100000" y="90000"/>
                                    </p:animScale>
                                    <p:animScale>
                                      <p:cBhvr>
                                        <p:cTn id="115" dur="166" decel="50000">
                                          <p:stCondLst>
                                            <p:cond delay="1668"/>
                                          </p:stCondLst>
                                        </p:cTn>
                                        <p:tgtEl>
                                          <p:spTgt spid="35"/>
                                        </p:tgtEl>
                                      </p:cBhvr>
                                      <p:to x="100000" y="100000"/>
                                    </p:animScale>
                                    <p:animScale>
                                      <p:cBhvr>
                                        <p:cTn id="116" dur="26">
                                          <p:stCondLst>
                                            <p:cond delay="1808"/>
                                          </p:stCondLst>
                                        </p:cTn>
                                        <p:tgtEl>
                                          <p:spTgt spid="35"/>
                                        </p:tgtEl>
                                      </p:cBhvr>
                                      <p:to x="100000" y="95000"/>
                                    </p:animScale>
                                    <p:animScale>
                                      <p:cBhvr>
                                        <p:cTn id="117" dur="166" decel="50000">
                                          <p:stCondLst>
                                            <p:cond delay="1834"/>
                                          </p:stCondLst>
                                        </p:cTn>
                                        <p:tgtEl>
                                          <p:spTgt spid="35"/>
                                        </p:tgtEl>
                                      </p:cBhvr>
                                      <p:to x="100000" y="100000"/>
                                    </p:animScale>
                                  </p:childTnLst>
                                </p:cTn>
                              </p:par>
                              <p:par>
                                <p:cTn id="118" presetID="26" presetClass="entr" presetSubtype="0" fill="hold"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wipe(down)">
                                      <p:cBhvr>
                                        <p:cTn id="120" dur="580">
                                          <p:stCondLst>
                                            <p:cond delay="0"/>
                                          </p:stCondLst>
                                        </p:cTn>
                                        <p:tgtEl>
                                          <p:spTgt spid="29"/>
                                        </p:tgtEl>
                                      </p:cBhvr>
                                    </p:animEffect>
                                    <p:anim calcmode="lin" valueType="num">
                                      <p:cBhvr>
                                        <p:cTn id="12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6" dur="26">
                                          <p:stCondLst>
                                            <p:cond delay="650"/>
                                          </p:stCondLst>
                                        </p:cTn>
                                        <p:tgtEl>
                                          <p:spTgt spid="29"/>
                                        </p:tgtEl>
                                      </p:cBhvr>
                                      <p:to x="100000" y="60000"/>
                                    </p:animScale>
                                    <p:animScale>
                                      <p:cBhvr>
                                        <p:cTn id="127" dur="166" decel="50000">
                                          <p:stCondLst>
                                            <p:cond delay="676"/>
                                          </p:stCondLst>
                                        </p:cTn>
                                        <p:tgtEl>
                                          <p:spTgt spid="29"/>
                                        </p:tgtEl>
                                      </p:cBhvr>
                                      <p:to x="100000" y="100000"/>
                                    </p:animScale>
                                    <p:animScale>
                                      <p:cBhvr>
                                        <p:cTn id="128" dur="26">
                                          <p:stCondLst>
                                            <p:cond delay="1312"/>
                                          </p:stCondLst>
                                        </p:cTn>
                                        <p:tgtEl>
                                          <p:spTgt spid="29"/>
                                        </p:tgtEl>
                                      </p:cBhvr>
                                      <p:to x="100000" y="80000"/>
                                    </p:animScale>
                                    <p:animScale>
                                      <p:cBhvr>
                                        <p:cTn id="129" dur="166" decel="50000">
                                          <p:stCondLst>
                                            <p:cond delay="1338"/>
                                          </p:stCondLst>
                                        </p:cTn>
                                        <p:tgtEl>
                                          <p:spTgt spid="29"/>
                                        </p:tgtEl>
                                      </p:cBhvr>
                                      <p:to x="100000" y="100000"/>
                                    </p:animScale>
                                    <p:animScale>
                                      <p:cBhvr>
                                        <p:cTn id="130" dur="26">
                                          <p:stCondLst>
                                            <p:cond delay="1642"/>
                                          </p:stCondLst>
                                        </p:cTn>
                                        <p:tgtEl>
                                          <p:spTgt spid="29"/>
                                        </p:tgtEl>
                                      </p:cBhvr>
                                      <p:to x="100000" y="90000"/>
                                    </p:animScale>
                                    <p:animScale>
                                      <p:cBhvr>
                                        <p:cTn id="131" dur="166" decel="50000">
                                          <p:stCondLst>
                                            <p:cond delay="1668"/>
                                          </p:stCondLst>
                                        </p:cTn>
                                        <p:tgtEl>
                                          <p:spTgt spid="29"/>
                                        </p:tgtEl>
                                      </p:cBhvr>
                                      <p:to x="100000" y="100000"/>
                                    </p:animScale>
                                    <p:animScale>
                                      <p:cBhvr>
                                        <p:cTn id="132" dur="26">
                                          <p:stCondLst>
                                            <p:cond delay="1808"/>
                                          </p:stCondLst>
                                        </p:cTn>
                                        <p:tgtEl>
                                          <p:spTgt spid="29"/>
                                        </p:tgtEl>
                                      </p:cBhvr>
                                      <p:to x="100000" y="95000"/>
                                    </p:animScale>
                                    <p:animScale>
                                      <p:cBhvr>
                                        <p:cTn id="133" dur="166" decel="50000">
                                          <p:stCondLst>
                                            <p:cond delay="1834"/>
                                          </p:stCondLst>
                                        </p:cTn>
                                        <p:tgtEl>
                                          <p:spTgt spid="29"/>
                                        </p:tgtEl>
                                      </p:cBhvr>
                                      <p:to x="100000" y="100000"/>
                                    </p:animScale>
                                  </p:childTnLst>
                                </p:cTn>
                              </p:par>
                              <p:par>
                                <p:cTn id="134" presetID="26" presetClass="entr" presetSubtype="0" fill="hold" nodeType="with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wipe(down)">
                                      <p:cBhvr>
                                        <p:cTn id="136" dur="580">
                                          <p:stCondLst>
                                            <p:cond delay="0"/>
                                          </p:stCondLst>
                                        </p:cTn>
                                        <p:tgtEl>
                                          <p:spTgt spid="26"/>
                                        </p:tgtEl>
                                      </p:cBhvr>
                                    </p:animEffect>
                                    <p:anim calcmode="lin" valueType="num">
                                      <p:cBhvr>
                                        <p:cTn id="13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42" dur="26">
                                          <p:stCondLst>
                                            <p:cond delay="650"/>
                                          </p:stCondLst>
                                        </p:cTn>
                                        <p:tgtEl>
                                          <p:spTgt spid="26"/>
                                        </p:tgtEl>
                                      </p:cBhvr>
                                      <p:to x="100000" y="60000"/>
                                    </p:animScale>
                                    <p:animScale>
                                      <p:cBhvr>
                                        <p:cTn id="143" dur="166" decel="50000">
                                          <p:stCondLst>
                                            <p:cond delay="676"/>
                                          </p:stCondLst>
                                        </p:cTn>
                                        <p:tgtEl>
                                          <p:spTgt spid="26"/>
                                        </p:tgtEl>
                                      </p:cBhvr>
                                      <p:to x="100000" y="100000"/>
                                    </p:animScale>
                                    <p:animScale>
                                      <p:cBhvr>
                                        <p:cTn id="144" dur="26">
                                          <p:stCondLst>
                                            <p:cond delay="1312"/>
                                          </p:stCondLst>
                                        </p:cTn>
                                        <p:tgtEl>
                                          <p:spTgt spid="26"/>
                                        </p:tgtEl>
                                      </p:cBhvr>
                                      <p:to x="100000" y="80000"/>
                                    </p:animScale>
                                    <p:animScale>
                                      <p:cBhvr>
                                        <p:cTn id="145" dur="166" decel="50000">
                                          <p:stCondLst>
                                            <p:cond delay="1338"/>
                                          </p:stCondLst>
                                        </p:cTn>
                                        <p:tgtEl>
                                          <p:spTgt spid="26"/>
                                        </p:tgtEl>
                                      </p:cBhvr>
                                      <p:to x="100000" y="100000"/>
                                    </p:animScale>
                                    <p:animScale>
                                      <p:cBhvr>
                                        <p:cTn id="146" dur="26">
                                          <p:stCondLst>
                                            <p:cond delay="1642"/>
                                          </p:stCondLst>
                                        </p:cTn>
                                        <p:tgtEl>
                                          <p:spTgt spid="26"/>
                                        </p:tgtEl>
                                      </p:cBhvr>
                                      <p:to x="100000" y="90000"/>
                                    </p:animScale>
                                    <p:animScale>
                                      <p:cBhvr>
                                        <p:cTn id="147" dur="166" decel="50000">
                                          <p:stCondLst>
                                            <p:cond delay="1668"/>
                                          </p:stCondLst>
                                        </p:cTn>
                                        <p:tgtEl>
                                          <p:spTgt spid="26"/>
                                        </p:tgtEl>
                                      </p:cBhvr>
                                      <p:to x="100000" y="100000"/>
                                    </p:animScale>
                                    <p:animScale>
                                      <p:cBhvr>
                                        <p:cTn id="148" dur="26">
                                          <p:stCondLst>
                                            <p:cond delay="1808"/>
                                          </p:stCondLst>
                                        </p:cTn>
                                        <p:tgtEl>
                                          <p:spTgt spid="26"/>
                                        </p:tgtEl>
                                      </p:cBhvr>
                                      <p:to x="100000" y="95000"/>
                                    </p:animScale>
                                    <p:animScale>
                                      <p:cBhvr>
                                        <p:cTn id="149" dur="166" decel="50000">
                                          <p:stCondLst>
                                            <p:cond delay="1834"/>
                                          </p:stCondLst>
                                        </p:cTn>
                                        <p:tgtEl>
                                          <p:spTgt spid="26"/>
                                        </p:tgtEl>
                                      </p:cBhvr>
                                      <p:to x="100000" y="100000"/>
                                    </p:animScale>
                                  </p:childTnLst>
                                </p:cTn>
                              </p:par>
                              <p:par>
                                <p:cTn id="150" presetID="26" presetClass="entr" presetSubtype="0" fill="hold" nodeType="withEffect">
                                  <p:stCondLst>
                                    <p:cond delay="0"/>
                                  </p:stCondLst>
                                  <p:childTnLst>
                                    <p:set>
                                      <p:cBhvr>
                                        <p:cTn id="151" dur="1" fill="hold">
                                          <p:stCondLst>
                                            <p:cond delay="0"/>
                                          </p:stCondLst>
                                        </p:cTn>
                                        <p:tgtEl>
                                          <p:spTgt spid="32"/>
                                        </p:tgtEl>
                                        <p:attrNameLst>
                                          <p:attrName>style.visibility</p:attrName>
                                        </p:attrNameLst>
                                      </p:cBhvr>
                                      <p:to>
                                        <p:strVal val="visible"/>
                                      </p:to>
                                    </p:set>
                                    <p:animEffect transition="in" filter="wipe(down)">
                                      <p:cBhvr>
                                        <p:cTn id="152" dur="580">
                                          <p:stCondLst>
                                            <p:cond delay="0"/>
                                          </p:stCondLst>
                                        </p:cTn>
                                        <p:tgtEl>
                                          <p:spTgt spid="32"/>
                                        </p:tgtEl>
                                      </p:cBhvr>
                                    </p:animEffect>
                                    <p:anim calcmode="lin" valueType="num">
                                      <p:cBhvr>
                                        <p:cTn id="15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5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5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5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8" dur="26">
                                          <p:stCondLst>
                                            <p:cond delay="650"/>
                                          </p:stCondLst>
                                        </p:cTn>
                                        <p:tgtEl>
                                          <p:spTgt spid="32"/>
                                        </p:tgtEl>
                                      </p:cBhvr>
                                      <p:to x="100000" y="60000"/>
                                    </p:animScale>
                                    <p:animScale>
                                      <p:cBhvr>
                                        <p:cTn id="159" dur="166" decel="50000">
                                          <p:stCondLst>
                                            <p:cond delay="676"/>
                                          </p:stCondLst>
                                        </p:cTn>
                                        <p:tgtEl>
                                          <p:spTgt spid="32"/>
                                        </p:tgtEl>
                                      </p:cBhvr>
                                      <p:to x="100000" y="100000"/>
                                    </p:animScale>
                                    <p:animScale>
                                      <p:cBhvr>
                                        <p:cTn id="160" dur="26">
                                          <p:stCondLst>
                                            <p:cond delay="1312"/>
                                          </p:stCondLst>
                                        </p:cTn>
                                        <p:tgtEl>
                                          <p:spTgt spid="32"/>
                                        </p:tgtEl>
                                      </p:cBhvr>
                                      <p:to x="100000" y="80000"/>
                                    </p:animScale>
                                    <p:animScale>
                                      <p:cBhvr>
                                        <p:cTn id="161" dur="166" decel="50000">
                                          <p:stCondLst>
                                            <p:cond delay="1338"/>
                                          </p:stCondLst>
                                        </p:cTn>
                                        <p:tgtEl>
                                          <p:spTgt spid="32"/>
                                        </p:tgtEl>
                                      </p:cBhvr>
                                      <p:to x="100000" y="100000"/>
                                    </p:animScale>
                                    <p:animScale>
                                      <p:cBhvr>
                                        <p:cTn id="162" dur="26">
                                          <p:stCondLst>
                                            <p:cond delay="1642"/>
                                          </p:stCondLst>
                                        </p:cTn>
                                        <p:tgtEl>
                                          <p:spTgt spid="32"/>
                                        </p:tgtEl>
                                      </p:cBhvr>
                                      <p:to x="100000" y="90000"/>
                                    </p:animScale>
                                    <p:animScale>
                                      <p:cBhvr>
                                        <p:cTn id="163" dur="166" decel="50000">
                                          <p:stCondLst>
                                            <p:cond delay="1668"/>
                                          </p:stCondLst>
                                        </p:cTn>
                                        <p:tgtEl>
                                          <p:spTgt spid="32"/>
                                        </p:tgtEl>
                                      </p:cBhvr>
                                      <p:to x="100000" y="100000"/>
                                    </p:animScale>
                                    <p:animScale>
                                      <p:cBhvr>
                                        <p:cTn id="164" dur="26">
                                          <p:stCondLst>
                                            <p:cond delay="1808"/>
                                          </p:stCondLst>
                                        </p:cTn>
                                        <p:tgtEl>
                                          <p:spTgt spid="32"/>
                                        </p:tgtEl>
                                      </p:cBhvr>
                                      <p:to x="100000" y="95000"/>
                                    </p:animScale>
                                    <p:animScale>
                                      <p:cBhvr>
                                        <p:cTn id="165"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58ABA2F-4462-4157-92BD-8A06F2F8084A}"/>
              </a:ext>
            </a:extLst>
          </p:cNvPr>
          <p:cNvSpPr/>
          <p:nvPr/>
        </p:nvSpPr>
        <p:spPr>
          <a:xfrm>
            <a:off x="483477" y="1176397"/>
            <a:ext cx="4824246" cy="3416320"/>
          </a:xfrm>
          <a:prstGeom prst="rect">
            <a:avLst/>
          </a:prstGeom>
        </p:spPr>
        <p:txBody>
          <a:bodyPr wrap="square">
            <a:spAutoFit/>
          </a:bodyPr>
          <a:lstStyle/>
          <a:p>
            <a:pPr fontAlgn="base"/>
            <a:r>
              <a:rPr lang="en-US" sz="3600" b="0" i="0" dirty="0">
                <a:solidFill>
                  <a:schemeClr val="bg1"/>
                </a:solidFill>
                <a:effectLst/>
              </a:rPr>
              <a:t>2. Priesthood keys allow man to govern and direct the kingdom of God on the earth.</a:t>
            </a:r>
          </a:p>
          <a:p>
            <a:pPr fontAlgn="base"/>
            <a:r>
              <a:rPr lang="en-US" sz="3600" b="0" i="0" dirty="0">
                <a:solidFill>
                  <a:schemeClr val="bg1"/>
                </a:solidFill>
                <a:effectLst/>
              </a:rPr>
              <a:t>True </a:t>
            </a:r>
          </a:p>
          <a:p>
            <a:pPr fontAlgn="base"/>
            <a:r>
              <a:rPr lang="en-US" sz="3600" b="0" i="0" dirty="0">
                <a:solidFill>
                  <a:schemeClr val="bg1"/>
                </a:solidFill>
                <a:effectLst/>
              </a:rPr>
              <a:t>False</a:t>
            </a:r>
          </a:p>
        </p:txBody>
      </p:sp>
      <p:sp>
        <p:nvSpPr>
          <p:cNvPr id="39" name="Smiley Face 38">
            <a:extLst>
              <a:ext uri="{FF2B5EF4-FFF2-40B4-BE49-F238E27FC236}">
                <a16:creationId xmlns:a16="http://schemas.microsoft.com/office/drawing/2014/main" id="{A355ACE7-2CAA-451E-942E-6EB5F83C461E}"/>
              </a:ext>
            </a:extLst>
          </p:cNvPr>
          <p:cNvSpPr/>
          <p:nvPr/>
        </p:nvSpPr>
        <p:spPr>
          <a:xfrm>
            <a:off x="1524000" y="3429000"/>
            <a:ext cx="756745" cy="686351"/>
          </a:xfrm>
          <a:prstGeom prst="smileyFac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9D61042-9AEF-45C3-8C41-EAF7E14E0B25}"/>
              </a:ext>
            </a:extLst>
          </p:cNvPr>
          <p:cNvSpPr/>
          <p:nvPr/>
        </p:nvSpPr>
        <p:spPr>
          <a:xfrm>
            <a:off x="7504386" y="674249"/>
            <a:ext cx="3909848" cy="2308324"/>
          </a:xfrm>
          <a:prstGeom prst="rect">
            <a:avLst/>
          </a:prstGeom>
        </p:spPr>
        <p:txBody>
          <a:bodyPr wrap="square">
            <a:spAutoFit/>
          </a:bodyPr>
          <a:lstStyle/>
          <a:p>
            <a:r>
              <a:rPr lang="en-US" sz="2400" b="0" i="0" dirty="0">
                <a:solidFill>
                  <a:schemeClr val="bg1"/>
                </a:solidFill>
                <a:effectLst/>
                <a:latin typeface="Abadi" panose="020B0604020104020204" pitchFamily="34" charset="0"/>
              </a:rPr>
              <a:t>The keys of the priesthood are the rights of presidency, or the power God gives to man to govern and direct the kingdom of God on the earth.</a:t>
            </a:r>
            <a:endParaRPr lang="en-US" sz="2400" dirty="0">
              <a:solidFill>
                <a:schemeClr val="bg1"/>
              </a:solidFill>
            </a:endParaRPr>
          </a:p>
        </p:txBody>
      </p:sp>
      <p:sp>
        <p:nvSpPr>
          <p:cNvPr id="3" name="Rectangle 2">
            <a:extLst>
              <a:ext uri="{FF2B5EF4-FFF2-40B4-BE49-F238E27FC236}">
                <a16:creationId xmlns:a16="http://schemas.microsoft.com/office/drawing/2014/main" id="{7DE1AB57-C971-46FA-96AD-9E118863EB4F}"/>
              </a:ext>
            </a:extLst>
          </p:cNvPr>
          <p:cNvSpPr/>
          <p:nvPr/>
        </p:nvSpPr>
        <p:spPr>
          <a:xfrm>
            <a:off x="0" y="6441278"/>
            <a:ext cx="2101857" cy="369332"/>
          </a:xfrm>
          <a:prstGeom prst="rect">
            <a:avLst/>
          </a:prstGeom>
        </p:spPr>
        <p:txBody>
          <a:bodyPr wrap="none">
            <a:spAutoFit/>
          </a:bodyPr>
          <a:lstStyle/>
          <a:p>
            <a:r>
              <a:rPr lang="en-US" b="0" i="0" u="none" strike="noStrike" dirty="0">
                <a:solidFill>
                  <a:schemeClr val="bg1"/>
                </a:solidFill>
                <a:effectLst/>
                <a:latin typeface="Abadi" panose="020B0604020104020204" pitchFamily="34" charset="0"/>
                <a:hlinkClick r:id="rId4">
                  <a:extLst>
                    <a:ext uri="{A12FA001-AC4F-418D-AE19-62706E023703}">
                      <ahyp:hlinkClr xmlns:ahyp="http://schemas.microsoft.com/office/drawing/2018/hyperlinkcolor" val="tx"/>
                    </a:ext>
                  </a:extLst>
                </a:hlinkClick>
              </a:rPr>
              <a:t>Matthew 16:15–19</a:t>
            </a:r>
            <a:endParaRPr lang="en-US" dirty="0"/>
          </a:p>
        </p:txBody>
      </p:sp>
      <p:sp>
        <p:nvSpPr>
          <p:cNvPr id="5" name="Rectangle 4">
            <a:extLst>
              <a:ext uri="{FF2B5EF4-FFF2-40B4-BE49-F238E27FC236}">
                <a16:creationId xmlns:a16="http://schemas.microsoft.com/office/drawing/2014/main" id="{CB226CC9-C3A5-4514-ADE7-B72C42616704}"/>
              </a:ext>
            </a:extLst>
          </p:cNvPr>
          <p:cNvSpPr/>
          <p:nvPr/>
        </p:nvSpPr>
        <p:spPr>
          <a:xfrm>
            <a:off x="3421116" y="4689590"/>
            <a:ext cx="6591939" cy="1815882"/>
          </a:xfrm>
          <a:prstGeom prst="rect">
            <a:avLst/>
          </a:prstGeom>
        </p:spPr>
        <p:txBody>
          <a:bodyPr wrap="square">
            <a:spAutoFit/>
          </a:bodyPr>
          <a:lstStyle/>
          <a:p>
            <a:r>
              <a:rPr lang="en-US" sz="2800" b="0" i="0" dirty="0">
                <a:solidFill>
                  <a:schemeClr val="bg1"/>
                </a:solidFill>
                <a:effectLst/>
              </a:rPr>
              <a:t>Priesthood keys are necessary to direct the preaching of the gospel and the administration of the ordinances of salvation.</a:t>
            </a:r>
            <a:endParaRPr lang="en-US" sz="2800" dirty="0">
              <a:solidFill>
                <a:schemeClr val="bg1"/>
              </a:solidFill>
            </a:endParaRPr>
          </a:p>
        </p:txBody>
      </p:sp>
      <p:pic>
        <p:nvPicPr>
          <p:cNvPr id="5122" name="Picture 2" descr="Related image">
            <a:extLst>
              <a:ext uri="{FF2B5EF4-FFF2-40B4-BE49-F238E27FC236}">
                <a16:creationId xmlns:a16="http://schemas.microsoft.com/office/drawing/2014/main" id="{15136054-EED2-4B5C-BC19-EFC6F51CAE0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12261" y="2633835"/>
            <a:ext cx="3544035" cy="16109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lated image">
            <a:extLst>
              <a:ext uri="{FF2B5EF4-FFF2-40B4-BE49-F238E27FC236}">
                <a16:creationId xmlns:a16="http://schemas.microsoft.com/office/drawing/2014/main" id="{9A02FA3B-FF4F-4B44-9547-57D8B14DFAA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64580">
            <a:off x="5746658" y="2421782"/>
            <a:ext cx="3653351" cy="164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A325D064-884A-433E-BC90-EE246E54D3DE}"/>
              </a:ext>
            </a:extLst>
          </p:cNvPr>
          <p:cNvSpPr/>
          <p:nvPr/>
        </p:nvSpPr>
        <p:spPr>
          <a:xfrm>
            <a:off x="294288" y="232745"/>
            <a:ext cx="5728138" cy="3539430"/>
          </a:xfrm>
          <a:prstGeom prst="rect">
            <a:avLst/>
          </a:prstGeom>
        </p:spPr>
        <p:txBody>
          <a:bodyPr wrap="square">
            <a:spAutoFit/>
          </a:bodyPr>
          <a:lstStyle/>
          <a:p>
            <a:pPr fontAlgn="base"/>
            <a:r>
              <a:rPr lang="en-US" sz="3200" b="0" i="0" dirty="0">
                <a:solidFill>
                  <a:schemeClr val="bg1"/>
                </a:solidFill>
                <a:effectLst/>
              </a:rPr>
              <a:t>3. The President of the Church and each of the Apostles are authorized to exercise all of the priesthood keys that pertain to the kingdom of God on earth.</a:t>
            </a:r>
          </a:p>
          <a:p>
            <a:pPr fontAlgn="base"/>
            <a:r>
              <a:rPr lang="en-US" sz="3200" b="0" i="0" dirty="0">
                <a:solidFill>
                  <a:schemeClr val="bg1"/>
                </a:solidFill>
                <a:effectLst/>
              </a:rPr>
              <a:t>True </a:t>
            </a:r>
          </a:p>
          <a:p>
            <a:pPr fontAlgn="base"/>
            <a:r>
              <a:rPr lang="en-US" sz="3200" b="0" i="0" dirty="0">
                <a:solidFill>
                  <a:schemeClr val="bg1"/>
                </a:solidFill>
                <a:effectLst/>
              </a:rPr>
              <a:t>False</a:t>
            </a:r>
          </a:p>
        </p:txBody>
      </p:sp>
      <p:sp>
        <p:nvSpPr>
          <p:cNvPr id="39" name="Smiley Face 38">
            <a:extLst>
              <a:ext uri="{FF2B5EF4-FFF2-40B4-BE49-F238E27FC236}">
                <a16:creationId xmlns:a16="http://schemas.microsoft.com/office/drawing/2014/main" id="{A355ACE7-2CAA-451E-942E-6EB5F83C461E}"/>
              </a:ext>
            </a:extLst>
          </p:cNvPr>
          <p:cNvSpPr/>
          <p:nvPr/>
        </p:nvSpPr>
        <p:spPr>
          <a:xfrm>
            <a:off x="1345324" y="3116316"/>
            <a:ext cx="756745" cy="686351"/>
          </a:xfrm>
          <a:prstGeom prst="smileyFac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5A2CD3E-B016-4297-8796-1C282286EBA1}"/>
              </a:ext>
            </a:extLst>
          </p:cNvPr>
          <p:cNvSpPr/>
          <p:nvPr/>
        </p:nvSpPr>
        <p:spPr>
          <a:xfrm>
            <a:off x="8445061" y="510257"/>
            <a:ext cx="3284482" cy="5632311"/>
          </a:xfrm>
          <a:prstGeom prst="rect">
            <a:avLst/>
          </a:prstGeom>
        </p:spPr>
        <p:txBody>
          <a:bodyPr wrap="square">
            <a:spAutoFit/>
          </a:bodyPr>
          <a:lstStyle/>
          <a:p>
            <a:r>
              <a:rPr lang="en-US" sz="2400" b="0" i="0" dirty="0">
                <a:solidFill>
                  <a:schemeClr val="bg1"/>
                </a:solidFill>
                <a:effectLst/>
              </a:rPr>
              <a:t>Jesus Christ holds all the keys of the priesthood pertaining to His Church.</a:t>
            </a:r>
          </a:p>
          <a:p>
            <a:endParaRPr lang="en-US" sz="2400" dirty="0">
              <a:solidFill>
                <a:schemeClr val="bg1"/>
              </a:solidFill>
            </a:endParaRPr>
          </a:p>
          <a:p>
            <a:r>
              <a:rPr lang="en-US" sz="2400" b="0" i="0" dirty="0">
                <a:solidFill>
                  <a:schemeClr val="bg1"/>
                </a:solidFill>
                <a:effectLst/>
              </a:rPr>
              <a:t>He has conferred upon each of His Apostles all the keys that pertain to the kingdom of God on earth. </a:t>
            </a:r>
          </a:p>
          <a:p>
            <a:endParaRPr lang="en-US" sz="2400" dirty="0">
              <a:solidFill>
                <a:schemeClr val="bg1"/>
              </a:solidFill>
            </a:endParaRPr>
          </a:p>
          <a:p>
            <a:r>
              <a:rPr lang="en-US" sz="2400" dirty="0">
                <a:solidFill>
                  <a:schemeClr val="bg1"/>
                </a:solidFill>
              </a:rPr>
              <a:t>Apostles hold the keys but they are not authorized unless the President of the Church gives them authority.</a:t>
            </a:r>
          </a:p>
        </p:txBody>
      </p:sp>
      <p:pic>
        <p:nvPicPr>
          <p:cNvPr id="8" name="Picture 7">
            <a:extLst>
              <a:ext uri="{FF2B5EF4-FFF2-40B4-BE49-F238E27FC236}">
                <a16:creationId xmlns:a16="http://schemas.microsoft.com/office/drawing/2014/main" id="{1A32416A-FC4E-4917-8D85-1D22576E5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895" y="3174620"/>
            <a:ext cx="5602710" cy="3450635"/>
          </a:xfrm>
          <a:prstGeom prst="rect">
            <a:avLst/>
          </a:prstGeom>
        </p:spPr>
      </p:pic>
    </p:spTree>
    <p:extLst>
      <p:ext uri="{BB962C8B-B14F-4D97-AF65-F5344CB8AC3E}">
        <p14:creationId xmlns:p14="http://schemas.microsoft.com/office/powerpoint/2010/main" val="383834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8" name="Rectangle 37">
            <a:extLst>
              <a:ext uri="{FF2B5EF4-FFF2-40B4-BE49-F238E27FC236}">
                <a16:creationId xmlns:a16="http://schemas.microsoft.com/office/drawing/2014/main" id="{354FBBA6-D707-4DF2-B8E6-B790D64CA797}"/>
              </a:ext>
            </a:extLst>
          </p:cNvPr>
          <p:cNvSpPr/>
          <p:nvPr/>
        </p:nvSpPr>
        <p:spPr>
          <a:xfrm>
            <a:off x="614855" y="863494"/>
            <a:ext cx="4656084" cy="2862322"/>
          </a:xfrm>
          <a:prstGeom prst="rect">
            <a:avLst/>
          </a:prstGeom>
        </p:spPr>
        <p:txBody>
          <a:bodyPr wrap="square">
            <a:spAutoFit/>
          </a:bodyPr>
          <a:lstStyle/>
          <a:p>
            <a:pPr fontAlgn="base"/>
            <a:r>
              <a:rPr lang="en-US" sz="3600" b="0" i="0" dirty="0">
                <a:solidFill>
                  <a:schemeClr val="bg1"/>
                </a:solidFill>
                <a:effectLst/>
              </a:rPr>
              <a:t>4. All priesthood holders have priesthood keys.</a:t>
            </a:r>
          </a:p>
          <a:p>
            <a:pPr fontAlgn="base"/>
            <a:r>
              <a:rPr lang="en-US" sz="3600" b="0" i="0" dirty="0">
                <a:solidFill>
                  <a:schemeClr val="bg1"/>
                </a:solidFill>
                <a:effectLst/>
              </a:rPr>
              <a:t>True </a:t>
            </a:r>
          </a:p>
          <a:p>
            <a:pPr fontAlgn="base"/>
            <a:r>
              <a:rPr lang="en-US" sz="3600" b="0" i="0" dirty="0">
                <a:solidFill>
                  <a:schemeClr val="bg1"/>
                </a:solidFill>
                <a:effectLst/>
              </a:rPr>
              <a:t>False</a:t>
            </a:r>
          </a:p>
        </p:txBody>
      </p:sp>
      <p:sp>
        <p:nvSpPr>
          <p:cNvPr id="39" name="Smiley Face 38">
            <a:extLst>
              <a:ext uri="{FF2B5EF4-FFF2-40B4-BE49-F238E27FC236}">
                <a16:creationId xmlns:a16="http://schemas.microsoft.com/office/drawing/2014/main" id="{A355ACE7-2CAA-451E-942E-6EB5F83C461E}"/>
              </a:ext>
            </a:extLst>
          </p:cNvPr>
          <p:cNvSpPr/>
          <p:nvPr/>
        </p:nvSpPr>
        <p:spPr>
          <a:xfrm>
            <a:off x="1776248" y="3085824"/>
            <a:ext cx="756745" cy="686351"/>
          </a:xfrm>
          <a:prstGeom prst="smileyFac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08098A9-109A-4777-BA5E-2F85137705C1}"/>
              </a:ext>
            </a:extLst>
          </p:cNvPr>
          <p:cNvSpPr/>
          <p:nvPr/>
        </p:nvSpPr>
        <p:spPr>
          <a:xfrm>
            <a:off x="6658305" y="2017656"/>
            <a:ext cx="4918840" cy="3785652"/>
          </a:xfrm>
          <a:prstGeom prst="rect">
            <a:avLst/>
          </a:prstGeom>
        </p:spPr>
        <p:txBody>
          <a:bodyPr wrap="square">
            <a:spAutoFit/>
          </a:bodyPr>
          <a:lstStyle/>
          <a:p>
            <a:r>
              <a:rPr lang="en-US" sz="2400" b="0" i="0" dirty="0">
                <a:solidFill>
                  <a:schemeClr val="bg1"/>
                </a:solidFill>
                <a:effectLst/>
              </a:rPr>
              <a:t>The President of the Church is the only person authorized to exercise all of those priesthood keys.</a:t>
            </a:r>
          </a:p>
          <a:p>
            <a:endParaRPr lang="en-US" sz="2400" dirty="0">
              <a:solidFill>
                <a:schemeClr val="bg1"/>
              </a:solidFill>
            </a:endParaRPr>
          </a:p>
          <a:p>
            <a:r>
              <a:rPr lang="en-US" sz="2400" b="0" i="0" dirty="0">
                <a:solidFill>
                  <a:schemeClr val="bg1"/>
                </a:solidFill>
                <a:effectLst/>
              </a:rPr>
              <a:t>Temple presidents, mission presidents, stake presidents, bishops, and quorum presidents also hold priesthood keys that allow them to preside over and direct the work they have been commissioned to do.</a:t>
            </a:r>
            <a:endParaRPr lang="en-US" sz="2400" dirty="0">
              <a:solidFill>
                <a:schemeClr val="bg1"/>
              </a:solidFill>
            </a:endParaRPr>
          </a:p>
        </p:txBody>
      </p:sp>
      <p:pic>
        <p:nvPicPr>
          <p:cNvPr id="5" name="Picture 4">
            <a:extLst>
              <a:ext uri="{FF2B5EF4-FFF2-40B4-BE49-F238E27FC236}">
                <a16:creationId xmlns:a16="http://schemas.microsoft.com/office/drawing/2014/main" id="{61BAE793-F91D-408B-990A-3B132A7A6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8824" y="3109471"/>
            <a:ext cx="2533650" cy="3171825"/>
          </a:xfrm>
          <a:prstGeom prst="rect">
            <a:avLst/>
          </a:prstGeom>
        </p:spPr>
      </p:pic>
    </p:spTree>
    <p:extLst>
      <p:ext uri="{BB962C8B-B14F-4D97-AF65-F5344CB8AC3E}">
        <p14:creationId xmlns:p14="http://schemas.microsoft.com/office/powerpoint/2010/main" val="136914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6DE51261-802E-4A4D-B8A2-6DDB23C9FE96}"/>
              </a:ext>
            </a:extLst>
          </p:cNvPr>
          <p:cNvSpPr/>
          <p:nvPr/>
        </p:nvSpPr>
        <p:spPr>
          <a:xfrm>
            <a:off x="283780" y="160926"/>
            <a:ext cx="5013434" cy="3970318"/>
          </a:xfrm>
          <a:prstGeom prst="rect">
            <a:avLst/>
          </a:prstGeom>
        </p:spPr>
        <p:txBody>
          <a:bodyPr wrap="square">
            <a:spAutoFit/>
          </a:bodyPr>
          <a:lstStyle/>
          <a:p>
            <a:pPr fontAlgn="base"/>
            <a:r>
              <a:rPr lang="en-US" sz="3600" dirty="0">
                <a:solidFill>
                  <a:schemeClr val="bg1"/>
                </a:solidFill>
              </a:rPr>
              <a:t>5. All who serve in the Church—men and women—are called under the direction of one who holds priesthood keys.</a:t>
            </a:r>
          </a:p>
          <a:p>
            <a:pPr fontAlgn="base"/>
            <a:r>
              <a:rPr lang="en-US" sz="3600" dirty="0">
                <a:solidFill>
                  <a:schemeClr val="bg1"/>
                </a:solidFill>
              </a:rPr>
              <a:t>True </a:t>
            </a:r>
          </a:p>
          <a:p>
            <a:pPr fontAlgn="base"/>
            <a:r>
              <a:rPr lang="en-US" sz="3600" dirty="0">
                <a:solidFill>
                  <a:schemeClr val="bg1"/>
                </a:solidFill>
              </a:rPr>
              <a:t>False</a:t>
            </a:r>
          </a:p>
        </p:txBody>
      </p:sp>
      <p:sp>
        <p:nvSpPr>
          <p:cNvPr id="8" name="Smiley Face 7">
            <a:extLst>
              <a:ext uri="{FF2B5EF4-FFF2-40B4-BE49-F238E27FC236}">
                <a16:creationId xmlns:a16="http://schemas.microsoft.com/office/drawing/2014/main" id="{451535D1-7A49-4222-8BF0-58B7750EA6E1}"/>
              </a:ext>
            </a:extLst>
          </p:cNvPr>
          <p:cNvSpPr/>
          <p:nvPr/>
        </p:nvSpPr>
        <p:spPr>
          <a:xfrm>
            <a:off x="1439916" y="2959699"/>
            <a:ext cx="756745" cy="686351"/>
          </a:xfrm>
          <a:prstGeom prst="smileyFac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E0FA701-BEB0-4C6E-92DB-961594E9CC14}"/>
              </a:ext>
            </a:extLst>
          </p:cNvPr>
          <p:cNvSpPr/>
          <p:nvPr/>
        </p:nvSpPr>
        <p:spPr>
          <a:xfrm>
            <a:off x="7041932" y="2676554"/>
            <a:ext cx="4603530" cy="1938992"/>
          </a:xfrm>
          <a:prstGeom prst="rect">
            <a:avLst/>
          </a:prstGeom>
        </p:spPr>
        <p:txBody>
          <a:bodyPr wrap="square">
            <a:spAutoFit/>
          </a:bodyPr>
          <a:lstStyle/>
          <a:p>
            <a:r>
              <a:rPr lang="en-US" sz="2400" dirty="0">
                <a:solidFill>
                  <a:schemeClr val="bg1"/>
                </a:solidFill>
              </a:rPr>
              <a:t> “Whoever functions in an office or calling received from one who holds priesthood keys exercises priesthood authority in performing her or his assigned duties.” (1)</a:t>
            </a:r>
          </a:p>
        </p:txBody>
      </p:sp>
      <p:pic>
        <p:nvPicPr>
          <p:cNvPr id="11" name="Picture 10">
            <a:extLst>
              <a:ext uri="{FF2B5EF4-FFF2-40B4-BE49-F238E27FC236}">
                <a16:creationId xmlns:a16="http://schemas.microsoft.com/office/drawing/2014/main" id="{4BB69E5E-B004-4693-BB71-70A841DE2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1119" y="281374"/>
            <a:ext cx="1804343" cy="2248763"/>
          </a:xfrm>
          <a:prstGeom prst="rect">
            <a:avLst/>
          </a:prstGeom>
        </p:spPr>
      </p:pic>
      <p:sp>
        <p:nvSpPr>
          <p:cNvPr id="12" name="Rectangle 11">
            <a:extLst>
              <a:ext uri="{FF2B5EF4-FFF2-40B4-BE49-F238E27FC236}">
                <a16:creationId xmlns:a16="http://schemas.microsoft.com/office/drawing/2014/main" id="{88007F41-C08B-4B9C-AC0E-84D938599BF1}"/>
              </a:ext>
            </a:extLst>
          </p:cNvPr>
          <p:cNvSpPr/>
          <p:nvPr/>
        </p:nvSpPr>
        <p:spPr>
          <a:xfrm>
            <a:off x="1807780" y="4630006"/>
            <a:ext cx="5234152" cy="2031325"/>
          </a:xfrm>
          <a:prstGeom prst="rect">
            <a:avLst/>
          </a:prstGeom>
        </p:spPr>
        <p:txBody>
          <a:bodyPr wrap="square">
            <a:spAutoFit/>
          </a:bodyPr>
          <a:lstStyle/>
          <a:p>
            <a:r>
              <a:rPr lang="en-US" b="0" i="1" dirty="0">
                <a:solidFill>
                  <a:srgbClr val="FFFF00"/>
                </a:solidFill>
                <a:effectLst/>
              </a:rPr>
              <a:t>Again I say unto you, that it shall not be given to any one to go forth to </a:t>
            </a:r>
            <a:r>
              <a:rPr lang="en-US" i="1" dirty="0">
                <a:solidFill>
                  <a:srgbClr val="FFFF00"/>
                </a:solidFill>
              </a:rPr>
              <a:t>preach</a:t>
            </a:r>
            <a:r>
              <a:rPr lang="en-US" b="0" i="1" dirty="0">
                <a:solidFill>
                  <a:srgbClr val="FFFF00"/>
                </a:solidFill>
                <a:effectLst/>
              </a:rPr>
              <a:t> my gospel, or to build up my church, except he be </a:t>
            </a:r>
            <a:r>
              <a:rPr lang="en-US" i="1" dirty="0">
                <a:solidFill>
                  <a:srgbClr val="FFFF00"/>
                </a:solidFill>
              </a:rPr>
              <a:t>ordained</a:t>
            </a:r>
            <a:r>
              <a:rPr lang="en-US" b="0" i="1" dirty="0">
                <a:solidFill>
                  <a:srgbClr val="FFFF00"/>
                </a:solidFill>
                <a:effectLst/>
              </a:rPr>
              <a:t> by some one who has </a:t>
            </a:r>
            <a:r>
              <a:rPr lang="en-US" i="1" dirty="0">
                <a:solidFill>
                  <a:srgbClr val="FFFF00"/>
                </a:solidFill>
              </a:rPr>
              <a:t>authority</a:t>
            </a:r>
            <a:r>
              <a:rPr lang="en-US" b="0" i="1" dirty="0">
                <a:solidFill>
                  <a:srgbClr val="FFFF00"/>
                </a:solidFill>
                <a:effectLst/>
              </a:rPr>
              <a:t>, and it is known to the church that he has authority and has been regularly ordained by the heads of the church.</a:t>
            </a:r>
          </a:p>
          <a:p>
            <a:r>
              <a:rPr lang="en-US" i="1" dirty="0">
                <a:solidFill>
                  <a:srgbClr val="FFFF00"/>
                </a:solidFill>
              </a:rPr>
              <a:t>D&amp;C 42:11</a:t>
            </a:r>
          </a:p>
        </p:txBody>
      </p:sp>
    </p:spTree>
    <p:extLst>
      <p:ext uri="{BB962C8B-B14F-4D97-AF65-F5344CB8AC3E}">
        <p14:creationId xmlns:p14="http://schemas.microsoft.com/office/powerpoint/2010/main" val="237421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58ABA2F-4462-4157-92BD-8A06F2F8084A}"/>
              </a:ext>
            </a:extLst>
          </p:cNvPr>
          <p:cNvSpPr/>
          <p:nvPr/>
        </p:nvSpPr>
        <p:spPr>
          <a:xfrm>
            <a:off x="220718" y="289657"/>
            <a:ext cx="3857296" cy="3416320"/>
          </a:xfrm>
          <a:prstGeom prst="rect">
            <a:avLst/>
          </a:prstGeom>
        </p:spPr>
        <p:txBody>
          <a:bodyPr wrap="square">
            <a:spAutoFit/>
          </a:bodyPr>
          <a:lstStyle/>
          <a:p>
            <a:pPr fontAlgn="base"/>
            <a:r>
              <a:rPr lang="en-US" sz="3600" dirty="0">
                <a:solidFill>
                  <a:schemeClr val="bg1"/>
                </a:solidFill>
              </a:rPr>
              <a:t>6. Personal righteousness does not matter in priesthood service.</a:t>
            </a:r>
          </a:p>
          <a:p>
            <a:pPr fontAlgn="base"/>
            <a:r>
              <a:rPr lang="en-US" sz="3600" dirty="0">
                <a:solidFill>
                  <a:schemeClr val="bg1"/>
                </a:solidFill>
              </a:rPr>
              <a:t>True </a:t>
            </a:r>
          </a:p>
          <a:p>
            <a:pPr fontAlgn="base"/>
            <a:r>
              <a:rPr lang="en-US" sz="3600" dirty="0">
                <a:solidFill>
                  <a:schemeClr val="bg1"/>
                </a:solidFill>
              </a:rPr>
              <a:t>False</a:t>
            </a:r>
          </a:p>
        </p:txBody>
      </p:sp>
      <p:sp>
        <p:nvSpPr>
          <p:cNvPr id="11" name="Smiley Face 10">
            <a:extLst>
              <a:ext uri="{FF2B5EF4-FFF2-40B4-BE49-F238E27FC236}">
                <a16:creationId xmlns:a16="http://schemas.microsoft.com/office/drawing/2014/main" id="{C608730B-394A-428D-A624-2284512CD273}"/>
              </a:ext>
            </a:extLst>
          </p:cNvPr>
          <p:cNvSpPr/>
          <p:nvPr/>
        </p:nvSpPr>
        <p:spPr>
          <a:xfrm>
            <a:off x="1397877" y="3085824"/>
            <a:ext cx="756745" cy="686351"/>
          </a:xfrm>
          <a:prstGeom prst="smileyFac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61C168-7E43-4086-BFE6-78CCCC0803E5}"/>
              </a:ext>
            </a:extLst>
          </p:cNvPr>
          <p:cNvSpPr/>
          <p:nvPr/>
        </p:nvSpPr>
        <p:spPr>
          <a:xfrm>
            <a:off x="6096000" y="804070"/>
            <a:ext cx="5160579" cy="830997"/>
          </a:xfrm>
          <a:prstGeom prst="rect">
            <a:avLst/>
          </a:prstGeom>
        </p:spPr>
        <p:txBody>
          <a:bodyPr wrap="square">
            <a:spAutoFit/>
          </a:bodyPr>
          <a:lstStyle/>
          <a:p>
            <a:r>
              <a:rPr lang="en-US" sz="2400" b="0" i="0" dirty="0">
                <a:solidFill>
                  <a:schemeClr val="bg1"/>
                </a:solidFill>
                <a:effectLst/>
              </a:rPr>
              <a:t>Priesthood authority can only be exercised in righteousness.</a:t>
            </a:r>
            <a:endParaRPr lang="en-US" sz="2400" dirty="0">
              <a:solidFill>
                <a:schemeClr val="bg1"/>
              </a:solidFill>
            </a:endParaRPr>
          </a:p>
        </p:txBody>
      </p:sp>
      <p:sp>
        <p:nvSpPr>
          <p:cNvPr id="8" name="Rectangle 7">
            <a:extLst>
              <a:ext uri="{FF2B5EF4-FFF2-40B4-BE49-F238E27FC236}">
                <a16:creationId xmlns:a16="http://schemas.microsoft.com/office/drawing/2014/main" id="{22BD86EC-2CF5-49EF-B154-DBDCB2BCF260}"/>
              </a:ext>
            </a:extLst>
          </p:cNvPr>
          <p:cNvSpPr/>
          <p:nvPr/>
        </p:nvSpPr>
        <p:spPr>
          <a:xfrm>
            <a:off x="4703378" y="2811195"/>
            <a:ext cx="7183821" cy="3785652"/>
          </a:xfrm>
          <a:prstGeom prst="rect">
            <a:avLst/>
          </a:prstGeom>
        </p:spPr>
        <p:txBody>
          <a:bodyPr wrap="square">
            <a:spAutoFit/>
          </a:bodyPr>
          <a:lstStyle/>
          <a:p>
            <a:r>
              <a:rPr lang="en-US" sz="2000" b="0" i="1" dirty="0">
                <a:solidFill>
                  <a:srgbClr val="FFFF00"/>
                </a:solidFill>
                <a:effectLst/>
              </a:rPr>
              <a:t>That the </a:t>
            </a:r>
            <a:r>
              <a:rPr lang="en-US" sz="2000" i="1" dirty="0">
                <a:solidFill>
                  <a:srgbClr val="FFFF00"/>
                </a:solidFill>
              </a:rPr>
              <a:t>rights</a:t>
            </a:r>
            <a:r>
              <a:rPr lang="en-US" sz="2000" b="0" i="1" dirty="0">
                <a:solidFill>
                  <a:srgbClr val="FFFF00"/>
                </a:solidFill>
                <a:effectLst/>
              </a:rPr>
              <a:t> of the priesthood are inseparably connected with the powers of heaven, and that the powers of heaven cannot be </a:t>
            </a:r>
            <a:r>
              <a:rPr lang="en-US" sz="2000" i="1" dirty="0">
                <a:solidFill>
                  <a:srgbClr val="FFFF00"/>
                </a:solidFill>
              </a:rPr>
              <a:t>controlled</a:t>
            </a:r>
            <a:r>
              <a:rPr lang="en-US" sz="2000" b="0" i="1" dirty="0">
                <a:solidFill>
                  <a:srgbClr val="FFFF00"/>
                </a:solidFill>
                <a:effectLst/>
              </a:rPr>
              <a:t> nor handled only upon the </a:t>
            </a:r>
            <a:r>
              <a:rPr lang="en-US" sz="2000" i="1" dirty="0">
                <a:solidFill>
                  <a:srgbClr val="FFFF00"/>
                </a:solidFill>
              </a:rPr>
              <a:t>principles</a:t>
            </a:r>
            <a:r>
              <a:rPr lang="en-US" sz="2000" b="0" i="1" dirty="0">
                <a:solidFill>
                  <a:srgbClr val="FFFF00"/>
                </a:solidFill>
                <a:effectLst/>
              </a:rPr>
              <a:t> of righteousness.</a:t>
            </a:r>
          </a:p>
          <a:p>
            <a:endParaRPr lang="en-US" sz="2000" b="0" i="1" dirty="0">
              <a:solidFill>
                <a:srgbClr val="FFFF00"/>
              </a:solidFill>
              <a:effectLst/>
            </a:endParaRPr>
          </a:p>
          <a:p>
            <a:pPr fontAlgn="base"/>
            <a:r>
              <a:rPr lang="en-US" sz="2000" i="1" dirty="0">
                <a:solidFill>
                  <a:srgbClr val="FFFF00"/>
                </a:solidFill>
              </a:rPr>
              <a:t>No power or influence can or ought to be maintained by virtue of the priesthood, only by persuasion, by long-suffering, by gentleness and meekness, and by love unfeigned;</a:t>
            </a:r>
          </a:p>
          <a:p>
            <a:pPr fontAlgn="base"/>
            <a:endParaRPr lang="en-US" sz="2000" b="1" i="1" dirty="0">
              <a:solidFill>
                <a:srgbClr val="FFFF00"/>
              </a:solidFill>
            </a:endParaRPr>
          </a:p>
          <a:p>
            <a:pPr fontAlgn="base"/>
            <a:r>
              <a:rPr lang="en-US" sz="2000" i="1" dirty="0">
                <a:solidFill>
                  <a:srgbClr val="FFFF00"/>
                </a:solidFill>
              </a:rPr>
              <a:t>By kindness, and pure knowledge, which shall greatly enlarge the soul without hypocrisy, and without guile.</a:t>
            </a:r>
          </a:p>
          <a:p>
            <a:pPr fontAlgn="base"/>
            <a:r>
              <a:rPr lang="en-US" sz="2000" i="1" dirty="0">
                <a:solidFill>
                  <a:srgbClr val="FFFF00"/>
                </a:solidFill>
              </a:rPr>
              <a:t>D&amp;C 121:36, 41-42</a:t>
            </a:r>
          </a:p>
          <a:p>
            <a:endParaRPr lang="en-US" sz="2000" i="1" dirty="0">
              <a:solidFill>
                <a:srgbClr val="FFFF00"/>
              </a:solidFill>
            </a:endParaRPr>
          </a:p>
        </p:txBody>
      </p:sp>
    </p:spTree>
    <p:extLst>
      <p:ext uri="{BB962C8B-B14F-4D97-AF65-F5344CB8AC3E}">
        <p14:creationId xmlns:p14="http://schemas.microsoft.com/office/powerpoint/2010/main" val="373332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641A-2905-4A8A-8D0F-761D5C32E2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A325D064-884A-433E-BC90-EE246E54D3DE}"/>
              </a:ext>
            </a:extLst>
          </p:cNvPr>
          <p:cNvSpPr/>
          <p:nvPr/>
        </p:nvSpPr>
        <p:spPr>
          <a:xfrm>
            <a:off x="378372" y="348395"/>
            <a:ext cx="4656083" cy="3416320"/>
          </a:xfrm>
          <a:prstGeom prst="rect">
            <a:avLst/>
          </a:prstGeom>
        </p:spPr>
        <p:txBody>
          <a:bodyPr wrap="square">
            <a:spAutoFit/>
          </a:bodyPr>
          <a:lstStyle/>
          <a:p>
            <a:pPr fontAlgn="base"/>
            <a:r>
              <a:rPr lang="en-US" sz="3600" dirty="0">
                <a:solidFill>
                  <a:schemeClr val="bg1"/>
                </a:solidFill>
              </a:rPr>
              <a:t>7. The Aaronic Priesthood is often called the preparatory priesthood.</a:t>
            </a:r>
          </a:p>
          <a:p>
            <a:pPr fontAlgn="base"/>
            <a:r>
              <a:rPr lang="en-US" sz="3600" dirty="0">
                <a:solidFill>
                  <a:schemeClr val="bg1"/>
                </a:solidFill>
              </a:rPr>
              <a:t>True </a:t>
            </a:r>
          </a:p>
          <a:p>
            <a:pPr fontAlgn="base"/>
            <a:r>
              <a:rPr lang="en-US" sz="3600" dirty="0">
                <a:solidFill>
                  <a:schemeClr val="bg1"/>
                </a:solidFill>
              </a:rPr>
              <a:t>False</a:t>
            </a:r>
          </a:p>
        </p:txBody>
      </p:sp>
      <p:sp>
        <p:nvSpPr>
          <p:cNvPr id="8" name="Smiley Face 7">
            <a:extLst>
              <a:ext uri="{FF2B5EF4-FFF2-40B4-BE49-F238E27FC236}">
                <a16:creationId xmlns:a16="http://schemas.microsoft.com/office/drawing/2014/main" id="{A6711305-D8AA-4E80-95CC-5CC552A5C51C}"/>
              </a:ext>
            </a:extLst>
          </p:cNvPr>
          <p:cNvSpPr/>
          <p:nvPr/>
        </p:nvSpPr>
        <p:spPr>
          <a:xfrm>
            <a:off x="1481958" y="2570817"/>
            <a:ext cx="756745" cy="686351"/>
          </a:xfrm>
          <a:prstGeom prst="smileyFac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928891A-2543-4DD4-BF65-BA8AAD66F22C}"/>
              </a:ext>
            </a:extLst>
          </p:cNvPr>
          <p:cNvSpPr/>
          <p:nvPr/>
        </p:nvSpPr>
        <p:spPr>
          <a:xfrm>
            <a:off x="7252137" y="284674"/>
            <a:ext cx="4477407" cy="3416320"/>
          </a:xfrm>
          <a:prstGeom prst="rect">
            <a:avLst/>
          </a:prstGeom>
        </p:spPr>
        <p:txBody>
          <a:bodyPr wrap="square">
            <a:spAutoFit/>
          </a:bodyPr>
          <a:lstStyle/>
          <a:p>
            <a:r>
              <a:rPr lang="en-US" sz="2400" b="0" i="0" dirty="0">
                <a:solidFill>
                  <a:schemeClr val="bg1"/>
                </a:solidFill>
                <a:effectLst/>
              </a:rPr>
              <a:t>The Aaronic Priesthood “holds the keys of the ministering of angels, and of the gospel of repentance, and of baptism.” </a:t>
            </a:r>
          </a:p>
          <a:p>
            <a:endParaRPr lang="en-US" sz="2400" dirty="0">
              <a:solidFill>
                <a:schemeClr val="bg1"/>
              </a:solidFill>
            </a:endParaRPr>
          </a:p>
          <a:p>
            <a:r>
              <a:rPr lang="en-US" sz="2400" dirty="0">
                <a:solidFill>
                  <a:schemeClr val="bg1"/>
                </a:solidFill>
              </a:rPr>
              <a:t>Through the exercise of this priesthood, the sacrament is prepared, blessed, and administered. </a:t>
            </a:r>
          </a:p>
        </p:txBody>
      </p:sp>
      <p:sp>
        <p:nvSpPr>
          <p:cNvPr id="3" name="Rectangle 2">
            <a:extLst>
              <a:ext uri="{FF2B5EF4-FFF2-40B4-BE49-F238E27FC236}">
                <a16:creationId xmlns:a16="http://schemas.microsoft.com/office/drawing/2014/main" id="{8365327A-E72C-466D-8D55-20D564A82EA7}"/>
              </a:ext>
            </a:extLst>
          </p:cNvPr>
          <p:cNvSpPr/>
          <p:nvPr/>
        </p:nvSpPr>
        <p:spPr>
          <a:xfrm>
            <a:off x="1481958" y="4875609"/>
            <a:ext cx="10047892" cy="1938992"/>
          </a:xfrm>
          <a:prstGeom prst="rect">
            <a:avLst/>
          </a:prstGeom>
        </p:spPr>
        <p:txBody>
          <a:bodyPr wrap="square">
            <a:spAutoFit/>
          </a:bodyPr>
          <a:lstStyle/>
          <a:p>
            <a:r>
              <a:rPr lang="en-US" sz="2400" b="0" i="1" dirty="0">
                <a:solidFill>
                  <a:srgbClr val="FFFF00"/>
                </a:solidFill>
                <a:effectLst/>
              </a:rPr>
              <a:t>Upon you my fellow servants, in the name of Messiah I </a:t>
            </a:r>
            <a:r>
              <a:rPr lang="en-US" sz="2400" i="1" dirty="0">
                <a:solidFill>
                  <a:srgbClr val="FFFF00"/>
                </a:solidFill>
              </a:rPr>
              <a:t>confer</a:t>
            </a:r>
            <a:r>
              <a:rPr lang="en-US" sz="2400" b="0" i="1" dirty="0">
                <a:solidFill>
                  <a:srgbClr val="FFFF00"/>
                </a:solidFill>
                <a:effectLst/>
              </a:rPr>
              <a:t> the </a:t>
            </a:r>
            <a:r>
              <a:rPr lang="en-US" sz="2400" i="1" dirty="0">
                <a:solidFill>
                  <a:srgbClr val="FFFF00"/>
                </a:solidFill>
              </a:rPr>
              <a:t>Priesthood of Aaron</a:t>
            </a:r>
            <a:r>
              <a:rPr lang="en-US" sz="2400" b="0" i="1" dirty="0">
                <a:solidFill>
                  <a:srgbClr val="FFFF00"/>
                </a:solidFill>
                <a:effectLst/>
              </a:rPr>
              <a:t>, which holds the </a:t>
            </a:r>
            <a:r>
              <a:rPr lang="en-US" sz="2400" i="1" dirty="0">
                <a:solidFill>
                  <a:srgbClr val="FFFF00"/>
                </a:solidFill>
              </a:rPr>
              <a:t>keys</a:t>
            </a:r>
            <a:r>
              <a:rPr lang="en-US" sz="2400" b="0" i="1" dirty="0">
                <a:solidFill>
                  <a:srgbClr val="FFFF00"/>
                </a:solidFill>
                <a:effectLst/>
              </a:rPr>
              <a:t> of the ministering of </a:t>
            </a:r>
            <a:r>
              <a:rPr lang="en-US" sz="2400" i="1" dirty="0">
                <a:solidFill>
                  <a:srgbClr val="FFFF00"/>
                </a:solidFill>
              </a:rPr>
              <a:t>angels</a:t>
            </a:r>
            <a:r>
              <a:rPr lang="en-US" sz="2400" b="0" i="1" dirty="0">
                <a:solidFill>
                  <a:srgbClr val="FFFF00"/>
                </a:solidFill>
                <a:effectLst/>
              </a:rPr>
              <a:t>, and of the gospel of </a:t>
            </a:r>
            <a:r>
              <a:rPr lang="en-US" sz="2400" i="1" dirty="0">
                <a:solidFill>
                  <a:srgbClr val="FFFF00"/>
                </a:solidFill>
              </a:rPr>
              <a:t>repentance</a:t>
            </a:r>
            <a:r>
              <a:rPr lang="en-US" sz="2400" b="0" i="1" dirty="0">
                <a:solidFill>
                  <a:srgbClr val="FFFF00"/>
                </a:solidFill>
                <a:effectLst/>
              </a:rPr>
              <a:t>, and of </a:t>
            </a:r>
            <a:r>
              <a:rPr lang="en-US" sz="2400" i="1" dirty="0">
                <a:solidFill>
                  <a:srgbClr val="FFFF00"/>
                </a:solidFill>
              </a:rPr>
              <a:t>baptism</a:t>
            </a:r>
            <a:r>
              <a:rPr lang="en-US" sz="2400" b="0" i="1" dirty="0">
                <a:solidFill>
                  <a:srgbClr val="FFFF00"/>
                </a:solidFill>
                <a:effectLst/>
              </a:rPr>
              <a:t> by immersion for the remission of sins; and this shall never be taken again from the earth, until the </a:t>
            </a:r>
            <a:r>
              <a:rPr lang="en-US" sz="2400" i="1" dirty="0">
                <a:solidFill>
                  <a:srgbClr val="FFFF00"/>
                </a:solidFill>
              </a:rPr>
              <a:t>sons of Levi</a:t>
            </a:r>
            <a:r>
              <a:rPr lang="en-US" sz="2400" b="0" i="1" dirty="0">
                <a:solidFill>
                  <a:srgbClr val="FFFF00"/>
                </a:solidFill>
                <a:effectLst/>
              </a:rPr>
              <a:t> do offer again an offering unto the Lord in </a:t>
            </a:r>
            <a:r>
              <a:rPr lang="en-US" sz="2400" b="0" i="1" u="none" strike="noStrike" dirty="0">
                <a:solidFill>
                  <a:srgbClr val="FFFF00"/>
                </a:solidFill>
                <a:effectLst/>
              </a:rPr>
              <a:t>righteousness</a:t>
            </a:r>
            <a:r>
              <a:rPr lang="en-US" sz="2400" b="0" i="1" dirty="0">
                <a:solidFill>
                  <a:srgbClr val="FFFF00"/>
                </a:solidFill>
                <a:effectLst/>
              </a:rPr>
              <a:t>. D&amp;C 13:1</a:t>
            </a:r>
            <a:endParaRPr lang="en-US" sz="2400" i="1" dirty="0">
              <a:solidFill>
                <a:srgbClr val="FFFF00"/>
              </a:solidFill>
            </a:endParaRPr>
          </a:p>
        </p:txBody>
      </p:sp>
      <p:pic>
        <p:nvPicPr>
          <p:cNvPr id="10242" name="Picture 2" descr="Image result for aaronic priesthood">
            <a:extLst>
              <a:ext uri="{FF2B5EF4-FFF2-40B4-BE49-F238E27FC236}">
                <a16:creationId xmlns:a16="http://schemas.microsoft.com/office/drawing/2014/main" id="{2478099D-05AF-4CD1-81F5-873EDB346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300" y="2223238"/>
            <a:ext cx="4003128" cy="241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54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1529</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 Light</vt:lpstr>
      <vt:lpstr>Calibri</vt:lpstr>
      <vt:lpstr>Arial</vt:lpstr>
      <vt:lpstr>Abadi</vt:lpstr>
      <vt:lpstr>Arial Rounded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2019-08-13T16:52:24Z</dcterms:created>
  <dcterms:modified xsi:type="dcterms:W3CDTF">2020-11-16T15:06:03Z</dcterms:modified>
</cp:coreProperties>
</file>