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Comic Sans MS" panose="030F0702030302020204" pitchFamily="66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71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EFDC-C5C0-4FB8-8A86-6386FF00A447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24B9-5ACC-4561-9A3B-59DFEC7BA0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EFDC-C5C0-4FB8-8A86-6386FF00A447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24B9-5ACC-4561-9A3B-59DFEC7BA0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EFDC-C5C0-4FB8-8A86-6386FF00A447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24B9-5ACC-4561-9A3B-59DFEC7BA0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EFDC-C5C0-4FB8-8A86-6386FF00A447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24B9-5ACC-4561-9A3B-59DFEC7BA0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EFDC-C5C0-4FB8-8A86-6386FF00A447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24B9-5ACC-4561-9A3B-59DFEC7BA0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EFDC-C5C0-4FB8-8A86-6386FF00A447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24B9-5ACC-4561-9A3B-59DFEC7BA0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EFDC-C5C0-4FB8-8A86-6386FF00A447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24B9-5ACC-4561-9A3B-59DFEC7BA0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EFDC-C5C0-4FB8-8A86-6386FF00A447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24B9-5ACC-4561-9A3B-59DFEC7BA0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EFDC-C5C0-4FB8-8A86-6386FF00A447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24B9-5ACC-4561-9A3B-59DFEC7BA0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EFDC-C5C0-4FB8-8A86-6386FF00A447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24B9-5ACC-4561-9A3B-59DFEC7BA0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EFDC-C5C0-4FB8-8A86-6386FF00A447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24B9-5ACC-4561-9A3B-59DFEC7BA0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2EFDC-C5C0-4FB8-8A86-6386FF00A447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D24B9-5ACC-4561-9A3B-59DFEC7BA0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895600" y="838200"/>
            <a:ext cx="40386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Comic Sans MS" pitchFamily="66" charset="0"/>
              </a:rPr>
              <a:t>Parable:</a:t>
            </a:r>
          </a:p>
          <a:p>
            <a:pPr algn="ctr"/>
            <a:r>
              <a:rPr lang="en-US" sz="6000" dirty="0">
                <a:latin typeface="Comic Sans MS" pitchFamily="66" charset="0"/>
              </a:rPr>
              <a:t> Laborers in the vineyard</a:t>
            </a:r>
          </a:p>
          <a:p>
            <a:pPr algn="ctr"/>
            <a:endParaRPr lang="en-US" sz="6000" dirty="0">
              <a:latin typeface="Comic Sans MS" pitchFamily="66" charset="0"/>
            </a:endParaRPr>
          </a:p>
          <a:p>
            <a:pPr algn="ctr"/>
            <a:r>
              <a:rPr lang="en-US" sz="2800" dirty="0">
                <a:latin typeface="Comic Sans MS" pitchFamily="66" charset="0"/>
              </a:rPr>
              <a:t>Matthew 20: 1-19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62859" y="1004680"/>
            <a:ext cx="1421052" cy="3986167"/>
            <a:chOff x="662859" y="1004680"/>
            <a:chExt cx="1421052" cy="3986167"/>
          </a:xfrm>
        </p:grpSpPr>
        <p:grpSp>
          <p:nvGrpSpPr>
            <p:cNvPr id="6" name="Group 57"/>
            <p:cNvGrpSpPr/>
            <p:nvPr/>
          </p:nvGrpSpPr>
          <p:grpSpPr>
            <a:xfrm rot="11897931" flipH="1" flipV="1">
              <a:off x="961919" y="1004680"/>
              <a:ext cx="1121992" cy="3395749"/>
              <a:chOff x="97208" y="425658"/>
              <a:chExt cx="2661701" cy="8055733"/>
            </a:xfrm>
          </p:grpSpPr>
          <p:sp>
            <p:nvSpPr>
              <p:cNvPr id="29" name="Freeform 28"/>
              <p:cNvSpPr/>
              <p:nvPr/>
            </p:nvSpPr>
            <p:spPr>
              <a:xfrm>
                <a:off x="225287" y="848139"/>
                <a:ext cx="2146852" cy="7633252"/>
              </a:xfrm>
              <a:custGeom>
                <a:avLst/>
                <a:gdLst>
                  <a:gd name="connsiteX0" fmla="*/ 702365 w 2146852"/>
                  <a:gd name="connsiteY0" fmla="*/ 7633252 h 7633252"/>
                  <a:gd name="connsiteX1" fmla="*/ 795130 w 2146852"/>
                  <a:gd name="connsiteY1" fmla="*/ 7593496 h 7633252"/>
                  <a:gd name="connsiteX2" fmla="*/ 808383 w 2146852"/>
                  <a:gd name="connsiteY2" fmla="*/ 7553739 h 7633252"/>
                  <a:gd name="connsiteX3" fmla="*/ 848139 w 2146852"/>
                  <a:gd name="connsiteY3" fmla="*/ 7500731 h 7633252"/>
                  <a:gd name="connsiteX4" fmla="*/ 848139 w 2146852"/>
                  <a:gd name="connsiteY4" fmla="*/ 7235687 h 7633252"/>
                  <a:gd name="connsiteX5" fmla="*/ 834887 w 2146852"/>
                  <a:gd name="connsiteY5" fmla="*/ 7182678 h 7633252"/>
                  <a:gd name="connsiteX6" fmla="*/ 808383 w 2146852"/>
                  <a:gd name="connsiteY6" fmla="*/ 7142922 h 7633252"/>
                  <a:gd name="connsiteX7" fmla="*/ 795130 w 2146852"/>
                  <a:gd name="connsiteY7" fmla="*/ 7103165 h 7633252"/>
                  <a:gd name="connsiteX8" fmla="*/ 689113 w 2146852"/>
                  <a:gd name="connsiteY8" fmla="*/ 6983896 h 7633252"/>
                  <a:gd name="connsiteX9" fmla="*/ 662609 w 2146852"/>
                  <a:gd name="connsiteY9" fmla="*/ 6957391 h 7633252"/>
                  <a:gd name="connsiteX10" fmla="*/ 569843 w 2146852"/>
                  <a:gd name="connsiteY10" fmla="*/ 6864626 h 7633252"/>
                  <a:gd name="connsiteX11" fmla="*/ 477078 w 2146852"/>
                  <a:gd name="connsiteY11" fmla="*/ 6758609 h 7633252"/>
                  <a:gd name="connsiteX12" fmla="*/ 437322 w 2146852"/>
                  <a:gd name="connsiteY12" fmla="*/ 6718852 h 7633252"/>
                  <a:gd name="connsiteX13" fmla="*/ 410817 w 2146852"/>
                  <a:gd name="connsiteY13" fmla="*/ 6692348 h 7633252"/>
                  <a:gd name="connsiteX14" fmla="*/ 384313 w 2146852"/>
                  <a:gd name="connsiteY14" fmla="*/ 6639339 h 7633252"/>
                  <a:gd name="connsiteX15" fmla="*/ 344556 w 2146852"/>
                  <a:gd name="connsiteY15" fmla="*/ 6599583 h 7633252"/>
                  <a:gd name="connsiteX16" fmla="*/ 331304 w 2146852"/>
                  <a:gd name="connsiteY16" fmla="*/ 6559826 h 7633252"/>
                  <a:gd name="connsiteX17" fmla="*/ 278296 w 2146852"/>
                  <a:gd name="connsiteY17" fmla="*/ 6480313 h 7633252"/>
                  <a:gd name="connsiteX18" fmla="*/ 225287 w 2146852"/>
                  <a:gd name="connsiteY18" fmla="*/ 6387548 h 7633252"/>
                  <a:gd name="connsiteX19" fmla="*/ 212035 w 2146852"/>
                  <a:gd name="connsiteY19" fmla="*/ 6347791 h 7633252"/>
                  <a:gd name="connsiteX20" fmla="*/ 198783 w 2146852"/>
                  <a:gd name="connsiteY20" fmla="*/ 6294783 h 7633252"/>
                  <a:gd name="connsiteX21" fmla="*/ 172278 w 2146852"/>
                  <a:gd name="connsiteY21" fmla="*/ 6255026 h 7633252"/>
                  <a:gd name="connsiteX22" fmla="*/ 159026 w 2146852"/>
                  <a:gd name="connsiteY22" fmla="*/ 6215270 h 7633252"/>
                  <a:gd name="connsiteX23" fmla="*/ 132522 w 2146852"/>
                  <a:gd name="connsiteY23" fmla="*/ 6188765 h 7633252"/>
                  <a:gd name="connsiteX24" fmla="*/ 119270 w 2146852"/>
                  <a:gd name="connsiteY24" fmla="*/ 6135757 h 7633252"/>
                  <a:gd name="connsiteX25" fmla="*/ 92765 w 2146852"/>
                  <a:gd name="connsiteY25" fmla="*/ 6096000 h 7633252"/>
                  <a:gd name="connsiteX26" fmla="*/ 66261 w 2146852"/>
                  <a:gd name="connsiteY26" fmla="*/ 6003235 h 7633252"/>
                  <a:gd name="connsiteX27" fmla="*/ 53009 w 2146852"/>
                  <a:gd name="connsiteY27" fmla="*/ 5950226 h 7633252"/>
                  <a:gd name="connsiteX28" fmla="*/ 66261 w 2146852"/>
                  <a:gd name="connsiteY28" fmla="*/ 5764696 h 7633252"/>
                  <a:gd name="connsiteX29" fmla="*/ 92765 w 2146852"/>
                  <a:gd name="connsiteY29" fmla="*/ 5685183 h 7633252"/>
                  <a:gd name="connsiteX30" fmla="*/ 119270 w 2146852"/>
                  <a:gd name="connsiteY30" fmla="*/ 5658678 h 7633252"/>
                  <a:gd name="connsiteX31" fmla="*/ 132522 w 2146852"/>
                  <a:gd name="connsiteY31" fmla="*/ 5618922 h 7633252"/>
                  <a:gd name="connsiteX32" fmla="*/ 185530 w 2146852"/>
                  <a:gd name="connsiteY32" fmla="*/ 5526157 h 7633252"/>
                  <a:gd name="connsiteX33" fmla="*/ 212035 w 2146852"/>
                  <a:gd name="connsiteY33" fmla="*/ 5499652 h 7633252"/>
                  <a:gd name="connsiteX34" fmla="*/ 238539 w 2146852"/>
                  <a:gd name="connsiteY34" fmla="*/ 5446644 h 7633252"/>
                  <a:gd name="connsiteX35" fmla="*/ 291548 w 2146852"/>
                  <a:gd name="connsiteY35" fmla="*/ 5393635 h 7633252"/>
                  <a:gd name="connsiteX36" fmla="*/ 384313 w 2146852"/>
                  <a:gd name="connsiteY36" fmla="*/ 5287618 h 7633252"/>
                  <a:gd name="connsiteX37" fmla="*/ 463826 w 2146852"/>
                  <a:gd name="connsiteY37" fmla="*/ 5221357 h 7633252"/>
                  <a:gd name="connsiteX38" fmla="*/ 490330 w 2146852"/>
                  <a:gd name="connsiteY38" fmla="*/ 5181600 h 7633252"/>
                  <a:gd name="connsiteX39" fmla="*/ 516835 w 2146852"/>
                  <a:gd name="connsiteY39" fmla="*/ 5155096 h 7633252"/>
                  <a:gd name="connsiteX40" fmla="*/ 569843 w 2146852"/>
                  <a:gd name="connsiteY40" fmla="*/ 5062331 h 7633252"/>
                  <a:gd name="connsiteX41" fmla="*/ 622852 w 2146852"/>
                  <a:gd name="connsiteY41" fmla="*/ 4982818 h 7633252"/>
                  <a:gd name="connsiteX42" fmla="*/ 675861 w 2146852"/>
                  <a:gd name="connsiteY42" fmla="*/ 4876800 h 7633252"/>
                  <a:gd name="connsiteX43" fmla="*/ 689113 w 2146852"/>
                  <a:gd name="connsiteY43" fmla="*/ 4333461 h 7633252"/>
                  <a:gd name="connsiteX44" fmla="*/ 662609 w 2146852"/>
                  <a:gd name="connsiteY44" fmla="*/ 4240696 h 7633252"/>
                  <a:gd name="connsiteX45" fmla="*/ 622852 w 2146852"/>
                  <a:gd name="connsiteY45" fmla="*/ 4147931 h 7633252"/>
                  <a:gd name="connsiteX46" fmla="*/ 583096 w 2146852"/>
                  <a:gd name="connsiteY46" fmla="*/ 4055165 h 7633252"/>
                  <a:gd name="connsiteX47" fmla="*/ 543339 w 2146852"/>
                  <a:gd name="connsiteY47" fmla="*/ 4015409 h 7633252"/>
                  <a:gd name="connsiteX48" fmla="*/ 516835 w 2146852"/>
                  <a:gd name="connsiteY48" fmla="*/ 3975652 h 7633252"/>
                  <a:gd name="connsiteX49" fmla="*/ 463826 w 2146852"/>
                  <a:gd name="connsiteY49" fmla="*/ 3909391 h 7633252"/>
                  <a:gd name="connsiteX50" fmla="*/ 437322 w 2146852"/>
                  <a:gd name="connsiteY50" fmla="*/ 3856383 h 7633252"/>
                  <a:gd name="connsiteX51" fmla="*/ 424070 w 2146852"/>
                  <a:gd name="connsiteY51" fmla="*/ 3816626 h 7633252"/>
                  <a:gd name="connsiteX52" fmla="*/ 384313 w 2146852"/>
                  <a:gd name="connsiteY52" fmla="*/ 3776870 h 7633252"/>
                  <a:gd name="connsiteX53" fmla="*/ 357809 w 2146852"/>
                  <a:gd name="connsiteY53" fmla="*/ 3737113 h 7633252"/>
                  <a:gd name="connsiteX54" fmla="*/ 331304 w 2146852"/>
                  <a:gd name="connsiteY54" fmla="*/ 3710609 h 7633252"/>
                  <a:gd name="connsiteX55" fmla="*/ 278296 w 2146852"/>
                  <a:gd name="connsiteY55" fmla="*/ 3631096 h 7633252"/>
                  <a:gd name="connsiteX56" fmla="*/ 198783 w 2146852"/>
                  <a:gd name="connsiteY56" fmla="*/ 3525078 h 7633252"/>
                  <a:gd name="connsiteX57" fmla="*/ 145774 w 2146852"/>
                  <a:gd name="connsiteY57" fmla="*/ 3445565 h 7633252"/>
                  <a:gd name="connsiteX58" fmla="*/ 119270 w 2146852"/>
                  <a:gd name="connsiteY58" fmla="*/ 3392557 h 7633252"/>
                  <a:gd name="connsiteX59" fmla="*/ 106017 w 2146852"/>
                  <a:gd name="connsiteY59" fmla="*/ 3352800 h 7633252"/>
                  <a:gd name="connsiteX60" fmla="*/ 79513 w 2146852"/>
                  <a:gd name="connsiteY60" fmla="*/ 3313044 h 7633252"/>
                  <a:gd name="connsiteX61" fmla="*/ 39756 w 2146852"/>
                  <a:gd name="connsiteY61" fmla="*/ 3220278 h 7633252"/>
                  <a:gd name="connsiteX62" fmla="*/ 13252 w 2146852"/>
                  <a:gd name="connsiteY62" fmla="*/ 3140765 h 7633252"/>
                  <a:gd name="connsiteX63" fmla="*/ 0 w 2146852"/>
                  <a:gd name="connsiteY63" fmla="*/ 3101009 h 7633252"/>
                  <a:gd name="connsiteX64" fmla="*/ 26504 w 2146852"/>
                  <a:gd name="connsiteY64" fmla="*/ 2928731 h 7633252"/>
                  <a:gd name="connsiteX65" fmla="*/ 79513 w 2146852"/>
                  <a:gd name="connsiteY65" fmla="*/ 2849218 h 7633252"/>
                  <a:gd name="connsiteX66" fmla="*/ 119270 w 2146852"/>
                  <a:gd name="connsiteY66" fmla="*/ 2769704 h 7633252"/>
                  <a:gd name="connsiteX67" fmla="*/ 198783 w 2146852"/>
                  <a:gd name="connsiteY67" fmla="*/ 2663687 h 7633252"/>
                  <a:gd name="connsiteX68" fmla="*/ 278296 w 2146852"/>
                  <a:gd name="connsiteY68" fmla="*/ 2610678 h 7633252"/>
                  <a:gd name="connsiteX69" fmla="*/ 318052 w 2146852"/>
                  <a:gd name="connsiteY69" fmla="*/ 2584174 h 7633252"/>
                  <a:gd name="connsiteX70" fmla="*/ 397565 w 2146852"/>
                  <a:gd name="connsiteY70" fmla="*/ 2517913 h 7633252"/>
                  <a:gd name="connsiteX71" fmla="*/ 463826 w 2146852"/>
                  <a:gd name="connsiteY71" fmla="*/ 2438400 h 7633252"/>
                  <a:gd name="connsiteX72" fmla="*/ 503583 w 2146852"/>
                  <a:gd name="connsiteY72" fmla="*/ 2411896 h 7633252"/>
                  <a:gd name="connsiteX73" fmla="*/ 569843 w 2146852"/>
                  <a:gd name="connsiteY73" fmla="*/ 2345635 h 7633252"/>
                  <a:gd name="connsiteX74" fmla="*/ 583096 w 2146852"/>
                  <a:gd name="connsiteY74" fmla="*/ 2305878 h 7633252"/>
                  <a:gd name="connsiteX75" fmla="*/ 622852 w 2146852"/>
                  <a:gd name="connsiteY75" fmla="*/ 2266122 h 7633252"/>
                  <a:gd name="connsiteX76" fmla="*/ 649356 w 2146852"/>
                  <a:gd name="connsiteY76" fmla="*/ 2226365 h 7633252"/>
                  <a:gd name="connsiteX77" fmla="*/ 662609 w 2146852"/>
                  <a:gd name="connsiteY77" fmla="*/ 2173357 h 7633252"/>
                  <a:gd name="connsiteX78" fmla="*/ 689113 w 2146852"/>
                  <a:gd name="connsiteY78" fmla="*/ 2146852 h 7633252"/>
                  <a:gd name="connsiteX79" fmla="*/ 702365 w 2146852"/>
                  <a:gd name="connsiteY79" fmla="*/ 2093844 h 7633252"/>
                  <a:gd name="connsiteX80" fmla="*/ 728870 w 2146852"/>
                  <a:gd name="connsiteY80" fmla="*/ 2054087 h 7633252"/>
                  <a:gd name="connsiteX81" fmla="*/ 755374 w 2146852"/>
                  <a:gd name="connsiteY81" fmla="*/ 1961322 h 7633252"/>
                  <a:gd name="connsiteX82" fmla="*/ 781878 w 2146852"/>
                  <a:gd name="connsiteY82" fmla="*/ 1921565 h 7633252"/>
                  <a:gd name="connsiteX83" fmla="*/ 821635 w 2146852"/>
                  <a:gd name="connsiteY83" fmla="*/ 1789044 h 7633252"/>
                  <a:gd name="connsiteX84" fmla="*/ 834887 w 2146852"/>
                  <a:gd name="connsiteY84" fmla="*/ 1749287 h 7633252"/>
                  <a:gd name="connsiteX85" fmla="*/ 848139 w 2146852"/>
                  <a:gd name="connsiteY85" fmla="*/ 1709531 h 7633252"/>
                  <a:gd name="connsiteX86" fmla="*/ 821635 w 2146852"/>
                  <a:gd name="connsiteY86" fmla="*/ 1457739 h 7633252"/>
                  <a:gd name="connsiteX87" fmla="*/ 808383 w 2146852"/>
                  <a:gd name="connsiteY87" fmla="*/ 1417983 h 7633252"/>
                  <a:gd name="connsiteX88" fmla="*/ 781878 w 2146852"/>
                  <a:gd name="connsiteY88" fmla="*/ 1378226 h 7633252"/>
                  <a:gd name="connsiteX89" fmla="*/ 768626 w 2146852"/>
                  <a:gd name="connsiteY89" fmla="*/ 1338470 h 7633252"/>
                  <a:gd name="connsiteX90" fmla="*/ 689113 w 2146852"/>
                  <a:gd name="connsiteY90" fmla="*/ 1232452 h 7633252"/>
                  <a:gd name="connsiteX91" fmla="*/ 649356 w 2146852"/>
                  <a:gd name="connsiteY91" fmla="*/ 1166191 h 7633252"/>
                  <a:gd name="connsiteX92" fmla="*/ 569843 w 2146852"/>
                  <a:gd name="connsiteY92" fmla="*/ 1060174 h 7633252"/>
                  <a:gd name="connsiteX93" fmla="*/ 530087 w 2146852"/>
                  <a:gd name="connsiteY93" fmla="*/ 1033670 h 7633252"/>
                  <a:gd name="connsiteX94" fmla="*/ 477078 w 2146852"/>
                  <a:gd name="connsiteY94" fmla="*/ 980661 h 7633252"/>
                  <a:gd name="connsiteX95" fmla="*/ 463826 w 2146852"/>
                  <a:gd name="connsiteY95" fmla="*/ 940904 h 7633252"/>
                  <a:gd name="connsiteX96" fmla="*/ 437322 w 2146852"/>
                  <a:gd name="connsiteY96" fmla="*/ 901148 h 7633252"/>
                  <a:gd name="connsiteX97" fmla="*/ 384313 w 2146852"/>
                  <a:gd name="connsiteY97" fmla="*/ 848139 h 7633252"/>
                  <a:gd name="connsiteX98" fmla="*/ 357809 w 2146852"/>
                  <a:gd name="connsiteY98" fmla="*/ 795131 h 7633252"/>
                  <a:gd name="connsiteX99" fmla="*/ 291548 w 2146852"/>
                  <a:gd name="connsiteY99" fmla="*/ 728870 h 7633252"/>
                  <a:gd name="connsiteX100" fmla="*/ 265043 w 2146852"/>
                  <a:gd name="connsiteY100" fmla="*/ 689113 h 7633252"/>
                  <a:gd name="connsiteX101" fmla="*/ 251791 w 2146852"/>
                  <a:gd name="connsiteY101" fmla="*/ 649357 h 7633252"/>
                  <a:gd name="connsiteX102" fmla="*/ 225287 w 2146852"/>
                  <a:gd name="connsiteY102" fmla="*/ 609600 h 7633252"/>
                  <a:gd name="connsiteX103" fmla="*/ 198783 w 2146852"/>
                  <a:gd name="connsiteY103" fmla="*/ 530087 h 7633252"/>
                  <a:gd name="connsiteX104" fmla="*/ 185530 w 2146852"/>
                  <a:gd name="connsiteY104" fmla="*/ 490331 h 7633252"/>
                  <a:gd name="connsiteX105" fmla="*/ 172278 w 2146852"/>
                  <a:gd name="connsiteY105" fmla="*/ 450574 h 7633252"/>
                  <a:gd name="connsiteX106" fmla="*/ 185530 w 2146852"/>
                  <a:gd name="connsiteY106" fmla="*/ 344557 h 7633252"/>
                  <a:gd name="connsiteX107" fmla="*/ 198783 w 2146852"/>
                  <a:gd name="connsiteY107" fmla="*/ 291548 h 7633252"/>
                  <a:gd name="connsiteX108" fmla="*/ 238539 w 2146852"/>
                  <a:gd name="connsiteY108" fmla="*/ 265044 h 7633252"/>
                  <a:gd name="connsiteX109" fmla="*/ 291548 w 2146852"/>
                  <a:gd name="connsiteY109" fmla="*/ 212035 h 7633252"/>
                  <a:gd name="connsiteX110" fmla="*/ 384313 w 2146852"/>
                  <a:gd name="connsiteY110" fmla="*/ 172278 h 7633252"/>
                  <a:gd name="connsiteX111" fmla="*/ 424070 w 2146852"/>
                  <a:gd name="connsiteY111" fmla="*/ 159026 h 7633252"/>
                  <a:gd name="connsiteX112" fmla="*/ 463826 w 2146852"/>
                  <a:gd name="connsiteY112" fmla="*/ 132522 h 7633252"/>
                  <a:gd name="connsiteX113" fmla="*/ 516835 w 2146852"/>
                  <a:gd name="connsiteY113" fmla="*/ 119270 h 7633252"/>
                  <a:gd name="connsiteX114" fmla="*/ 596348 w 2146852"/>
                  <a:gd name="connsiteY114" fmla="*/ 92765 h 7633252"/>
                  <a:gd name="connsiteX115" fmla="*/ 675861 w 2146852"/>
                  <a:gd name="connsiteY115" fmla="*/ 66261 h 7633252"/>
                  <a:gd name="connsiteX116" fmla="*/ 715617 w 2146852"/>
                  <a:gd name="connsiteY116" fmla="*/ 53009 h 7633252"/>
                  <a:gd name="connsiteX117" fmla="*/ 821635 w 2146852"/>
                  <a:gd name="connsiteY117" fmla="*/ 26504 h 7633252"/>
                  <a:gd name="connsiteX118" fmla="*/ 901148 w 2146852"/>
                  <a:gd name="connsiteY118" fmla="*/ 0 h 7633252"/>
                  <a:gd name="connsiteX119" fmla="*/ 1099930 w 2146852"/>
                  <a:gd name="connsiteY119" fmla="*/ 26504 h 7633252"/>
                  <a:gd name="connsiteX120" fmla="*/ 1179443 w 2146852"/>
                  <a:gd name="connsiteY120" fmla="*/ 79513 h 7633252"/>
                  <a:gd name="connsiteX121" fmla="*/ 1219200 w 2146852"/>
                  <a:gd name="connsiteY121" fmla="*/ 106018 h 7633252"/>
                  <a:gd name="connsiteX122" fmla="*/ 1311965 w 2146852"/>
                  <a:gd name="connsiteY122" fmla="*/ 132522 h 7633252"/>
                  <a:gd name="connsiteX123" fmla="*/ 1391478 w 2146852"/>
                  <a:gd name="connsiteY123" fmla="*/ 172278 h 7633252"/>
                  <a:gd name="connsiteX124" fmla="*/ 1444487 w 2146852"/>
                  <a:gd name="connsiteY124" fmla="*/ 212035 h 7633252"/>
                  <a:gd name="connsiteX125" fmla="*/ 1510748 w 2146852"/>
                  <a:gd name="connsiteY125" fmla="*/ 225287 h 7633252"/>
                  <a:gd name="connsiteX126" fmla="*/ 1590261 w 2146852"/>
                  <a:gd name="connsiteY126" fmla="*/ 251791 h 7633252"/>
                  <a:gd name="connsiteX127" fmla="*/ 1643270 w 2146852"/>
                  <a:gd name="connsiteY127" fmla="*/ 265044 h 7633252"/>
                  <a:gd name="connsiteX128" fmla="*/ 1881809 w 2146852"/>
                  <a:gd name="connsiteY128" fmla="*/ 251791 h 7633252"/>
                  <a:gd name="connsiteX129" fmla="*/ 1961322 w 2146852"/>
                  <a:gd name="connsiteY129" fmla="*/ 225287 h 7633252"/>
                  <a:gd name="connsiteX130" fmla="*/ 2014330 w 2146852"/>
                  <a:gd name="connsiteY130" fmla="*/ 212035 h 7633252"/>
                  <a:gd name="connsiteX131" fmla="*/ 2040835 w 2146852"/>
                  <a:gd name="connsiteY131" fmla="*/ 185531 h 7633252"/>
                  <a:gd name="connsiteX132" fmla="*/ 2080591 w 2146852"/>
                  <a:gd name="connsiteY132" fmla="*/ 172278 h 7633252"/>
                  <a:gd name="connsiteX133" fmla="*/ 2107096 w 2146852"/>
                  <a:gd name="connsiteY133" fmla="*/ 92765 h 7633252"/>
                  <a:gd name="connsiteX134" fmla="*/ 2146852 w 2146852"/>
                  <a:gd name="connsiteY134" fmla="*/ 39757 h 76332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</a:cxnLst>
                <a:rect l="l" t="t" r="r" b="b"/>
                <a:pathLst>
                  <a:path w="2146852" h="7633252">
                    <a:moveTo>
                      <a:pt x="702365" y="7633252"/>
                    </a:moveTo>
                    <a:cubicBezTo>
                      <a:pt x="734196" y="7625294"/>
                      <a:pt x="772250" y="7622095"/>
                      <a:pt x="795130" y="7593496"/>
                    </a:cubicBezTo>
                    <a:cubicBezTo>
                      <a:pt x="803857" y="7582588"/>
                      <a:pt x="801452" y="7565868"/>
                      <a:pt x="808383" y="7553739"/>
                    </a:cubicBezTo>
                    <a:cubicBezTo>
                      <a:pt x="819341" y="7534562"/>
                      <a:pt x="834887" y="7518400"/>
                      <a:pt x="848139" y="7500731"/>
                    </a:cubicBezTo>
                    <a:cubicBezTo>
                      <a:pt x="883921" y="7393383"/>
                      <a:pt x="868987" y="7454592"/>
                      <a:pt x="848139" y="7235687"/>
                    </a:cubicBezTo>
                    <a:cubicBezTo>
                      <a:pt x="846412" y="7217556"/>
                      <a:pt x="842062" y="7199419"/>
                      <a:pt x="834887" y="7182678"/>
                    </a:cubicBezTo>
                    <a:cubicBezTo>
                      <a:pt x="828613" y="7168039"/>
                      <a:pt x="815506" y="7157167"/>
                      <a:pt x="808383" y="7142922"/>
                    </a:cubicBezTo>
                    <a:cubicBezTo>
                      <a:pt x="802136" y="7130428"/>
                      <a:pt x="801377" y="7115659"/>
                      <a:pt x="795130" y="7103165"/>
                    </a:cubicBezTo>
                    <a:cubicBezTo>
                      <a:pt x="771481" y="7055868"/>
                      <a:pt x="724236" y="7019020"/>
                      <a:pt x="689113" y="6983896"/>
                    </a:cubicBezTo>
                    <a:lnTo>
                      <a:pt x="662609" y="6957391"/>
                    </a:lnTo>
                    <a:cubicBezTo>
                      <a:pt x="623294" y="6839454"/>
                      <a:pt x="697438" y="7034753"/>
                      <a:pt x="569843" y="6864626"/>
                    </a:cubicBezTo>
                    <a:cubicBezTo>
                      <a:pt x="515092" y="6791624"/>
                      <a:pt x="545707" y="6827239"/>
                      <a:pt x="477078" y="6758609"/>
                    </a:cubicBezTo>
                    <a:lnTo>
                      <a:pt x="437322" y="6718852"/>
                    </a:lnTo>
                    <a:lnTo>
                      <a:pt x="410817" y="6692348"/>
                    </a:lnTo>
                    <a:cubicBezTo>
                      <a:pt x="401982" y="6674678"/>
                      <a:pt x="395796" y="6655414"/>
                      <a:pt x="384313" y="6639339"/>
                    </a:cubicBezTo>
                    <a:cubicBezTo>
                      <a:pt x="373420" y="6624089"/>
                      <a:pt x="354952" y="6615177"/>
                      <a:pt x="344556" y="6599583"/>
                    </a:cubicBezTo>
                    <a:cubicBezTo>
                      <a:pt x="336807" y="6587960"/>
                      <a:pt x="338088" y="6572037"/>
                      <a:pt x="331304" y="6559826"/>
                    </a:cubicBezTo>
                    <a:cubicBezTo>
                      <a:pt x="315834" y="6531980"/>
                      <a:pt x="292542" y="6508804"/>
                      <a:pt x="278296" y="6480313"/>
                    </a:cubicBezTo>
                    <a:cubicBezTo>
                      <a:pt x="244668" y="6413059"/>
                      <a:pt x="262749" y="6443741"/>
                      <a:pt x="225287" y="6387548"/>
                    </a:cubicBezTo>
                    <a:cubicBezTo>
                      <a:pt x="220870" y="6374296"/>
                      <a:pt x="215873" y="6361223"/>
                      <a:pt x="212035" y="6347791"/>
                    </a:cubicBezTo>
                    <a:cubicBezTo>
                      <a:pt x="207032" y="6330279"/>
                      <a:pt x="205958" y="6311523"/>
                      <a:pt x="198783" y="6294783"/>
                    </a:cubicBezTo>
                    <a:cubicBezTo>
                      <a:pt x="192509" y="6280143"/>
                      <a:pt x="181113" y="6268278"/>
                      <a:pt x="172278" y="6255026"/>
                    </a:cubicBezTo>
                    <a:cubicBezTo>
                      <a:pt x="167861" y="6241774"/>
                      <a:pt x="166213" y="6227248"/>
                      <a:pt x="159026" y="6215270"/>
                    </a:cubicBezTo>
                    <a:cubicBezTo>
                      <a:pt x="152598" y="6204556"/>
                      <a:pt x="138110" y="6199940"/>
                      <a:pt x="132522" y="6188765"/>
                    </a:cubicBezTo>
                    <a:cubicBezTo>
                      <a:pt x="124377" y="6172475"/>
                      <a:pt x="126445" y="6152497"/>
                      <a:pt x="119270" y="6135757"/>
                    </a:cubicBezTo>
                    <a:cubicBezTo>
                      <a:pt x="112996" y="6121117"/>
                      <a:pt x="101600" y="6109252"/>
                      <a:pt x="92765" y="6096000"/>
                    </a:cubicBezTo>
                    <a:cubicBezTo>
                      <a:pt x="51337" y="5930283"/>
                      <a:pt x="104284" y="6136318"/>
                      <a:pt x="66261" y="6003235"/>
                    </a:cubicBezTo>
                    <a:cubicBezTo>
                      <a:pt x="61257" y="5985722"/>
                      <a:pt x="57426" y="5967896"/>
                      <a:pt x="53009" y="5950226"/>
                    </a:cubicBezTo>
                    <a:cubicBezTo>
                      <a:pt x="57426" y="5888383"/>
                      <a:pt x="57064" y="5826011"/>
                      <a:pt x="66261" y="5764696"/>
                    </a:cubicBezTo>
                    <a:cubicBezTo>
                      <a:pt x="70405" y="5737067"/>
                      <a:pt x="73010" y="5704938"/>
                      <a:pt x="92765" y="5685183"/>
                    </a:cubicBezTo>
                    <a:lnTo>
                      <a:pt x="119270" y="5658678"/>
                    </a:lnTo>
                    <a:cubicBezTo>
                      <a:pt x="123687" y="5645426"/>
                      <a:pt x="127019" y="5631761"/>
                      <a:pt x="132522" y="5618922"/>
                    </a:cubicBezTo>
                    <a:cubicBezTo>
                      <a:pt x="145080" y="5589621"/>
                      <a:pt x="165054" y="5551752"/>
                      <a:pt x="185530" y="5526157"/>
                    </a:cubicBezTo>
                    <a:cubicBezTo>
                      <a:pt x="193335" y="5516400"/>
                      <a:pt x="205104" y="5510048"/>
                      <a:pt x="212035" y="5499652"/>
                    </a:cubicBezTo>
                    <a:cubicBezTo>
                      <a:pt x="222993" y="5483215"/>
                      <a:pt x="226686" y="5462448"/>
                      <a:pt x="238539" y="5446644"/>
                    </a:cubicBezTo>
                    <a:cubicBezTo>
                      <a:pt x="253532" y="5426653"/>
                      <a:pt x="277687" y="5414427"/>
                      <a:pt x="291548" y="5393635"/>
                    </a:cubicBezTo>
                    <a:cubicBezTo>
                      <a:pt x="353391" y="5300870"/>
                      <a:pt x="318052" y="5331791"/>
                      <a:pt x="384313" y="5287618"/>
                    </a:cubicBezTo>
                    <a:cubicBezTo>
                      <a:pt x="448886" y="5190756"/>
                      <a:pt x="362944" y="5305425"/>
                      <a:pt x="463826" y="5221357"/>
                    </a:cubicBezTo>
                    <a:cubicBezTo>
                      <a:pt x="476062" y="5211161"/>
                      <a:pt x="480380" y="5194037"/>
                      <a:pt x="490330" y="5181600"/>
                    </a:cubicBezTo>
                    <a:cubicBezTo>
                      <a:pt x="498135" y="5171844"/>
                      <a:pt x="508000" y="5163931"/>
                      <a:pt x="516835" y="5155096"/>
                    </a:cubicBezTo>
                    <a:cubicBezTo>
                      <a:pt x="540017" y="5062368"/>
                      <a:pt x="511668" y="5137127"/>
                      <a:pt x="569843" y="5062331"/>
                    </a:cubicBezTo>
                    <a:cubicBezTo>
                      <a:pt x="589400" y="5037187"/>
                      <a:pt x="622852" y="4982818"/>
                      <a:pt x="622852" y="4982818"/>
                    </a:cubicBezTo>
                    <a:cubicBezTo>
                      <a:pt x="653307" y="4891451"/>
                      <a:pt x="629600" y="4923059"/>
                      <a:pt x="675861" y="4876800"/>
                    </a:cubicBezTo>
                    <a:cubicBezTo>
                      <a:pt x="749528" y="4655797"/>
                      <a:pt x="712842" y="4796177"/>
                      <a:pt x="689113" y="4333461"/>
                    </a:cubicBezTo>
                    <a:cubicBezTo>
                      <a:pt x="687818" y="4308215"/>
                      <a:pt x="669852" y="4266044"/>
                      <a:pt x="662609" y="4240696"/>
                    </a:cubicBezTo>
                    <a:cubicBezTo>
                      <a:pt x="641215" y="4165819"/>
                      <a:pt x="663200" y="4208453"/>
                      <a:pt x="622852" y="4147931"/>
                    </a:cubicBezTo>
                    <a:cubicBezTo>
                      <a:pt x="612038" y="4115487"/>
                      <a:pt x="603565" y="4083822"/>
                      <a:pt x="583096" y="4055165"/>
                    </a:cubicBezTo>
                    <a:cubicBezTo>
                      <a:pt x="572203" y="4039915"/>
                      <a:pt x="555337" y="4029807"/>
                      <a:pt x="543339" y="4015409"/>
                    </a:cubicBezTo>
                    <a:cubicBezTo>
                      <a:pt x="533143" y="4003173"/>
                      <a:pt x="526785" y="3988089"/>
                      <a:pt x="516835" y="3975652"/>
                    </a:cubicBezTo>
                    <a:cubicBezTo>
                      <a:pt x="473295" y="3921227"/>
                      <a:pt x="504619" y="3980780"/>
                      <a:pt x="463826" y="3909391"/>
                    </a:cubicBezTo>
                    <a:cubicBezTo>
                      <a:pt x="454025" y="3892239"/>
                      <a:pt x="445104" y="3874541"/>
                      <a:pt x="437322" y="3856383"/>
                    </a:cubicBezTo>
                    <a:cubicBezTo>
                      <a:pt x="431819" y="3843543"/>
                      <a:pt x="431819" y="3828249"/>
                      <a:pt x="424070" y="3816626"/>
                    </a:cubicBezTo>
                    <a:cubicBezTo>
                      <a:pt x="413674" y="3801032"/>
                      <a:pt x="396311" y="3791268"/>
                      <a:pt x="384313" y="3776870"/>
                    </a:cubicBezTo>
                    <a:cubicBezTo>
                      <a:pt x="374117" y="3764634"/>
                      <a:pt x="367759" y="3749550"/>
                      <a:pt x="357809" y="3737113"/>
                    </a:cubicBezTo>
                    <a:cubicBezTo>
                      <a:pt x="350004" y="3727357"/>
                      <a:pt x="338801" y="3720604"/>
                      <a:pt x="331304" y="3710609"/>
                    </a:cubicBezTo>
                    <a:cubicBezTo>
                      <a:pt x="312191" y="3685126"/>
                      <a:pt x="300820" y="3653620"/>
                      <a:pt x="278296" y="3631096"/>
                    </a:cubicBezTo>
                    <a:cubicBezTo>
                      <a:pt x="229266" y="3582066"/>
                      <a:pt x="258725" y="3614990"/>
                      <a:pt x="198783" y="3525078"/>
                    </a:cubicBezTo>
                    <a:lnTo>
                      <a:pt x="145774" y="3445565"/>
                    </a:lnTo>
                    <a:cubicBezTo>
                      <a:pt x="136939" y="3427896"/>
                      <a:pt x="127052" y="3410715"/>
                      <a:pt x="119270" y="3392557"/>
                    </a:cubicBezTo>
                    <a:cubicBezTo>
                      <a:pt x="113767" y="3379717"/>
                      <a:pt x="112264" y="3365294"/>
                      <a:pt x="106017" y="3352800"/>
                    </a:cubicBezTo>
                    <a:cubicBezTo>
                      <a:pt x="98894" y="3338555"/>
                      <a:pt x="88348" y="3326296"/>
                      <a:pt x="79513" y="3313044"/>
                    </a:cubicBezTo>
                    <a:cubicBezTo>
                      <a:pt x="44458" y="3172819"/>
                      <a:pt x="92053" y="3337946"/>
                      <a:pt x="39756" y="3220278"/>
                    </a:cubicBezTo>
                    <a:cubicBezTo>
                      <a:pt x="28409" y="3194748"/>
                      <a:pt x="22087" y="3167269"/>
                      <a:pt x="13252" y="3140765"/>
                    </a:cubicBezTo>
                    <a:lnTo>
                      <a:pt x="0" y="3101009"/>
                    </a:lnTo>
                    <a:cubicBezTo>
                      <a:pt x="1949" y="3081514"/>
                      <a:pt x="3207" y="2970665"/>
                      <a:pt x="26504" y="2928731"/>
                    </a:cubicBezTo>
                    <a:cubicBezTo>
                      <a:pt x="41974" y="2900885"/>
                      <a:pt x="79513" y="2849218"/>
                      <a:pt x="79513" y="2849218"/>
                    </a:cubicBezTo>
                    <a:cubicBezTo>
                      <a:pt x="102972" y="2755382"/>
                      <a:pt x="74963" y="2828780"/>
                      <a:pt x="119270" y="2769704"/>
                    </a:cubicBezTo>
                    <a:cubicBezTo>
                      <a:pt x="142771" y="2738369"/>
                      <a:pt x="164045" y="2689740"/>
                      <a:pt x="198783" y="2663687"/>
                    </a:cubicBezTo>
                    <a:cubicBezTo>
                      <a:pt x="224267" y="2644574"/>
                      <a:pt x="251792" y="2628348"/>
                      <a:pt x="278296" y="2610678"/>
                    </a:cubicBezTo>
                    <a:cubicBezTo>
                      <a:pt x="291548" y="2601843"/>
                      <a:pt x="306790" y="2595436"/>
                      <a:pt x="318052" y="2584174"/>
                    </a:cubicBezTo>
                    <a:cubicBezTo>
                      <a:pt x="369071" y="2533156"/>
                      <a:pt x="342215" y="2554814"/>
                      <a:pt x="397565" y="2517913"/>
                    </a:cubicBezTo>
                    <a:cubicBezTo>
                      <a:pt x="423624" y="2478825"/>
                      <a:pt x="425565" y="2470284"/>
                      <a:pt x="463826" y="2438400"/>
                    </a:cubicBezTo>
                    <a:cubicBezTo>
                      <a:pt x="476062" y="2428204"/>
                      <a:pt x="491597" y="2422384"/>
                      <a:pt x="503583" y="2411896"/>
                    </a:cubicBezTo>
                    <a:cubicBezTo>
                      <a:pt x="527090" y="2391327"/>
                      <a:pt x="569843" y="2345635"/>
                      <a:pt x="569843" y="2345635"/>
                    </a:cubicBezTo>
                    <a:cubicBezTo>
                      <a:pt x="574261" y="2332383"/>
                      <a:pt x="575347" y="2317501"/>
                      <a:pt x="583096" y="2305878"/>
                    </a:cubicBezTo>
                    <a:cubicBezTo>
                      <a:pt x="593492" y="2290284"/>
                      <a:pt x="610854" y="2280519"/>
                      <a:pt x="622852" y="2266122"/>
                    </a:cubicBezTo>
                    <a:cubicBezTo>
                      <a:pt x="633048" y="2253886"/>
                      <a:pt x="640521" y="2239617"/>
                      <a:pt x="649356" y="2226365"/>
                    </a:cubicBezTo>
                    <a:cubicBezTo>
                      <a:pt x="653774" y="2208696"/>
                      <a:pt x="654464" y="2189647"/>
                      <a:pt x="662609" y="2173357"/>
                    </a:cubicBezTo>
                    <a:cubicBezTo>
                      <a:pt x="668197" y="2162182"/>
                      <a:pt x="683525" y="2158027"/>
                      <a:pt x="689113" y="2146852"/>
                    </a:cubicBezTo>
                    <a:cubicBezTo>
                      <a:pt x="697258" y="2130562"/>
                      <a:pt x="695190" y="2110584"/>
                      <a:pt x="702365" y="2093844"/>
                    </a:cubicBezTo>
                    <a:cubicBezTo>
                      <a:pt x="708639" y="2079204"/>
                      <a:pt x="720035" y="2067339"/>
                      <a:pt x="728870" y="2054087"/>
                    </a:cubicBezTo>
                    <a:cubicBezTo>
                      <a:pt x="733116" y="2037102"/>
                      <a:pt x="745868" y="1980335"/>
                      <a:pt x="755374" y="1961322"/>
                    </a:cubicBezTo>
                    <a:cubicBezTo>
                      <a:pt x="762497" y="1947076"/>
                      <a:pt x="773043" y="1934817"/>
                      <a:pt x="781878" y="1921565"/>
                    </a:cubicBezTo>
                    <a:cubicBezTo>
                      <a:pt x="801907" y="1841449"/>
                      <a:pt x="789369" y="1885842"/>
                      <a:pt x="821635" y="1789044"/>
                    </a:cubicBezTo>
                    <a:lnTo>
                      <a:pt x="834887" y="1749287"/>
                    </a:lnTo>
                    <a:lnTo>
                      <a:pt x="848139" y="1709531"/>
                    </a:lnTo>
                    <a:cubicBezTo>
                      <a:pt x="838330" y="1562390"/>
                      <a:pt x="849717" y="1556025"/>
                      <a:pt x="821635" y="1457739"/>
                    </a:cubicBezTo>
                    <a:cubicBezTo>
                      <a:pt x="817798" y="1444308"/>
                      <a:pt x="814630" y="1430477"/>
                      <a:pt x="808383" y="1417983"/>
                    </a:cubicBezTo>
                    <a:cubicBezTo>
                      <a:pt x="801260" y="1403737"/>
                      <a:pt x="790713" y="1391478"/>
                      <a:pt x="781878" y="1378226"/>
                    </a:cubicBezTo>
                    <a:cubicBezTo>
                      <a:pt x="777461" y="1364974"/>
                      <a:pt x="775813" y="1350448"/>
                      <a:pt x="768626" y="1338470"/>
                    </a:cubicBezTo>
                    <a:cubicBezTo>
                      <a:pt x="721534" y="1259982"/>
                      <a:pt x="744117" y="1397465"/>
                      <a:pt x="689113" y="1232452"/>
                    </a:cubicBezTo>
                    <a:cubicBezTo>
                      <a:pt x="663775" y="1156437"/>
                      <a:pt x="693015" y="1224404"/>
                      <a:pt x="649356" y="1166191"/>
                    </a:cubicBezTo>
                    <a:cubicBezTo>
                      <a:pt x="617554" y="1123787"/>
                      <a:pt x="607837" y="1090568"/>
                      <a:pt x="569843" y="1060174"/>
                    </a:cubicBezTo>
                    <a:cubicBezTo>
                      <a:pt x="557406" y="1050225"/>
                      <a:pt x="543339" y="1042505"/>
                      <a:pt x="530087" y="1033670"/>
                    </a:cubicBezTo>
                    <a:cubicBezTo>
                      <a:pt x="494748" y="927651"/>
                      <a:pt x="547757" y="1051340"/>
                      <a:pt x="477078" y="980661"/>
                    </a:cubicBezTo>
                    <a:cubicBezTo>
                      <a:pt x="467200" y="970783"/>
                      <a:pt x="470073" y="953398"/>
                      <a:pt x="463826" y="940904"/>
                    </a:cubicBezTo>
                    <a:cubicBezTo>
                      <a:pt x="456703" y="926658"/>
                      <a:pt x="447687" y="913241"/>
                      <a:pt x="437322" y="901148"/>
                    </a:cubicBezTo>
                    <a:cubicBezTo>
                      <a:pt x="421060" y="882175"/>
                      <a:pt x="395488" y="870490"/>
                      <a:pt x="384313" y="848139"/>
                    </a:cubicBezTo>
                    <a:cubicBezTo>
                      <a:pt x="375478" y="830470"/>
                      <a:pt x="369937" y="810725"/>
                      <a:pt x="357809" y="795131"/>
                    </a:cubicBezTo>
                    <a:cubicBezTo>
                      <a:pt x="338632" y="770475"/>
                      <a:pt x="308875" y="754860"/>
                      <a:pt x="291548" y="728870"/>
                    </a:cubicBezTo>
                    <a:lnTo>
                      <a:pt x="265043" y="689113"/>
                    </a:lnTo>
                    <a:cubicBezTo>
                      <a:pt x="260626" y="675861"/>
                      <a:pt x="258038" y="661851"/>
                      <a:pt x="251791" y="649357"/>
                    </a:cubicBezTo>
                    <a:cubicBezTo>
                      <a:pt x="244668" y="635111"/>
                      <a:pt x="231756" y="624154"/>
                      <a:pt x="225287" y="609600"/>
                    </a:cubicBezTo>
                    <a:cubicBezTo>
                      <a:pt x="213940" y="584070"/>
                      <a:pt x="207618" y="556591"/>
                      <a:pt x="198783" y="530087"/>
                    </a:cubicBezTo>
                    <a:lnTo>
                      <a:pt x="185530" y="490331"/>
                    </a:lnTo>
                    <a:lnTo>
                      <a:pt x="172278" y="450574"/>
                    </a:lnTo>
                    <a:cubicBezTo>
                      <a:pt x="176695" y="415235"/>
                      <a:pt x="179675" y="379686"/>
                      <a:pt x="185530" y="344557"/>
                    </a:cubicBezTo>
                    <a:cubicBezTo>
                      <a:pt x="188524" y="326591"/>
                      <a:pt x="188680" y="306703"/>
                      <a:pt x="198783" y="291548"/>
                    </a:cubicBezTo>
                    <a:cubicBezTo>
                      <a:pt x="207618" y="278296"/>
                      <a:pt x="226446" y="275409"/>
                      <a:pt x="238539" y="265044"/>
                    </a:cubicBezTo>
                    <a:cubicBezTo>
                      <a:pt x="257512" y="248782"/>
                      <a:pt x="267842" y="219937"/>
                      <a:pt x="291548" y="212035"/>
                    </a:cubicBezTo>
                    <a:cubicBezTo>
                      <a:pt x="384786" y="180956"/>
                      <a:pt x="269678" y="221407"/>
                      <a:pt x="384313" y="172278"/>
                    </a:cubicBezTo>
                    <a:cubicBezTo>
                      <a:pt x="397153" y="166775"/>
                      <a:pt x="410818" y="163443"/>
                      <a:pt x="424070" y="159026"/>
                    </a:cubicBezTo>
                    <a:cubicBezTo>
                      <a:pt x="437322" y="150191"/>
                      <a:pt x="449187" y="138796"/>
                      <a:pt x="463826" y="132522"/>
                    </a:cubicBezTo>
                    <a:cubicBezTo>
                      <a:pt x="480567" y="125347"/>
                      <a:pt x="499390" y="124504"/>
                      <a:pt x="516835" y="119270"/>
                    </a:cubicBezTo>
                    <a:cubicBezTo>
                      <a:pt x="543595" y="111242"/>
                      <a:pt x="569844" y="101600"/>
                      <a:pt x="596348" y="92765"/>
                    </a:cubicBezTo>
                    <a:lnTo>
                      <a:pt x="675861" y="66261"/>
                    </a:lnTo>
                    <a:cubicBezTo>
                      <a:pt x="689113" y="61844"/>
                      <a:pt x="702065" y="56397"/>
                      <a:pt x="715617" y="53009"/>
                    </a:cubicBezTo>
                    <a:cubicBezTo>
                      <a:pt x="750956" y="44174"/>
                      <a:pt x="787077" y="38023"/>
                      <a:pt x="821635" y="26504"/>
                    </a:cubicBezTo>
                    <a:lnTo>
                      <a:pt x="901148" y="0"/>
                    </a:lnTo>
                    <a:cubicBezTo>
                      <a:pt x="967409" y="8835"/>
                      <a:pt x="1035655" y="8140"/>
                      <a:pt x="1099930" y="26504"/>
                    </a:cubicBezTo>
                    <a:cubicBezTo>
                      <a:pt x="1130559" y="35255"/>
                      <a:pt x="1152939" y="61843"/>
                      <a:pt x="1179443" y="79513"/>
                    </a:cubicBezTo>
                    <a:cubicBezTo>
                      <a:pt x="1192695" y="88348"/>
                      <a:pt x="1203748" y="102155"/>
                      <a:pt x="1219200" y="106018"/>
                    </a:cubicBezTo>
                    <a:cubicBezTo>
                      <a:pt x="1236185" y="110264"/>
                      <a:pt x="1292952" y="123016"/>
                      <a:pt x="1311965" y="132522"/>
                    </a:cubicBezTo>
                    <a:cubicBezTo>
                      <a:pt x="1414723" y="183901"/>
                      <a:pt x="1291551" y="138969"/>
                      <a:pt x="1391478" y="172278"/>
                    </a:cubicBezTo>
                    <a:cubicBezTo>
                      <a:pt x="1409148" y="185530"/>
                      <a:pt x="1424304" y="203065"/>
                      <a:pt x="1444487" y="212035"/>
                    </a:cubicBezTo>
                    <a:cubicBezTo>
                      <a:pt x="1465070" y="221183"/>
                      <a:pt x="1489017" y="219361"/>
                      <a:pt x="1510748" y="225287"/>
                    </a:cubicBezTo>
                    <a:cubicBezTo>
                      <a:pt x="1537702" y="232638"/>
                      <a:pt x="1563157" y="245015"/>
                      <a:pt x="1590261" y="251791"/>
                    </a:cubicBezTo>
                    <a:lnTo>
                      <a:pt x="1643270" y="265044"/>
                    </a:lnTo>
                    <a:cubicBezTo>
                      <a:pt x="1722783" y="260626"/>
                      <a:pt x="1802788" y="261669"/>
                      <a:pt x="1881809" y="251791"/>
                    </a:cubicBezTo>
                    <a:cubicBezTo>
                      <a:pt x="1909531" y="248326"/>
                      <a:pt x="1934218" y="232063"/>
                      <a:pt x="1961322" y="225287"/>
                    </a:cubicBezTo>
                    <a:lnTo>
                      <a:pt x="2014330" y="212035"/>
                    </a:lnTo>
                    <a:cubicBezTo>
                      <a:pt x="2023165" y="203200"/>
                      <a:pt x="2030121" y="191959"/>
                      <a:pt x="2040835" y="185531"/>
                    </a:cubicBezTo>
                    <a:cubicBezTo>
                      <a:pt x="2052813" y="178344"/>
                      <a:pt x="2072472" y="183645"/>
                      <a:pt x="2080591" y="172278"/>
                    </a:cubicBezTo>
                    <a:cubicBezTo>
                      <a:pt x="2096830" y="149544"/>
                      <a:pt x="2091599" y="116011"/>
                      <a:pt x="2107096" y="92765"/>
                    </a:cubicBezTo>
                    <a:cubicBezTo>
                      <a:pt x="2137065" y="47811"/>
                      <a:pt x="2122338" y="64271"/>
                      <a:pt x="2146852" y="39757"/>
                    </a:cubicBezTo>
                  </a:path>
                </a:pathLst>
              </a:cu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ound Diagonal Corner Rectangle 29"/>
              <p:cNvSpPr/>
              <p:nvPr/>
            </p:nvSpPr>
            <p:spPr>
              <a:xfrm>
                <a:off x="609600" y="6781800"/>
                <a:ext cx="762000" cy="6858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ound Diagonal Corner Rectangle 30"/>
              <p:cNvSpPr/>
              <p:nvPr/>
            </p:nvSpPr>
            <p:spPr>
              <a:xfrm>
                <a:off x="914400" y="4648200"/>
                <a:ext cx="762000" cy="6858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ound Diagonal Corner Rectangle 31"/>
              <p:cNvSpPr/>
              <p:nvPr/>
            </p:nvSpPr>
            <p:spPr>
              <a:xfrm rot="5229604">
                <a:off x="990600" y="2286000"/>
                <a:ext cx="762000" cy="6858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ound Diagonal Corner Rectangle 32"/>
              <p:cNvSpPr/>
              <p:nvPr/>
            </p:nvSpPr>
            <p:spPr>
              <a:xfrm>
                <a:off x="1371600" y="1143000"/>
                <a:ext cx="762000" cy="6858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ound Diagonal Corner Rectangle 33"/>
              <p:cNvSpPr/>
              <p:nvPr/>
            </p:nvSpPr>
            <p:spPr>
              <a:xfrm rot="4604726">
                <a:off x="1543573" y="630979"/>
                <a:ext cx="622852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ound Diagonal Corner Rectangle 34"/>
              <p:cNvSpPr/>
              <p:nvPr/>
            </p:nvSpPr>
            <p:spPr>
              <a:xfrm rot="19448008">
                <a:off x="97208" y="1655894"/>
                <a:ext cx="622852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ound Diagonal Corner Rectangle 35"/>
              <p:cNvSpPr/>
              <p:nvPr/>
            </p:nvSpPr>
            <p:spPr>
              <a:xfrm rot="1507468">
                <a:off x="593860" y="1372621"/>
                <a:ext cx="449532" cy="38497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ound Diagonal Corner Rectangle 36"/>
              <p:cNvSpPr/>
              <p:nvPr/>
            </p:nvSpPr>
            <p:spPr>
              <a:xfrm rot="21068341">
                <a:off x="418364" y="2406989"/>
                <a:ext cx="622852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ound Diagonal Corner Rectangle 37"/>
              <p:cNvSpPr/>
              <p:nvPr/>
            </p:nvSpPr>
            <p:spPr>
              <a:xfrm rot="4146964">
                <a:off x="312372" y="3459794"/>
                <a:ext cx="622852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ound Diagonal Corner Rectangle 38"/>
              <p:cNvSpPr/>
              <p:nvPr/>
            </p:nvSpPr>
            <p:spPr>
              <a:xfrm rot="2821278">
                <a:off x="96001" y="4562558"/>
                <a:ext cx="622852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ound Diagonal Corner Rectangle 39"/>
              <p:cNvSpPr/>
              <p:nvPr/>
            </p:nvSpPr>
            <p:spPr>
              <a:xfrm rot="20067693">
                <a:off x="260141" y="7552611"/>
                <a:ext cx="622852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ound Diagonal Corner Rectangle 40"/>
              <p:cNvSpPr/>
              <p:nvPr/>
            </p:nvSpPr>
            <p:spPr>
              <a:xfrm rot="5400000">
                <a:off x="781863" y="5847537"/>
                <a:ext cx="549285" cy="43661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ound Diagonal Corner Rectangle 41"/>
              <p:cNvSpPr/>
              <p:nvPr/>
            </p:nvSpPr>
            <p:spPr>
              <a:xfrm rot="19398071">
                <a:off x="2209624" y="425658"/>
                <a:ext cx="549285" cy="43661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105"/>
            <p:cNvGrpSpPr/>
            <p:nvPr/>
          </p:nvGrpSpPr>
          <p:grpSpPr>
            <a:xfrm rot="19758760">
              <a:off x="983113" y="2108404"/>
              <a:ext cx="796200" cy="1084976"/>
              <a:chOff x="914400" y="3791824"/>
              <a:chExt cx="1467225" cy="199937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066800" y="52578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066800" y="49530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524000" y="51054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914400" y="45720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371600" y="46482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752600" y="46482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524000" y="42672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143000" y="41910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ound Diagonal Corner Rectangle 26"/>
              <p:cNvSpPr/>
              <p:nvPr/>
            </p:nvSpPr>
            <p:spPr>
              <a:xfrm rot="17127535" flipH="1" flipV="1">
                <a:off x="1244459" y="3838811"/>
                <a:ext cx="612470" cy="518495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ound Diagonal Corner Rectangle 27"/>
              <p:cNvSpPr/>
              <p:nvPr/>
            </p:nvSpPr>
            <p:spPr>
              <a:xfrm rot="11808762" flipH="1" flipV="1">
                <a:off x="1769155" y="4089677"/>
                <a:ext cx="612470" cy="518495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106"/>
            <p:cNvGrpSpPr/>
            <p:nvPr/>
          </p:nvGrpSpPr>
          <p:grpSpPr>
            <a:xfrm rot="18194693">
              <a:off x="807247" y="4050259"/>
              <a:ext cx="796200" cy="1084976"/>
              <a:chOff x="914400" y="3791824"/>
              <a:chExt cx="1467225" cy="1999376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1066800" y="52578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1066800" y="49530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524000" y="51054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914400" y="45720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371600" y="46482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752600" y="46482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524000" y="42672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143000" y="41910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ound Diagonal Corner Rectangle 16"/>
              <p:cNvSpPr/>
              <p:nvPr/>
            </p:nvSpPr>
            <p:spPr>
              <a:xfrm rot="17127535" flipH="1" flipV="1">
                <a:off x="1244459" y="3838811"/>
                <a:ext cx="612470" cy="518495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ound Diagonal Corner Rectangle 17"/>
              <p:cNvSpPr/>
              <p:nvPr/>
            </p:nvSpPr>
            <p:spPr>
              <a:xfrm rot="11808762" flipH="1" flipV="1">
                <a:off x="1769155" y="4089677"/>
                <a:ext cx="612470" cy="518495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7" name="Rectangle 46"/>
            <p:cNvSpPr/>
            <p:nvPr/>
          </p:nvSpPr>
          <p:spPr>
            <a:xfrm>
              <a:off x="0" y="4876800"/>
              <a:ext cx="9144000" cy="1981200"/>
            </a:xfrm>
            <a:prstGeom prst="rect">
              <a:avLst/>
            </a:prstGeom>
            <a:solidFill>
              <a:srgbClr val="DAB95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0" y="0"/>
              <a:ext cx="9144000" cy="3048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Double Wave 45"/>
            <p:cNvSpPr/>
            <p:nvPr/>
          </p:nvSpPr>
          <p:spPr>
            <a:xfrm>
              <a:off x="0" y="2667000"/>
              <a:ext cx="9144000" cy="2514600"/>
            </a:xfrm>
            <a:prstGeom prst="doubleWav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Double Wave 39"/>
            <p:cNvSpPr/>
            <p:nvPr/>
          </p:nvSpPr>
          <p:spPr>
            <a:xfrm rot="16200000">
              <a:off x="1371600" y="3276600"/>
              <a:ext cx="2438400" cy="457200"/>
            </a:xfrm>
            <a:prstGeom prst="doubleWave">
              <a:avLst>
                <a:gd name="adj1" fmla="val 6250"/>
                <a:gd name="adj2" fmla="val 867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Double Wave 40"/>
            <p:cNvSpPr/>
            <p:nvPr/>
          </p:nvSpPr>
          <p:spPr>
            <a:xfrm rot="16200000">
              <a:off x="2819400" y="3200400"/>
              <a:ext cx="2438400" cy="457200"/>
            </a:xfrm>
            <a:prstGeom prst="doubleWave">
              <a:avLst>
                <a:gd name="adj1" fmla="val 6250"/>
                <a:gd name="adj2" fmla="val 867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Double Wave 41"/>
            <p:cNvSpPr/>
            <p:nvPr/>
          </p:nvSpPr>
          <p:spPr>
            <a:xfrm rot="16200000">
              <a:off x="4038600" y="3352800"/>
              <a:ext cx="2438400" cy="457200"/>
            </a:xfrm>
            <a:prstGeom prst="doubleWave">
              <a:avLst>
                <a:gd name="adj1" fmla="val 6250"/>
                <a:gd name="adj2" fmla="val 867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Double Wave 42"/>
            <p:cNvSpPr/>
            <p:nvPr/>
          </p:nvSpPr>
          <p:spPr>
            <a:xfrm rot="16200000">
              <a:off x="5410200" y="3429000"/>
              <a:ext cx="2438400" cy="457200"/>
            </a:xfrm>
            <a:prstGeom prst="doubleWave">
              <a:avLst>
                <a:gd name="adj1" fmla="val 6250"/>
                <a:gd name="adj2" fmla="val 867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Double Wave 43"/>
            <p:cNvSpPr/>
            <p:nvPr/>
          </p:nvSpPr>
          <p:spPr>
            <a:xfrm rot="11032127">
              <a:off x="2143404" y="3061447"/>
              <a:ext cx="4931500" cy="457200"/>
            </a:xfrm>
            <a:prstGeom prst="doubleWave">
              <a:avLst>
                <a:gd name="adj1" fmla="val 6250"/>
                <a:gd name="adj2" fmla="val 867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1"/>
            <p:cNvGrpSpPr/>
            <p:nvPr/>
          </p:nvGrpSpPr>
          <p:grpSpPr>
            <a:xfrm rot="3920634">
              <a:off x="3759456" y="1008119"/>
              <a:ext cx="1421052" cy="3986167"/>
              <a:chOff x="662859" y="1004680"/>
              <a:chExt cx="1421052" cy="3986167"/>
            </a:xfrm>
          </p:grpSpPr>
          <p:grpSp>
            <p:nvGrpSpPr>
              <p:cNvPr id="4" name="Group 57"/>
              <p:cNvGrpSpPr/>
              <p:nvPr/>
            </p:nvGrpSpPr>
            <p:grpSpPr>
              <a:xfrm rot="11897931" flipH="1" flipV="1">
                <a:off x="961919" y="1004680"/>
                <a:ext cx="1121992" cy="3395749"/>
                <a:chOff x="97208" y="425658"/>
                <a:chExt cx="2661701" cy="8055733"/>
              </a:xfrm>
            </p:grpSpPr>
            <p:sp>
              <p:nvSpPr>
                <p:cNvPr id="26" name="Freeform 25"/>
                <p:cNvSpPr/>
                <p:nvPr/>
              </p:nvSpPr>
              <p:spPr>
                <a:xfrm>
                  <a:off x="225287" y="848139"/>
                  <a:ext cx="2146852" cy="7633252"/>
                </a:xfrm>
                <a:custGeom>
                  <a:avLst/>
                  <a:gdLst>
                    <a:gd name="connsiteX0" fmla="*/ 702365 w 2146852"/>
                    <a:gd name="connsiteY0" fmla="*/ 7633252 h 7633252"/>
                    <a:gd name="connsiteX1" fmla="*/ 795130 w 2146852"/>
                    <a:gd name="connsiteY1" fmla="*/ 7593496 h 7633252"/>
                    <a:gd name="connsiteX2" fmla="*/ 808383 w 2146852"/>
                    <a:gd name="connsiteY2" fmla="*/ 7553739 h 7633252"/>
                    <a:gd name="connsiteX3" fmla="*/ 848139 w 2146852"/>
                    <a:gd name="connsiteY3" fmla="*/ 7500731 h 7633252"/>
                    <a:gd name="connsiteX4" fmla="*/ 848139 w 2146852"/>
                    <a:gd name="connsiteY4" fmla="*/ 7235687 h 7633252"/>
                    <a:gd name="connsiteX5" fmla="*/ 834887 w 2146852"/>
                    <a:gd name="connsiteY5" fmla="*/ 7182678 h 7633252"/>
                    <a:gd name="connsiteX6" fmla="*/ 808383 w 2146852"/>
                    <a:gd name="connsiteY6" fmla="*/ 7142922 h 7633252"/>
                    <a:gd name="connsiteX7" fmla="*/ 795130 w 2146852"/>
                    <a:gd name="connsiteY7" fmla="*/ 7103165 h 7633252"/>
                    <a:gd name="connsiteX8" fmla="*/ 689113 w 2146852"/>
                    <a:gd name="connsiteY8" fmla="*/ 6983896 h 7633252"/>
                    <a:gd name="connsiteX9" fmla="*/ 662609 w 2146852"/>
                    <a:gd name="connsiteY9" fmla="*/ 6957391 h 7633252"/>
                    <a:gd name="connsiteX10" fmla="*/ 569843 w 2146852"/>
                    <a:gd name="connsiteY10" fmla="*/ 6864626 h 7633252"/>
                    <a:gd name="connsiteX11" fmla="*/ 477078 w 2146852"/>
                    <a:gd name="connsiteY11" fmla="*/ 6758609 h 7633252"/>
                    <a:gd name="connsiteX12" fmla="*/ 437322 w 2146852"/>
                    <a:gd name="connsiteY12" fmla="*/ 6718852 h 7633252"/>
                    <a:gd name="connsiteX13" fmla="*/ 410817 w 2146852"/>
                    <a:gd name="connsiteY13" fmla="*/ 6692348 h 7633252"/>
                    <a:gd name="connsiteX14" fmla="*/ 384313 w 2146852"/>
                    <a:gd name="connsiteY14" fmla="*/ 6639339 h 7633252"/>
                    <a:gd name="connsiteX15" fmla="*/ 344556 w 2146852"/>
                    <a:gd name="connsiteY15" fmla="*/ 6599583 h 7633252"/>
                    <a:gd name="connsiteX16" fmla="*/ 331304 w 2146852"/>
                    <a:gd name="connsiteY16" fmla="*/ 6559826 h 7633252"/>
                    <a:gd name="connsiteX17" fmla="*/ 278296 w 2146852"/>
                    <a:gd name="connsiteY17" fmla="*/ 6480313 h 7633252"/>
                    <a:gd name="connsiteX18" fmla="*/ 225287 w 2146852"/>
                    <a:gd name="connsiteY18" fmla="*/ 6387548 h 7633252"/>
                    <a:gd name="connsiteX19" fmla="*/ 212035 w 2146852"/>
                    <a:gd name="connsiteY19" fmla="*/ 6347791 h 7633252"/>
                    <a:gd name="connsiteX20" fmla="*/ 198783 w 2146852"/>
                    <a:gd name="connsiteY20" fmla="*/ 6294783 h 7633252"/>
                    <a:gd name="connsiteX21" fmla="*/ 172278 w 2146852"/>
                    <a:gd name="connsiteY21" fmla="*/ 6255026 h 7633252"/>
                    <a:gd name="connsiteX22" fmla="*/ 159026 w 2146852"/>
                    <a:gd name="connsiteY22" fmla="*/ 6215270 h 7633252"/>
                    <a:gd name="connsiteX23" fmla="*/ 132522 w 2146852"/>
                    <a:gd name="connsiteY23" fmla="*/ 6188765 h 7633252"/>
                    <a:gd name="connsiteX24" fmla="*/ 119270 w 2146852"/>
                    <a:gd name="connsiteY24" fmla="*/ 6135757 h 7633252"/>
                    <a:gd name="connsiteX25" fmla="*/ 92765 w 2146852"/>
                    <a:gd name="connsiteY25" fmla="*/ 6096000 h 7633252"/>
                    <a:gd name="connsiteX26" fmla="*/ 66261 w 2146852"/>
                    <a:gd name="connsiteY26" fmla="*/ 6003235 h 7633252"/>
                    <a:gd name="connsiteX27" fmla="*/ 53009 w 2146852"/>
                    <a:gd name="connsiteY27" fmla="*/ 5950226 h 7633252"/>
                    <a:gd name="connsiteX28" fmla="*/ 66261 w 2146852"/>
                    <a:gd name="connsiteY28" fmla="*/ 5764696 h 7633252"/>
                    <a:gd name="connsiteX29" fmla="*/ 92765 w 2146852"/>
                    <a:gd name="connsiteY29" fmla="*/ 5685183 h 7633252"/>
                    <a:gd name="connsiteX30" fmla="*/ 119270 w 2146852"/>
                    <a:gd name="connsiteY30" fmla="*/ 5658678 h 7633252"/>
                    <a:gd name="connsiteX31" fmla="*/ 132522 w 2146852"/>
                    <a:gd name="connsiteY31" fmla="*/ 5618922 h 7633252"/>
                    <a:gd name="connsiteX32" fmla="*/ 185530 w 2146852"/>
                    <a:gd name="connsiteY32" fmla="*/ 5526157 h 7633252"/>
                    <a:gd name="connsiteX33" fmla="*/ 212035 w 2146852"/>
                    <a:gd name="connsiteY33" fmla="*/ 5499652 h 7633252"/>
                    <a:gd name="connsiteX34" fmla="*/ 238539 w 2146852"/>
                    <a:gd name="connsiteY34" fmla="*/ 5446644 h 7633252"/>
                    <a:gd name="connsiteX35" fmla="*/ 291548 w 2146852"/>
                    <a:gd name="connsiteY35" fmla="*/ 5393635 h 7633252"/>
                    <a:gd name="connsiteX36" fmla="*/ 384313 w 2146852"/>
                    <a:gd name="connsiteY36" fmla="*/ 5287618 h 7633252"/>
                    <a:gd name="connsiteX37" fmla="*/ 463826 w 2146852"/>
                    <a:gd name="connsiteY37" fmla="*/ 5221357 h 7633252"/>
                    <a:gd name="connsiteX38" fmla="*/ 490330 w 2146852"/>
                    <a:gd name="connsiteY38" fmla="*/ 5181600 h 7633252"/>
                    <a:gd name="connsiteX39" fmla="*/ 516835 w 2146852"/>
                    <a:gd name="connsiteY39" fmla="*/ 5155096 h 7633252"/>
                    <a:gd name="connsiteX40" fmla="*/ 569843 w 2146852"/>
                    <a:gd name="connsiteY40" fmla="*/ 5062331 h 7633252"/>
                    <a:gd name="connsiteX41" fmla="*/ 622852 w 2146852"/>
                    <a:gd name="connsiteY41" fmla="*/ 4982818 h 7633252"/>
                    <a:gd name="connsiteX42" fmla="*/ 675861 w 2146852"/>
                    <a:gd name="connsiteY42" fmla="*/ 4876800 h 7633252"/>
                    <a:gd name="connsiteX43" fmla="*/ 689113 w 2146852"/>
                    <a:gd name="connsiteY43" fmla="*/ 4333461 h 7633252"/>
                    <a:gd name="connsiteX44" fmla="*/ 662609 w 2146852"/>
                    <a:gd name="connsiteY44" fmla="*/ 4240696 h 7633252"/>
                    <a:gd name="connsiteX45" fmla="*/ 622852 w 2146852"/>
                    <a:gd name="connsiteY45" fmla="*/ 4147931 h 7633252"/>
                    <a:gd name="connsiteX46" fmla="*/ 583096 w 2146852"/>
                    <a:gd name="connsiteY46" fmla="*/ 4055165 h 7633252"/>
                    <a:gd name="connsiteX47" fmla="*/ 543339 w 2146852"/>
                    <a:gd name="connsiteY47" fmla="*/ 4015409 h 7633252"/>
                    <a:gd name="connsiteX48" fmla="*/ 516835 w 2146852"/>
                    <a:gd name="connsiteY48" fmla="*/ 3975652 h 7633252"/>
                    <a:gd name="connsiteX49" fmla="*/ 463826 w 2146852"/>
                    <a:gd name="connsiteY49" fmla="*/ 3909391 h 7633252"/>
                    <a:gd name="connsiteX50" fmla="*/ 437322 w 2146852"/>
                    <a:gd name="connsiteY50" fmla="*/ 3856383 h 7633252"/>
                    <a:gd name="connsiteX51" fmla="*/ 424070 w 2146852"/>
                    <a:gd name="connsiteY51" fmla="*/ 3816626 h 7633252"/>
                    <a:gd name="connsiteX52" fmla="*/ 384313 w 2146852"/>
                    <a:gd name="connsiteY52" fmla="*/ 3776870 h 7633252"/>
                    <a:gd name="connsiteX53" fmla="*/ 357809 w 2146852"/>
                    <a:gd name="connsiteY53" fmla="*/ 3737113 h 7633252"/>
                    <a:gd name="connsiteX54" fmla="*/ 331304 w 2146852"/>
                    <a:gd name="connsiteY54" fmla="*/ 3710609 h 7633252"/>
                    <a:gd name="connsiteX55" fmla="*/ 278296 w 2146852"/>
                    <a:gd name="connsiteY55" fmla="*/ 3631096 h 7633252"/>
                    <a:gd name="connsiteX56" fmla="*/ 198783 w 2146852"/>
                    <a:gd name="connsiteY56" fmla="*/ 3525078 h 7633252"/>
                    <a:gd name="connsiteX57" fmla="*/ 145774 w 2146852"/>
                    <a:gd name="connsiteY57" fmla="*/ 3445565 h 7633252"/>
                    <a:gd name="connsiteX58" fmla="*/ 119270 w 2146852"/>
                    <a:gd name="connsiteY58" fmla="*/ 3392557 h 7633252"/>
                    <a:gd name="connsiteX59" fmla="*/ 106017 w 2146852"/>
                    <a:gd name="connsiteY59" fmla="*/ 3352800 h 7633252"/>
                    <a:gd name="connsiteX60" fmla="*/ 79513 w 2146852"/>
                    <a:gd name="connsiteY60" fmla="*/ 3313044 h 7633252"/>
                    <a:gd name="connsiteX61" fmla="*/ 39756 w 2146852"/>
                    <a:gd name="connsiteY61" fmla="*/ 3220278 h 7633252"/>
                    <a:gd name="connsiteX62" fmla="*/ 13252 w 2146852"/>
                    <a:gd name="connsiteY62" fmla="*/ 3140765 h 7633252"/>
                    <a:gd name="connsiteX63" fmla="*/ 0 w 2146852"/>
                    <a:gd name="connsiteY63" fmla="*/ 3101009 h 7633252"/>
                    <a:gd name="connsiteX64" fmla="*/ 26504 w 2146852"/>
                    <a:gd name="connsiteY64" fmla="*/ 2928731 h 7633252"/>
                    <a:gd name="connsiteX65" fmla="*/ 79513 w 2146852"/>
                    <a:gd name="connsiteY65" fmla="*/ 2849218 h 7633252"/>
                    <a:gd name="connsiteX66" fmla="*/ 119270 w 2146852"/>
                    <a:gd name="connsiteY66" fmla="*/ 2769704 h 7633252"/>
                    <a:gd name="connsiteX67" fmla="*/ 198783 w 2146852"/>
                    <a:gd name="connsiteY67" fmla="*/ 2663687 h 7633252"/>
                    <a:gd name="connsiteX68" fmla="*/ 278296 w 2146852"/>
                    <a:gd name="connsiteY68" fmla="*/ 2610678 h 7633252"/>
                    <a:gd name="connsiteX69" fmla="*/ 318052 w 2146852"/>
                    <a:gd name="connsiteY69" fmla="*/ 2584174 h 7633252"/>
                    <a:gd name="connsiteX70" fmla="*/ 397565 w 2146852"/>
                    <a:gd name="connsiteY70" fmla="*/ 2517913 h 7633252"/>
                    <a:gd name="connsiteX71" fmla="*/ 463826 w 2146852"/>
                    <a:gd name="connsiteY71" fmla="*/ 2438400 h 7633252"/>
                    <a:gd name="connsiteX72" fmla="*/ 503583 w 2146852"/>
                    <a:gd name="connsiteY72" fmla="*/ 2411896 h 7633252"/>
                    <a:gd name="connsiteX73" fmla="*/ 569843 w 2146852"/>
                    <a:gd name="connsiteY73" fmla="*/ 2345635 h 7633252"/>
                    <a:gd name="connsiteX74" fmla="*/ 583096 w 2146852"/>
                    <a:gd name="connsiteY74" fmla="*/ 2305878 h 7633252"/>
                    <a:gd name="connsiteX75" fmla="*/ 622852 w 2146852"/>
                    <a:gd name="connsiteY75" fmla="*/ 2266122 h 7633252"/>
                    <a:gd name="connsiteX76" fmla="*/ 649356 w 2146852"/>
                    <a:gd name="connsiteY76" fmla="*/ 2226365 h 7633252"/>
                    <a:gd name="connsiteX77" fmla="*/ 662609 w 2146852"/>
                    <a:gd name="connsiteY77" fmla="*/ 2173357 h 7633252"/>
                    <a:gd name="connsiteX78" fmla="*/ 689113 w 2146852"/>
                    <a:gd name="connsiteY78" fmla="*/ 2146852 h 7633252"/>
                    <a:gd name="connsiteX79" fmla="*/ 702365 w 2146852"/>
                    <a:gd name="connsiteY79" fmla="*/ 2093844 h 7633252"/>
                    <a:gd name="connsiteX80" fmla="*/ 728870 w 2146852"/>
                    <a:gd name="connsiteY80" fmla="*/ 2054087 h 7633252"/>
                    <a:gd name="connsiteX81" fmla="*/ 755374 w 2146852"/>
                    <a:gd name="connsiteY81" fmla="*/ 1961322 h 7633252"/>
                    <a:gd name="connsiteX82" fmla="*/ 781878 w 2146852"/>
                    <a:gd name="connsiteY82" fmla="*/ 1921565 h 7633252"/>
                    <a:gd name="connsiteX83" fmla="*/ 821635 w 2146852"/>
                    <a:gd name="connsiteY83" fmla="*/ 1789044 h 7633252"/>
                    <a:gd name="connsiteX84" fmla="*/ 834887 w 2146852"/>
                    <a:gd name="connsiteY84" fmla="*/ 1749287 h 7633252"/>
                    <a:gd name="connsiteX85" fmla="*/ 848139 w 2146852"/>
                    <a:gd name="connsiteY85" fmla="*/ 1709531 h 7633252"/>
                    <a:gd name="connsiteX86" fmla="*/ 821635 w 2146852"/>
                    <a:gd name="connsiteY86" fmla="*/ 1457739 h 7633252"/>
                    <a:gd name="connsiteX87" fmla="*/ 808383 w 2146852"/>
                    <a:gd name="connsiteY87" fmla="*/ 1417983 h 7633252"/>
                    <a:gd name="connsiteX88" fmla="*/ 781878 w 2146852"/>
                    <a:gd name="connsiteY88" fmla="*/ 1378226 h 7633252"/>
                    <a:gd name="connsiteX89" fmla="*/ 768626 w 2146852"/>
                    <a:gd name="connsiteY89" fmla="*/ 1338470 h 7633252"/>
                    <a:gd name="connsiteX90" fmla="*/ 689113 w 2146852"/>
                    <a:gd name="connsiteY90" fmla="*/ 1232452 h 7633252"/>
                    <a:gd name="connsiteX91" fmla="*/ 649356 w 2146852"/>
                    <a:gd name="connsiteY91" fmla="*/ 1166191 h 7633252"/>
                    <a:gd name="connsiteX92" fmla="*/ 569843 w 2146852"/>
                    <a:gd name="connsiteY92" fmla="*/ 1060174 h 7633252"/>
                    <a:gd name="connsiteX93" fmla="*/ 530087 w 2146852"/>
                    <a:gd name="connsiteY93" fmla="*/ 1033670 h 7633252"/>
                    <a:gd name="connsiteX94" fmla="*/ 477078 w 2146852"/>
                    <a:gd name="connsiteY94" fmla="*/ 980661 h 7633252"/>
                    <a:gd name="connsiteX95" fmla="*/ 463826 w 2146852"/>
                    <a:gd name="connsiteY95" fmla="*/ 940904 h 7633252"/>
                    <a:gd name="connsiteX96" fmla="*/ 437322 w 2146852"/>
                    <a:gd name="connsiteY96" fmla="*/ 901148 h 7633252"/>
                    <a:gd name="connsiteX97" fmla="*/ 384313 w 2146852"/>
                    <a:gd name="connsiteY97" fmla="*/ 848139 h 7633252"/>
                    <a:gd name="connsiteX98" fmla="*/ 357809 w 2146852"/>
                    <a:gd name="connsiteY98" fmla="*/ 795131 h 7633252"/>
                    <a:gd name="connsiteX99" fmla="*/ 291548 w 2146852"/>
                    <a:gd name="connsiteY99" fmla="*/ 728870 h 7633252"/>
                    <a:gd name="connsiteX100" fmla="*/ 265043 w 2146852"/>
                    <a:gd name="connsiteY100" fmla="*/ 689113 h 7633252"/>
                    <a:gd name="connsiteX101" fmla="*/ 251791 w 2146852"/>
                    <a:gd name="connsiteY101" fmla="*/ 649357 h 7633252"/>
                    <a:gd name="connsiteX102" fmla="*/ 225287 w 2146852"/>
                    <a:gd name="connsiteY102" fmla="*/ 609600 h 7633252"/>
                    <a:gd name="connsiteX103" fmla="*/ 198783 w 2146852"/>
                    <a:gd name="connsiteY103" fmla="*/ 530087 h 7633252"/>
                    <a:gd name="connsiteX104" fmla="*/ 185530 w 2146852"/>
                    <a:gd name="connsiteY104" fmla="*/ 490331 h 7633252"/>
                    <a:gd name="connsiteX105" fmla="*/ 172278 w 2146852"/>
                    <a:gd name="connsiteY105" fmla="*/ 450574 h 7633252"/>
                    <a:gd name="connsiteX106" fmla="*/ 185530 w 2146852"/>
                    <a:gd name="connsiteY106" fmla="*/ 344557 h 7633252"/>
                    <a:gd name="connsiteX107" fmla="*/ 198783 w 2146852"/>
                    <a:gd name="connsiteY107" fmla="*/ 291548 h 7633252"/>
                    <a:gd name="connsiteX108" fmla="*/ 238539 w 2146852"/>
                    <a:gd name="connsiteY108" fmla="*/ 265044 h 7633252"/>
                    <a:gd name="connsiteX109" fmla="*/ 291548 w 2146852"/>
                    <a:gd name="connsiteY109" fmla="*/ 212035 h 7633252"/>
                    <a:gd name="connsiteX110" fmla="*/ 384313 w 2146852"/>
                    <a:gd name="connsiteY110" fmla="*/ 172278 h 7633252"/>
                    <a:gd name="connsiteX111" fmla="*/ 424070 w 2146852"/>
                    <a:gd name="connsiteY111" fmla="*/ 159026 h 7633252"/>
                    <a:gd name="connsiteX112" fmla="*/ 463826 w 2146852"/>
                    <a:gd name="connsiteY112" fmla="*/ 132522 h 7633252"/>
                    <a:gd name="connsiteX113" fmla="*/ 516835 w 2146852"/>
                    <a:gd name="connsiteY113" fmla="*/ 119270 h 7633252"/>
                    <a:gd name="connsiteX114" fmla="*/ 596348 w 2146852"/>
                    <a:gd name="connsiteY114" fmla="*/ 92765 h 7633252"/>
                    <a:gd name="connsiteX115" fmla="*/ 675861 w 2146852"/>
                    <a:gd name="connsiteY115" fmla="*/ 66261 h 7633252"/>
                    <a:gd name="connsiteX116" fmla="*/ 715617 w 2146852"/>
                    <a:gd name="connsiteY116" fmla="*/ 53009 h 7633252"/>
                    <a:gd name="connsiteX117" fmla="*/ 821635 w 2146852"/>
                    <a:gd name="connsiteY117" fmla="*/ 26504 h 7633252"/>
                    <a:gd name="connsiteX118" fmla="*/ 901148 w 2146852"/>
                    <a:gd name="connsiteY118" fmla="*/ 0 h 7633252"/>
                    <a:gd name="connsiteX119" fmla="*/ 1099930 w 2146852"/>
                    <a:gd name="connsiteY119" fmla="*/ 26504 h 7633252"/>
                    <a:gd name="connsiteX120" fmla="*/ 1179443 w 2146852"/>
                    <a:gd name="connsiteY120" fmla="*/ 79513 h 7633252"/>
                    <a:gd name="connsiteX121" fmla="*/ 1219200 w 2146852"/>
                    <a:gd name="connsiteY121" fmla="*/ 106018 h 7633252"/>
                    <a:gd name="connsiteX122" fmla="*/ 1311965 w 2146852"/>
                    <a:gd name="connsiteY122" fmla="*/ 132522 h 7633252"/>
                    <a:gd name="connsiteX123" fmla="*/ 1391478 w 2146852"/>
                    <a:gd name="connsiteY123" fmla="*/ 172278 h 7633252"/>
                    <a:gd name="connsiteX124" fmla="*/ 1444487 w 2146852"/>
                    <a:gd name="connsiteY124" fmla="*/ 212035 h 7633252"/>
                    <a:gd name="connsiteX125" fmla="*/ 1510748 w 2146852"/>
                    <a:gd name="connsiteY125" fmla="*/ 225287 h 7633252"/>
                    <a:gd name="connsiteX126" fmla="*/ 1590261 w 2146852"/>
                    <a:gd name="connsiteY126" fmla="*/ 251791 h 7633252"/>
                    <a:gd name="connsiteX127" fmla="*/ 1643270 w 2146852"/>
                    <a:gd name="connsiteY127" fmla="*/ 265044 h 7633252"/>
                    <a:gd name="connsiteX128" fmla="*/ 1881809 w 2146852"/>
                    <a:gd name="connsiteY128" fmla="*/ 251791 h 7633252"/>
                    <a:gd name="connsiteX129" fmla="*/ 1961322 w 2146852"/>
                    <a:gd name="connsiteY129" fmla="*/ 225287 h 7633252"/>
                    <a:gd name="connsiteX130" fmla="*/ 2014330 w 2146852"/>
                    <a:gd name="connsiteY130" fmla="*/ 212035 h 7633252"/>
                    <a:gd name="connsiteX131" fmla="*/ 2040835 w 2146852"/>
                    <a:gd name="connsiteY131" fmla="*/ 185531 h 7633252"/>
                    <a:gd name="connsiteX132" fmla="*/ 2080591 w 2146852"/>
                    <a:gd name="connsiteY132" fmla="*/ 172278 h 7633252"/>
                    <a:gd name="connsiteX133" fmla="*/ 2107096 w 2146852"/>
                    <a:gd name="connsiteY133" fmla="*/ 92765 h 7633252"/>
                    <a:gd name="connsiteX134" fmla="*/ 2146852 w 2146852"/>
                    <a:gd name="connsiteY134" fmla="*/ 39757 h 76332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</a:cxnLst>
                  <a:rect l="l" t="t" r="r" b="b"/>
                  <a:pathLst>
                    <a:path w="2146852" h="7633252">
                      <a:moveTo>
                        <a:pt x="702365" y="7633252"/>
                      </a:moveTo>
                      <a:cubicBezTo>
                        <a:pt x="734196" y="7625294"/>
                        <a:pt x="772250" y="7622095"/>
                        <a:pt x="795130" y="7593496"/>
                      </a:cubicBezTo>
                      <a:cubicBezTo>
                        <a:pt x="803857" y="7582588"/>
                        <a:pt x="801452" y="7565868"/>
                        <a:pt x="808383" y="7553739"/>
                      </a:cubicBezTo>
                      <a:cubicBezTo>
                        <a:pt x="819341" y="7534562"/>
                        <a:pt x="834887" y="7518400"/>
                        <a:pt x="848139" y="7500731"/>
                      </a:cubicBezTo>
                      <a:cubicBezTo>
                        <a:pt x="883921" y="7393383"/>
                        <a:pt x="868987" y="7454592"/>
                        <a:pt x="848139" y="7235687"/>
                      </a:cubicBezTo>
                      <a:cubicBezTo>
                        <a:pt x="846412" y="7217556"/>
                        <a:pt x="842062" y="7199419"/>
                        <a:pt x="834887" y="7182678"/>
                      </a:cubicBezTo>
                      <a:cubicBezTo>
                        <a:pt x="828613" y="7168039"/>
                        <a:pt x="815506" y="7157167"/>
                        <a:pt x="808383" y="7142922"/>
                      </a:cubicBezTo>
                      <a:cubicBezTo>
                        <a:pt x="802136" y="7130428"/>
                        <a:pt x="801377" y="7115659"/>
                        <a:pt x="795130" y="7103165"/>
                      </a:cubicBezTo>
                      <a:cubicBezTo>
                        <a:pt x="771481" y="7055868"/>
                        <a:pt x="724236" y="7019020"/>
                        <a:pt x="689113" y="6983896"/>
                      </a:cubicBezTo>
                      <a:lnTo>
                        <a:pt x="662609" y="6957391"/>
                      </a:lnTo>
                      <a:cubicBezTo>
                        <a:pt x="623294" y="6839454"/>
                        <a:pt x="697438" y="7034753"/>
                        <a:pt x="569843" y="6864626"/>
                      </a:cubicBezTo>
                      <a:cubicBezTo>
                        <a:pt x="515092" y="6791624"/>
                        <a:pt x="545707" y="6827239"/>
                        <a:pt x="477078" y="6758609"/>
                      </a:cubicBezTo>
                      <a:lnTo>
                        <a:pt x="437322" y="6718852"/>
                      </a:lnTo>
                      <a:lnTo>
                        <a:pt x="410817" y="6692348"/>
                      </a:lnTo>
                      <a:cubicBezTo>
                        <a:pt x="401982" y="6674678"/>
                        <a:pt x="395796" y="6655414"/>
                        <a:pt x="384313" y="6639339"/>
                      </a:cubicBezTo>
                      <a:cubicBezTo>
                        <a:pt x="373420" y="6624089"/>
                        <a:pt x="354952" y="6615177"/>
                        <a:pt x="344556" y="6599583"/>
                      </a:cubicBezTo>
                      <a:cubicBezTo>
                        <a:pt x="336807" y="6587960"/>
                        <a:pt x="338088" y="6572037"/>
                        <a:pt x="331304" y="6559826"/>
                      </a:cubicBezTo>
                      <a:cubicBezTo>
                        <a:pt x="315834" y="6531980"/>
                        <a:pt x="292542" y="6508804"/>
                        <a:pt x="278296" y="6480313"/>
                      </a:cubicBezTo>
                      <a:cubicBezTo>
                        <a:pt x="244668" y="6413059"/>
                        <a:pt x="262749" y="6443741"/>
                        <a:pt x="225287" y="6387548"/>
                      </a:cubicBezTo>
                      <a:cubicBezTo>
                        <a:pt x="220870" y="6374296"/>
                        <a:pt x="215873" y="6361223"/>
                        <a:pt x="212035" y="6347791"/>
                      </a:cubicBezTo>
                      <a:cubicBezTo>
                        <a:pt x="207032" y="6330279"/>
                        <a:pt x="205958" y="6311523"/>
                        <a:pt x="198783" y="6294783"/>
                      </a:cubicBezTo>
                      <a:cubicBezTo>
                        <a:pt x="192509" y="6280143"/>
                        <a:pt x="181113" y="6268278"/>
                        <a:pt x="172278" y="6255026"/>
                      </a:cubicBezTo>
                      <a:cubicBezTo>
                        <a:pt x="167861" y="6241774"/>
                        <a:pt x="166213" y="6227248"/>
                        <a:pt x="159026" y="6215270"/>
                      </a:cubicBezTo>
                      <a:cubicBezTo>
                        <a:pt x="152598" y="6204556"/>
                        <a:pt x="138110" y="6199940"/>
                        <a:pt x="132522" y="6188765"/>
                      </a:cubicBezTo>
                      <a:cubicBezTo>
                        <a:pt x="124377" y="6172475"/>
                        <a:pt x="126445" y="6152497"/>
                        <a:pt x="119270" y="6135757"/>
                      </a:cubicBezTo>
                      <a:cubicBezTo>
                        <a:pt x="112996" y="6121117"/>
                        <a:pt x="101600" y="6109252"/>
                        <a:pt x="92765" y="6096000"/>
                      </a:cubicBezTo>
                      <a:cubicBezTo>
                        <a:pt x="51337" y="5930283"/>
                        <a:pt x="104284" y="6136318"/>
                        <a:pt x="66261" y="6003235"/>
                      </a:cubicBezTo>
                      <a:cubicBezTo>
                        <a:pt x="61257" y="5985722"/>
                        <a:pt x="57426" y="5967896"/>
                        <a:pt x="53009" y="5950226"/>
                      </a:cubicBezTo>
                      <a:cubicBezTo>
                        <a:pt x="57426" y="5888383"/>
                        <a:pt x="57064" y="5826011"/>
                        <a:pt x="66261" y="5764696"/>
                      </a:cubicBezTo>
                      <a:cubicBezTo>
                        <a:pt x="70405" y="5737067"/>
                        <a:pt x="73010" y="5704938"/>
                        <a:pt x="92765" y="5685183"/>
                      </a:cubicBezTo>
                      <a:lnTo>
                        <a:pt x="119270" y="5658678"/>
                      </a:lnTo>
                      <a:cubicBezTo>
                        <a:pt x="123687" y="5645426"/>
                        <a:pt x="127019" y="5631761"/>
                        <a:pt x="132522" y="5618922"/>
                      </a:cubicBezTo>
                      <a:cubicBezTo>
                        <a:pt x="145080" y="5589621"/>
                        <a:pt x="165054" y="5551752"/>
                        <a:pt x="185530" y="5526157"/>
                      </a:cubicBezTo>
                      <a:cubicBezTo>
                        <a:pt x="193335" y="5516400"/>
                        <a:pt x="205104" y="5510048"/>
                        <a:pt x="212035" y="5499652"/>
                      </a:cubicBezTo>
                      <a:cubicBezTo>
                        <a:pt x="222993" y="5483215"/>
                        <a:pt x="226686" y="5462448"/>
                        <a:pt x="238539" y="5446644"/>
                      </a:cubicBezTo>
                      <a:cubicBezTo>
                        <a:pt x="253532" y="5426653"/>
                        <a:pt x="277687" y="5414427"/>
                        <a:pt x="291548" y="5393635"/>
                      </a:cubicBezTo>
                      <a:cubicBezTo>
                        <a:pt x="353391" y="5300870"/>
                        <a:pt x="318052" y="5331791"/>
                        <a:pt x="384313" y="5287618"/>
                      </a:cubicBezTo>
                      <a:cubicBezTo>
                        <a:pt x="448886" y="5190756"/>
                        <a:pt x="362944" y="5305425"/>
                        <a:pt x="463826" y="5221357"/>
                      </a:cubicBezTo>
                      <a:cubicBezTo>
                        <a:pt x="476062" y="5211161"/>
                        <a:pt x="480380" y="5194037"/>
                        <a:pt x="490330" y="5181600"/>
                      </a:cubicBezTo>
                      <a:cubicBezTo>
                        <a:pt x="498135" y="5171844"/>
                        <a:pt x="508000" y="5163931"/>
                        <a:pt x="516835" y="5155096"/>
                      </a:cubicBezTo>
                      <a:cubicBezTo>
                        <a:pt x="540017" y="5062368"/>
                        <a:pt x="511668" y="5137127"/>
                        <a:pt x="569843" y="5062331"/>
                      </a:cubicBezTo>
                      <a:cubicBezTo>
                        <a:pt x="589400" y="5037187"/>
                        <a:pt x="622852" y="4982818"/>
                        <a:pt x="622852" y="4982818"/>
                      </a:cubicBezTo>
                      <a:cubicBezTo>
                        <a:pt x="653307" y="4891451"/>
                        <a:pt x="629600" y="4923059"/>
                        <a:pt x="675861" y="4876800"/>
                      </a:cubicBezTo>
                      <a:cubicBezTo>
                        <a:pt x="749528" y="4655797"/>
                        <a:pt x="712842" y="4796177"/>
                        <a:pt x="689113" y="4333461"/>
                      </a:cubicBezTo>
                      <a:cubicBezTo>
                        <a:pt x="687818" y="4308215"/>
                        <a:pt x="669852" y="4266044"/>
                        <a:pt x="662609" y="4240696"/>
                      </a:cubicBezTo>
                      <a:cubicBezTo>
                        <a:pt x="641215" y="4165819"/>
                        <a:pt x="663200" y="4208453"/>
                        <a:pt x="622852" y="4147931"/>
                      </a:cubicBezTo>
                      <a:cubicBezTo>
                        <a:pt x="612038" y="4115487"/>
                        <a:pt x="603565" y="4083822"/>
                        <a:pt x="583096" y="4055165"/>
                      </a:cubicBezTo>
                      <a:cubicBezTo>
                        <a:pt x="572203" y="4039915"/>
                        <a:pt x="555337" y="4029807"/>
                        <a:pt x="543339" y="4015409"/>
                      </a:cubicBezTo>
                      <a:cubicBezTo>
                        <a:pt x="533143" y="4003173"/>
                        <a:pt x="526785" y="3988089"/>
                        <a:pt x="516835" y="3975652"/>
                      </a:cubicBezTo>
                      <a:cubicBezTo>
                        <a:pt x="473295" y="3921227"/>
                        <a:pt x="504619" y="3980780"/>
                        <a:pt x="463826" y="3909391"/>
                      </a:cubicBezTo>
                      <a:cubicBezTo>
                        <a:pt x="454025" y="3892239"/>
                        <a:pt x="445104" y="3874541"/>
                        <a:pt x="437322" y="3856383"/>
                      </a:cubicBezTo>
                      <a:cubicBezTo>
                        <a:pt x="431819" y="3843543"/>
                        <a:pt x="431819" y="3828249"/>
                        <a:pt x="424070" y="3816626"/>
                      </a:cubicBezTo>
                      <a:cubicBezTo>
                        <a:pt x="413674" y="3801032"/>
                        <a:pt x="396311" y="3791268"/>
                        <a:pt x="384313" y="3776870"/>
                      </a:cubicBezTo>
                      <a:cubicBezTo>
                        <a:pt x="374117" y="3764634"/>
                        <a:pt x="367759" y="3749550"/>
                        <a:pt x="357809" y="3737113"/>
                      </a:cubicBezTo>
                      <a:cubicBezTo>
                        <a:pt x="350004" y="3727357"/>
                        <a:pt x="338801" y="3720604"/>
                        <a:pt x="331304" y="3710609"/>
                      </a:cubicBezTo>
                      <a:cubicBezTo>
                        <a:pt x="312191" y="3685126"/>
                        <a:pt x="300820" y="3653620"/>
                        <a:pt x="278296" y="3631096"/>
                      </a:cubicBezTo>
                      <a:cubicBezTo>
                        <a:pt x="229266" y="3582066"/>
                        <a:pt x="258725" y="3614990"/>
                        <a:pt x="198783" y="3525078"/>
                      </a:cubicBezTo>
                      <a:lnTo>
                        <a:pt x="145774" y="3445565"/>
                      </a:lnTo>
                      <a:cubicBezTo>
                        <a:pt x="136939" y="3427896"/>
                        <a:pt x="127052" y="3410715"/>
                        <a:pt x="119270" y="3392557"/>
                      </a:cubicBezTo>
                      <a:cubicBezTo>
                        <a:pt x="113767" y="3379717"/>
                        <a:pt x="112264" y="3365294"/>
                        <a:pt x="106017" y="3352800"/>
                      </a:cubicBezTo>
                      <a:cubicBezTo>
                        <a:pt x="98894" y="3338555"/>
                        <a:pt x="88348" y="3326296"/>
                        <a:pt x="79513" y="3313044"/>
                      </a:cubicBezTo>
                      <a:cubicBezTo>
                        <a:pt x="44458" y="3172819"/>
                        <a:pt x="92053" y="3337946"/>
                        <a:pt x="39756" y="3220278"/>
                      </a:cubicBezTo>
                      <a:cubicBezTo>
                        <a:pt x="28409" y="3194748"/>
                        <a:pt x="22087" y="3167269"/>
                        <a:pt x="13252" y="3140765"/>
                      </a:cubicBezTo>
                      <a:lnTo>
                        <a:pt x="0" y="3101009"/>
                      </a:lnTo>
                      <a:cubicBezTo>
                        <a:pt x="1949" y="3081514"/>
                        <a:pt x="3207" y="2970665"/>
                        <a:pt x="26504" y="2928731"/>
                      </a:cubicBezTo>
                      <a:cubicBezTo>
                        <a:pt x="41974" y="2900885"/>
                        <a:pt x="79513" y="2849218"/>
                        <a:pt x="79513" y="2849218"/>
                      </a:cubicBezTo>
                      <a:cubicBezTo>
                        <a:pt x="102972" y="2755382"/>
                        <a:pt x="74963" y="2828780"/>
                        <a:pt x="119270" y="2769704"/>
                      </a:cubicBezTo>
                      <a:cubicBezTo>
                        <a:pt x="142771" y="2738369"/>
                        <a:pt x="164045" y="2689740"/>
                        <a:pt x="198783" y="2663687"/>
                      </a:cubicBezTo>
                      <a:cubicBezTo>
                        <a:pt x="224267" y="2644574"/>
                        <a:pt x="251792" y="2628348"/>
                        <a:pt x="278296" y="2610678"/>
                      </a:cubicBezTo>
                      <a:cubicBezTo>
                        <a:pt x="291548" y="2601843"/>
                        <a:pt x="306790" y="2595436"/>
                        <a:pt x="318052" y="2584174"/>
                      </a:cubicBezTo>
                      <a:cubicBezTo>
                        <a:pt x="369071" y="2533156"/>
                        <a:pt x="342215" y="2554814"/>
                        <a:pt x="397565" y="2517913"/>
                      </a:cubicBezTo>
                      <a:cubicBezTo>
                        <a:pt x="423624" y="2478825"/>
                        <a:pt x="425565" y="2470284"/>
                        <a:pt x="463826" y="2438400"/>
                      </a:cubicBezTo>
                      <a:cubicBezTo>
                        <a:pt x="476062" y="2428204"/>
                        <a:pt x="491597" y="2422384"/>
                        <a:pt x="503583" y="2411896"/>
                      </a:cubicBezTo>
                      <a:cubicBezTo>
                        <a:pt x="527090" y="2391327"/>
                        <a:pt x="569843" y="2345635"/>
                        <a:pt x="569843" y="2345635"/>
                      </a:cubicBezTo>
                      <a:cubicBezTo>
                        <a:pt x="574261" y="2332383"/>
                        <a:pt x="575347" y="2317501"/>
                        <a:pt x="583096" y="2305878"/>
                      </a:cubicBezTo>
                      <a:cubicBezTo>
                        <a:pt x="593492" y="2290284"/>
                        <a:pt x="610854" y="2280519"/>
                        <a:pt x="622852" y="2266122"/>
                      </a:cubicBezTo>
                      <a:cubicBezTo>
                        <a:pt x="633048" y="2253886"/>
                        <a:pt x="640521" y="2239617"/>
                        <a:pt x="649356" y="2226365"/>
                      </a:cubicBezTo>
                      <a:cubicBezTo>
                        <a:pt x="653774" y="2208696"/>
                        <a:pt x="654464" y="2189647"/>
                        <a:pt x="662609" y="2173357"/>
                      </a:cubicBezTo>
                      <a:cubicBezTo>
                        <a:pt x="668197" y="2162182"/>
                        <a:pt x="683525" y="2158027"/>
                        <a:pt x="689113" y="2146852"/>
                      </a:cubicBezTo>
                      <a:cubicBezTo>
                        <a:pt x="697258" y="2130562"/>
                        <a:pt x="695190" y="2110584"/>
                        <a:pt x="702365" y="2093844"/>
                      </a:cubicBezTo>
                      <a:cubicBezTo>
                        <a:pt x="708639" y="2079204"/>
                        <a:pt x="720035" y="2067339"/>
                        <a:pt x="728870" y="2054087"/>
                      </a:cubicBezTo>
                      <a:cubicBezTo>
                        <a:pt x="733116" y="2037102"/>
                        <a:pt x="745868" y="1980335"/>
                        <a:pt x="755374" y="1961322"/>
                      </a:cubicBezTo>
                      <a:cubicBezTo>
                        <a:pt x="762497" y="1947076"/>
                        <a:pt x="773043" y="1934817"/>
                        <a:pt x="781878" y="1921565"/>
                      </a:cubicBezTo>
                      <a:cubicBezTo>
                        <a:pt x="801907" y="1841449"/>
                        <a:pt x="789369" y="1885842"/>
                        <a:pt x="821635" y="1789044"/>
                      </a:cubicBezTo>
                      <a:lnTo>
                        <a:pt x="834887" y="1749287"/>
                      </a:lnTo>
                      <a:lnTo>
                        <a:pt x="848139" y="1709531"/>
                      </a:lnTo>
                      <a:cubicBezTo>
                        <a:pt x="838330" y="1562390"/>
                        <a:pt x="849717" y="1556025"/>
                        <a:pt x="821635" y="1457739"/>
                      </a:cubicBezTo>
                      <a:cubicBezTo>
                        <a:pt x="817798" y="1444308"/>
                        <a:pt x="814630" y="1430477"/>
                        <a:pt x="808383" y="1417983"/>
                      </a:cubicBezTo>
                      <a:cubicBezTo>
                        <a:pt x="801260" y="1403737"/>
                        <a:pt x="790713" y="1391478"/>
                        <a:pt x="781878" y="1378226"/>
                      </a:cubicBezTo>
                      <a:cubicBezTo>
                        <a:pt x="777461" y="1364974"/>
                        <a:pt x="775813" y="1350448"/>
                        <a:pt x="768626" y="1338470"/>
                      </a:cubicBezTo>
                      <a:cubicBezTo>
                        <a:pt x="721534" y="1259982"/>
                        <a:pt x="744117" y="1397465"/>
                        <a:pt x="689113" y="1232452"/>
                      </a:cubicBezTo>
                      <a:cubicBezTo>
                        <a:pt x="663775" y="1156437"/>
                        <a:pt x="693015" y="1224404"/>
                        <a:pt x="649356" y="1166191"/>
                      </a:cubicBezTo>
                      <a:cubicBezTo>
                        <a:pt x="617554" y="1123787"/>
                        <a:pt x="607837" y="1090568"/>
                        <a:pt x="569843" y="1060174"/>
                      </a:cubicBezTo>
                      <a:cubicBezTo>
                        <a:pt x="557406" y="1050225"/>
                        <a:pt x="543339" y="1042505"/>
                        <a:pt x="530087" y="1033670"/>
                      </a:cubicBezTo>
                      <a:cubicBezTo>
                        <a:pt x="494748" y="927651"/>
                        <a:pt x="547757" y="1051340"/>
                        <a:pt x="477078" y="980661"/>
                      </a:cubicBezTo>
                      <a:cubicBezTo>
                        <a:pt x="467200" y="970783"/>
                        <a:pt x="470073" y="953398"/>
                        <a:pt x="463826" y="940904"/>
                      </a:cubicBezTo>
                      <a:cubicBezTo>
                        <a:pt x="456703" y="926658"/>
                        <a:pt x="447687" y="913241"/>
                        <a:pt x="437322" y="901148"/>
                      </a:cubicBezTo>
                      <a:cubicBezTo>
                        <a:pt x="421060" y="882175"/>
                        <a:pt x="395488" y="870490"/>
                        <a:pt x="384313" y="848139"/>
                      </a:cubicBezTo>
                      <a:cubicBezTo>
                        <a:pt x="375478" y="830470"/>
                        <a:pt x="369937" y="810725"/>
                        <a:pt x="357809" y="795131"/>
                      </a:cubicBezTo>
                      <a:cubicBezTo>
                        <a:pt x="338632" y="770475"/>
                        <a:pt x="308875" y="754860"/>
                        <a:pt x="291548" y="728870"/>
                      </a:cubicBezTo>
                      <a:lnTo>
                        <a:pt x="265043" y="689113"/>
                      </a:lnTo>
                      <a:cubicBezTo>
                        <a:pt x="260626" y="675861"/>
                        <a:pt x="258038" y="661851"/>
                        <a:pt x="251791" y="649357"/>
                      </a:cubicBezTo>
                      <a:cubicBezTo>
                        <a:pt x="244668" y="635111"/>
                        <a:pt x="231756" y="624154"/>
                        <a:pt x="225287" y="609600"/>
                      </a:cubicBezTo>
                      <a:cubicBezTo>
                        <a:pt x="213940" y="584070"/>
                        <a:pt x="207618" y="556591"/>
                        <a:pt x="198783" y="530087"/>
                      </a:cubicBezTo>
                      <a:lnTo>
                        <a:pt x="185530" y="490331"/>
                      </a:lnTo>
                      <a:lnTo>
                        <a:pt x="172278" y="450574"/>
                      </a:lnTo>
                      <a:cubicBezTo>
                        <a:pt x="176695" y="415235"/>
                        <a:pt x="179675" y="379686"/>
                        <a:pt x="185530" y="344557"/>
                      </a:cubicBezTo>
                      <a:cubicBezTo>
                        <a:pt x="188524" y="326591"/>
                        <a:pt x="188680" y="306703"/>
                        <a:pt x="198783" y="291548"/>
                      </a:cubicBezTo>
                      <a:cubicBezTo>
                        <a:pt x="207618" y="278296"/>
                        <a:pt x="226446" y="275409"/>
                        <a:pt x="238539" y="265044"/>
                      </a:cubicBezTo>
                      <a:cubicBezTo>
                        <a:pt x="257512" y="248782"/>
                        <a:pt x="267842" y="219937"/>
                        <a:pt x="291548" y="212035"/>
                      </a:cubicBezTo>
                      <a:cubicBezTo>
                        <a:pt x="384786" y="180956"/>
                        <a:pt x="269678" y="221407"/>
                        <a:pt x="384313" y="172278"/>
                      </a:cubicBezTo>
                      <a:cubicBezTo>
                        <a:pt x="397153" y="166775"/>
                        <a:pt x="410818" y="163443"/>
                        <a:pt x="424070" y="159026"/>
                      </a:cubicBezTo>
                      <a:cubicBezTo>
                        <a:pt x="437322" y="150191"/>
                        <a:pt x="449187" y="138796"/>
                        <a:pt x="463826" y="132522"/>
                      </a:cubicBezTo>
                      <a:cubicBezTo>
                        <a:pt x="480567" y="125347"/>
                        <a:pt x="499390" y="124504"/>
                        <a:pt x="516835" y="119270"/>
                      </a:cubicBezTo>
                      <a:cubicBezTo>
                        <a:pt x="543595" y="111242"/>
                        <a:pt x="569844" y="101600"/>
                        <a:pt x="596348" y="92765"/>
                      </a:cubicBezTo>
                      <a:lnTo>
                        <a:pt x="675861" y="66261"/>
                      </a:lnTo>
                      <a:cubicBezTo>
                        <a:pt x="689113" y="61844"/>
                        <a:pt x="702065" y="56397"/>
                        <a:pt x="715617" y="53009"/>
                      </a:cubicBezTo>
                      <a:cubicBezTo>
                        <a:pt x="750956" y="44174"/>
                        <a:pt x="787077" y="38023"/>
                        <a:pt x="821635" y="26504"/>
                      </a:cubicBezTo>
                      <a:lnTo>
                        <a:pt x="901148" y="0"/>
                      </a:lnTo>
                      <a:cubicBezTo>
                        <a:pt x="967409" y="8835"/>
                        <a:pt x="1035655" y="8140"/>
                        <a:pt x="1099930" y="26504"/>
                      </a:cubicBezTo>
                      <a:cubicBezTo>
                        <a:pt x="1130559" y="35255"/>
                        <a:pt x="1152939" y="61843"/>
                        <a:pt x="1179443" y="79513"/>
                      </a:cubicBezTo>
                      <a:cubicBezTo>
                        <a:pt x="1192695" y="88348"/>
                        <a:pt x="1203748" y="102155"/>
                        <a:pt x="1219200" y="106018"/>
                      </a:cubicBezTo>
                      <a:cubicBezTo>
                        <a:pt x="1236185" y="110264"/>
                        <a:pt x="1292952" y="123016"/>
                        <a:pt x="1311965" y="132522"/>
                      </a:cubicBezTo>
                      <a:cubicBezTo>
                        <a:pt x="1414723" y="183901"/>
                        <a:pt x="1291551" y="138969"/>
                        <a:pt x="1391478" y="172278"/>
                      </a:cubicBezTo>
                      <a:cubicBezTo>
                        <a:pt x="1409148" y="185530"/>
                        <a:pt x="1424304" y="203065"/>
                        <a:pt x="1444487" y="212035"/>
                      </a:cubicBezTo>
                      <a:cubicBezTo>
                        <a:pt x="1465070" y="221183"/>
                        <a:pt x="1489017" y="219361"/>
                        <a:pt x="1510748" y="225287"/>
                      </a:cubicBezTo>
                      <a:cubicBezTo>
                        <a:pt x="1537702" y="232638"/>
                        <a:pt x="1563157" y="245015"/>
                        <a:pt x="1590261" y="251791"/>
                      </a:cubicBezTo>
                      <a:lnTo>
                        <a:pt x="1643270" y="265044"/>
                      </a:lnTo>
                      <a:cubicBezTo>
                        <a:pt x="1722783" y="260626"/>
                        <a:pt x="1802788" y="261669"/>
                        <a:pt x="1881809" y="251791"/>
                      </a:cubicBezTo>
                      <a:cubicBezTo>
                        <a:pt x="1909531" y="248326"/>
                        <a:pt x="1934218" y="232063"/>
                        <a:pt x="1961322" y="225287"/>
                      </a:cubicBezTo>
                      <a:lnTo>
                        <a:pt x="2014330" y="212035"/>
                      </a:lnTo>
                      <a:cubicBezTo>
                        <a:pt x="2023165" y="203200"/>
                        <a:pt x="2030121" y="191959"/>
                        <a:pt x="2040835" y="185531"/>
                      </a:cubicBezTo>
                      <a:cubicBezTo>
                        <a:pt x="2052813" y="178344"/>
                        <a:pt x="2072472" y="183645"/>
                        <a:pt x="2080591" y="172278"/>
                      </a:cubicBezTo>
                      <a:cubicBezTo>
                        <a:pt x="2096830" y="149544"/>
                        <a:pt x="2091599" y="116011"/>
                        <a:pt x="2107096" y="92765"/>
                      </a:cubicBezTo>
                      <a:cubicBezTo>
                        <a:pt x="2137065" y="47811"/>
                        <a:pt x="2122338" y="64271"/>
                        <a:pt x="2146852" y="39757"/>
                      </a:cubicBezTo>
                    </a:path>
                  </a:pathLst>
                </a:custGeom>
                <a:ln w="25400">
                  <a:solidFill>
                    <a:schemeClr val="bg2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Round Diagonal Corner Rectangle 26"/>
                <p:cNvSpPr/>
                <p:nvPr/>
              </p:nvSpPr>
              <p:spPr>
                <a:xfrm>
                  <a:off x="609600" y="6781800"/>
                  <a:ext cx="762000" cy="68580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Round Diagonal Corner Rectangle 27"/>
                <p:cNvSpPr/>
                <p:nvPr/>
              </p:nvSpPr>
              <p:spPr>
                <a:xfrm>
                  <a:off x="914400" y="4648200"/>
                  <a:ext cx="762000" cy="68580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Round Diagonal Corner Rectangle 28"/>
                <p:cNvSpPr/>
                <p:nvPr/>
              </p:nvSpPr>
              <p:spPr>
                <a:xfrm rot="5229604">
                  <a:off x="990600" y="2286000"/>
                  <a:ext cx="762000" cy="68580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Round Diagonal Corner Rectangle 29"/>
                <p:cNvSpPr/>
                <p:nvPr/>
              </p:nvSpPr>
              <p:spPr>
                <a:xfrm>
                  <a:off x="1371600" y="1143000"/>
                  <a:ext cx="762000" cy="68580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ound Diagonal Corner Rectangle 30"/>
                <p:cNvSpPr/>
                <p:nvPr/>
              </p:nvSpPr>
              <p:spPr>
                <a:xfrm rot="4604726">
                  <a:off x="1543573" y="630979"/>
                  <a:ext cx="622852" cy="53340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ound Diagonal Corner Rectangle 31"/>
                <p:cNvSpPr/>
                <p:nvPr/>
              </p:nvSpPr>
              <p:spPr>
                <a:xfrm rot="19448008">
                  <a:off x="97208" y="1655894"/>
                  <a:ext cx="622852" cy="53340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ound Diagonal Corner Rectangle 32"/>
                <p:cNvSpPr/>
                <p:nvPr/>
              </p:nvSpPr>
              <p:spPr>
                <a:xfrm rot="1507468">
                  <a:off x="593860" y="1372621"/>
                  <a:ext cx="449532" cy="38497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Round Diagonal Corner Rectangle 33"/>
                <p:cNvSpPr/>
                <p:nvPr/>
              </p:nvSpPr>
              <p:spPr>
                <a:xfrm rot="21068341">
                  <a:off x="418364" y="2406989"/>
                  <a:ext cx="622852" cy="53340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ound Diagonal Corner Rectangle 34"/>
                <p:cNvSpPr/>
                <p:nvPr/>
              </p:nvSpPr>
              <p:spPr>
                <a:xfrm rot="4146964">
                  <a:off x="312372" y="3459794"/>
                  <a:ext cx="622852" cy="53340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ound Diagonal Corner Rectangle 35"/>
                <p:cNvSpPr/>
                <p:nvPr/>
              </p:nvSpPr>
              <p:spPr>
                <a:xfrm rot="2821278">
                  <a:off x="96001" y="4562558"/>
                  <a:ext cx="622852" cy="53340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ound Diagonal Corner Rectangle 36"/>
                <p:cNvSpPr/>
                <p:nvPr/>
              </p:nvSpPr>
              <p:spPr>
                <a:xfrm rot="20067693">
                  <a:off x="260141" y="7552611"/>
                  <a:ext cx="622852" cy="53340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ound Diagonal Corner Rectangle 37"/>
                <p:cNvSpPr/>
                <p:nvPr/>
              </p:nvSpPr>
              <p:spPr>
                <a:xfrm rot="5400000">
                  <a:off x="781863" y="5847537"/>
                  <a:ext cx="549285" cy="43661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ound Diagonal Corner Rectangle 38"/>
                <p:cNvSpPr/>
                <p:nvPr/>
              </p:nvSpPr>
              <p:spPr>
                <a:xfrm rot="19398071">
                  <a:off x="2209624" y="425658"/>
                  <a:ext cx="549285" cy="43661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" name="Group 105"/>
              <p:cNvGrpSpPr/>
              <p:nvPr/>
            </p:nvGrpSpPr>
            <p:grpSpPr>
              <a:xfrm rot="19758760">
                <a:off x="983113" y="2108404"/>
                <a:ext cx="796200" cy="1084976"/>
                <a:chOff x="914400" y="3791824"/>
                <a:chExt cx="1467225" cy="1999376"/>
              </a:xfrm>
            </p:grpSpPr>
            <p:sp>
              <p:nvSpPr>
                <p:cNvPr id="16" name="Oval 15"/>
                <p:cNvSpPr/>
                <p:nvPr/>
              </p:nvSpPr>
              <p:spPr>
                <a:xfrm>
                  <a:off x="1066800" y="5257800"/>
                  <a:ext cx="533400" cy="53340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1066800" y="4953000"/>
                  <a:ext cx="533400" cy="53340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1524000" y="5105400"/>
                  <a:ext cx="533400" cy="53340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914400" y="4572000"/>
                  <a:ext cx="533400" cy="53340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1371600" y="4648200"/>
                  <a:ext cx="533400" cy="53340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1752600" y="4648200"/>
                  <a:ext cx="533400" cy="53340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1524000" y="4267200"/>
                  <a:ext cx="533400" cy="53340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1143000" y="4191000"/>
                  <a:ext cx="533400" cy="53340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ound Diagonal Corner Rectangle 23"/>
                <p:cNvSpPr/>
                <p:nvPr/>
              </p:nvSpPr>
              <p:spPr>
                <a:xfrm rot="17127535" flipH="1" flipV="1">
                  <a:off x="1244459" y="3838811"/>
                  <a:ext cx="612470" cy="518495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Round Diagonal Corner Rectangle 24"/>
                <p:cNvSpPr/>
                <p:nvPr/>
              </p:nvSpPr>
              <p:spPr>
                <a:xfrm rot="11808762" flipH="1" flipV="1">
                  <a:off x="1769155" y="4089677"/>
                  <a:ext cx="612470" cy="518495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" name="Group 106"/>
              <p:cNvGrpSpPr/>
              <p:nvPr/>
            </p:nvGrpSpPr>
            <p:grpSpPr>
              <a:xfrm rot="18194693">
                <a:off x="807247" y="4050259"/>
                <a:ext cx="796200" cy="1084976"/>
                <a:chOff x="914400" y="3791824"/>
                <a:chExt cx="1467225" cy="1999376"/>
              </a:xfrm>
            </p:grpSpPr>
            <p:sp>
              <p:nvSpPr>
                <p:cNvPr id="6" name="Oval 5"/>
                <p:cNvSpPr/>
                <p:nvPr/>
              </p:nvSpPr>
              <p:spPr>
                <a:xfrm>
                  <a:off x="1066800" y="5257800"/>
                  <a:ext cx="533400" cy="53340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Oval 6"/>
                <p:cNvSpPr/>
                <p:nvPr/>
              </p:nvSpPr>
              <p:spPr>
                <a:xfrm>
                  <a:off x="1066800" y="4953000"/>
                  <a:ext cx="533400" cy="53340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>
                  <a:off x="1524000" y="5105400"/>
                  <a:ext cx="533400" cy="53340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914400" y="4572000"/>
                  <a:ext cx="533400" cy="53340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1371600" y="4648200"/>
                  <a:ext cx="533400" cy="53340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1752600" y="4648200"/>
                  <a:ext cx="533400" cy="53340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Oval 11"/>
                <p:cNvSpPr/>
                <p:nvPr/>
              </p:nvSpPr>
              <p:spPr>
                <a:xfrm>
                  <a:off x="1524000" y="4267200"/>
                  <a:ext cx="533400" cy="53340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1143000" y="4191000"/>
                  <a:ext cx="533400" cy="53340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Round Diagonal Corner Rectangle 13"/>
                <p:cNvSpPr/>
                <p:nvPr/>
              </p:nvSpPr>
              <p:spPr>
                <a:xfrm rot="17127535" flipH="1" flipV="1">
                  <a:off x="1244459" y="3838811"/>
                  <a:ext cx="612470" cy="518495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Round Diagonal Corner Rectangle 14"/>
                <p:cNvSpPr/>
                <p:nvPr/>
              </p:nvSpPr>
              <p:spPr>
                <a:xfrm rot="11808762" flipH="1" flipV="1">
                  <a:off x="1769155" y="4089677"/>
                  <a:ext cx="612470" cy="518495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49" name="Group 84"/>
          <p:cNvGrpSpPr/>
          <p:nvPr/>
        </p:nvGrpSpPr>
        <p:grpSpPr>
          <a:xfrm>
            <a:off x="4267200" y="3810000"/>
            <a:ext cx="4097663" cy="2806977"/>
            <a:chOff x="457200" y="304800"/>
            <a:chExt cx="4097663" cy="2806977"/>
          </a:xfrm>
        </p:grpSpPr>
        <p:grpSp>
          <p:nvGrpSpPr>
            <p:cNvPr id="50" name="Group 256"/>
            <p:cNvGrpSpPr/>
            <p:nvPr/>
          </p:nvGrpSpPr>
          <p:grpSpPr>
            <a:xfrm>
              <a:off x="3581400" y="304800"/>
              <a:ext cx="973463" cy="2806977"/>
              <a:chOff x="1524000" y="1478095"/>
              <a:chExt cx="2286000" cy="4770305"/>
            </a:xfrm>
          </p:grpSpPr>
          <p:sp>
            <p:nvSpPr>
              <p:cNvPr id="104" name="Oval 2"/>
              <p:cNvSpPr/>
              <p:nvPr/>
            </p:nvSpPr>
            <p:spPr>
              <a:xfrm rot="528476">
                <a:off x="2057400" y="5257800"/>
                <a:ext cx="762000" cy="990600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3"/>
              <p:cNvSpPr/>
              <p:nvPr/>
            </p:nvSpPr>
            <p:spPr>
              <a:xfrm rot="20854625">
                <a:off x="2557022" y="5224103"/>
                <a:ext cx="762001" cy="990600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4"/>
              <p:cNvSpPr/>
              <p:nvPr/>
            </p:nvSpPr>
            <p:spPr>
              <a:xfrm>
                <a:off x="1524000" y="4114800"/>
                <a:ext cx="762000" cy="9906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5"/>
              <p:cNvSpPr/>
              <p:nvPr/>
            </p:nvSpPr>
            <p:spPr>
              <a:xfrm>
                <a:off x="3124200" y="4191000"/>
                <a:ext cx="685800" cy="8382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rapezoid 6"/>
              <p:cNvSpPr/>
              <p:nvPr/>
            </p:nvSpPr>
            <p:spPr>
              <a:xfrm>
                <a:off x="1702942" y="5105400"/>
                <a:ext cx="1968360" cy="685799"/>
              </a:xfrm>
              <a:prstGeom prst="trapezoid">
                <a:avLst>
                  <a:gd name="adj" fmla="val 35984"/>
                </a:avLst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Trapezoid 7"/>
              <p:cNvSpPr/>
              <p:nvPr/>
            </p:nvSpPr>
            <p:spPr>
              <a:xfrm rot="2088477">
                <a:off x="1851679" y="2575636"/>
                <a:ext cx="914655" cy="2235732"/>
              </a:xfrm>
              <a:prstGeom prst="trapezoid">
                <a:avLst>
                  <a:gd name="adj" fmla="val 35984"/>
                </a:avLst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rapezoid 8"/>
              <p:cNvSpPr/>
              <p:nvPr/>
            </p:nvSpPr>
            <p:spPr>
              <a:xfrm rot="19932635">
                <a:off x="2521696" y="2514749"/>
                <a:ext cx="986357" cy="2235732"/>
              </a:xfrm>
              <a:prstGeom prst="trapezoid">
                <a:avLst>
                  <a:gd name="adj" fmla="val 35984"/>
                </a:avLst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Trapezoid 9"/>
              <p:cNvSpPr/>
              <p:nvPr/>
            </p:nvSpPr>
            <p:spPr>
              <a:xfrm>
                <a:off x="1905000" y="3048000"/>
                <a:ext cx="1447800" cy="2286000"/>
              </a:xfrm>
              <a:prstGeom prst="trapezoid">
                <a:avLst>
                  <a:gd name="adj" fmla="val 35984"/>
                </a:avLst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0"/>
              <p:cNvSpPr/>
              <p:nvPr/>
            </p:nvSpPr>
            <p:spPr>
              <a:xfrm>
                <a:off x="2362200" y="2743200"/>
                <a:ext cx="609600" cy="762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Diagonal Stripe 112"/>
              <p:cNvSpPr/>
              <p:nvPr/>
            </p:nvSpPr>
            <p:spPr>
              <a:xfrm rot="1483530">
                <a:off x="2103244" y="4364922"/>
                <a:ext cx="1326628" cy="509981"/>
              </a:xfrm>
              <a:prstGeom prst="diagStripe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Diagonal Stripe 113"/>
              <p:cNvSpPr/>
              <p:nvPr/>
            </p:nvSpPr>
            <p:spPr>
              <a:xfrm rot="5400000">
                <a:off x="2819400" y="4724400"/>
                <a:ext cx="1066800" cy="457200"/>
              </a:xfrm>
              <a:prstGeom prst="diagStripe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Diagonal Stripe 114"/>
              <p:cNvSpPr/>
              <p:nvPr/>
            </p:nvSpPr>
            <p:spPr>
              <a:xfrm rot="16200000" flipH="1">
                <a:off x="2590800" y="4800600"/>
                <a:ext cx="1066800" cy="457200"/>
              </a:xfrm>
              <a:prstGeom prst="diagStripe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6" name="Flowchart: Display 115"/>
              <p:cNvSpPr/>
              <p:nvPr/>
            </p:nvSpPr>
            <p:spPr>
              <a:xfrm>
                <a:off x="3048000" y="4415654"/>
                <a:ext cx="381000" cy="304800"/>
              </a:xfrm>
              <a:prstGeom prst="flowChartDisplay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2057397" y="1550449"/>
                <a:ext cx="1434963" cy="181296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 rot="19066372">
                <a:off x="2722041" y="1478095"/>
                <a:ext cx="795875" cy="1051190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 rot="3077158">
                <a:off x="2039910" y="1250601"/>
                <a:ext cx="685800" cy="1260959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1" name="Group 97"/>
            <p:cNvGrpSpPr/>
            <p:nvPr/>
          </p:nvGrpSpPr>
          <p:grpSpPr>
            <a:xfrm>
              <a:off x="457200" y="304800"/>
              <a:ext cx="1399353" cy="2759710"/>
              <a:chOff x="3505200" y="4724400"/>
              <a:chExt cx="1752600" cy="3124200"/>
            </a:xfrm>
          </p:grpSpPr>
          <p:sp>
            <p:nvSpPr>
              <p:cNvPr id="89" name="Oval 88"/>
              <p:cNvSpPr/>
              <p:nvPr/>
            </p:nvSpPr>
            <p:spPr>
              <a:xfrm rot="20566544">
                <a:off x="3733800" y="7467600"/>
                <a:ext cx="533400" cy="3810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 rot="1440040">
                <a:off x="4464049" y="7461830"/>
                <a:ext cx="533400" cy="3810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4876800" y="6400800"/>
                <a:ext cx="381000" cy="3048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3505200" y="6400800"/>
                <a:ext cx="381000" cy="3048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Flowchart: Manual Operation 92"/>
              <p:cNvSpPr/>
              <p:nvPr/>
            </p:nvSpPr>
            <p:spPr>
              <a:xfrm rot="11339362">
                <a:off x="3876220" y="6564395"/>
                <a:ext cx="618699" cy="1066800"/>
              </a:xfrm>
              <a:prstGeom prst="flowChartManualOperation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Flowchart: Manual Operation 93"/>
              <p:cNvSpPr/>
              <p:nvPr/>
            </p:nvSpPr>
            <p:spPr>
              <a:xfrm rot="10229274">
                <a:off x="4351160" y="6545268"/>
                <a:ext cx="609033" cy="1066800"/>
              </a:xfrm>
              <a:prstGeom prst="flowChartManualOperation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Flowchart: Manual Operation 94"/>
              <p:cNvSpPr/>
              <p:nvPr/>
            </p:nvSpPr>
            <p:spPr>
              <a:xfrm rot="10800000">
                <a:off x="3810000" y="5867400"/>
                <a:ext cx="1135240" cy="1219200"/>
              </a:xfrm>
              <a:prstGeom prst="flowChartManualOperation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Flowchart: Manual Operation 95"/>
              <p:cNvSpPr/>
              <p:nvPr/>
            </p:nvSpPr>
            <p:spPr>
              <a:xfrm rot="161360">
                <a:off x="4196251" y="5876219"/>
                <a:ext cx="380908" cy="210961"/>
              </a:xfrm>
              <a:prstGeom prst="flowChartManualOperation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Flowchart: Manual Operation 96"/>
              <p:cNvSpPr/>
              <p:nvPr/>
            </p:nvSpPr>
            <p:spPr>
              <a:xfrm rot="8763267">
                <a:off x="4604584" y="5785219"/>
                <a:ext cx="500320" cy="815246"/>
              </a:xfrm>
              <a:prstGeom prst="flowChartManualOperation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Flowchart: Manual Operation 97"/>
              <p:cNvSpPr/>
              <p:nvPr/>
            </p:nvSpPr>
            <p:spPr>
              <a:xfrm rot="12596204">
                <a:off x="3675243" y="5785454"/>
                <a:ext cx="500320" cy="815246"/>
              </a:xfrm>
              <a:prstGeom prst="flowChartManualOperation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3886200" y="4876800"/>
                <a:ext cx="914400" cy="10668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Cloud 99"/>
              <p:cNvSpPr/>
              <p:nvPr/>
            </p:nvSpPr>
            <p:spPr>
              <a:xfrm rot="3768235">
                <a:off x="4347001" y="4927456"/>
                <a:ext cx="735687" cy="457200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Cloud 100"/>
              <p:cNvSpPr/>
              <p:nvPr/>
            </p:nvSpPr>
            <p:spPr>
              <a:xfrm rot="6162984">
                <a:off x="3517521" y="5057341"/>
                <a:ext cx="735687" cy="457200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Cloud 101"/>
              <p:cNvSpPr/>
              <p:nvPr/>
            </p:nvSpPr>
            <p:spPr>
              <a:xfrm>
                <a:off x="3810000" y="4724400"/>
                <a:ext cx="990600" cy="457200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ounded Rectangle 102"/>
              <p:cNvSpPr/>
              <p:nvPr/>
            </p:nvSpPr>
            <p:spPr>
              <a:xfrm>
                <a:off x="3733800" y="5105400"/>
                <a:ext cx="1219200" cy="76200"/>
              </a:xfrm>
              <a:prstGeom prst="roundRect">
                <a:avLst>
                  <a:gd name="adj" fmla="val 50000"/>
                </a:avLst>
              </a:prstGeom>
              <a:solidFill>
                <a:srgbClr val="875A1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88" name="Picture 87" descr="Nephi colored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81200" y="357557"/>
              <a:ext cx="1295400" cy="2616783"/>
            </a:xfrm>
            <a:prstGeom prst="rect">
              <a:avLst/>
            </a:prstGeom>
          </p:spPr>
        </p:pic>
      </p:grpSp>
      <p:sp>
        <p:nvSpPr>
          <p:cNvPr id="120" name="Sun 119"/>
          <p:cNvSpPr/>
          <p:nvPr/>
        </p:nvSpPr>
        <p:spPr>
          <a:xfrm>
            <a:off x="0" y="1066800"/>
            <a:ext cx="1740378" cy="1752600"/>
          </a:xfrm>
          <a:prstGeom prst="sun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121"/>
          <p:cNvGrpSpPr/>
          <p:nvPr/>
        </p:nvGrpSpPr>
        <p:grpSpPr>
          <a:xfrm>
            <a:off x="4381500" y="3645699"/>
            <a:ext cx="4038600" cy="2895600"/>
            <a:chOff x="609600" y="3429000"/>
            <a:chExt cx="4038600" cy="2895600"/>
          </a:xfrm>
        </p:grpSpPr>
        <p:grpSp>
          <p:nvGrpSpPr>
            <p:cNvPr id="53" name="Group 145"/>
            <p:cNvGrpSpPr/>
            <p:nvPr/>
          </p:nvGrpSpPr>
          <p:grpSpPr>
            <a:xfrm>
              <a:off x="609600" y="3886200"/>
              <a:ext cx="1313736" cy="2376176"/>
              <a:chOff x="3797343" y="1447801"/>
              <a:chExt cx="1645370" cy="2690010"/>
            </a:xfrm>
          </p:grpSpPr>
          <p:sp>
            <p:nvSpPr>
              <p:cNvPr id="164" name="Oval 163"/>
              <p:cNvSpPr/>
              <p:nvPr/>
            </p:nvSpPr>
            <p:spPr>
              <a:xfrm rot="649721" flipH="1">
                <a:off x="5019649" y="3142094"/>
                <a:ext cx="423064" cy="18116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Oval 164"/>
              <p:cNvSpPr/>
              <p:nvPr/>
            </p:nvSpPr>
            <p:spPr>
              <a:xfrm rot="20950279">
                <a:off x="3797343" y="3214901"/>
                <a:ext cx="423064" cy="18116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Trapezoid 165"/>
              <p:cNvSpPr/>
              <p:nvPr/>
            </p:nvSpPr>
            <p:spPr>
              <a:xfrm>
                <a:off x="4165223" y="2377767"/>
                <a:ext cx="916731" cy="1488489"/>
              </a:xfrm>
              <a:prstGeom prst="trapezoid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Trapezoid 166"/>
              <p:cNvSpPr/>
              <p:nvPr/>
            </p:nvSpPr>
            <p:spPr>
              <a:xfrm rot="20382913">
                <a:off x="4820405" y="2413651"/>
                <a:ext cx="378938" cy="861611"/>
              </a:xfrm>
              <a:prstGeom prst="trapezoid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Trapezoid 167"/>
              <p:cNvSpPr/>
              <p:nvPr/>
            </p:nvSpPr>
            <p:spPr>
              <a:xfrm rot="1217087" flipH="1">
                <a:off x="4005339" y="2418225"/>
                <a:ext cx="412495" cy="892841"/>
              </a:xfrm>
              <a:prstGeom prst="trapezoid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Oval 168"/>
              <p:cNvSpPr/>
              <p:nvPr/>
            </p:nvSpPr>
            <p:spPr>
              <a:xfrm>
                <a:off x="4165223" y="1504088"/>
                <a:ext cx="916731" cy="109209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Oval 169"/>
              <p:cNvSpPr/>
              <p:nvPr/>
            </p:nvSpPr>
            <p:spPr>
              <a:xfrm rot="20950279">
                <a:off x="4187915" y="3869383"/>
                <a:ext cx="423064" cy="268428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Oval 170"/>
              <p:cNvSpPr/>
              <p:nvPr/>
            </p:nvSpPr>
            <p:spPr>
              <a:xfrm rot="20950279">
                <a:off x="4569886" y="3869381"/>
                <a:ext cx="423064" cy="268428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Chord 171"/>
              <p:cNvSpPr/>
              <p:nvPr/>
            </p:nvSpPr>
            <p:spPr>
              <a:xfrm rot="7621963">
                <a:off x="4220668" y="1389322"/>
                <a:ext cx="776422" cy="893379"/>
              </a:xfrm>
              <a:prstGeom prst="chord">
                <a:avLst>
                  <a:gd name="adj1" fmla="val 2700000"/>
                  <a:gd name="adj2" fmla="val 14305134"/>
                </a:avLst>
              </a:prstGeom>
              <a:solidFill>
                <a:srgbClr val="83644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Trapezoid 172"/>
              <p:cNvSpPr/>
              <p:nvPr/>
            </p:nvSpPr>
            <p:spPr>
              <a:xfrm>
                <a:off x="4241618" y="3178638"/>
                <a:ext cx="763942" cy="177972"/>
              </a:xfrm>
              <a:prstGeom prst="trapezoid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Cloud 173"/>
              <p:cNvSpPr/>
              <p:nvPr/>
            </p:nvSpPr>
            <p:spPr>
              <a:xfrm rot="671737">
                <a:off x="3995992" y="1674044"/>
                <a:ext cx="327367" cy="1179580"/>
              </a:xfrm>
              <a:prstGeom prst="cloud">
                <a:avLst/>
              </a:prstGeom>
              <a:solidFill>
                <a:srgbClr val="83644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Cloud 174"/>
              <p:cNvSpPr/>
              <p:nvPr/>
            </p:nvSpPr>
            <p:spPr>
              <a:xfrm rot="20928263" flipH="1">
                <a:off x="4891099" y="1742180"/>
                <a:ext cx="382873" cy="1045844"/>
              </a:xfrm>
              <a:prstGeom prst="cloud">
                <a:avLst/>
              </a:prstGeom>
              <a:solidFill>
                <a:srgbClr val="83644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4130041" y="1718762"/>
                <a:ext cx="985819" cy="186081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4" name="Group 96"/>
            <p:cNvGrpSpPr/>
            <p:nvPr/>
          </p:nvGrpSpPr>
          <p:grpSpPr>
            <a:xfrm>
              <a:off x="3352800" y="3886200"/>
              <a:ext cx="1295400" cy="2279869"/>
              <a:chOff x="5867400" y="1600200"/>
              <a:chExt cx="1524000" cy="2682199"/>
            </a:xfrm>
          </p:grpSpPr>
          <p:grpSp>
            <p:nvGrpSpPr>
              <p:cNvPr id="55" name="Group 159"/>
              <p:cNvGrpSpPr/>
              <p:nvPr/>
            </p:nvGrpSpPr>
            <p:grpSpPr>
              <a:xfrm>
                <a:off x="5867400" y="1600200"/>
                <a:ext cx="1524000" cy="2682199"/>
                <a:chOff x="5662720" y="1532681"/>
                <a:chExt cx="1576282" cy="2605131"/>
              </a:xfrm>
            </p:grpSpPr>
            <p:sp>
              <p:nvSpPr>
                <p:cNvPr id="150" name="Cloud 149"/>
                <p:cNvSpPr/>
                <p:nvPr/>
              </p:nvSpPr>
              <p:spPr>
                <a:xfrm rot="671737">
                  <a:off x="5817073" y="1751412"/>
                  <a:ext cx="413272" cy="942744"/>
                </a:xfrm>
                <a:prstGeom prst="cloud">
                  <a:avLst/>
                </a:prstGeom>
                <a:solidFill>
                  <a:srgbClr val="9966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Cloud 150"/>
                <p:cNvSpPr/>
                <p:nvPr/>
              </p:nvSpPr>
              <p:spPr>
                <a:xfrm rot="20706537">
                  <a:off x="6651194" y="1794329"/>
                  <a:ext cx="472405" cy="861777"/>
                </a:xfrm>
                <a:prstGeom prst="cloud">
                  <a:avLst/>
                </a:prstGeom>
                <a:solidFill>
                  <a:srgbClr val="9966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Oval 151"/>
                <p:cNvSpPr/>
                <p:nvPr/>
              </p:nvSpPr>
              <p:spPr>
                <a:xfrm rot="20950279">
                  <a:off x="5662720" y="3167509"/>
                  <a:ext cx="405299" cy="176540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Oval 152"/>
                <p:cNvSpPr/>
                <p:nvPr/>
              </p:nvSpPr>
              <p:spPr>
                <a:xfrm rot="649721" flipH="1">
                  <a:off x="6833703" y="3238459"/>
                  <a:ext cx="405299" cy="176540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Trapezoid 153"/>
                <p:cNvSpPr/>
                <p:nvPr/>
              </p:nvSpPr>
              <p:spPr>
                <a:xfrm flipH="1">
                  <a:off x="6008331" y="2422692"/>
                  <a:ext cx="878238" cy="1450495"/>
                </a:xfrm>
                <a:prstGeom prst="trapezoid">
                  <a:avLst/>
                </a:prstGeom>
                <a:solidFill>
                  <a:srgbClr val="BEA34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Trapezoid 154"/>
                <p:cNvSpPr/>
                <p:nvPr/>
              </p:nvSpPr>
              <p:spPr>
                <a:xfrm rot="1217087" flipH="1">
                  <a:off x="5895872" y="2457661"/>
                  <a:ext cx="363026" cy="839617"/>
                </a:xfrm>
                <a:prstGeom prst="trapezoid">
                  <a:avLst/>
                </a:prstGeom>
                <a:solidFill>
                  <a:srgbClr val="BEA34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Trapezoid 155"/>
                <p:cNvSpPr/>
                <p:nvPr/>
              </p:nvSpPr>
              <p:spPr>
                <a:xfrm rot="20382913">
                  <a:off x="6644565" y="2462118"/>
                  <a:ext cx="395175" cy="870050"/>
                </a:xfrm>
                <a:prstGeom prst="trapezoid">
                  <a:avLst/>
                </a:prstGeom>
                <a:solidFill>
                  <a:srgbClr val="BEA34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Oval 156"/>
                <p:cNvSpPr/>
                <p:nvPr/>
              </p:nvSpPr>
              <p:spPr>
                <a:xfrm rot="649721" flipH="1">
                  <a:off x="6459531" y="3876235"/>
                  <a:ext cx="405299" cy="261577"/>
                </a:xfrm>
                <a:prstGeom prst="ellipse">
                  <a:avLst/>
                </a:prstGeom>
                <a:solidFill>
                  <a:srgbClr val="9966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Oval 157"/>
                <p:cNvSpPr/>
                <p:nvPr/>
              </p:nvSpPr>
              <p:spPr>
                <a:xfrm rot="649721" flipH="1">
                  <a:off x="6093598" y="3876233"/>
                  <a:ext cx="405299" cy="261577"/>
                </a:xfrm>
                <a:prstGeom prst="ellipse">
                  <a:avLst/>
                </a:prstGeom>
                <a:solidFill>
                  <a:srgbClr val="9966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Trapezoid 158"/>
                <p:cNvSpPr/>
                <p:nvPr/>
              </p:nvSpPr>
              <p:spPr>
                <a:xfrm flipH="1">
                  <a:off x="6008331" y="3699758"/>
                  <a:ext cx="878238" cy="173429"/>
                </a:xfrm>
                <a:prstGeom prst="trapezoid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Isosceles Triangle 159"/>
                <p:cNvSpPr/>
                <p:nvPr/>
              </p:nvSpPr>
              <p:spPr>
                <a:xfrm rot="10800000" flipH="1">
                  <a:off x="6301077" y="2564589"/>
                  <a:ext cx="292746" cy="425689"/>
                </a:xfrm>
                <a:prstGeom prst="triangl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Oval 160"/>
                <p:cNvSpPr/>
                <p:nvPr/>
              </p:nvSpPr>
              <p:spPr>
                <a:xfrm flipH="1">
                  <a:off x="6077248" y="1571316"/>
                  <a:ext cx="809321" cy="1064222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Cloud 161"/>
                <p:cNvSpPr/>
                <p:nvPr/>
              </p:nvSpPr>
              <p:spPr>
                <a:xfrm rot="16200000">
                  <a:off x="6263298" y="1264802"/>
                  <a:ext cx="424123" cy="959881"/>
                </a:xfrm>
                <a:prstGeom prst="cloud">
                  <a:avLst/>
                </a:prstGeom>
                <a:solidFill>
                  <a:srgbClr val="9966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5926330" y="1780789"/>
                  <a:ext cx="1174497" cy="18608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8" name="Cloud 147"/>
              <p:cNvSpPr/>
              <p:nvPr/>
            </p:nvSpPr>
            <p:spPr>
              <a:xfrm rot="20706537">
                <a:off x="6330178" y="2347424"/>
                <a:ext cx="564585" cy="662288"/>
              </a:xfrm>
              <a:prstGeom prst="cloud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/>
              <p:cNvSpPr/>
              <p:nvPr/>
            </p:nvSpPr>
            <p:spPr>
              <a:xfrm flipH="1">
                <a:off x="6553200" y="2438401"/>
                <a:ext cx="191525" cy="18748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99"/>
            <p:cNvGrpSpPr/>
            <p:nvPr/>
          </p:nvGrpSpPr>
          <p:grpSpPr>
            <a:xfrm>
              <a:off x="1828800" y="3429000"/>
              <a:ext cx="1544320" cy="2895600"/>
              <a:chOff x="5791200" y="1828800"/>
              <a:chExt cx="1828800" cy="3429000"/>
            </a:xfrm>
          </p:grpSpPr>
          <p:grpSp>
            <p:nvGrpSpPr>
              <p:cNvPr id="57" name="Group 194"/>
              <p:cNvGrpSpPr/>
              <p:nvPr/>
            </p:nvGrpSpPr>
            <p:grpSpPr>
              <a:xfrm>
                <a:off x="5791200" y="1828800"/>
                <a:ext cx="1828800" cy="3429000"/>
                <a:chOff x="4800600" y="762000"/>
                <a:chExt cx="1707514" cy="2971800"/>
              </a:xfrm>
            </p:grpSpPr>
            <p:grpSp>
              <p:nvGrpSpPr>
                <p:cNvPr id="58" name="Group 182"/>
                <p:cNvGrpSpPr/>
                <p:nvPr/>
              </p:nvGrpSpPr>
              <p:grpSpPr>
                <a:xfrm>
                  <a:off x="4800600" y="762000"/>
                  <a:ext cx="1707514" cy="2819400"/>
                  <a:chOff x="6477000" y="685800"/>
                  <a:chExt cx="1707514" cy="2819400"/>
                </a:xfrm>
              </p:grpSpPr>
              <p:sp>
                <p:nvSpPr>
                  <p:cNvPr id="132" name="Oval 131"/>
                  <p:cNvSpPr/>
                  <p:nvPr/>
                </p:nvSpPr>
                <p:spPr>
                  <a:xfrm rot="1857999" flipH="1">
                    <a:off x="7803514" y="2520280"/>
                    <a:ext cx="381000" cy="226482"/>
                  </a:xfrm>
                  <a:prstGeom prst="ellips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3" name="Oval 132"/>
                  <p:cNvSpPr/>
                  <p:nvPr/>
                </p:nvSpPr>
                <p:spPr>
                  <a:xfrm rot="19742001">
                    <a:off x="6477000" y="2585520"/>
                    <a:ext cx="381000" cy="226482"/>
                  </a:xfrm>
                  <a:prstGeom prst="ellips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" name="Trapezoid 133"/>
                  <p:cNvSpPr/>
                  <p:nvPr/>
                </p:nvSpPr>
                <p:spPr>
                  <a:xfrm>
                    <a:off x="6915141" y="1828800"/>
                    <a:ext cx="838200" cy="1524000"/>
                  </a:xfrm>
                  <a:prstGeom prst="trapezoid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" name="Flowchart: Display 38"/>
                  <p:cNvSpPr/>
                  <p:nvPr/>
                </p:nvSpPr>
                <p:spPr>
                  <a:xfrm rot="18150452">
                    <a:off x="6455207" y="2265831"/>
                    <a:ext cx="818669" cy="261868"/>
                  </a:xfrm>
                  <a:prstGeom prst="flowChartDisplay">
                    <a:avLst/>
                  </a:prstGeom>
                  <a:solidFill>
                    <a:srgbClr val="BDB85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" name="Flowchart: Display 135"/>
                  <p:cNvSpPr/>
                  <p:nvPr/>
                </p:nvSpPr>
                <p:spPr>
                  <a:xfrm rot="3449548" flipH="1">
                    <a:off x="7368843" y="2216049"/>
                    <a:ext cx="871403" cy="243783"/>
                  </a:xfrm>
                  <a:prstGeom prst="flowChartDisplay">
                    <a:avLst/>
                  </a:prstGeom>
                  <a:solidFill>
                    <a:srgbClr val="BDB85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7" name="Oval 136"/>
                  <p:cNvSpPr/>
                  <p:nvPr/>
                </p:nvSpPr>
                <p:spPr>
                  <a:xfrm>
                    <a:off x="6915141" y="685800"/>
                    <a:ext cx="838200" cy="1295400"/>
                  </a:xfrm>
                  <a:prstGeom prst="ellips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8" name="Cloud 137"/>
                  <p:cNvSpPr/>
                  <p:nvPr/>
                </p:nvSpPr>
                <p:spPr>
                  <a:xfrm>
                    <a:off x="6838941" y="685800"/>
                    <a:ext cx="914400" cy="685800"/>
                  </a:xfrm>
                  <a:prstGeom prst="cloud">
                    <a:avLst/>
                  </a:prstGeom>
                  <a:solidFill>
                    <a:schemeClr val="tx1">
                      <a:lumMod val="85000"/>
                      <a:lumOff val="1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9" name="Trapezoid 138"/>
                  <p:cNvSpPr/>
                  <p:nvPr/>
                </p:nvSpPr>
                <p:spPr>
                  <a:xfrm>
                    <a:off x="7067541" y="3352800"/>
                    <a:ext cx="304800" cy="152400"/>
                  </a:xfrm>
                  <a:prstGeom prst="trapezoid">
                    <a:avLst/>
                  </a:prstGeom>
                  <a:solidFill>
                    <a:srgbClr val="BDB85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0" name="Trapezoid 139"/>
                  <p:cNvSpPr/>
                  <p:nvPr/>
                </p:nvSpPr>
                <p:spPr>
                  <a:xfrm>
                    <a:off x="7372341" y="3352800"/>
                    <a:ext cx="304800" cy="152400"/>
                  </a:xfrm>
                  <a:prstGeom prst="trapezoid">
                    <a:avLst/>
                  </a:prstGeom>
                  <a:solidFill>
                    <a:srgbClr val="BDB85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1" name="Cloud 140"/>
                  <p:cNvSpPr/>
                  <p:nvPr/>
                </p:nvSpPr>
                <p:spPr>
                  <a:xfrm rot="17799699">
                    <a:off x="6685021" y="1179830"/>
                    <a:ext cx="489550" cy="383542"/>
                  </a:xfrm>
                  <a:prstGeom prst="cloud">
                    <a:avLst/>
                  </a:prstGeom>
                  <a:solidFill>
                    <a:schemeClr val="tx1">
                      <a:lumMod val="85000"/>
                      <a:lumOff val="1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2" name="Cloud 141"/>
                  <p:cNvSpPr/>
                  <p:nvPr/>
                </p:nvSpPr>
                <p:spPr>
                  <a:xfrm rot="3800301" flipH="1">
                    <a:off x="7408782" y="1179829"/>
                    <a:ext cx="489550" cy="383542"/>
                  </a:xfrm>
                  <a:prstGeom prst="cloud">
                    <a:avLst/>
                  </a:prstGeom>
                  <a:solidFill>
                    <a:schemeClr val="tx1">
                      <a:lumMod val="85000"/>
                      <a:lumOff val="1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3" name="Flowchart: Delay 142"/>
                  <p:cNvSpPr/>
                  <p:nvPr/>
                </p:nvSpPr>
                <p:spPr>
                  <a:xfrm rot="3358798" flipH="1">
                    <a:off x="7440215" y="1888312"/>
                    <a:ext cx="321450" cy="334626"/>
                  </a:xfrm>
                  <a:prstGeom prst="flowChartDelay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4" name="Flowchart: Delay 143"/>
                  <p:cNvSpPr/>
                  <p:nvPr/>
                </p:nvSpPr>
                <p:spPr>
                  <a:xfrm rot="18241202">
                    <a:off x="6906816" y="1926681"/>
                    <a:ext cx="321450" cy="334626"/>
                  </a:xfrm>
                  <a:prstGeom prst="flowChartDelay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ounded Rectangle 144"/>
                  <p:cNvSpPr/>
                  <p:nvPr/>
                </p:nvSpPr>
                <p:spPr>
                  <a:xfrm rot="5400000" flipH="1">
                    <a:off x="7200900" y="647700"/>
                    <a:ext cx="228600" cy="1066800"/>
                  </a:xfrm>
                  <a:prstGeom prst="roundRect">
                    <a:avLst>
                      <a:gd name="adj" fmla="val 48432"/>
                    </a:avLst>
                  </a:prstGeom>
                  <a:solidFill>
                    <a:srgbClr val="FFCC66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Trapezoid 145"/>
                  <p:cNvSpPr/>
                  <p:nvPr/>
                </p:nvSpPr>
                <p:spPr>
                  <a:xfrm>
                    <a:off x="6934200" y="2590800"/>
                    <a:ext cx="762000" cy="152400"/>
                  </a:xfrm>
                  <a:prstGeom prst="trapezoid">
                    <a:avLst/>
                  </a:prstGeom>
                  <a:solidFill>
                    <a:srgbClr val="FFCC66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30" name="Oval 129"/>
                <p:cNvSpPr/>
                <p:nvPr/>
              </p:nvSpPr>
              <p:spPr>
                <a:xfrm>
                  <a:off x="5334000" y="3581400"/>
                  <a:ext cx="381000" cy="1524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Oval 130"/>
                <p:cNvSpPr/>
                <p:nvPr/>
              </p:nvSpPr>
              <p:spPr>
                <a:xfrm>
                  <a:off x="5715000" y="3581400"/>
                  <a:ext cx="381000" cy="1524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7" name="Cloud 126"/>
              <p:cNvSpPr/>
              <p:nvPr/>
            </p:nvSpPr>
            <p:spPr>
              <a:xfrm>
                <a:off x="6350143" y="2894871"/>
                <a:ext cx="685801" cy="685800"/>
              </a:xfrm>
              <a:prstGeom prst="clou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6553200" y="2971800"/>
                <a:ext cx="253953" cy="23058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78" name="Cloud 177"/>
          <p:cNvSpPr/>
          <p:nvPr/>
        </p:nvSpPr>
        <p:spPr>
          <a:xfrm>
            <a:off x="5334000" y="0"/>
            <a:ext cx="3581400" cy="19812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TextBox 176"/>
          <p:cNvSpPr txBox="1"/>
          <p:nvPr/>
        </p:nvSpPr>
        <p:spPr>
          <a:xfrm>
            <a:off x="5410200" y="381000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itchFamily="66" charset="0"/>
              </a:rPr>
              <a:t>Parable:</a:t>
            </a:r>
          </a:p>
          <a:p>
            <a:pPr algn="ctr"/>
            <a:r>
              <a:rPr lang="en-US" sz="2400" dirty="0">
                <a:latin typeface="Comic Sans MS" pitchFamily="66" charset="0"/>
              </a:rPr>
              <a:t> Laborers in the vineyard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334 -0.01665 L 0.4 -0.19422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0" y="-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01 3.64162E-6 L -0.49063 -0.0046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 animBg="1"/>
      <p:bldP spid="120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18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Comic Sans MS</vt:lpstr>
      <vt:lpstr>Calibri</vt:lpstr>
      <vt:lpstr>Arial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lblau</dc:creator>
  <cp:lastModifiedBy>lynda blau</cp:lastModifiedBy>
  <cp:revision>3</cp:revision>
  <dcterms:created xsi:type="dcterms:W3CDTF">2012-09-18T14:05:48Z</dcterms:created>
  <dcterms:modified xsi:type="dcterms:W3CDTF">2020-11-28T16:13:00Z</dcterms:modified>
</cp:coreProperties>
</file>