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30" r:id="rId2"/>
    <p:sldId id="333" r:id="rId3"/>
    <p:sldId id="332" r:id="rId4"/>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Lucida Calligraphy" panose="03010101010101010101" pitchFamily="66" charset="0"/>
      <p:regular r:id="rId11"/>
    </p:embeddedFont>
    <p:embeddedFont>
      <p:font typeface="Open Sans" panose="020B0606030504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326F-7C6F-40BB-99BF-C857F96F55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5CE96-77B8-4030-A41C-DFFBC855A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383A68-8FE4-4C30-9E1B-77AC442526D4}"/>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5" name="Footer Placeholder 4">
            <a:extLst>
              <a:ext uri="{FF2B5EF4-FFF2-40B4-BE49-F238E27FC236}">
                <a16:creationId xmlns:a16="http://schemas.microsoft.com/office/drawing/2014/main" id="{1CCAD5E8-CD46-4754-9BAE-3EE2D11FC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6C1CA-318F-44C1-91E8-D4C2E3855B12}"/>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100469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6733-EA51-4A44-AA3A-DD12A2315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B71EF8-CE94-48EE-A082-261CC9872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DA6C8-59B1-4811-97B9-E07C53B99C0D}"/>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5" name="Footer Placeholder 4">
            <a:extLst>
              <a:ext uri="{FF2B5EF4-FFF2-40B4-BE49-F238E27FC236}">
                <a16:creationId xmlns:a16="http://schemas.microsoft.com/office/drawing/2014/main" id="{BDE3DFD9-24ED-479C-9327-538E47A73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4C6F6-3AB7-40C4-8AF2-F5FC503D0A59}"/>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9906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08701-FAE2-4503-B730-FFF37B671C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6C4964-C317-4DB5-9F31-82FED5B6F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892C-3677-4763-AB79-E4C3416417A0}"/>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5" name="Footer Placeholder 4">
            <a:extLst>
              <a:ext uri="{FF2B5EF4-FFF2-40B4-BE49-F238E27FC236}">
                <a16:creationId xmlns:a16="http://schemas.microsoft.com/office/drawing/2014/main" id="{9C354EFB-7070-42EA-8D4D-274050BFC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DB555-1678-4480-9EE4-2109901D520F}"/>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185868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060C-5FE5-4676-BCC8-14ECF26AB8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409F6-B256-4DDD-B93B-9075A8E67B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3590-B208-4AD1-87F7-774D58A0B69E}"/>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5" name="Footer Placeholder 4">
            <a:extLst>
              <a:ext uri="{FF2B5EF4-FFF2-40B4-BE49-F238E27FC236}">
                <a16:creationId xmlns:a16="http://schemas.microsoft.com/office/drawing/2014/main" id="{6611C68F-D82F-476E-BB06-B2367224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D780C-594C-43EF-B091-2B86528A72C1}"/>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201404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304E-5971-4EE0-AD06-879E2A0314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CAE4F3-7709-4C6A-A101-9A856638D3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777911-550F-4727-BAFF-AEE42D783691}"/>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5" name="Footer Placeholder 4">
            <a:extLst>
              <a:ext uri="{FF2B5EF4-FFF2-40B4-BE49-F238E27FC236}">
                <a16:creationId xmlns:a16="http://schemas.microsoft.com/office/drawing/2014/main" id="{AC6315ED-8A09-493F-A6B0-9425FB7B5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33E66-4701-471D-AEFF-BF0C7AF09982}"/>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62853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D48D-7925-4F77-907E-C6300601F6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2E5B2-DCFF-4525-A276-DD6708543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580657-3AE5-4EA3-B369-D09BBBE25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5EF1DD-E66E-4EBF-B007-E90F060AD095}"/>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6" name="Footer Placeholder 5">
            <a:extLst>
              <a:ext uri="{FF2B5EF4-FFF2-40B4-BE49-F238E27FC236}">
                <a16:creationId xmlns:a16="http://schemas.microsoft.com/office/drawing/2014/main" id="{50C5A54A-199F-42B2-8F72-02010E382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9713E-26C6-423C-9F3D-009466A74D14}"/>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280390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1BBA-E056-4DF4-B090-AA3A56B00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33C07C-211F-4296-9881-E86CA8FCD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C4AE7D-EC28-4EFA-B250-7CA775D136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5C671-3FC7-47DC-9BAE-53E305BCB8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0EAD96-40EE-4988-A3E9-F27420FECF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DEC4B-8EB7-4324-9819-A2FCE2334669}"/>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8" name="Footer Placeholder 7">
            <a:extLst>
              <a:ext uri="{FF2B5EF4-FFF2-40B4-BE49-F238E27FC236}">
                <a16:creationId xmlns:a16="http://schemas.microsoft.com/office/drawing/2014/main" id="{5A2097EA-0FC8-4122-B704-7AB4061E39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CB9585-2279-4B70-8F6A-F925F635537F}"/>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301630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D930-AB78-4D0B-BD28-B5FE0CCDB4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73933A-1B53-403F-972F-000CD89B96ED}"/>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4" name="Footer Placeholder 3">
            <a:extLst>
              <a:ext uri="{FF2B5EF4-FFF2-40B4-BE49-F238E27FC236}">
                <a16:creationId xmlns:a16="http://schemas.microsoft.com/office/drawing/2014/main" id="{5059668B-4A0E-4265-9FF2-8776590313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042A6E-94A2-4A10-9716-D6E4E14720C8}"/>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414278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5AA08-60CC-4705-8A7D-6E88ABBF99B5}"/>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3" name="Footer Placeholder 2">
            <a:extLst>
              <a:ext uri="{FF2B5EF4-FFF2-40B4-BE49-F238E27FC236}">
                <a16:creationId xmlns:a16="http://schemas.microsoft.com/office/drawing/2014/main" id="{EE5A4209-976E-4839-9242-E11732EED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4F829-A085-459A-AA72-4BE7FA5F36D4}"/>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28310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960F-BE61-418A-A431-D75F44DDB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A1A4C7-B38A-4D23-A2E4-4F25F3684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586B98-5F12-4E28-A501-BDE55BDEC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0EBDA-A27B-458E-ADFD-1A78C300A721}"/>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6" name="Footer Placeholder 5">
            <a:extLst>
              <a:ext uri="{FF2B5EF4-FFF2-40B4-BE49-F238E27FC236}">
                <a16:creationId xmlns:a16="http://schemas.microsoft.com/office/drawing/2014/main" id="{A00CE2AD-BB63-45AB-A882-393B599EE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978BB-1F06-4FD3-BA8F-10A3BD463270}"/>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323816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1205-C8E9-4CB9-AF67-06A75B7B7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AB2885-CCD2-4F08-A221-4CD0456E82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15C77B-C0F3-497D-95FF-8E25BF8E1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CD4D3-6C94-4C3B-B759-0B72D8A81AE5}"/>
              </a:ext>
            </a:extLst>
          </p:cNvPr>
          <p:cNvSpPr>
            <a:spLocks noGrp="1"/>
          </p:cNvSpPr>
          <p:nvPr>
            <p:ph type="dt" sz="half" idx="10"/>
          </p:nvPr>
        </p:nvSpPr>
        <p:spPr/>
        <p:txBody>
          <a:bodyPr/>
          <a:lstStyle/>
          <a:p>
            <a:fld id="{E65CC344-5B12-4EE7-90F5-AF8C5CD5718C}" type="datetimeFigureOut">
              <a:rPr lang="en-US" smtClean="0"/>
              <a:t>11/27/2020</a:t>
            </a:fld>
            <a:endParaRPr lang="en-US"/>
          </a:p>
        </p:txBody>
      </p:sp>
      <p:sp>
        <p:nvSpPr>
          <p:cNvPr id="6" name="Footer Placeholder 5">
            <a:extLst>
              <a:ext uri="{FF2B5EF4-FFF2-40B4-BE49-F238E27FC236}">
                <a16:creationId xmlns:a16="http://schemas.microsoft.com/office/drawing/2014/main" id="{28297772-F8A8-47AD-BBC1-3B57F6F78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6C181-E9E7-4900-8FF6-6025A133EFC3}"/>
              </a:ext>
            </a:extLst>
          </p:cNvPr>
          <p:cNvSpPr>
            <a:spLocks noGrp="1"/>
          </p:cNvSpPr>
          <p:nvPr>
            <p:ph type="sldNum" sz="quarter" idx="12"/>
          </p:nvPr>
        </p:nvSpPr>
        <p:spPr/>
        <p:txBody>
          <a:bodyPr/>
          <a:lstStyle/>
          <a:p>
            <a:fld id="{580AF8EE-A525-4141-A2D7-C6B6238F00BF}" type="slidenum">
              <a:rPr lang="en-US" smtClean="0"/>
              <a:t>‹#›</a:t>
            </a:fld>
            <a:endParaRPr lang="en-US"/>
          </a:p>
        </p:txBody>
      </p:sp>
    </p:spTree>
    <p:extLst>
      <p:ext uri="{BB962C8B-B14F-4D97-AF65-F5344CB8AC3E}">
        <p14:creationId xmlns:p14="http://schemas.microsoft.com/office/powerpoint/2010/main" val="112656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CB2E9-BC82-4203-985C-F373EA8EE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6FC76-32B2-4124-9C7C-9C34D1A6B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6B67B-5C1E-4473-9AEA-44C489CA2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CC344-5B12-4EE7-90F5-AF8C5CD5718C}" type="datetimeFigureOut">
              <a:rPr lang="en-US" smtClean="0"/>
              <a:t>11/27/2020</a:t>
            </a:fld>
            <a:endParaRPr lang="en-US"/>
          </a:p>
        </p:txBody>
      </p:sp>
      <p:sp>
        <p:nvSpPr>
          <p:cNvPr id="5" name="Footer Placeholder 4">
            <a:extLst>
              <a:ext uri="{FF2B5EF4-FFF2-40B4-BE49-F238E27FC236}">
                <a16:creationId xmlns:a16="http://schemas.microsoft.com/office/drawing/2014/main" id="{F6800ECA-AC12-4CFF-96FE-83878E03D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EE39FB-D193-4CC5-9DD1-B7DCF8984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AF8EE-A525-4141-A2D7-C6B6238F00BF}" type="slidenum">
              <a:rPr lang="en-US" smtClean="0"/>
              <a:t>‹#›</a:t>
            </a:fld>
            <a:endParaRPr lang="en-US"/>
          </a:p>
        </p:txBody>
      </p:sp>
    </p:spTree>
    <p:extLst>
      <p:ext uri="{BB962C8B-B14F-4D97-AF65-F5344CB8AC3E}">
        <p14:creationId xmlns:p14="http://schemas.microsoft.com/office/powerpoint/2010/main" val="426093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 result for dark night sky wallpaper"/>
          <p:cNvPicPr>
            <a:picLocks noChangeAspect="1" noChangeArrowheads="1"/>
          </p:cNvPicPr>
          <p:nvPr/>
        </p:nvPicPr>
        <p:blipFill>
          <a:blip r:embed="rId2" cstate="print"/>
          <a:srcRect/>
          <a:stretch>
            <a:fillRect/>
          </a:stretch>
        </p:blipFill>
        <p:spPr bwMode="auto">
          <a:xfrm>
            <a:off x="-1" y="0"/>
            <a:ext cx="12192001" cy="6974958"/>
          </a:xfrm>
          <a:prstGeom prst="rect">
            <a:avLst/>
          </a:prstGeom>
          <a:noFill/>
        </p:spPr>
      </p:pic>
      <p:sp>
        <p:nvSpPr>
          <p:cNvPr id="3" name="TextBox 2"/>
          <p:cNvSpPr txBox="1"/>
          <p:nvPr/>
        </p:nvSpPr>
        <p:spPr>
          <a:xfrm>
            <a:off x="602428" y="0"/>
            <a:ext cx="10951285"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Parable of a Friend At Midnight</a:t>
            </a:r>
          </a:p>
        </p:txBody>
      </p:sp>
      <p:sp>
        <p:nvSpPr>
          <p:cNvPr id="5" name="Rectangle 4"/>
          <p:cNvSpPr/>
          <p:nvPr/>
        </p:nvSpPr>
        <p:spPr>
          <a:xfrm>
            <a:off x="4980856" y="784271"/>
            <a:ext cx="2317898" cy="523220"/>
          </a:xfrm>
          <a:prstGeom prst="rect">
            <a:avLst/>
          </a:prstGeom>
        </p:spPr>
        <p:txBody>
          <a:bodyPr wrap="square">
            <a:spAutoFit/>
          </a:bodyPr>
          <a:lstStyle/>
          <a:p>
            <a:pPr algn="ctr"/>
            <a:r>
              <a:rPr lang="en-US" sz="2800" dirty="0">
                <a:solidFill>
                  <a:schemeClr val="bg1"/>
                </a:solidFill>
                <a:latin typeface="Lucida Calligraphy" panose="03010101010101010101" pitchFamily="66" charset="0"/>
              </a:rPr>
              <a:t>Luke 11:5-10</a:t>
            </a:r>
          </a:p>
        </p:txBody>
      </p:sp>
      <p:grpSp>
        <p:nvGrpSpPr>
          <p:cNvPr id="58" name="Group 132"/>
          <p:cNvGrpSpPr/>
          <p:nvPr/>
        </p:nvGrpSpPr>
        <p:grpSpPr>
          <a:xfrm>
            <a:off x="3232201" y="1944421"/>
            <a:ext cx="1785503" cy="4352612"/>
            <a:chOff x="7391400" y="457200"/>
            <a:chExt cx="1125863" cy="2744574"/>
          </a:xfrm>
        </p:grpSpPr>
        <p:sp>
          <p:nvSpPr>
            <p:cNvPr id="59" name="Cloud 5"/>
            <p:cNvSpPr/>
            <p:nvPr/>
          </p:nvSpPr>
          <p:spPr>
            <a:xfrm>
              <a:off x="7391400" y="457200"/>
              <a:ext cx="1066800" cy="1143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28476">
              <a:off x="7738914" y="2612206"/>
              <a:ext cx="324488" cy="5828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854625">
              <a:off x="7983700" y="2618878"/>
              <a:ext cx="324488" cy="5828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391400" y="2057400"/>
              <a:ext cx="228600" cy="4304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305800" y="2057400"/>
              <a:ext cx="211463" cy="370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7543800" y="2625230"/>
              <a:ext cx="838200" cy="403543"/>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697115">
              <a:off x="7515212" y="1429913"/>
              <a:ext cx="389494" cy="993485"/>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9932635">
              <a:off x="7986383" y="1480514"/>
              <a:ext cx="420027" cy="912635"/>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7629844" y="1414600"/>
              <a:ext cx="675955" cy="1345144"/>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824536" y="1235247"/>
              <a:ext cx="259590" cy="4483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620000" y="533400"/>
              <a:ext cx="611060" cy="1066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70">
            <a:extLst>
              <a:ext uri="{FF2B5EF4-FFF2-40B4-BE49-F238E27FC236}">
                <a16:creationId xmlns:a16="http://schemas.microsoft.com/office/drawing/2014/main" id="{724D64BB-4C7C-4530-9CD5-D81D74756AC5}"/>
              </a:ext>
            </a:extLst>
          </p:cNvPr>
          <p:cNvGrpSpPr/>
          <p:nvPr/>
        </p:nvGrpSpPr>
        <p:grpSpPr>
          <a:xfrm>
            <a:off x="6017158" y="1931132"/>
            <a:ext cx="2134049" cy="4456838"/>
            <a:chOff x="5943600" y="1143000"/>
            <a:chExt cx="2286000" cy="4774178"/>
          </a:xfrm>
        </p:grpSpPr>
        <p:sp>
          <p:nvSpPr>
            <p:cNvPr id="74" name="Cloud 73">
              <a:extLst>
                <a:ext uri="{FF2B5EF4-FFF2-40B4-BE49-F238E27FC236}">
                  <a16:creationId xmlns:a16="http://schemas.microsoft.com/office/drawing/2014/main" id="{2DE91F39-25EE-439D-9E62-C0FDAF28A8D4}"/>
                </a:ext>
              </a:extLst>
            </p:cNvPr>
            <p:cNvSpPr/>
            <p:nvPr/>
          </p:nvSpPr>
          <p:spPr>
            <a:xfrm>
              <a:off x="5943600" y="1371600"/>
              <a:ext cx="2057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5" name="Oval 74">
              <a:extLst>
                <a:ext uri="{FF2B5EF4-FFF2-40B4-BE49-F238E27FC236}">
                  <a16:creationId xmlns:a16="http://schemas.microsoft.com/office/drawing/2014/main" id="{CF64A1E7-2A59-42E3-B293-8238AE4338ED}"/>
                </a:ext>
              </a:extLst>
            </p:cNvPr>
            <p:cNvSpPr/>
            <p:nvPr/>
          </p:nvSpPr>
          <p:spPr>
            <a:xfrm>
              <a:off x="7467600" y="34543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5E37C97-6AA2-46AE-B224-2E8A72EA0861}"/>
                </a:ext>
              </a:extLst>
            </p:cNvPr>
            <p:cNvSpPr/>
            <p:nvPr/>
          </p:nvSpPr>
          <p:spPr>
            <a:xfrm>
              <a:off x="5943600" y="34543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87">
              <a:extLst>
                <a:ext uri="{FF2B5EF4-FFF2-40B4-BE49-F238E27FC236}">
                  <a16:creationId xmlns:a16="http://schemas.microsoft.com/office/drawing/2014/main" id="{202E0DF0-023D-486A-9B49-C204D02A31CC}"/>
                </a:ext>
              </a:extLst>
            </p:cNvPr>
            <p:cNvGrpSpPr/>
            <p:nvPr/>
          </p:nvGrpSpPr>
          <p:grpSpPr>
            <a:xfrm rot="1905584" flipH="1">
              <a:off x="6628960" y="4893930"/>
              <a:ext cx="549476" cy="1023248"/>
              <a:chOff x="6213924" y="4956136"/>
              <a:chExt cx="549476" cy="1023248"/>
            </a:xfrm>
          </p:grpSpPr>
          <p:sp>
            <p:nvSpPr>
              <p:cNvPr id="106" name="Oval 105">
                <a:extLst>
                  <a:ext uri="{FF2B5EF4-FFF2-40B4-BE49-F238E27FC236}">
                    <a16:creationId xmlns:a16="http://schemas.microsoft.com/office/drawing/2014/main" id="{C6B6C7FD-19D5-4001-B478-DD1B622C5890}"/>
                  </a:ext>
                </a:extLst>
              </p:cNvPr>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8403D12-0B45-43AD-B012-378DAE77E01D}"/>
                  </a:ext>
                </a:extLst>
              </p:cNvPr>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86">
              <a:extLst>
                <a:ext uri="{FF2B5EF4-FFF2-40B4-BE49-F238E27FC236}">
                  <a16:creationId xmlns:a16="http://schemas.microsoft.com/office/drawing/2014/main" id="{21E02F0D-E53F-4783-97A9-7DD894229B95}"/>
                </a:ext>
              </a:extLst>
            </p:cNvPr>
            <p:cNvGrpSpPr/>
            <p:nvPr/>
          </p:nvGrpSpPr>
          <p:grpSpPr>
            <a:xfrm rot="19694416">
              <a:off x="7239000" y="4825928"/>
              <a:ext cx="549476" cy="1023248"/>
              <a:chOff x="6213924" y="4956136"/>
              <a:chExt cx="549476" cy="1023248"/>
            </a:xfrm>
          </p:grpSpPr>
          <p:sp>
            <p:nvSpPr>
              <p:cNvPr id="104" name="Oval 103">
                <a:extLst>
                  <a:ext uri="{FF2B5EF4-FFF2-40B4-BE49-F238E27FC236}">
                    <a16:creationId xmlns:a16="http://schemas.microsoft.com/office/drawing/2014/main" id="{A0BDD718-147D-45EC-927D-347F7AFAED59}"/>
                  </a:ext>
                </a:extLst>
              </p:cNvPr>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EA569E8-947A-4FE4-9089-241A4D2B1ACB}"/>
                  </a:ext>
                </a:extLst>
              </p:cNvPr>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rapezoid 78">
              <a:extLst>
                <a:ext uri="{FF2B5EF4-FFF2-40B4-BE49-F238E27FC236}">
                  <a16:creationId xmlns:a16="http://schemas.microsoft.com/office/drawing/2014/main" id="{5AEFA7EB-04EB-4885-A3E6-1FC291D361FD}"/>
                </a:ext>
              </a:extLst>
            </p:cNvPr>
            <p:cNvSpPr/>
            <p:nvPr/>
          </p:nvSpPr>
          <p:spPr>
            <a:xfrm rot="20098521">
              <a:off x="7471210" y="2579556"/>
              <a:ext cx="619485" cy="1515458"/>
            </a:xfrm>
            <a:prstGeom prst="trapezoid">
              <a:avLst>
                <a:gd name="adj" fmla="val 32035"/>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49C9959F-44A4-4971-86C6-2473A54DE4AD}"/>
                </a:ext>
              </a:extLst>
            </p:cNvPr>
            <p:cNvSpPr/>
            <p:nvPr/>
          </p:nvSpPr>
          <p:spPr>
            <a:xfrm rot="1180462">
              <a:off x="6075349" y="2651392"/>
              <a:ext cx="619485" cy="1371600"/>
            </a:xfrm>
            <a:prstGeom prst="trapezoid">
              <a:avLst>
                <a:gd name="adj" fmla="val 32035"/>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3D6C64FC-4526-4158-8591-535C2C148B9B}"/>
                </a:ext>
              </a:extLst>
            </p:cNvPr>
            <p:cNvSpPr/>
            <p:nvPr/>
          </p:nvSpPr>
          <p:spPr>
            <a:xfrm>
              <a:off x="6172200" y="2692328"/>
              <a:ext cx="1828800" cy="2667000"/>
            </a:xfrm>
            <a:prstGeom prst="trapezoid">
              <a:avLst>
                <a:gd name="adj" fmla="val 26844"/>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77B99C09-537E-4D46-A774-EF3DF3AFC9FA}"/>
                </a:ext>
              </a:extLst>
            </p:cNvPr>
            <p:cNvSpPr/>
            <p:nvPr/>
          </p:nvSpPr>
          <p:spPr>
            <a:xfrm rot="10800000">
              <a:off x="67830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F77156C6-E890-484C-9FA5-CCC13506B9CA}"/>
                </a:ext>
              </a:extLst>
            </p:cNvPr>
            <p:cNvSpPr/>
            <p:nvPr/>
          </p:nvSpPr>
          <p:spPr>
            <a:xfrm rot="19938024">
              <a:off x="6436081" y="2695284"/>
              <a:ext cx="685800" cy="2288024"/>
            </a:xfrm>
            <a:prstGeom prst="moon">
              <a:avLst>
                <a:gd name="adj" fmla="val 87500"/>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74DBE1F-1D95-40F7-9723-091147C318A0}"/>
                </a:ext>
              </a:extLst>
            </p:cNvPr>
            <p:cNvSpPr/>
            <p:nvPr/>
          </p:nvSpPr>
          <p:spPr>
            <a:xfrm>
              <a:off x="63246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a:extLst>
                <a:ext uri="{FF2B5EF4-FFF2-40B4-BE49-F238E27FC236}">
                  <a16:creationId xmlns:a16="http://schemas.microsoft.com/office/drawing/2014/main" id="{2D247CB3-F321-48CA-B426-49833639B941}"/>
                </a:ext>
              </a:extLst>
            </p:cNvPr>
            <p:cNvSpPr/>
            <p:nvPr/>
          </p:nvSpPr>
          <p:spPr>
            <a:xfrm>
              <a:off x="6477000" y="1143000"/>
              <a:ext cx="1066800" cy="838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86" name="Group 158">
              <a:extLst>
                <a:ext uri="{FF2B5EF4-FFF2-40B4-BE49-F238E27FC236}">
                  <a16:creationId xmlns:a16="http://schemas.microsoft.com/office/drawing/2014/main" id="{EDEAD7C0-B18C-4F51-BC92-AEFA59DE42E4}"/>
                </a:ext>
              </a:extLst>
            </p:cNvPr>
            <p:cNvGrpSpPr/>
            <p:nvPr/>
          </p:nvGrpSpPr>
          <p:grpSpPr>
            <a:xfrm>
              <a:off x="6096000" y="1524000"/>
              <a:ext cx="1828799" cy="533400"/>
              <a:chOff x="4495800" y="381000"/>
              <a:chExt cx="3094220" cy="703289"/>
            </a:xfrm>
          </p:grpSpPr>
          <p:sp>
            <p:nvSpPr>
              <p:cNvPr id="99" name="Left-Right Arrow 31">
                <a:extLst>
                  <a:ext uri="{FF2B5EF4-FFF2-40B4-BE49-F238E27FC236}">
                    <a16:creationId xmlns:a16="http://schemas.microsoft.com/office/drawing/2014/main" id="{82C4F535-F885-4C5E-B48D-EB9665F8A973}"/>
                  </a:ext>
                </a:extLst>
              </p:cNvPr>
              <p:cNvSpPr/>
              <p:nvPr/>
            </p:nvSpPr>
            <p:spPr>
              <a:xfrm>
                <a:off x="4495800" y="381000"/>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32">
                <a:extLst>
                  <a:ext uri="{FF2B5EF4-FFF2-40B4-BE49-F238E27FC236}">
                    <a16:creationId xmlns:a16="http://schemas.microsoft.com/office/drawing/2014/main" id="{6AD5EB7C-F4E1-4A6B-AF69-7B59F8DDF271}"/>
                  </a:ext>
                </a:extLst>
              </p:cNvPr>
              <p:cNvSpPr/>
              <p:nvPr/>
            </p:nvSpPr>
            <p:spPr>
              <a:xfrm>
                <a:off x="6032292" y="398489"/>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D8E0362F-E215-42AD-B03E-30767655E5B9}"/>
                  </a:ext>
                </a:extLst>
              </p:cNvPr>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81C69DB3-9A05-4DAA-B0E4-DBDB8612D231}"/>
                  </a:ext>
                </a:extLst>
              </p:cNvPr>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78F4591A-1190-4D1D-B746-49FD66B1D905}"/>
                  </a:ext>
                </a:extLst>
              </p:cNvPr>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59">
              <a:extLst>
                <a:ext uri="{FF2B5EF4-FFF2-40B4-BE49-F238E27FC236}">
                  <a16:creationId xmlns:a16="http://schemas.microsoft.com/office/drawing/2014/main" id="{9DCD631F-D7FD-4C43-9DD1-A5CD3A24B845}"/>
                </a:ext>
              </a:extLst>
            </p:cNvPr>
            <p:cNvGrpSpPr/>
            <p:nvPr/>
          </p:nvGrpSpPr>
          <p:grpSpPr>
            <a:xfrm>
              <a:off x="6277133" y="4967990"/>
              <a:ext cx="1600200" cy="381000"/>
              <a:chOff x="4495800" y="381000"/>
              <a:chExt cx="3094220" cy="703289"/>
            </a:xfrm>
          </p:grpSpPr>
          <p:sp>
            <p:nvSpPr>
              <p:cNvPr id="94" name="Left-Right Arrow 26">
                <a:extLst>
                  <a:ext uri="{FF2B5EF4-FFF2-40B4-BE49-F238E27FC236}">
                    <a16:creationId xmlns:a16="http://schemas.microsoft.com/office/drawing/2014/main" id="{107CEF52-DD80-413D-A3F6-73AF0FB19DA5}"/>
                  </a:ext>
                </a:extLst>
              </p:cNvPr>
              <p:cNvSpPr/>
              <p:nvPr/>
            </p:nvSpPr>
            <p:spPr>
              <a:xfrm>
                <a:off x="4495800" y="381000"/>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27">
                <a:extLst>
                  <a:ext uri="{FF2B5EF4-FFF2-40B4-BE49-F238E27FC236}">
                    <a16:creationId xmlns:a16="http://schemas.microsoft.com/office/drawing/2014/main" id="{1768F8FC-A48C-48D5-9631-863E82EACF1F}"/>
                  </a:ext>
                </a:extLst>
              </p:cNvPr>
              <p:cNvSpPr/>
              <p:nvPr/>
            </p:nvSpPr>
            <p:spPr>
              <a:xfrm>
                <a:off x="6032292" y="398489"/>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EF77A5F7-6627-473A-8EA4-D31E38795B50}"/>
                  </a:ext>
                </a:extLst>
              </p:cNvPr>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C490751-FA2F-4621-B6F1-D35E9DB7A2BA}"/>
                  </a:ext>
                </a:extLst>
              </p:cNvPr>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840EB7CD-A8F2-414C-B59D-C8317D020850}"/>
                  </a:ext>
                </a:extLst>
              </p:cNvPr>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Moon 87">
              <a:extLst>
                <a:ext uri="{FF2B5EF4-FFF2-40B4-BE49-F238E27FC236}">
                  <a16:creationId xmlns:a16="http://schemas.microsoft.com/office/drawing/2014/main" id="{722A1467-B466-4B81-99A8-5826889BA4DF}"/>
                </a:ext>
              </a:extLst>
            </p:cNvPr>
            <p:cNvSpPr/>
            <p:nvPr/>
          </p:nvSpPr>
          <p:spPr>
            <a:xfrm rot="19884192">
              <a:off x="6831456" y="2698056"/>
              <a:ext cx="549114" cy="2894639"/>
            </a:xfrm>
            <a:prstGeom prst="moon">
              <a:avLst>
                <a:gd name="adj" fmla="val 87500"/>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69">
              <a:extLst>
                <a:ext uri="{FF2B5EF4-FFF2-40B4-BE49-F238E27FC236}">
                  <a16:creationId xmlns:a16="http://schemas.microsoft.com/office/drawing/2014/main" id="{11DC00BB-39C7-4BB2-9F62-8A4C732D5606}"/>
                </a:ext>
              </a:extLst>
            </p:cNvPr>
            <p:cNvGrpSpPr/>
            <p:nvPr/>
          </p:nvGrpSpPr>
          <p:grpSpPr>
            <a:xfrm rot="3570060">
              <a:off x="6456393" y="3943686"/>
              <a:ext cx="1170140" cy="166579"/>
              <a:chOff x="4953000" y="457200"/>
              <a:chExt cx="1321634" cy="647074"/>
            </a:xfrm>
          </p:grpSpPr>
          <p:sp>
            <p:nvSpPr>
              <p:cNvPr id="90" name="Diamond 89">
                <a:extLst>
                  <a:ext uri="{FF2B5EF4-FFF2-40B4-BE49-F238E27FC236}">
                    <a16:creationId xmlns:a16="http://schemas.microsoft.com/office/drawing/2014/main" id="{E68B50D5-C897-4BCE-9EDC-4EF4DCF96BAB}"/>
                  </a:ext>
                </a:extLst>
              </p:cNvPr>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E0174E44-FACA-4474-B5D1-76B03ACAFC28}"/>
                  </a:ext>
                </a:extLst>
              </p:cNvPr>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E6D274A3-EB7A-4E9E-9332-7529D5483C96}"/>
                  </a:ext>
                </a:extLst>
              </p:cNvPr>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27E5BB18-0DC1-4D0B-9F52-2AE36B00C2CE}"/>
                  </a:ext>
                </a:extLst>
              </p:cNvPr>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000" fill="hold"/>
                                        <p:tgtEl>
                                          <p:spTgt spid="73"/>
                                        </p:tgtEl>
                                        <p:attrNameLst>
                                          <p:attrName>ppt_x</p:attrName>
                                        </p:attrNameLst>
                                      </p:cBhvr>
                                      <p:tavLst>
                                        <p:tav tm="0">
                                          <p:val>
                                            <p:strVal val="1+#ppt_w/2"/>
                                          </p:val>
                                        </p:tav>
                                        <p:tav tm="100000">
                                          <p:val>
                                            <p:strVal val="#ppt_x"/>
                                          </p:val>
                                        </p:tav>
                                      </p:tavLst>
                                    </p:anim>
                                    <p:anim calcmode="lin" valueType="num">
                                      <p:cBhvr additive="base">
                                        <p:cTn id="8" dur="2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 result for dark night sky wallpaper"/>
          <p:cNvPicPr>
            <a:picLocks noChangeAspect="1" noChangeArrowheads="1"/>
          </p:cNvPicPr>
          <p:nvPr/>
        </p:nvPicPr>
        <p:blipFill>
          <a:blip r:embed="rId2" cstate="print"/>
          <a:srcRect/>
          <a:stretch>
            <a:fillRect/>
          </a:stretch>
        </p:blipFill>
        <p:spPr bwMode="auto">
          <a:xfrm>
            <a:off x="-1" y="0"/>
            <a:ext cx="12192001" cy="7081284"/>
          </a:xfrm>
          <a:prstGeom prst="rect">
            <a:avLst/>
          </a:prstGeom>
          <a:noFill/>
        </p:spPr>
      </p:pic>
      <p:sp>
        <p:nvSpPr>
          <p:cNvPr id="5" name="Rectangle 4"/>
          <p:cNvSpPr/>
          <p:nvPr/>
        </p:nvSpPr>
        <p:spPr>
          <a:xfrm>
            <a:off x="0" y="6488668"/>
            <a:ext cx="6096000" cy="369332"/>
          </a:xfrm>
          <a:prstGeom prst="rect">
            <a:avLst/>
          </a:prstGeom>
        </p:spPr>
        <p:txBody>
          <a:bodyPr>
            <a:spAutoFit/>
          </a:bodyPr>
          <a:lstStyle/>
          <a:p>
            <a:r>
              <a:rPr lang="en-US" dirty="0">
                <a:solidFill>
                  <a:schemeClr val="bg1"/>
                </a:solidFill>
              </a:rPr>
              <a:t>Luke 11:5-10</a:t>
            </a:r>
          </a:p>
        </p:txBody>
      </p:sp>
      <p:grpSp>
        <p:nvGrpSpPr>
          <p:cNvPr id="6" name="Group 170"/>
          <p:cNvGrpSpPr/>
          <p:nvPr/>
        </p:nvGrpSpPr>
        <p:grpSpPr>
          <a:xfrm>
            <a:off x="8338329" y="3310666"/>
            <a:ext cx="1698555" cy="3547334"/>
            <a:chOff x="5943600" y="1143000"/>
            <a:chExt cx="2286000" cy="4774178"/>
          </a:xfrm>
        </p:grpSpPr>
        <p:sp>
          <p:nvSpPr>
            <p:cNvPr id="7" name="Cloud 6"/>
            <p:cNvSpPr/>
            <p:nvPr/>
          </p:nvSpPr>
          <p:spPr>
            <a:xfrm>
              <a:off x="5943600" y="1371600"/>
              <a:ext cx="2057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Oval 7"/>
            <p:cNvSpPr/>
            <p:nvPr/>
          </p:nvSpPr>
          <p:spPr>
            <a:xfrm>
              <a:off x="7467600" y="34543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34543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p:cNvGrpSpPr/>
            <p:nvPr/>
          </p:nvGrpSpPr>
          <p:grpSpPr>
            <a:xfrm rot="1905584" flipH="1">
              <a:off x="6628960" y="4893930"/>
              <a:ext cx="549476" cy="1023248"/>
              <a:chOff x="6213924" y="4956136"/>
              <a:chExt cx="549476" cy="1023248"/>
            </a:xfrm>
          </p:grpSpPr>
          <p:sp>
            <p:nvSpPr>
              <p:cNvPr id="39" name="Oval 38"/>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6"/>
            <p:cNvGrpSpPr/>
            <p:nvPr/>
          </p:nvGrpSpPr>
          <p:grpSpPr>
            <a:xfrm rot="19694416">
              <a:off x="7239000" y="4825928"/>
              <a:ext cx="549476" cy="1023248"/>
              <a:chOff x="6213924" y="4956136"/>
              <a:chExt cx="549476" cy="1023248"/>
            </a:xfrm>
          </p:grpSpPr>
          <p:sp>
            <p:nvSpPr>
              <p:cNvPr id="37" name="Oval 36"/>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rot="20098521">
              <a:off x="7471210" y="2579556"/>
              <a:ext cx="619485" cy="1515458"/>
            </a:xfrm>
            <a:prstGeom prst="trapezoid">
              <a:avLst>
                <a:gd name="adj" fmla="val 32035"/>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180462">
              <a:off x="6075349" y="2651392"/>
              <a:ext cx="619485" cy="1371600"/>
            </a:xfrm>
            <a:prstGeom prst="trapezoid">
              <a:avLst>
                <a:gd name="adj" fmla="val 32035"/>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6172200" y="2692328"/>
              <a:ext cx="1828800" cy="2667000"/>
            </a:xfrm>
            <a:prstGeom prst="trapezoid">
              <a:avLst>
                <a:gd name="adj" fmla="val 26844"/>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67830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9938024">
              <a:off x="6436081" y="2695284"/>
              <a:ext cx="685800" cy="2288024"/>
            </a:xfrm>
            <a:prstGeom prst="moon">
              <a:avLst>
                <a:gd name="adj" fmla="val 87500"/>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246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6477000" y="1143000"/>
              <a:ext cx="1066800" cy="838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9" name="Group 158"/>
            <p:cNvGrpSpPr/>
            <p:nvPr/>
          </p:nvGrpSpPr>
          <p:grpSpPr>
            <a:xfrm>
              <a:off x="6096000" y="1524000"/>
              <a:ext cx="1828799" cy="533400"/>
              <a:chOff x="4495800" y="381000"/>
              <a:chExt cx="3094220" cy="703289"/>
            </a:xfrm>
          </p:grpSpPr>
          <p:sp>
            <p:nvSpPr>
              <p:cNvPr id="32" name="Left-Right Arrow 31"/>
              <p:cNvSpPr/>
              <p:nvPr/>
            </p:nvSpPr>
            <p:spPr>
              <a:xfrm>
                <a:off x="4495800" y="381000"/>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a:off x="6032292" y="398489"/>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9"/>
            <p:cNvGrpSpPr/>
            <p:nvPr/>
          </p:nvGrpSpPr>
          <p:grpSpPr>
            <a:xfrm>
              <a:off x="6277133" y="4967990"/>
              <a:ext cx="1600200" cy="381000"/>
              <a:chOff x="4495800" y="381000"/>
              <a:chExt cx="3094220" cy="703289"/>
            </a:xfrm>
          </p:grpSpPr>
          <p:sp>
            <p:nvSpPr>
              <p:cNvPr id="27" name="Left-Right Arrow 26"/>
              <p:cNvSpPr/>
              <p:nvPr/>
            </p:nvSpPr>
            <p:spPr>
              <a:xfrm>
                <a:off x="4495800" y="381000"/>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 Arrow 27"/>
              <p:cNvSpPr/>
              <p:nvPr/>
            </p:nvSpPr>
            <p:spPr>
              <a:xfrm>
                <a:off x="6032292" y="398489"/>
                <a:ext cx="1524000" cy="685800"/>
              </a:xfrm>
              <a:prstGeom prst="lef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Moon 20"/>
            <p:cNvSpPr/>
            <p:nvPr/>
          </p:nvSpPr>
          <p:spPr>
            <a:xfrm rot="19884192">
              <a:off x="6831456" y="2698056"/>
              <a:ext cx="549114" cy="2894639"/>
            </a:xfrm>
            <a:prstGeom prst="moon">
              <a:avLst>
                <a:gd name="adj" fmla="val 87500"/>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69"/>
            <p:cNvGrpSpPr/>
            <p:nvPr/>
          </p:nvGrpSpPr>
          <p:grpSpPr>
            <a:xfrm rot="3570060">
              <a:off x="6456393" y="3943686"/>
              <a:ext cx="1170140" cy="166579"/>
              <a:chOff x="4953000" y="457200"/>
              <a:chExt cx="1321634" cy="647074"/>
            </a:xfrm>
          </p:grpSpPr>
          <p:sp>
            <p:nvSpPr>
              <p:cNvPr id="23" name="Diamond 22"/>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Rounded Rectangle 54"/>
          <p:cNvSpPr/>
          <p:nvPr/>
        </p:nvSpPr>
        <p:spPr>
          <a:xfrm>
            <a:off x="398033" y="3130476"/>
            <a:ext cx="3324113" cy="3420932"/>
          </a:xfrm>
          <a:prstGeom prst="roundRect">
            <a:avLst>
              <a:gd name="adj" fmla="val 954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1729294" y="1132243"/>
            <a:ext cx="683109" cy="3560779"/>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269402" y="4485940"/>
            <a:ext cx="1593925" cy="2076225"/>
          </a:xfrm>
          <a:prstGeom prst="roundRect">
            <a:avLst>
              <a:gd name="adj" fmla="val 95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32"/>
          <p:cNvGrpSpPr/>
          <p:nvPr/>
        </p:nvGrpSpPr>
        <p:grpSpPr>
          <a:xfrm>
            <a:off x="1548222" y="4250168"/>
            <a:ext cx="952827" cy="2322755"/>
            <a:chOff x="7391400" y="457200"/>
            <a:chExt cx="1125863" cy="2744574"/>
          </a:xfrm>
        </p:grpSpPr>
        <p:sp>
          <p:nvSpPr>
            <p:cNvPr id="59" name="Cloud 5"/>
            <p:cNvSpPr/>
            <p:nvPr/>
          </p:nvSpPr>
          <p:spPr>
            <a:xfrm>
              <a:off x="7391400" y="457200"/>
              <a:ext cx="1066800" cy="1143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528476">
              <a:off x="7738914" y="2612206"/>
              <a:ext cx="324488" cy="5828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854625">
              <a:off x="7983700" y="2618878"/>
              <a:ext cx="324488" cy="5828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391400" y="2057400"/>
              <a:ext cx="228600" cy="4304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305800" y="2057400"/>
              <a:ext cx="211463" cy="370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7543800" y="2625230"/>
              <a:ext cx="838200" cy="403543"/>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697115">
              <a:off x="7515212" y="1429913"/>
              <a:ext cx="389494" cy="993485"/>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9932635">
              <a:off x="7986383" y="1480514"/>
              <a:ext cx="420027" cy="912635"/>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7629844" y="1414600"/>
              <a:ext cx="675955" cy="1345144"/>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824536" y="1235247"/>
              <a:ext cx="259590" cy="4483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620000" y="533400"/>
              <a:ext cx="611060" cy="1066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ed Rectangular Callout 69"/>
          <p:cNvSpPr/>
          <p:nvPr/>
        </p:nvSpPr>
        <p:spPr>
          <a:xfrm>
            <a:off x="5830644" y="1914862"/>
            <a:ext cx="2743200" cy="1733069"/>
          </a:xfrm>
          <a:prstGeom prst="wedgeRoundRectCallout">
            <a:avLst>
              <a:gd name="adj1" fmla="val -49"/>
              <a:gd name="adj2" fmla="val 6622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dirty="0">
                <a:solidFill>
                  <a:schemeClr val="tx1"/>
                </a:solidFill>
              </a:rPr>
              <a:t>Lend me three loaves; for a friend of mine in his journey is come to me, and I have nothing to set before him?</a:t>
            </a:r>
          </a:p>
        </p:txBody>
      </p:sp>
      <p:sp>
        <p:nvSpPr>
          <p:cNvPr id="71" name="Rounded Rectangular Callout 70"/>
          <p:cNvSpPr/>
          <p:nvPr/>
        </p:nvSpPr>
        <p:spPr>
          <a:xfrm>
            <a:off x="3121511" y="3035451"/>
            <a:ext cx="2580042" cy="1644125"/>
          </a:xfrm>
          <a:prstGeom prst="wedgeRoundRectCallout">
            <a:avLst>
              <a:gd name="adj1" fmla="val -47935"/>
              <a:gd name="adj2" fmla="val 611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dirty="0">
                <a:solidFill>
                  <a:schemeClr val="tx1"/>
                </a:solidFill>
              </a:rPr>
              <a:t>Trouble me not: the door is now shut, and my children are with me in bed; I cannot rise and give thee.</a:t>
            </a:r>
          </a:p>
        </p:txBody>
      </p:sp>
      <p:sp>
        <p:nvSpPr>
          <p:cNvPr id="72" name="Rounded Rectangular Callout 71"/>
          <p:cNvSpPr/>
          <p:nvPr/>
        </p:nvSpPr>
        <p:spPr>
          <a:xfrm>
            <a:off x="9533069" y="1142105"/>
            <a:ext cx="2407920" cy="1521249"/>
          </a:xfrm>
          <a:prstGeom prst="wedgeRoundRectCallout">
            <a:avLst>
              <a:gd name="adj1" fmla="val 30874"/>
              <a:gd name="adj2" fmla="val -845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dirty="0">
                <a:solidFill>
                  <a:schemeClr val="tx1"/>
                </a:solidFill>
              </a:rPr>
              <a:t>Ask, and it shall be given you; seek, and ye shall find; knock, and it shall be opened unto you</a:t>
            </a:r>
          </a:p>
        </p:txBody>
      </p:sp>
    </p:spTree>
    <p:extLst>
      <p:ext uri="{BB962C8B-B14F-4D97-AF65-F5344CB8AC3E}">
        <p14:creationId xmlns:p14="http://schemas.microsoft.com/office/powerpoint/2010/main" val="13835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000" fill="hold"/>
                                        <p:tgtEl>
                                          <p:spTgt spid="70"/>
                                        </p:tgtEl>
                                        <p:attrNameLst>
                                          <p:attrName>ppt_x</p:attrName>
                                        </p:attrNameLst>
                                      </p:cBhvr>
                                      <p:tavLst>
                                        <p:tav tm="0">
                                          <p:val>
                                            <p:strVal val="1+#ppt_w/2"/>
                                          </p:val>
                                        </p:tav>
                                        <p:tav tm="100000">
                                          <p:val>
                                            <p:strVal val="#ppt_x"/>
                                          </p:val>
                                        </p:tav>
                                      </p:tavLst>
                                    </p:anim>
                                    <p:anim calcmode="lin" valueType="num">
                                      <p:cBhvr additive="base">
                                        <p:cTn id="8" dur="20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 result for dark night sky wallpaper"/>
          <p:cNvPicPr>
            <a:picLocks noChangeAspect="1" noChangeArrowheads="1"/>
          </p:cNvPicPr>
          <p:nvPr/>
        </p:nvPicPr>
        <p:blipFill>
          <a:blip r:embed="rId2" cstate="print"/>
          <a:srcRect/>
          <a:stretch>
            <a:fillRect/>
          </a:stretch>
        </p:blipFill>
        <p:spPr bwMode="auto">
          <a:xfrm>
            <a:off x="-1" y="0"/>
            <a:ext cx="12192001" cy="7081284"/>
          </a:xfrm>
          <a:prstGeom prst="rect">
            <a:avLst/>
          </a:prstGeom>
          <a:noFill/>
        </p:spPr>
      </p:pic>
      <p:sp>
        <p:nvSpPr>
          <p:cNvPr id="3" name="TextBox 2"/>
          <p:cNvSpPr txBox="1"/>
          <p:nvPr/>
        </p:nvSpPr>
        <p:spPr>
          <a:xfrm>
            <a:off x="602428" y="0"/>
            <a:ext cx="10951285" cy="707886"/>
          </a:xfrm>
          <a:prstGeom prst="rect">
            <a:avLst/>
          </a:prstGeom>
          <a:noFill/>
        </p:spPr>
        <p:txBody>
          <a:bodyPr wrap="square" rtlCol="0">
            <a:spAutoFit/>
          </a:bodyPr>
          <a:lstStyle/>
          <a:p>
            <a:pPr algn="ctr"/>
            <a:r>
              <a:rPr lang="en-US" sz="4000" dirty="0">
                <a:solidFill>
                  <a:schemeClr val="bg1"/>
                </a:solidFill>
                <a:latin typeface="Lucida Calligraphy" pitchFamily="66" charset="0"/>
              </a:rPr>
              <a:t>Constant Prayers</a:t>
            </a:r>
          </a:p>
        </p:txBody>
      </p:sp>
      <p:sp>
        <p:nvSpPr>
          <p:cNvPr id="4" name="Rectangle 3"/>
          <p:cNvSpPr/>
          <p:nvPr/>
        </p:nvSpPr>
        <p:spPr>
          <a:xfrm>
            <a:off x="380105" y="662540"/>
            <a:ext cx="6096000" cy="3046988"/>
          </a:xfrm>
          <a:prstGeom prst="rect">
            <a:avLst/>
          </a:prstGeom>
        </p:spPr>
        <p:txBody>
          <a:bodyPr>
            <a:spAutoFit/>
          </a:bodyPr>
          <a:lstStyle/>
          <a:p>
            <a:r>
              <a:rPr lang="en-US" sz="2400" dirty="0">
                <a:solidFill>
                  <a:schemeClr val="bg1"/>
                </a:solidFill>
              </a:rPr>
              <a:t>The friend to whom the traveler goes for bread represents our Father in Heaven. </a:t>
            </a:r>
          </a:p>
          <a:p>
            <a:endParaRPr lang="en-US" sz="2400" dirty="0">
              <a:solidFill>
                <a:schemeClr val="bg1"/>
              </a:solidFill>
            </a:endParaRPr>
          </a:p>
          <a:p>
            <a:r>
              <a:rPr lang="en-US" sz="2400" dirty="0">
                <a:solidFill>
                  <a:schemeClr val="bg1"/>
                </a:solidFill>
              </a:rPr>
              <a:t>The parable teaches that persistent, righteous, and faithful prayers to our Father open the doors of heaven because of His overwhelming goodness and His love and concern for His children. (1)</a:t>
            </a:r>
          </a:p>
        </p:txBody>
      </p:sp>
      <p:sp>
        <p:nvSpPr>
          <p:cNvPr id="5" name="Rectangle 4"/>
          <p:cNvSpPr/>
          <p:nvPr/>
        </p:nvSpPr>
        <p:spPr>
          <a:xfrm>
            <a:off x="0" y="6488668"/>
            <a:ext cx="6096000" cy="369332"/>
          </a:xfrm>
          <a:prstGeom prst="rect">
            <a:avLst/>
          </a:prstGeom>
        </p:spPr>
        <p:txBody>
          <a:bodyPr>
            <a:spAutoFit/>
          </a:bodyPr>
          <a:lstStyle/>
          <a:p>
            <a:r>
              <a:rPr lang="en-US" dirty="0">
                <a:solidFill>
                  <a:schemeClr val="bg1"/>
                </a:solidFill>
              </a:rPr>
              <a:t>Luke 11:5-10 JST Luke 11:5 footnote a</a:t>
            </a:r>
          </a:p>
        </p:txBody>
      </p:sp>
      <p:sp>
        <p:nvSpPr>
          <p:cNvPr id="73" name="Rectangle 72"/>
          <p:cNvSpPr/>
          <p:nvPr/>
        </p:nvSpPr>
        <p:spPr>
          <a:xfrm>
            <a:off x="5694381" y="4723531"/>
            <a:ext cx="6096000" cy="1569660"/>
          </a:xfrm>
          <a:prstGeom prst="rect">
            <a:avLst/>
          </a:prstGeom>
        </p:spPr>
        <p:txBody>
          <a:bodyPr>
            <a:spAutoFit/>
          </a:bodyPr>
          <a:lstStyle/>
          <a:p>
            <a:pPr algn="ctr"/>
            <a:r>
              <a:rPr lang="en-US" sz="3200" i="1" dirty="0">
                <a:solidFill>
                  <a:schemeClr val="bg1"/>
                </a:solidFill>
              </a:rPr>
              <a:t>“Your heavenly Father will not fail to give unto you whatsoever ye ask of him.”</a:t>
            </a:r>
            <a:r>
              <a:rPr lang="en-US" sz="3200" dirty="0">
                <a:solidFill>
                  <a:schemeClr val="bg1"/>
                </a:solidFill>
              </a:rPr>
              <a:t> </a:t>
            </a:r>
          </a:p>
        </p:txBody>
      </p:sp>
      <p:pic>
        <p:nvPicPr>
          <p:cNvPr id="74" name="Picture 73" descr="joseph smith1.jpg"/>
          <p:cNvPicPr>
            <a:picLocks noChangeAspect="1"/>
          </p:cNvPicPr>
          <p:nvPr/>
        </p:nvPicPr>
        <p:blipFill>
          <a:blip r:embed="rId3" cstate="print"/>
          <a:stretch>
            <a:fillRect/>
          </a:stretch>
        </p:blipFill>
        <p:spPr>
          <a:xfrm>
            <a:off x="7641874" y="1221172"/>
            <a:ext cx="2523744" cy="3060192"/>
          </a:xfrm>
          <a:prstGeom prst="rect">
            <a:avLst/>
          </a:prstGeom>
        </p:spPr>
      </p:pic>
      <p:grpSp>
        <p:nvGrpSpPr>
          <p:cNvPr id="75" name="Group 74"/>
          <p:cNvGrpSpPr/>
          <p:nvPr/>
        </p:nvGrpSpPr>
        <p:grpSpPr>
          <a:xfrm>
            <a:off x="1621336" y="3717298"/>
            <a:ext cx="3596124" cy="2839488"/>
            <a:chOff x="384206" y="4158361"/>
            <a:chExt cx="3289208" cy="2390250"/>
          </a:xfrm>
        </p:grpSpPr>
        <p:grpSp>
          <p:nvGrpSpPr>
            <p:cNvPr id="76" name="Group 17"/>
            <p:cNvGrpSpPr/>
            <p:nvPr/>
          </p:nvGrpSpPr>
          <p:grpSpPr>
            <a:xfrm>
              <a:off x="384206" y="4158361"/>
              <a:ext cx="3289208" cy="2390250"/>
              <a:chOff x="609599" y="833642"/>
              <a:chExt cx="7941747" cy="5771225"/>
            </a:xfrm>
          </p:grpSpPr>
          <p:grpSp>
            <p:nvGrpSpPr>
              <p:cNvPr id="78" name="Group 14"/>
              <p:cNvGrpSpPr/>
              <p:nvPr/>
            </p:nvGrpSpPr>
            <p:grpSpPr>
              <a:xfrm rot="10800000">
                <a:off x="7696200" y="5257800"/>
                <a:ext cx="621450" cy="1347067"/>
                <a:chOff x="7010400" y="381000"/>
                <a:chExt cx="762000" cy="2033666"/>
              </a:xfrm>
            </p:grpSpPr>
            <p:sp>
              <p:nvSpPr>
                <p:cNvPr id="91" name="Rounded Rectangle 9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1"/>
              <p:cNvGrpSpPr/>
              <p:nvPr/>
            </p:nvGrpSpPr>
            <p:grpSpPr>
              <a:xfrm rot="10800000">
                <a:off x="939238" y="4923502"/>
                <a:ext cx="621450" cy="1347067"/>
                <a:chOff x="7010400" y="381000"/>
                <a:chExt cx="762000" cy="2033666"/>
              </a:xfrm>
            </p:grpSpPr>
            <p:sp>
              <p:nvSpPr>
                <p:cNvPr id="89" name="Rounded Rectangle 8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23"/>
              <p:cNvGrpSpPr/>
              <p:nvPr/>
            </p:nvGrpSpPr>
            <p:grpSpPr>
              <a:xfrm>
                <a:off x="899460" y="833642"/>
                <a:ext cx="621450" cy="986197"/>
                <a:chOff x="7031201" y="834275"/>
                <a:chExt cx="762000" cy="1488861"/>
              </a:xfrm>
            </p:grpSpPr>
            <p:sp>
              <p:nvSpPr>
                <p:cNvPr id="87" name="Rounded Rectangle 8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4"/>
              <p:cNvGrpSpPr/>
              <p:nvPr/>
            </p:nvGrpSpPr>
            <p:grpSpPr>
              <a:xfrm>
                <a:off x="7646520" y="1148254"/>
                <a:ext cx="621450" cy="1017899"/>
                <a:chOff x="7087348" y="824753"/>
                <a:chExt cx="762000" cy="1536722"/>
              </a:xfrm>
            </p:grpSpPr>
            <p:sp>
              <p:nvSpPr>
                <p:cNvPr id="85" name="Rounded Rectangle 8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Rectangle 76"/>
            <p:cNvSpPr/>
            <p:nvPr/>
          </p:nvSpPr>
          <p:spPr>
            <a:xfrm>
              <a:off x="825941" y="4698228"/>
              <a:ext cx="2437759" cy="1321323"/>
            </a:xfrm>
            <a:prstGeom prst="rect">
              <a:avLst/>
            </a:prstGeom>
          </p:spPr>
          <p:txBody>
            <a:bodyPr wrap="square">
              <a:spAutoFit/>
            </a:bodyPr>
            <a:lstStyle/>
            <a:p>
              <a:pPr algn="ctr"/>
              <a:r>
                <a:rPr lang="en-US" sz="1600" dirty="0">
                  <a:solidFill>
                    <a:srgbClr val="333333"/>
                  </a:solidFill>
                  <a:latin typeface="Open Sans"/>
                </a:rPr>
                <a:t> </a:t>
              </a:r>
              <a:r>
                <a:rPr lang="en-US" sz="1600" b="1" dirty="0"/>
                <a:t>If we persistently pray and seek Heavenly Father’s blessings in times of need, then He will answer our prayers in ways that bless us most</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arn(outVertical)">
                                      <p:cBhvr>
                                        <p:cTn id="1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192</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vt:lpstr>
      <vt:lpstr>Arial</vt:lpstr>
      <vt:lpstr>Open Sans</vt:lpstr>
      <vt:lpstr>Lucida Calligraphy</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cp:revision>
  <dcterms:created xsi:type="dcterms:W3CDTF">2019-05-15T15:02:13Z</dcterms:created>
  <dcterms:modified xsi:type="dcterms:W3CDTF">2020-11-27T23:28:59Z</dcterms:modified>
</cp:coreProperties>
</file>