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Imprint MT Shadow" panose="04020605060303030202" pitchFamily="8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0" d="100"/>
          <a:sy n="60" d="100"/>
        </p:scale>
        <p:origin x="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87A2-2860-4BE8-A497-E83635630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D8B06-5BBA-4045-AB94-79C0EDA70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4B5C6-5435-4D4E-8974-A0AB794B7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7EAC-B1DB-4592-B299-C700829E868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4F98F-9D66-4580-87BF-6504BB531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4360F-3545-4354-AE38-84CF2BD3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56C4-DA9E-4582-ACA3-509BBEAD8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3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4F0E-6AA8-4A05-BCB0-3914C585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269AD-37A3-4799-9360-107EE522E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148E3-079A-4EB7-9EA6-59FCD52F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7EAC-B1DB-4592-B299-C700829E868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DDB4F-93B5-4143-AA36-868229ED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DCCE3-408D-424E-BA6A-70CA9586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56C4-DA9E-4582-ACA3-509BBEAD8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1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A7013A-2B84-4094-B821-1BA904A66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89A72-EEC2-4166-9192-A776EB445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1DF41-6182-4623-AEEB-20B5298F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7EAC-B1DB-4592-B299-C700829E868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7AA44-05E5-4395-B2FD-4F7CDF0B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559D3-4771-4E29-8342-A513EA175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56C4-DA9E-4582-ACA3-509BBEAD8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5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8AD8-13D8-4F5E-8245-5250CD97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F5168-9581-4AB5-9C10-F6CCBAF9C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667E1-A59C-41B5-932A-666E87D7E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7EAC-B1DB-4592-B299-C700829E868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1C557-4BA2-408B-BAF6-05D9620AF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9318-3CE9-4A8E-A3AC-79ECC43F1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56C4-DA9E-4582-ACA3-509BBEAD8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5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F08C8-93BC-432C-A234-E072BFC9F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73109-749A-4FF4-893D-019389994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100E7-D86F-4DB8-9228-B009C69B3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7EAC-B1DB-4592-B299-C700829E868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D6E4D-6B60-42BC-A682-4857A130D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7087-2AC0-49C7-82AE-4F0ECA17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56C4-DA9E-4582-ACA3-509BBEAD8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8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8490-453F-4334-A79C-90963C39B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243BD-17F9-4594-A25A-991AA2D47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32D64-5B6A-4CF9-8A1B-F4698184A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B01D0-9772-4D5E-BAD7-698A1C9A0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7EAC-B1DB-4592-B299-C700829E868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C944A-4C04-4564-9675-2E00CE261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AB986-BD3D-468F-8815-EE5F34D4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56C4-DA9E-4582-ACA3-509BBEAD8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0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3EEC-0026-487C-959B-93570DBA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DE6DD-5EA6-41BF-8CC7-D288A6968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6DF46-A420-463F-8F73-A12EBA215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20E045-99C8-41D1-B2F6-4BBE3A7EF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161D86-966A-4728-B4FF-6A131F50D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EC12E-F3C4-46D3-984D-5B1F54D0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7EAC-B1DB-4592-B299-C700829E868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71DA1-9581-4B17-B74E-64993F1F5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A89220-1959-4C9C-AE03-D9079A2B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56C4-DA9E-4582-ACA3-509BBEAD8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2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BCE1-B547-4556-98FC-2A14975F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891F8-EAF2-4069-87BB-8776EBCFA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7EAC-B1DB-4592-B299-C700829E868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DAA218-78F9-4885-99C5-80B57D04E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3918E-86CE-412D-A27C-0D474095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56C4-DA9E-4582-ACA3-509BBEAD8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3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CC7DD-9CD6-4E39-910B-8E957F8B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7EAC-B1DB-4592-B299-C700829E868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E6D984-7DDB-44C8-A921-56085F71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9E229-F8DF-47FB-9ECD-2C7C4159B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56C4-DA9E-4582-ACA3-509BBEAD8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CF7CB-1122-4B51-A9D3-695A2800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D1136-5F58-4EEB-BBBA-0C3E7A95F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37E19-C944-4185-A4CD-6F620B3E6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B4404-CE2F-48F8-B3CA-65F2A27C5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7EAC-B1DB-4592-B299-C700829E868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EC2C2-6879-4A67-B291-AEE32314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51F7E-6AE4-4CE4-83A5-BD69BB30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56C4-DA9E-4582-ACA3-509BBEAD8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6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8B4C1-160F-40C2-B5E3-05B12CD2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2AE2FC-46C3-4C95-9B58-E27682394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84325-E79A-4AC1-A510-F9C2AAE88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F8738-429B-492F-BC38-4620CE4E2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7EAC-B1DB-4592-B299-C700829E868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EB400-2FAD-49BB-B73B-BACAAEA2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90F2-6E60-4295-8E01-DB634AF6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56C4-DA9E-4582-ACA3-509BBEAD8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7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97A6EE-321D-4245-9B78-A340D285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637AA-309C-4261-B977-4F39F1D30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A9596-5E5E-4805-A8AF-11D835019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67EAC-B1DB-4592-B299-C700829E868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4924B-C518-4841-A41D-8EC723E66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119A8-41C9-491D-96CE-C166974D4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E56C4-DA9E-4582-ACA3-509BBEAD8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5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Picture 734">
            <a:extLst>
              <a:ext uri="{FF2B5EF4-FFF2-40B4-BE49-F238E27FC236}">
                <a16:creationId xmlns:a16="http://schemas.microsoft.com/office/drawing/2014/main" id="{620353DA-E8C2-41ED-A9CA-97554A051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42" y="-26989"/>
            <a:ext cx="12230442" cy="7087008"/>
          </a:xfrm>
          <a:prstGeom prst="rect">
            <a:avLst/>
          </a:prstGeom>
        </p:spPr>
      </p:pic>
      <p:sp>
        <p:nvSpPr>
          <p:cNvPr id="736" name="TextBox 735">
            <a:extLst>
              <a:ext uri="{FF2B5EF4-FFF2-40B4-BE49-F238E27FC236}">
                <a16:creationId xmlns:a16="http://schemas.microsoft.com/office/drawing/2014/main" id="{E3E59082-4DCE-4026-8E26-A967828B5975}"/>
              </a:ext>
            </a:extLst>
          </p:cNvPr>
          <p:cNvSpPr txBox="1"/>
          <p:nvPr/>
        </p:nvSpPr>
        <p:spPr>
          <a:xfrm>
            <a:off x="2324488" y="717136"/>
            <a:ext cx="7543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Imprint MT Shadow" panose="04020605060303030202" pitchFamily="82" charset="0"/>
              </a:rPr>
              <a:t>Parable of the Ten Virgins</a:t>
            </a:r>
          </a:p>
          <a:p>
            <a:pPr algn="ctr"/>
            <a:r>
              <a:rPr lang="en-US" sz="4800">
                <a:solidFill>
                  <a:schemeClr val="bg1"/>
                </a:solidFill>
                <a:latin typeface="Imprint MT Shadow" panose="04020605060303030202" pitchFamily="82" charset="0"/>
              </a:rPr>
              <a:t>Matthew 25:1-13</a:t>
            </a:r>
            <a:endParaRPr lang="en-US" sz="4800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2AE64D-6517-44AE-8541-1A4B046F0F15}"/>
              </a:ext>
            </a:extLst>
          </p:cNvPr>
          <p:cNvGrpSpPr/>
          <p:nvPr/>
        </p:nvGrpSpPr>
        <p:grpSpPr>
          <a:xfrm>
            <a:off x="3269519" y="1970844"/>
            <a:ext cx="5360969" cy="3951798"/>
            <a:chOff x="4004668" y="594432"/>
            <a:chExt cx="5360969" cy="3951798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E90AC376-ADF2-4E3D-807A-0EC612DB62A3}"/>
                </a:ext>
              </a:extLst>
            </p:cNvPr>
            <p:cNvSpPr/>
            <p:nvPr/>
          </p:nvSpPr>
          <p:spPr>
            <a:xfrm rot="2771005">
              <a:off x="7499633" y="2423470"/>
              <a:ext cx="1445070" cy="1701934"/>
            </a:xfrm>
            <a:prstGeom prst="blockArc">
              <a:avLst>
                <a:gd name="adj1" fmla="val 9300456"/>
                <a:gd name="adj2" fmla="val 0"/>
                <a:gd name="adj3" fmla="val 25000"/>
              </a:avLst>
            </a:prstGeom>
            <a:solidFill>
              <a:srgbClr val="BD583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18FDAFE-F5FD-4318-B3F8-9264B89E9393}"/>
                </a:ext>
              </a:extLst>
            </p:cNvPr>
            <p:cNvSpPr/>
            <p:nvPr/>
          </p:nvSpPr>
          <p:spPr>
            <a:xfrm>
              <a:off x="4264353" y="2920526"/>
              <a:ext cx="5101284" cy="1625704"/>
            </a:xfrm>
            <a:custGeom>
              <a:avLst/>
              <a:gdLst>
                <a:gd name="connsiteX0" fmla="*/ 2875678 w 5101284"/>
                <a:gd name="connsiteY0" fmla="*/ 0 h 1625704"/>
                <a:gd name="connsiteX1" fmla="*/ 5101284 w 5101284"/>
                <a:gd name="connsiteY1" fmla="*/ 812852 h 1625704"/>
                <a:gd name="connsiteX2" fmla="*/ 2875678 w 5101284"/>
                <a:gd name="connsiteY2" fmla="*/ 1625704 h 1625704"/>
                <a:gd name="connsiteX3" fmla="*/ 1301937 w 5101284"/>
                <a:gd name="connsiteY3" fmla="*/ 1387625 h 1625704"/>
                <a:gd name="connsiteX4" fmla="*/ 1121300 w 5101284"/>
                <a:gd name="connsiteY4" fmla="*/ 1307665 h 1625704"/>
                <a:gd name="connsiteX5" fmla="*/ 1095369 w 5101284"/>
                <a:gd name="connsiteY5" fmla="*/ 1309804 h 1625704"/>
                <a:gd name="connsiteX6" fmla="*/ 1009785 w 5101284"/>
                <a:gd name="connsiteY6" fmla="*/ 1291049 h 1625704"/>
                <a:gd name="connsiteX7" fmla="*/ 261436 w 5101284"/>
                <a:gd name="connsiteY7" fmla="*/ 961378 h 1625704"/>
                <a:gd name="connsiteX8" fmla="*/ 37267 w 5101284"/>
                <a:gd name="connsiteY8" fmla="*/ 384181 h 1625704"/>
                <a:gd name="connsiteX9" fmla="*/ 614463 w 5101284"/>
                <a:gd name="connsiteY9" fmla="*/ 160012 h 1625704"/>
                <a:gd name="connsiteX10" fmla="*/ 1047420 w 5101284"/>
                <a:gd name="connsiteY10" fmla="*/ 350743 h 1625704"/>
                <a:gd name="connsiteX11" fmla="*/ 1301937 w 5101284"/>
                <a:gd name="connsiteY11" fmla="*/ 238079 h 1625704"/>
                <a:gd name="connsiteX12" fmla="*/ 2875678 w 5101284"/>
                <a:gd name="connsiteY12" fmla="*/ 0 h 162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1284" h="1625704">
                  <a:moveTo>
                    <a:pt x="2875678" y="0"/>
                  </a:moveTo>
                  <a:cubicBezTo>
                    <a:pt x="4104846" y="0"/>
                    <a:pt x="5101284" y="363926"/>
                    <a:pt x="5101284" y="812852"/>
                  </a:cubicBezTo>
                  <a:cubicBezTo>
                    <a:pt x="5101284" y="1261778"/>
                    <a:pt x="4104846" y="1625704"/>
                    <a:pt x="2875678" y="1625704"/>
                  </a:cubicBezTo>
                  <a:cubicBezTo>
                    <a:pt x="2261094" y="1625704"/>
                    <a:pt x="1704693" y="1534723"/>
                    <a:pt x="1301937" y="1387625"/>
                  </a:cubicBezTo>
                  <a:lnTo>
                    <a:pt x="1121300" y="1307665"/>
                  </a:lnTo>
                  <a:lnTo>
                    <a:pt x="1095369" y="1309804"/>
                  </a:lnTo>
                  <a:cubicBezTo>
                    <a:pt x="1066711" y="1309380"/>
                    <a:pt x="1037664" y="1303330"/>
                    <a:pt x="1009785" y="1291049"/>
                  </a:cubicBezTo>
                  <a:lnTo>
                    <a:pt x="261436" y="961378"/>
                  </a:lnTo>
                  <a:cubicBezTo>
                    <a:pt x="40146" y="863892"/>
                    <a:pt x="-60219" y="605472"/>
                    <a:pt x="37267" y="384181"/>
                  </a:cubicBezTo>
                  <a:cubicBezTo>
                    <a:pt x="134752" y="162890"/>
                    <a:pt x="393172" y="62526"/>
                    <a:pt x="614463" y="160012"/>
                  </a:cubicBezTo>
                  <a:lnTo>
                    <a:pt x="1047420" y="350743"/>
                  </a:lnTo>
                  <a:lnTo>
                    <a:pt x="1301937" y="238079"/>
                  </a:lnTo>
                  <a:cubicBezTo>
                    <a:pt x="1704693" y="90982"/>
                    <a:pt x="2261094" y="0"/>
                    <a:pt x="2875678" y="0"/>
                  </a:cubicBezTo>
                  <a:close/>
                </a:path>
              </a:pathLst>
            </a:custGeom>
            <a:solidFill>
              <a:srgbClr val="BD583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2DE8A0D-C724-416E-991A-2D04B04CD941}"/>
                </a:ext>
              </a:extLst>
            </p:cNvPr>
            <p:cNvSpPr/>
            <p:nvPr/>
          </p:nvSpPr>
          <p:spPr>
            <a:xfrm>
              <a:off x="6118736" y="3345746"/>
              <a:ext cx="1978317" cy="72253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A34D953-F9CE-41FD-837D-BD475EB3FE67}"/>
                </a:ext>
              </a:extLst>
            </p:cNvPr>
            <p:cNvSpPr/>
            <p:nvPr/>
          </p:nvSpPr>
          <p:spPr>
            <a:xfrm rot="18906581">
              <a:off x="4328375" y="3221846"/>
              <a:ext cx="381430" cy="2478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uble Wave 8">
              <a:extLst>
                <a:ext uri="{FF2B5EF4-FFF2-40B4-BE49-F238E27FC236}">
                  <a16:creationId xmlns:a16="http://schemas.microsoft.com/office/drawing/2014/main" id="{803D3ECC-60EE-4315-AAF5-62A3CFEC3CE7}"/>
                </a:ext>
              </a:extLst>
            </p:cNvPr>
            <p:cNvSpPr/>
            <p:nvPr/>
          </p:nvSpPr>
          <p:spPr>
            <a:xfrm rot="16665967">
              <a:off x="3071686" y="1527414"/>
              <a:ext cx="2706910" cy="840945"/>
            </a:xfrm>
            <a:prstGeom prst="doubleWave">
              <a:avLst>
                <a:gd name="adj1" fmla="val 12500"/>
                <a:gd name="adj2" fmla="val -10000"/>
              </a:avLst>
            </a:prstGeom>
            <a:solidFill>
              <a:srgbClr val="FFFF8F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7531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Picture 1063">
            <a:extLst>
              <a:ext uri="{FF2B5EF4-FFF2-40B4-BE49-F238E27FC236}">
                <a16:creationId xmlns:a16="http://schemas.microsoft.com/office/drawing/2014/main" id="{03C86C84-E969-4F54-8FBA-B98C229CF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42" y="-26989"/>
            <a:ext cx="12230442" cy="6959417"/>
          </a:xfrm>
          <a:prstGeom prst="rect">
            <a:avLst/>
          </a:prstGeom>
        </p:spPr>
      </p:pic>
      <p:grpSp>
        <p:nvGrpSpPr>
          <p:cNvPr id="439" name="Group 438">
            <a:extLst>
              <a:ext uri="{FF2B5EF4-FFF2-40B4-BE49-F238E27FC236}">
                <a16:creationId xmlns:a16="http://schemas.microsoft.com/office/drawing/2014/main" id="{D55CF333-2F00-4A3A-AD7E-B372447F516F}"/>
              </a:ext>
            </a:extLst>
          </p:cNvPr>
          <p:cNvGrpSpPr/>
          <p:nvPr/>
        </p:nvGrpSpPr>
        <p:grpSpPr>
          <a:xfrm>
            <a:off x="550827" y="212200"/>
            <a:ext cx="4318583" cy="3171848"/>
            <a:chOff x="865636" y="211460"/>
            <a:chExt cx="3727328" cy="2737592"/>
          </a:xfrm>
        </p:grpSpPr>
        <p:sp>
          <p:nvSpPr>
            <p:cNvPr id="437" name="Arrow: Quad 436">
              <a:extLst>
                <a:ext uri="{FF2B5EF4-FFF2-40B4-BE49-F238E27FC236}">
                  <a16:creationId xmlns:a16="http://schemas.microsoft.com/office/drawing/2014/main" id="{E65A7EEC-50A6-4879-A7CE-5EBEBAEE02E9}"/>
                </a:ext>
              </a:extLst>
            </p:cNvPr>
            <p:cNvSpPr/>
            <p:nvPr/>
          </p:nvSpPr>
          <p:spPr>
            <a:xfrm>
              <a:off x="865636" y="211460"/>
              <a:ext cx="3727328" cy="2737592"/>
            </a:xfrm>
            <a:prstGeom prst="quadArrow">
              <a:avLst>
                <a:gd name="adj1" fmla="val 45000"/>
                <a:gd name="adj2" fmla="val 22500"/>
                <a:gd name="adj3" fmla="val 22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533F0AF9-B1BA-4D0F-8BAF-8BFA04C44652}"/>
                </a:ext>
              </a:extLst>
            </p:cNvPr>
            <p:cNvSpPr txBox="1"/>
            <p:nvPr/>
          </p:nvSpPr>
          <p:spPr>
            <a:xfrm>
              <a:off x="1018892" y="1076088"/>
              <a:ext cx="34497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And while they went to buy, the bridegroom came; and they that were ready went in and him to the marriage; and the door was shut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34C76FA-536C-4AE0-A364-F0333FEDD818}"/>
              </a:ext>
            </a:extLst>
          </p:cNvPr>
          <p:cNvGrpSpPr/>
          <p:nvPr/>
        </p:nvGrpSpPr>
        <p:grpSpPr>
          <a:xfrm>
            <a:off x="8296738" y="137056"/>
            <a:ext cx="2121302" cy="4038735"/>
            <a:chOff x="8296738" y="137056"/>
            <a:chExt cx="2121302" cy="403873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B30BE08-762C-49CB-AA1E-DF203EF99B80}"/>
                </a:ext>
              </a:extLst>
            </p:cNvPr>
            <p:cNvSpPr/>
            <p:nvPr/>
          </p:nvSpPr>
          <p:spPr>
            <a:xfrm>
              <a:off x="8296738" y="137056"/>
              <a:ext cx="2121302" cy="4038735"/>
            </a:xfrm>
            <a:prstGeom prst="roundRect">
              <a:avLst>
                <a:gd name="adj" fmla="val 6685"/>
              </a:avLst>
            </a:prstGeom>
            <a:solidFill>
              <a:srgbClr val="F1B25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Rectangle: Rounded Corners 1064">
              <a:extLst>
                <a:ext uri="{FF2B5EF4-FFF2-40B4-BE49-F238E27FC236}">
                  <a16:creationId xmlns:a16="http://schemas.microsoft.com/office/drawing/2014/main" id="{89B0DA83-E963-4DFE-9746-647F3BA86A43}"/>
                </a:ext>
              </a:extLst>
            </p:cNvPr>
            <p:cNvSpPr/>
            <p:nvPr/>
          </p:nvSpPr>
          <p:spPr>
            <a:xfrm>
              <a:off x="8480235" y="1864912"/>
              <a:ext cx="164544" cy="452007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6" name="Rectangle: Rounded Corners 1065">
            <a:extLst>
              <a:ext uri="{FF2B5EF4-FFF2-40B4-BE49-F238E27FC236}">
                <a16:creationId xmlns:a16="http://schemas.microsoft.com/office/drawing/2014/main" id="{31FF3A37-46C4-4728-9FE2-825298D1BA11}"/>
              </a:ext>
            </a:extLst>
          </p:cNvPr>
          <p:cNvSpPr/>
          <p:nvPr/>
        </p:nvSpPr>
        <p:spPr>
          <a:xfrm>
            <a:off x="8309682" y="138256"/>
            <a:ext cx="2121302" cy="4038735"/>
          </a:xfrm>
          <a:prstGeom prst="roundRect">
            <a:avLst>
              <a:gd name="adj" fmla="val 668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5A992934-1D62-4A5F-A6EB-CA8ED84D8B91}"/>
              </a:ext>
            </a:extLst>
          </p:cNvPr>
          <p:cNvGrpSpPr/>
          <p:nvPr/>
        </p:nvGrpSpPr>
        <p:grpSpPr>
          <a:xfrm>
            <a:off x="10019888" y="2883381"/>
            <a:ext cx="1535900" cy="3561783"/>
            <a:chOff x="1519855" y="349452"/>
            <a:chExt cx="2655905" cy="6159097"/>
          </a:xfrm>
        </p:grpSpPr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DE210685-C41B-4C5B-9142-49356D8E8F48}"/>
                </a:ext>
              </a:extLst>
            </p:cNvPr>
            <p:cNvSpPr/>
            <p:nvPr/>
          </p:nvSpPr>
          <p:spPr>
            <a:xfrm rot="10800000">
              <a:off x="1551418" y="349452"/>
              <a:ext cx="2588980" cy="2759669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3" name="Oval 1042">
              <a:extLst>
                <a:ext uri="{FF2B5EF4-FFF2-40B4-BE49-F238E27FC236}">
                  <a16:creationId xmlns:a16="http://schemas.microsoft.com/office/drawing/2014/main" id="{2D344CA8-EB81-48B2-94EE-057E349B6CF1}"/>
                </a:ext>
              </a:extLst>
            </p:cNvPr>
            <p:cNvSpPr/>
            <p:nvPr/>
          </p:nvSpPr>
          <p:spPr>
            <a:xfrm rot="976600">
              <a:off x="1532204" y="3793170"/>
              <a:ext cx="562732" cy="81469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Trapezoid 1043">
              <a:extLst>
                <a:ext uri="{FF2B5EF4-FFF2-40B4-BE49-F238E27FC236}">
                  <a16:creationId xmlns:a16="http://schemas.microsoft.com/office/drawing/2014/main" id="{26D67C4D-77C5-45DF-8A84-3C73FB98B8DB}"/>
                </a:ext>
              </a:extLst>
            </p:cNvPr>
            <p:cNvSpPr/>
            <p:nvPr/>
          </p:nvSpPr>
          <p:spPr>
            <a:xfrm rot="808127">
              <a:off x="1559473" y="2126026"/>
              <a:ext cx="1407395" cy="2188537"/>
            </a:xfrm>
            <a:prstGeom prst="trapezoid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Trapezoid 1044">
              <a:extLst>
                <a:ext uri="{FF2B5EF4-FFF2-40B4-BE49-F238E27FC236}">
                  <a16:creationId xmlns:a16="http://schemas.microsoft.com/office/drawing/2014/main" id="{C33C31E5-18B6-4088-A097-FD789E5188C8}"/>
                </a:ext>
              </a:extLst>
            </p:cNvPr>
            <p:cNvSpPr/>
            <p:nvPr/>
          </p:nvSpPr>
          <p:spPr>
            <a:xfrm>
              <a:off x="2132755" y="2056936"/>
              <a:ext cx="1430103" cy="1536987"/>
            </a:xfrm>
            <a:prstGeom prst="trapezoid">
              <a:avLst>
                <a:gd name="adj" fmla="val 24886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Oval 1045">
              <a:extLst>
                <a:ext uri="{FF2B5EF4-FFF2-40B4-BE49-F238E27FC236}">
                  <a16:creationId xmlns:a16="http://schemas.microsoft.com/office/drawing/2014/main" id="{6A73716E-4DA1-4DB6-A601-21FC31CECE4C}"/>
                </a:ext>
              </a:extLst>
            </p:cNvPr>
            <p:cNvSpPr/>
            <p:nvPr/>
          </p:nvSpPr>
          <p:spPr>
            <a:xfrm rot="886948" flipH="1">
              <a:off x="2810938" y="5911767"/>
              <a:ext cx="747999" cy="59678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Oval 1046">
              <a:extLst>
                <a:ext uri="{FF2B5EF4-FFF2-40B4-BE49-F238E27FC236}">
                  <a16:creationId xmlns:a16="http://schemas.microsoft.com/office/drawing/2014/main" id="{A86D7A2A-6230-4A3C-BBDA-D6A9B18431B7}"/>
                </a:ext>
              </a:extLst>
            </p:cNvPr>
            <p:cNvSpPr/>
            <p:nvPr/>
          </p:nvSpPr>
          <p:spPr>
            <a:xfrm rot="20713052">
              <a:off x="1902937" y="5911767"/>
              <a:ext cx="747999" cy="59678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Trapezoid 1047">
              <a:extLst>
                <a:ext uri="{FF2B5EF4-FFF2-40B4-BE49-F238E27FC236}">
                  <a16:creationId xmlns:a16="http://schemas.microsoft.com/office/drawing/2014/main" id="{3868ED59-2FF5-47DC-B457-0D0F2EAEB08B}"/>
                </a:ext>
              </a:extLst>
            </p:cNvPr>
            <p:cNvSpPr/>
            <p:nvPr/>
          </p:nvSpPr>
          <p:spPr>
            <a:xfrm>
              <a:off x="1519855" y="2137830"/>
              <a:ext cx="2655905" cy="4044699"/>
            </a:xfrm>
            <a:prstGeom prst="trapezoid">
              <a:avLst>
                <a:gd name="adj" fmla="val 3494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1048">
              <a:extLst>
                <a:ext uri="{FF2B5EF4-FFF2-40B4-BE49-F238E27FC236}">
                  <a16:creationId xmlns:a16="http://schemas.microsoft.com/office/drawing/2014/main" id="{05DDD50E-B81F-4299-BBB9-249C338FDB5C}"/>
                </a:ext>
              </a:extLst>
            </p:cNvPr>
            <p:cNvSpPr/>
            <p:nvPr/>
          </p:nvSpPr>
          <p:spPr>
            <a:xfrm>
              <a:off x="2117131" y="3491848"/>
              <a:ext cx="1430103" cy="24268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ounded Rectangle 10">
              <a:extLst>
                <a:ext uri="{FF2B5EF4-FFF2-40B4-BE49-F238E27FC236}">
                  <a16:creationId xmlns:a16="http://schemas.microsoft.com/office/drawing/2014/main" id="{F5DD8280-B048-4CE7-BB05-537FDCB77B8A}"/>
                </a:ext>
              </a:extLst>
            </p:cNvPr>
            <p:cNvSpPr/>
            <p:nvPr/>
          </p:nvSpPr>
          <p:spPr>
            <a:xfrm>
              <a:off x="2268956" y="3593919"/>
              <a:ext cx="204301" cy="1132517"/>
            </a:xfrm>
            <a:prstGeom prst="round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ounded Rectangle 11">
              <a:extLst>
                <a:ext uri="{FF2B5EF4-FFF2-40B4-BE49-F238E27FC236}">
                  <a16:creationId xmlns:a16="http://schemas.microsoft.com/office/drawing/2014/main" id="{56FA8BB5-9BC4-49C7-BB3A-56674E7157EB}"/>
                </a:ext>
              </a:extLst>
            </p:cNvPr>
            <p:cNvSpPr/>
            <p:nvPr/>
          </p:nvSpPr>
          <p:spPr>
            <a:xfrm rot="20563410">
              <a:off x="2411039" y="3478127"/>
              <a:ext cx="215948" cy="1375199"/>
            </a:xfrm>
            <a:prstGeom prst="round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ounded Rectangle 12">
              <a:extLst>
                <a:ext uri="{FF2B5EF4-FFF2-40B4-BE49-F238E27FC236}">
                  <a16:creationId xmlns:a16="http://schemas.microsoft.com/office/drawing/2014/main" id="{BD9FCA29-F8DB-40DA-AD87-6D1AF5042E41}"/>
                </a:ext>
              </a:extLst>
            </p:cNvPr>
            <p:cNvSpPr/>
            <p:nvPr/>
          </p:nvSpPr>
          <p:spPr>
            <a:xfrm>
              <a:off x="2200857" y="3432133"/>
              <a:ext cx="272401" cy="242680"/>
            </a:xfrm>
            <a:prstGeom prst="round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Oval 1052">
              <a:extLst>
                <a:ext uri="{FF2B5EF4-FFF2-40B4-BE49-F238E27FC236}">
                  <a16:creationId xmlns:a16="http://schemas.microsoft.com/office/drawing/2014/main" id="{768CF4B4-5AAA-45D7-B72D-FDE7C6276D0E}"/>
                </a:ext>
              </a:extLst>
            </p:cNvPr>
            <p:cNvSpPr/>
            <p:nvPr/>
          </p:nvSpPr>
          <p:spPr>
            <a:xfrm flipH="1">
              <a:off x="2564109" y="1438796"/>
              <a:ext cx="615217" cy="122631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Oval 5">
              <a:extLst>
                <a:ext uri="{FF2B5EF4-FFF2-40B4-BE49-F238E27FC236}">
                  <a16:creationId xmlns:a16="http://schemas.microsoft.com/office/drawing/2014/main" id="{3D3CB0F7-E5F7-4FF5-81B1-AF1FF1D72779}"/>
                </a:ext>
              </a:extLst>
            </p:cNvPr>
            <p:cNvSpPr/>
            <p:nvPr/>
          </p:nvSpPr>
          <p:spPr>
            <a:xfrm rot="533072">
              <a:off x="3248970" y="3998884"/>
              <a:ext cx="519990" cy="80277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Trapezoid 1054">
              <a:extLst>
                <a:ext uri="{FF2B5EF4-FFF2-40B4-BE49-F238E27FC236}">
                  <a16:creationId xmlns:a16="http://schemas.microsoft.com/office/drawing/2014/main" id="{7ED5A13D-E026-40D3-AD18-D6B84ABDF080}"/>
                </a:ext>
              </a:extLst>
            </p:cNvPr>
            <p:cNvSpPr/>
            <p:nvPr/>
          </p:nvSpPr>
          <p:spPr>
            <a:xfrm rot="21242778" flipH="1">
              <a:off x="2826246" y="2204024"/>
              <a:ext cx="1216602" cy="2214230"/>
            </a:xfrm>
            <a:prstGeom prst="trapezoid">
              <a:avLst>
                <a:gd name="adj" fmla="val 4520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Oval 1055">
              <a:extLst>
                <a:ext uri="{FF2B5EF4-FFF2-40B4-BE49-F238E27FC236}">
                  <a16:creationId xmlns:a16="http://schemas.microsoft.com/office/drawing/2014/main" id="{F82561BF-9898-4D86-8389-ED183997EF12}"/>
                </a:ext>
              </a:extLst>
            </p:cNvPr>
            <p:cNvSpPr/>
            <p:nvPr/>
          </p:nvSpPr>
          <p:spPr>
            <a:xfrm>
              <a:off x="2216457" y="564889"/>
              <a:ext cx="1245855" cy="18312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Oval 1056">
              <a:extLst>
                <a:ext uri="{FF2B5EF4-FFF2-40B4-BE49-F238E27FC236}">
                  <a16:creationId xmlns:a16="http://schemas.microsoft.com/office/drawing/2014/main" id="{8357DDA4-FE8F-4587-9F33-FFE0CF5AB4A9}"/>
                </a:ext>
              </a:extLst>
            </p:cNvPr>
            <p:cNvSpPr/>
            <p:nvPr/>
          </p:nvSpPr>
          <p:spPr>
            <a:xfrm>
              <a:off x="1956532" y="1006559"/>
              <a:ext cx="165766" cy="1478493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A1180C57-9291-4B43-9C43-A8CAE9CF60BF}"/>
                </a:ext>
              </a:extLst>
            </p:cNvPr>
            <p:cNvSpPr/>
            <p:nvPr/>
          </p:nvSpPr>
          <p:spPr>
            <a:xfrm rot="407483">
              <a:off x="2227556" y="1734750"/>
              <a:ext cx="1228391" cy="784543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9" name="Oval 1058">
              <a:extLst>
                <a:ext uri="{FF2B5EF4-FFF2-40B4-BE49-F238E27FC236}">
                  <a16:creationId xmlns:a16="http://schemas.microsoft.com/office/drawing/2014/main" id="{3B676454-6A97-4AF1-B9EC-0461885499B9}"/>
                </a:ext>
              </a:extLst>
            </p:cNvPr>
            <p:cNvSpPr/>
            <p:nvPr/>
          </p:nvSpPr>
          <p:spPr>
            <a:xfrm>
              <a:off x="2602743" y="1834903"/>
              <a:ext cx="457465" cy="22203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4A16FF2F-3F75-43C4-ADCA-92AB6AE915FD}"/>
                </a:ext>
              </a:extLst>
            </p:cNvPr>
            <p:cNvSpPr/>
            <p:nvPr/>
          </p:nvSpPr>
          <p:spPr>
            <a:xfrm rot="10800000">
              <a:off x="2263170" y="362873"/>
              <a:ext cx="1177860" cy="716984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1" name="Oval 1060">
              <a:extLst>
                <a:ext uri="{FF2B5EF4-FFF2-40B4-BE49-F238E27FC236}">
                  <a16:creationId xmlns:a16="http://schemas.microsoft.com/office/drawing/2014/main" id="{2374959B-B855-477D-952F-8F0370A908D8}"/>
                </a:ext>
              </a:extLst>
            </p:cNvPr>
            <p:cNvSpPr/>
            <p:nvPr/>
          </p:nvSpPr>
          <p:spPr>
            <a:xfrm rot="886948" flipH="1">
              <a:off x="3043127" y="398480"/>
              <a:ext cx="532252" cy="53729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Oval 1061">
              <a:extLst>
                <a:ext uri="{FF2B5EF4-FFF2-40B4-BE49-F238E27FC236}">
                  <a16:creationId xmlns:a16="http://schemas.microsoft.com/office/drawing/2014/main" id="{2293A5A9-982C-4C67-A5C2-299194C794F1}"/>
                </a:ext>
              </a:extLst>
            </p:cNvPr>
            <p:cNvSpPr/>
            <p:nvPr/>
          </p:nvSpPr>
          <p:spPr>
            <a:xfrm rot="886948" flipH="1">
              <a:off x="2104979" y="388309"/>
              <a:ext cx="532252" cy="53729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Group 74">
            <a:extLst>
              <a:ext uri="{FF2B5EF4-FFF2-40B4-BE49-F238E27FC236}">
                <a16:creationId xmlns:a16="http://schemas.microsoft.com/office/drawing/2014/main" id="{A5187C87-BCF7-4035-AF31-5AED73F0AF03}"/>
              </a:ext>
            </a:extLst>
          </p:cNvPr>
          <p:cNvGrpSpPr/>
          <p:nvPr/>
        </p:nvGrpSpPr>
        <p:grpSpPr>
          <a:xfrm>
            <a:off x="6847677" y="1149545"/>
            <a:ext cx="1308510" cy="2357462"/>
            <a:chOff x="4724400" y="533400"/>
            <a:chExt cx="3124200" cy="5206585"/>
          </a:xfrm>
        </p:grpSpPr>
        <p:grpSp>
          <p:nvGrpSpPr>
            <p:cNvPr id="316" name="Group 98">
              <a:extLst>
                <a:ext uri="{FF2B5EF4-FFF2-40B4-BE49-F238E27FC236}">
                  <a16:creationId xmlns:a16="http://schemas.microsoft.com/office/drawing/2014/main" id="{A29EFFB7-2925-4A5E-99BA-E97330ED1529}"/>
                </a:ext>
              </a:extLst>
            </p:cNvPr>
            <p:cNvGrpSpPr/>
            <p:nvPr/>
          </p:nvGrpSpPr>
          <p:grpSpPr>
            <a:xfrm>
              <a:off x="4724400" y="533400"/>
              <a:ext cx="2743199" cy="5206585"/>
              <a:chOff x="4724400" y="533400"/>
              <a:chExt cx="2743199" cy="5206585"/>
            </a:xfrm>
          </p:grpSpPr>
          <p:grpSp>
            <p:nvGrpSpPr>
              <p:cNvPr id="327" name="Group 91">
                <a:extLst>
                  <a:ext uri="{FF2B5EF4-FFF2-40B4-BE49-F238E27FC236}">
                    <a16:creationId xmlns:a16="http://schemas.microsoft.com/office/drawing/2014/main" id="{8FAF6EFB-6C51-47CD-B306-62BEB1DC909B}"/>
                  </a:ext>
                </a:extLst>
              </p:cNvPr>
              <p:cNvGrpSpPr/>
              <p:nvPr/>
            </p:nvGrpSpPr>
            <p:grpSpPr>
              <a:xfrm>
                <a:off x="4724400" y="533400"/>
                <a:ext cx="2743199" cy="5206585"/>
                <a:chOff x="4724400" y="533400"/>
                <a:chExt cx="2743199" cy="5206585"/>
              </a:xfrm>
            </p:grpSpPr>
            <p:sp>
              <p:nvSpPr>
                <p:cNvPr id="337" name="Oval 336">
                  <a:extLst>
                    <a:ext uri="{FF2B5EF4-FFF2-40B4-BE49-F238E27FC236}">
                      <a16:creationId xmlns:a16="http://schemas.microsoft.com/office/drawing/2014/main" id="{3DE6C4D0-6952-48E8-A950-9F54B7928561}"/>
                    </a:ext>
                  </a:extLst>
                </p:cNvPr>
                <p:cNvSpPr/>
                <p:nvPr/>
              </p:nvSpPr>
              <p:spPr>
                <a:xfrm rot="2542647">
                  <a:off x="4724400" y="3142747"/>
                  <a:ext cx="457445" cy="791615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Oval 337">
                  <a:extLst>
                    <a:ext uri="{FF2B5EF4-FFF2-40B4-BE49-F238E27FC236}">
                      <a16:creationId xmlns:a16="http://schemas.microsoft.com/office/drawing/2014/main" id="{A5E3F8B0-9784-46AA-A087-93B9FD1C00BF}"/>
                    </a:ext>
                  </a:extLst>
                </p:cNvPr>
                <p:cNvSpPr/>
                <p:nvPr/>
              </p:nvSpPr>
              <p:spPr>
                <a:xfrm rot="19057353" flipH="1">
                  <a:off x="6958241" y="3142746"/>
                  <a:ext cx="457445" cy="791615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Oval 338">
                  <a:extLst>
                    <a:ext uri="{FF2B5EF4-FFF2-40B4-BE49-F238E27FC236}">
                      <a16:creationId xmlns:a16="http://schemas.microsoft.com/office/drawing/2014/main" id="{7F42666A-E9CD-4F43-AB20-57946BEFFA3F}"/>
                    </a:ext>
                  </a:extLst>
                </p:cNvPr>
                <p:cNvSpPr/>
                <p:nvPr/>
              </p:nvSpPr>
              <p:spPr>
                <a:xfrm rot="2500661">
                  <a:off x="5460244" y="4796144"/>
                  <a:ext cx="591311" cy="94384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Oval 339">
                  <a:extLst>
                    <a:ext uri="{FF2B5EF4-FFF2-40B4-BE49-F238E27FC236}">
                      <a16:creationId xmlns:a16="http://schemas.microsoft.com/office/drawing/2014/main" id="{F54D7A47-93B6-41FA-A385-AA8ED3D6A054}"/>
                    </a:ext>
                  </a:extLst>
                </p:cNvPr>
                <p:cNvSpPr/>
                <p:nvPr/>
              </p:nvSpPr>
              <p:spPr>
                <a:xfrm rot="19779230">
                  <a:off x="6228316" y="4795453"/>
                  <a:ext cx="591311" cy="94384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Oval 100">
                  <a:extLst>
                    <a:ext uri="{FF2B5EF4-FFF2-40B4-BE49-F238E27FC236}">
                      <a16:creationId xmlns:a16="http://schemas.microsoft.com/office/drawing/2014/main" id="{6EC6093D-2D10-4A9B-A04D-0D73F87BCDEC}"/>
                    </a:ext>
                  </a:extLst>
                </p:cNvPr>
                <p:cNvSpPr/>
                <p:nvPr/>
              </p:nvSpPr>
              <p:spPr>
                <a:xfrm rot="19779230">
                  <a:off x="6106742" y="4511019"/>
                  <a:ext cx="591311" cy="985527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Oval 101">
                  <a:extLst>
                    <a:ext uri="{FF2B5EF4-FFF2-40B4-BE49-F238E27FC236}">
                      <a16:creationId xmlns:a16="http://schemas.microsoft.com/office/drawing/2014/main" id="{BA840AAB-D20F-498B-B8D6-89D9C0665387}"/>
                    </a:ext>
                  </a:extLst>
                </p:cNvPr>
                <p:cNvSpPr/>
                <p:nvPr/>
              </p:nvSpPr>
              <p:spPr>
                <a:xfrm rot="2542647">
                  <a:off x="5556318" y="4573645"/>
                  <a:ext cx="591311" cy="985527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ounded Rectangle 102">
                  <a:extLst>
                    <a:ext uri="{FF2B5EF4-FFF2-40B4-BE49-F238E27FC236}">
                      <a16:creationId xmlns:a16="http://schemas.microsoft.com/office/drawing/2014/main" id="{4690D9F1-A9BB-411F-9D10-806D9A481C26}"/>
                    </a:ext>
                  </a:extLst>
                </p:cNvPr>
                <p:cNvSpPr/>
                <p:nvPr/>
              </p:nvSpPr>
              <p:spPr>
                <a:xfrm rot="2292215" flipH="1">
                  <a:off x="5101587" y="2382780"/>
                  <a:ext cx="616974" cy="1126317"/>
                </a:xfrm>
                <a:prstGeom prst="roundRect">
                  <a:avLst/>
                </a:prstGeom>
                <a:solidFill>
                  <a:srgbClr val="D4B63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ounded Rectangle 380">
                  <a:extLst>
                    <a:ext uri="{FF2B5EF4-FFF2-40B4-BE49-F238E27FC236}">
                      <a16:creationId xmlns:a16="http://schemas.microsoft.com/office/drawing/2014/main" id="{861FECED-6ECF-4CA5-A8ED-3749BB7958C5}"/>
                    </a:ext>
                  </a:extLst>
                </p:cNvPr>
                <p:cNvSpPr/>
                <p:nvPr/>
              </p:nvSpPr>
              <p:spPr>
                <a:xfrm rot="19307785">
                  <a:off x="6481311" y="2382781"/>
                  <a:ext cx="616974" cy="1126317"/>
                </a:xfrm>
                <a:prstGeom prst="roundRect">
                  <a:avLst/>
                </a:prstGeom>
                <a:solidFill>
                  <a:srgbClr val="D4B63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Trapezoid 344">
                  <a:extLst>
                    <a:ext uri="{FF2B5EF4-FFF2-40B4-BE49-F238E27FC236}">
                      <a16:creationId xmlns:a16="http://schemas.microsoft.com/office/drawing/2014/main" id="{9DBF91AE-4FD8-43F6-B6D0-3ED0308A24E6}"/>
                    </a:ext>
                  </a:extLst>
                </p:cNvPr>
                <p:cNvSpPr/>
                <p:nvPr/>
              </p:nvSpPr>
              <p:spPr>
                <a:xfrm>
                  <a:off x="5302500" y="2209800"/>
                  <a:ext cx="1642529" cy="2201027"/>
                </a:xfrm>
                <a:prstGeom prst="trapezoid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Rounded Rectangle 382">
                  <a:extLst>
                    <a:ext uri="{FF2B5EF4-FFF2-40B4-BE49-F238E27FC236}">
                      <a16:creationId xmlns:a16="http://schemas.microsoft.com/office/drawing/2014/main" id="{542DCFAA-8DF7-4A42-81B9-ACB9342FB95A}"/>
                    </a:ext>
                  </a:extLst>
                </p:cNvPr>
                <p:cNvSpPr/>
                <p:nvPr/>
              </p:nvSpPr>
              <p:spPr>
                <a:xfrm rot="19307785">
                  <a:off x="6757249" y="3259625"/>
                  <a:ext cx="710350" cy="33663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Rounded Rectangle 383">
                  <a:extLst>
                    <a:ext uri="{FF2B5EF4-FFF2-40B4-BE49-F238E27FC236}">
                      <a16:creationId xmlns:a16="http://schemas.microsoft.com/office/drawing/2014/main" id="{41259570-8E82-4593-9C2B-0812C4FE66F9}"/>
                    </a:ext>
                  </a:extLst>
                </p:cNvPr>
                <p:cNvSpPr/>
                <p:nvPr/>
              </p:nvSpPr>
              <p:spPr>
                <a:xfrm rot="2292215" flipH="1">
                  <a:off x="4732273" y="3202233"/>
                  <a:ext cx="710350" cy="33663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Oval 347">
                  <a:extLst>
                    <a:ext uri="{FF2B5EF4-FFF2-40B4-BE49-F238E27FC236}">
                      <a16:creationId xmlns:a16="http://schemas.microsoft.com/office/drawing/2014/main" id="{38F8C91C-0850-4A61-8189-F4DB478915E5}"/>
                    </a:ext>
                  </a:extLst>
                </p:cNvPr>
                <p:cNvSpPr/>
                <p:nvPr/>
              </p:nvSpPr>
              <p:spPr>
                <a:xfrm>
                  <a:off x="5389285" y="761999"/>
                  <a:ext cx="1379725" cy="1685435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Trapezoid 348">
                  <a:extLst>
                    <a:ext uri="{FF2B5EF4-FFF2-40B4-BE49-F238E27FC236}">
                      <a16:creationId xmlns:a16="http://schemas.microsoft.com/office/drawing/2014/main" id="{5EC514EB-299C-463F-B63E-5CED7266A87F}"/>
                    </a:ext>
                  </a:extLst>
                </p:cNvPr>
                <p:cNvSpPr/>
                <p:nvPr/>
              </p:nvSpPr>
              <p:spPr>
                <a:xfrm>
                  <a:off x="5126480" y="4348094"/>
                  <a:ext cx="1971035" cy="703948"/>
                </a:xfrm>
                <a:prstGeom prst="trapezoi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Block Arc 349">
                  <a:extLst>
                    <a:ext uri="{FF2B5EF4-FFF2-40B4-BE49-F238E27FC236}">
                      <a16:creationId xmlns:a16="http://schemas.microsoft.com/office/drawing/2014/main" id="{7C547AF2-9909-41BE-9D0F-0D2C21BB0032}"/>
                    </a:ext>
                  </a:extLst>
                </p:cNvPr>
                <p:cNvSpPr/>
                <p:nvPr/>
              </p:nvSpPr>
              <p:spPr>
                <a:xfrm>
                  <a:off x="5454986" y="5122437"/>
                  <a:ext cx="657012" cy="211184"/>
                </a:xfrm>
                <a:prstGeom prst="blockArc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1" name="Block Arc 350">
                  <a:extLst>
                    <a:ext uri="{FF2B5EF4-FFF2-40B4-BE49-F238E27FC236}">
                      <a16:creationId xmlns:a16="http://schemas.microsoft.com/office/drawing/2014/main" id="{745995A7-584A-4F03-AED8-54ECA0612CD0}"/>
                    </a:ext>
                  </a:extLst>
                </p:cNvPr>
                <p:cNvSpPr/>
                <p:nvPr/>
              </p:nvSpPr>
              <p:spPr>
                <a:xfrm rot="21278537">
                  <a:off x="6185465" y="5084446"/>
                  <a:ext cx="657012" cy="211184"/>
                </a:xfrm>
                <a:prstGeom prst="blockArc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2" name="Wave 351">
                  <a:extLst>
                    <a:ext uri="{FF2B5EF4-FFF2-40B4-BE49-F238E27FC236}">
                      <a16:creationId xmlns:a16="http://schemas.microsoft.com/office/drawing/2014/main" id="{5A0F6205-379D-4F3B-A9AD-230D8B11635A}"/>
                    </a:ext>
                  </a:extLst>
                </p:cNvPr>
                <p:cNvSpPr/>
                <p:nvPr/>
              </p:nvSpPr>
              <p:spPr>
                <a:xfrm rot="16200000">
                  <a:off x="4792954" y="1684046"/>
                  <a:ext cx="1357801" cy="732909"/>
                </a:xfrm>
                <a:prstGeom prst="wave">
                  <a:avLst/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Wave 352">
                  <a:extLst>
                    <a:ext uri="{FF2B5EF4-FFF2-40B4-BE49-F238E27FC236}">
                      <a16:creationId xmlns:a16="http://schemas.microsoft.com/office/drawing/2014/main" id="{A9473363-D63C-41B2-9208-463F07551DB9}"/>
                    </a:ext>
                  </a:extLst>
                </p:cNvPr>
                <p:cNvSpPr/>
                <p:nvPr/>
              </p:nvSpPr>
              <p:spPr>
                <a:xfrm rot="4166995">
                  <a:off x="5991066" y="1550098"/>
                  <a:ext cx="1221195" cy="740737"/>
                </a:xfrm>
                <a:prstGeom prst="wave">
                  <a:avLst/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Wave 353">
                  <a:extLst>
                    <a:ext uri="{FF2B5EF4-FFF2-40B4-BE49-F238E27FC236}">
                      <a16:creationId xmlns:a16="http://schemas.microsoft.com/office/drawing/2014/main" id="{5BF89E27-A097-4D09-AD0B-B08E4FF74582}"/>
                    </a:ext>
                  </a:extLst>
                </p:cNvPr>
                <p:cNvSpPr/>
                <p:nvPr/>
              </p:nvSpPr>
              <p:spPr>
                <a:xfrm rot="20844216">
                  <a:off x="5373058" y="883019"/>
                  <a:ext cx="1337501" cy="615695"/>
                </a:xfrm>
                <a:prstGeom prst="wave">
                  <a:avLst/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Oval 354">
                  <a:extLst>
                    <a:ext uri="{FF2B5EF4-FFF2-40B4-BE49-F238E27FC236}">
                      <a16:creationId xmlns:a16="http://schemas.microsoft.com/office/drawing/2014/main" id="{9B38A611-6C5E-42F8-8EFD-C2C1ADD5442B}"/>
                    </a:ext>
                  </a:extLst>
                </p:cNvPr>
                <p:cNvSpPr/>
                <p:nvPr/>
              </p:nvSpPr>
              <p:spPr>
                <a:xfrm>
                  <a:off x="4953000" y="762000"/>
                  <a:ext cx="609600" cy="2667000"/>
                </a:xfrm>
                <a:prstGeom prst="ellipse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9C7914E5-648C-4237-8C3C-48A5ACE72DB6}"/>
                    </a:ext>
                  </a:extLst>
                </p:cNvPr>
                <p:cNvSpPr/>
                <p:nvPr/>
              </p:nvSpPr>
              <p:spPr>
                <a:xfrm rot="21281361">
                  <a:off x="6545918" y="747089"/>
                  <a:ext cx="609600" cy="2627131"/>
                </a:xfrm>
                <a:prstGeom prst="ellipse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Oval 116">
                  <a:extLst>
                    <a:ext uri="{FF2B5EF4-FFF2-40B4-BE49-F238E27FC236}">
                      <a16:creationId xmlns:a16="http://schemas.microsoft.com/office/drawing/2014/main" id="{37F2AE54-CF23-4AB5-A1CE-80EC4761CBF5}"/>
                    </a:ext>
                  </a:extLst>
                </p:cNvPr>
                <p:cNvSpPr/>
                <p:nvPr/>
              </p:nvSpPr>
              <p:spPr>
                <a:xfrm rot="5400000">
                  <a:off x="5753100" y="-38100"/>
                  <a:ext cx="533400" cy="1828800"/>
                </a:xfrm>
                <a:prstGeom prst="ellipse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Oval 117">
                  <a:extLst>
                    <a:ext uri="{FF2B5EF4-FFF2-40B4-BE49-F238E27FC236}">
                      <a16:creationId xmlns:a16="http://schemas.microsoft.com/office/drawing/2014/main" id="{1BD2B660-2348-49E5-A326-9D40C89776A2}"/>
                    </a:ext>
                  </a:extLst>
                </p:cNvPr>
                <p:cNvSpPr/>
                <p:nvPr/>
              </p:nvSpPr>
              <p:spPr>
                <a:xfrm>
                  <a:off x="5105400" y="838200"/>
                  <a:ext cx="381000" cy="533400"/>
                </a:xfrm>
                <a:prstGeom prst="ellipse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ounded Rectangle 118">
                  <a:extLst>
                    <a:ext uri="{FF2B5EF4-FFF2-40B4-BE49-F238E27FC236}">
                      <a16:creationId xmlns:a16="http://schemas.microsoft.com/office/drawing/2014/main" id="{A6CC9451-B3F3-4191-BBE9-B649B3B5C967}"/>
                    </a:ext>
                  </a:extLst>
                </p:cNvPr>
                <p:cNvSpPr/>
                <p:nvPr/>
              </p:nvSpPr>
              <p:spPr>
                <a:xfrm>
                  <a:off x="5105400" y="990600"/>
                  <a:ext cx="1839633" cy="211184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60" name="Group 72">
                  <a:extLst>
                    <a:ext uri="{FF2B5EF4-FFF2-40B4-BE49-F238E27FC236}">
                      <a16:creationId xmlns:a16="http://schemas.microsoft.com/office/drawing/2014/main" id="{6F8A8648-B7C2-41CB-9829-A4EB1A6B1D06}"/>
                    </a:ext>
                  </a:extLst>
                </p:cNvPr>
                <p:cNvGrpSpPr/>
                <p:nvPr/>
              </p:nvGrpSpPr>
              <p:grpSpPr>
                <a:xfrm>
                  <a:off x="5486400" y="2286000"/>
                  <a:ext cx="1143000" cy="1167870"/>
                  <a:chOff x="7620000" y="1792574"/>
                  <a:chExt cx="1377846" cy="1407826"/>
                </a:xfrm>
              </p:grpSpPr>
              <p:grpSp>
                <p:nvGrpSpPr>
                  <p:cNvPr id="370" name="Group 64">
                    <a:extLst>
                      <a:ext uri="{FF2B5EF4-FFF2-40B4-BE49-F238E27FC236}">
                        <a16:creationId xmlns:a16="http://schemas.microsoft.com/office/drawing/2014/main" id="{4821CE39-EB39-4556-93F5-39FDF56922FE}"/>
                      </a:ext>
                    </a:extLst>
                  </p:cNvPr>
                  <p:cNvGrpSpPr/>
                  <p:nvPr/>
                </p:nvGrpSpPr>
                <p:grpSpPr>
                  <a:xfrm>
                    <a:off x="7772400" y="2057400"/>
                    <a:ext cx="1066800" cy="1143000"/>
                    <a:chOff x="7772400" y="2057400"/>
                    <a:chExt cx="1066800" cy="1143000"/>
                  </a:xfrm>
                </p:grpSpPr>
                <p:sp>
                  <p:nvSpPr>
                    <p:cNvPr id="377" name="Quad Arrow 413">
                      <a:extLst>
                        <a:ext uri="{FF2B5EF4-FFF2-40B4-BE49-F238E27FC236}">
                          <a16:creationId xmlns:a16="http://schemas.microsoft.com/office/drawing/2014/main" id="{6F5CCB5C-027A-4BB1-8D9B-562BEC84A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2400" y="2057400"/>
                      <a:ext cx="1066800" cy="1143000"/>
                    </a:xfrm>
                    <a:prstGeom prst="quadArrow">
                      <a:avLst/>
                    </a:prstGeom>
                    <a:solidFill>
                      <a:srgbClr val="CE9F28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8" name="Diamond 377">
                      <a:extLst>
                        <a:ext uri="{FF2B5EF4-FFF2-40B4-BE49-F238E27FC236}">
                          <a16:creationId xmlns:a16="http://schemas.microsoft.com/office/drawing/2014/main" id="{56B924A1-734B-43FB-AEC5-59F4BC421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20921" y="2395928"/>
                      <a:ext cx="381000" cy="457200"/>
                    </a:xfrm>
                    <a:prstGeom prst="diamond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1" name="Group 65">
                    <a:extLst>
                      <a:ext uri="{FF2B5EF4-FFF2-40B4-BE49-F238E27FC236}">
                        <a16:creationId xmlns:a16="http://schemas.microsoft.com/office/drawing/2014/main" id="{7B38DDEB-EC1E-4E10-B837-A644E1DB5B61}"/>
                      </a:ext>
                    </a:extLst>
                  </p:cNvPr>
                  <p:cNvGrpSpPr/>
                  <p:nvPr/>
                </p:nvGrpSpPr>
                <p:grpSpPr>
                  <a:xfrm>
                    <a:off x="7620000" y="1828800"/>
                    <a:ext cx="609600" cy="653143"/>
                    <a:chOff x="7772400" y="2057400"/>
                    <a:chExt cx="1066800" cy="1143000"/>
                  </a:xfrm>
                </p:grpSpPr>
                <p:sp>
                  <p:nvSpPr>
                    <p:cNvPr id="375" name="Quad Arrow 411">
                      <a:extLst>
                        <a:ext uri="{FF2B5EF4-FFF2-40B4-BE49-F238E27FC236}">
                          <a16:creationId xmlns:a16="http://schemas.microsoft.com/office/drawing/2014/main" id="{ADE26687-F016-4399-A250-1DB82AFAAB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2400" y="2057400"/>
                      <a:ext cx="1066800" cy="1143000"/>
                    </a:xfrm>
                    <a:prstGeom prst="quadArrow">
                      <a:avLst/>
                    </a:prstGeom>
                    <a:solidFill>
                      <a:srgbClr val="CE9F28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6" name="Diamond 375">
                      <a:extLst>
                        <a:ext uri="{FF2B5EF4-FFF2-40B4-BE49-F238E27FC236}">
                          <a16:creationId xmlns:a16="http://schemas.microsoft.com/office/drawing/2014/main" id="{271770CA-7501-407F-B0D5-622D85A690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20921" y="2395928"/>
                      <a:ext cx="381000" cy="457200"/>
                    </a:xfrm>
                    <a:prstGeom prst="diamond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2" name="Group 68">
                    <a:extLst>
                      <a:ext uri="{FF2B5EF4-FFF2-40B4-BE49-F238E27FC236}">
                        <a16:creationId xmlns:a16="http://schemas.microsoft.com/office/drawing/2014/main" id="{CB7E2C7C-1927-484F-8E7A-55EEC83E4D64}"/>
                      </a:ext>
                    </a:extLst>
                  </p:cNvPr>
                  <p:cNvGrpSpPr/>
                  <p:nvPr/>
                </p:nvGrpSpPr>
                <p:grpSpPr>
                  <a:xfrm>
                    <a:off x="8388246" y="1792574"/>
                    <a:ext cx="609600" cy="653143"/>
                    <a:chOff x="7772400" y="2057400"/>
                    <a:chExt cx="1066800" cy="1143000"/>
                  </a:xfrm>
                </p:grpSpPr>
                <p:sp>
                  <p:nvSpPr>
                    <p:cNvPr id="373" name="Quad Arrow 409">
                      <a:extLst>
                        <a:ext uri="{FF2B5EF4-FFF2-40B4-BE49-F238E27FC236}">
                          <a16:creationId xmlns:a16="http://schemas.microsoft.com/office/drawing/2014/main" id="{34B43D73-114C-4773-BA98-7EAC4645CF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2400" y="2057400"/>
                      <a:ext cx="1066800" cy="1143000"/>
                    </a:xfrm>
                    <a:prstGeom prst="quadArrow">
                      <a:avLst/>
                    </a:prstGeom>
                    <a:solidFill>
                      <a:srgbClr val="CE9F28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4" name="Diamond 373">
                      <a:extLst>
                        <a:ext uri="{FF2B5EF4-FFF2-40B4-BE49-F238E27FC236}">
                          <a16:creationId xmlns:a16="http://schemas.microsoft.com/office/drawing/2014/main" id="{79EC7491-49BA-420D-95BC-B80B7C46D4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20921" y="2395928"/>
                      <a:ext cx="381000" cy="457200"/>
                    </a:xfrm>
                    <a:prstGeom prst="diamond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61" name="Group 82">
                  <a:extLst>
                    <a:ext uri="{FF2B5EF4-FFF2-40B4-BE49-F238E27FC236}">
                      <a16:creationId xmlns:a16="http://schemas.microsoft.com/office/drawing/2014/main" id="{F6F15632-A7CE-4353-9452-4DCFEE8DFAD8}"/>
                    </a:ext>
                  </a:extLst>
                </p:cNvPr>
                <p:cNvGrpSpPr/>
                <p:nvPr/>
              </p:nvGrpSpPr>
              <p:grpSpPr>
                <a:xfrm>
                  <a:off x="5029200" y="914400"/>
                  <a:ext cx="609600" cy="653143"/>
                  <a:chOff x="7772400" y="2057400"/>
                  <a:chExt cx="1066800" cy="1143000"/>
                </a:xfrm>
              </p:grpSpPr>
              <p:sp>
                <p:nvSpPr>
                  <p:cNvPr id="368" name="Quad Arrow 404">
                    <a:extLst>
                      <a:ext uri="{FF2B5EF4-FFF2-40B4-BE49-F238E27FC236}">
                        <a16:creationId xmlns:a16="http://schemas.microsoft.com/office/drawing/2014/main" id="{E8D7042A-66D9-4257-B6D7-2711B8626868}"/>
                      </a:ext>
                    </a:extLst>
                  </p:cNvPr>
                  <p:cNvSpPr/>
                  <p:nvPr/>
                </p:nvSpPr>
                <p:spPr>
                  <a:xfrm>
                    <a:off x="7772400" y="2057400"/>
                    <a:ext cx="1066800" cy="1143000"/>
                  </a:xfrm>
                  <a:prstGeom prst="quadArrow">
                    <a:avLst/>
                  </a:prstGeom>
                  <a:solidFill>
                    <a:srgbClr val="CE9F28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Diamond 368">
                    <a:extLst>
                      <a:ext uri="{FF2B5EF4-FFF2-40B4-BE49-F238E27FC236}">
                        <a16:creationId xmlns:a16="http://schemas.microsoft.com/office/drawing/2014/main" id="{0D7A10C1-4D30-4ED6-9B55-E43D2DB9FA45}"/>
                      </a:ext>
                    </a:extLst>
                  </p:cNvPr>
                  <p:cNvSpPr/>
                  <p:nvPr/>
                </p:nvSpPr>
                <p:spPr>
                  <a:xfrm>
                    <a:off x="8120921" y="2395928"/>
                    <a:ext cx="381000" cy="457200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2" name="Group 85">
                  <a:extLst>
                    <a:ext uri="{FF2B5EF4-FFF2-40B4-BE49-F238E27FC236}">
                      <a16:creationId xmlns:a16="http://schemas.microsoft.com/office/drawing/2014/main" id="{424DCD8B-C0AC-45E7-B871-E67FCCD8C5C4}"/>
                    </a:ext>
                  </a:extLst>
                </p:cNvPr>
                <p:cNvGrpSpPr/>
                <p:nvPr/>
              </p:nvGrpSpPr>
              <p:grpSpPr>
                <a:xfrm>
                  <a:off x="6400800" y="914400"/>
                  <a:ext cx="609600" cy="653143"/>
                  <a:chOff x="7772400" y="2057400"/>
                  <a:chExt cx="1066800" cy="1143000"/>
                </a:xfrm>
              </p:grpSpPr>
              <p:sp>
                <p:nvSpPr>
                  <p:cNvPr id="366" name="Quad Arrow 402">
                    <a:extLst>
                      <a:ext uri="{FF2B5EF4-FFF2-40B4-BE49-F238E27FC236}">
                        <a16:creationId xmlns:a16="http://schemas.microsoft.com/office/drawing/2014/main" id="{F9E89845-48AB-411D-8AC3-9A36E6B586AE}"/>
                      </a:ext>
                    </a:extLst>
                  </p:cNvPr>
                  <p:cNvSpPr/>
                  <p:nvPr/>
                </p:nvSpPr>
                <p:spPr>
                  <a:xfrm>
                    <a:off x="7772400" y="2057400"/>
                    <a:ext cx="1066800" cy="1143000"/>
                  </a:xfrm>
                  <a:prstGeom prst="quadArrow">
                    <a:avLst/>
                  </a:prstGeom>
                  <a:solidFill>
                    <a:srgbClr val="CE9F28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Diamond 366">
                    <a:extLst>
                      <a:ext uri="{FF2B5EF4-FFF2-40B4-BE49-F238E27FC236}">
                        <a16:creationId xmlns:a16="http://schemas.microsoft.com/office/drawing/2014/main" id="{A0116DA4-9273-4451-B16F-FA569867AD1F}"/>
                      </a:ext>
                    </a:extLst>
                  </p:cNvPr>
                  <p:cNvSpPr/>
                  <p:nvPr/>
                </p:nvSpPr>
                <p:spPr>
                  <a:xfrm>
                    <a:off x="8120921" y="2395928"/>
                    <a:ext cx="381000" cy="457200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3" name="Group 88">
                  <a:extLst>
                    <a:ext uri="{FF2B5EF4-FFF2-40B4-BE49-F238E27FC236}">
                      <a16:creationId xmlns:a16="http://schemas.microsoft.com/office/drawing/2014/main" id="{35C2A5DC-C1B9-4F19-B8C4-087F5D4DDA8A}"/>
                    </a:ext>
                  </a:extLst>
                </p:cNvPr>
                <p:cNvGrpSpPr/>
                <p:nvPr/>
              </p:nvGrpSpPr>
              <p:grpSpPr>
                <a:xfrm>
                  <a:off x="5715000" y="533400"/>
                  <a:ext cx="609600" cy="653143"/>
                  <a:chOff x="7772400" y="2057400"/>
                  <a:chExt cx="1066800" cy="1143000"/>
                </a:xfrm>
              </p:grpSpPr>
              <p:sp>
                <p:nvSpPr>
                  <p:cNvPr id="364" name="Quad Arrow 400">
                    <a:extLst>
                      <a:ext uri="{FF2B5EF4-FFF2-40B4-BE49-F238E27FC236}">
                        <a16:creationId xmlns:a16="http://schemas.microsoft.com/office/drawing/2014/main" id="{2373F565-C721-4FE4-A506-905C20DE125F}"/>
                      </a:ext>
                    </a:extLst>
                  </p:cNvPr>
                  <p:cNvSpPr/>
                  <p:nvPr/>
                </p:nvSpPr>
                <p:spPr>
                  <a:xfrm>
                    <a:off x="7772400" y="2057400"/>
                    <a:ext cx="1066800" cy="1143000"/>
                  </a:xfrm>
                  <a:prstGeom prst="quadArrow">
                    <a:avLst/>
                  </a:prstGeom>
                  <a:solidFill>
                    <a:srgbClr val="CE9F28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Diamond 364">
                    <a:extLst>
                      <a:ext uri="{FF2B5EF4-FFF2-40B4-BE49-F238E27FC236}">
                        <a16:creationId xmlns:a16="http://schemas.microsoft.com/office/drawing/2014/main" id="{05645133-066B-4DF8-BF9C-DE984353AA76}"/>
                      </a:ext>
                    </a:extLst>
                  </p:cNvPr>
                  <p:cNvSpPr/>
                  <p:nvPr/>
                </p:nvSpPr>
                <p:spPr>
                  <a:xfrm>
                    <a:off x="8120921" y="2395928"/>
                    <a:ext cx="381000" cy="457200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8" name="Group 65">
                <a:extLst>
                  <a:ext uri="{FF2B5EF4-FFF2-40B4-BE49-F238E27FC236}">
                    <a16:creationId xmlns:a16="http://schemas.microsoft.com/office/drawing/2014/main" id="{9E5FFBA5-0309-448F-8CB0-5B009F7062E0}"/>
                  </a:ext>
                </a:extLst>
              </p:cNvPr>
              <p:cNvGrpSpPr/>
              <p:nvPr/>
            </p:nvGrpSpPr>
            <p:grpSpPr>
              <a:xfrm>
                <a:off x="5257800" y="4038600"/>
                <a:ext cx="609600" cy="653143"/>
                <a:chOff x="7772400" y="2057400"/>
                <a:chExt cx="1066800" cy="1143000"/>
              </a:xfrm>
            </p:grpSpPr>
            <p:sp>
              <p:nvSpPr>
                <p:cNvPr id="335" name="Quad Arrow 371">
                  <a:extLst>
                    <a:ext uri="{FF2B5EF4-FFF2-40B4-BE49-F238E27FC236}">
                      <a16:creationId xmlns:a16="http://schemas.microsoft.com/office/drawing/2014/main" id="{386F800B-329A-4A02-84ED-577B4DA08D9C}"/>
                    </a:ext>
                  </a:extLst>
                </p:cNvPr>
                <p:cNvSpPr/>
                <p:nvPr/>
              </p:nvSpPr>
              <p:spPr>
                <a:xfrm>
                  <a:off x="7772400" y="2057400"/>
                  <a:ext cx="1066800" cy="1143000"/>
                </a:xfrm>
                <a:prstGeom prst="quadArrow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Diamond 335">
                  <a:extLst>
                    <a:ext uri="{FF2B5EF4-FFF2-40B4-BE49-F238E27FC236}">
                      <a16:creationId xmlns:a16="http://schemas.microsoft.com/office/drawing/2014/main" id="{17DD276D-047F-463F-B2AF-C8C4CF8A9BC7}"/>
                    </a:ext>
                  </a:extLst>
                </p:cNvPr>
                <p:cNvSpPr/>
                <p:nvPr/>
              </p:nvSpPr>
              <p:spPr>
                <a:xfrm>
                  <a:off x="8120921" y="2395928"/>
                  <a:ext cx="381000" cy="457200"/>
                </a:xfrm>
                <a:prstGeom prst="diamond">
                  <a:avLst/>
                </a:prstGeom>
                <a:solidFill>
                  <a:schemeClr val="accent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9" name="Group 92">
                <a:extLst>
                  <a:ext uri="{FF2B5EF4-FFF2-40B4-BE49-F238E27FC236}">
                    <a16:creationId xmlns:a16="http://schemas.microsoft.com/office/drawing/2014/main" id="{8F8BA5A7-DF47-4DAC-9989-17FCDBE0B182}"/>
                  </a:ext>
                </a:extLst>
              </p:cNvPr>
              <p:cNvGrpSpPr/>
              <p:nvPr/>
            </p:nvGrpSpPr>
            <p:grpSpPr>
              <a:xfrm>
                <a:off x="5791200" y="4038600"/>
                <a:ext cx="609600" cy="653143"/>
                <a:chOff x="7772400" y="2057400"/>
                <a:chExt cx="1066800" cy="1143000"/>
              </a:xfrm>
            </p:grpSpPr>
            <p:sp>
              <p:nvSpPr>
                <p:cNvPr id="333" name="Quad Arrow 369">
                  <a:extLst>
                    <a:ext uri="{FF2B5EF4-FFF2-40B4-BE49-F238E27FC236}">
                      <a16:creationId xmlns:a16="http://schemas.microsoft.com/office/drawing/2014/main" id="{F86BEF53-968D-4E07-8B89-18E86976BC6A}"/>
                    </a:ext>
                  </a:extLst>
                </p:cNvPr>
                <p:cNvSpPr/>
                <p:nvPr/>
              </p:nvSpPr>
              <p:spPr>
                <a:xfrm>
                  <a:off x="7772400" y="2057400"/>
                  <a:ext cx="1066800" cy="1143000"/>
                </a:xfrm>
                <a:prstGeom prst="quadArrow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Diamond 333">
                  <a:extLst>
                    <a:ext uri="{FF2B5EF4-FFF2-40B4-BE49-F238E27FC236}">
                      <a16:creationId xmlns:a16="http://schemas.microsoft.com/office/drawing/2014/main" id="{96007278-0976-4AD8-9FE1-31F09A34CD66}"/>
                    </a:ext>
                  </a:extLst>
                </p:cNvPr>
                <p:cNvSpPr/>
                <p:nvPr/>
              </p:nvSpPr>
              <p:spPr>
                <a:xfrm>
                  <a:off x="8120921" y="2395928"/>
                  <a:ext cx="381000" cy="457200"/>
                </a:xfrm>
                <a:prstGeom prst="diamond">
                  <a:avLst/>
                </a:prstGeom>
                <a:solidFill>
                  <a:schemeClr val="accent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0" name="Group 95">
                <a:extLst>
                  <a:ext uri="{FF2B5EF4-FFF2-40B4-BE49-F238E27FC236}">
                    <a16:creationId xmlns:a16="http://schemas.microsoft.com/office/drawing/2014/main" id="{DEF2C20E-E0D2-46EE-9C29-591BBD0517B2}"/>
                  </a:ext>
                </a:extLst>
              </p:cNvPr>
              <p:cNvGrpSpPr/>
              <p:nvPr/>
            </p:nvGrpSpPr>
            <p:grpSpPr>
              <a:xfrm>
                <a:off x="6324600" y="4038600"/>
                <a:ext cx="609600" cy="653143"/>
                <a:chOff x="7772400" y="2057400"/>
                <a:chExt cx="1066800" cy="1143000"/>
              </a:xfrm>
            </p:grpSpPr>
            <p:sp>
              <p:nvSpPr>
                <p:cNvPr id="331" name="Quad Arrow 90">
                  <a:extLst>
                    <a:ext uri="{FF2B5EF4-FFF2-40B4-BE49-F238E27FC236}">
                      <a16:creationId xmlns:a16="http://schemas.microsoft.com/office/drawing/2014/main" id="{955E672C-A504-4DB6-9495-EDDC7046230D}"/>
                    </a:ext>
                  </a:extLst>
                </p:cNvPr>
                <p:cNvSpPr/>
                <p:nvPr/>
              </p:nvSpPr>
              <p:spPr>
                <a:xfrm>
                  <a:off x="7772400" y="2057400"/>
                  <a:ext cx="1066800" cy="1143000"/>
                </a:xfrm>
                <a:prstGeom prst="quadArrow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Diamond 91">
                  <a:extLst>
                    <a:ext uri="{FF2B5EF4-FFF2-40B4-BE49-F238E27FC236}">
                      <a16:creationId xmlns:a16="http://schemas.microsoft.com/office/drawing/2014/main" id="{A12CDDA0-C961-481C-B502-FB6EA515D464}"/>
                    </a:ext>
                  </a:extLst>
                </p:cNvPr>
                <p:cNvSpPr/>
                <p:nvPr/>
              </p:nvSpPr>
              <p:spPr>
                <a:xfrm>
                  <a:off x="8120921" y="2395928"/>
                  <a:ext cx="381000" cy="457200"/>
                </a:xfrm>
                <a:prstGeom prst="diamond">
                  <a:avLst/>
                </a:prstGeom>
                <a:solidFill>
                  <a:schemeClr val="accent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7" name="Group 118">
              <a:extLst>
                <a:ext uri="{FF2B5EF4-FFF2-40B4-BE49-F238E27FC236}">
                  <a16:creationId xmlns:a16="http://schemas.microsoft.com/office/drawing/2014/main" id="{F14100C5-A7F1-4D8E-A943-AC7B1473C899}"/>
                </a:ext>
              </a:extLst>
            </p:cNvPr>
            <p:cNvGrpSpPr/>
            <p:nvPr/>
          </p:nvGrpSpPr>
          <p:grpSpPr>
            <a:xfrm flipH="1">
              <a:off x="7010400" y="2971800"/>
              <a:ext cx="838200" cy="892657"/>
              <a:chOff x="228600" y="1752600"/>
              <a:chExt cx="838200" cy="892657"/>
            </a:xfrm>
          </p:grpSpPr>
          <p:grpSp>
            <p:nvGrpSpPr>
              <p:cNvPr id="318" name="Group 36">
                <a:extLst>
                  <a:ext uri="{FF2B5EF4-FFF2-40B4-BE49-F238E27FC236}">
                    <a16:creationId xmlns:a16="http://schemas.microsoft.com/office/drawing/2014/main" id="{4E9DCAB6-6521-42D0-BD51-7E7473F6A5D0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320" name="Round Same Side Corner Rectangle 356">
                  <a:extLst>
                    <a:ext uri="{FF2B5EF4-FFF2-40B4-BE49-F238E27FC236}">
                      <a16:creationId xmlns:a16="http://schemas.microsoft.com/office/drawing/2014/main" id="{292DFAA4-DE79-43B6-813F-024338AA2E21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Block Arc 320">
                  <a:extLst>
                    <a:ext uri="{FF2B5EF4-FFF2-40B4-BE49-F238E27FC236}">
                      <a16:creationId xmlns:a16="http://schemas.microsoft.com/office/drawing/2014/main" id="{E58D2F46-9BE8-4363-A103-70AEBB64F319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2" name="Oval 321">
                  <a:extLst>
                    <a:ext uri="{FF2B5EF4-FFF2-40B4-BE49-F238E27FC236}">
                      <a16:creationId xmlns:a16="http://schemas.microsoft.com/office/drawing/2014/main" id="{EB708CE7-7832-4E00-80D9-A1774B4CB3DB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Oval 322">
                  <a:extLst>
                    <a:ext uri="{FF2B5EF4-FFF2-40B4-BE49-F238E27FC236}">
                      <a16:creationId xmlns:a16="http://schemas.microsoft.com/office/drawing/2014/main" id="{7F7D7687-CD03-4337-9FAB-95B435B785E3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29631298-93E4-40BA-A63E-2CD703DF9879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C7EC5760-EC21-416A-B05B-5DB16ED9DCA6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Double Wave 325">
                  <a:extLst>
                    <a:ext uri="{FF2B5EF4-FFF2-40B4-BE49-F238E27FC236}">
                      <a16:creationId xmlns:a16="http://schemas.microsoft.com/office/drawing/2014/main" id="{7AE3893C-59F2-421C-9D5B-32C8CE0AED14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7D43274D-4B29-46BD-9FA9-E1BF906B7467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9" name="Group 191">
            <a:extLst>
              <a:ext uri="{FF2B5EF4-FFF2-40B4-BE49-F238E27FC236}">
                <a16:creationId xmlns:a16="http://schemas.microsoft.com/office/drawing/2014/main" id="{583D0BC2-CF97-4554-B714-98E474D6FED0}"/>
              </a:ext>
            </a:extLst>
          </p:cNvPr>
          <p:cNvGrpSpPr/>
          <p:nvPr/>
        </p:nvGrpSpPr>
        <p:grpSpPr>
          <a:xfrm>
            <a:off x="5525777" y="1975769"/>
            <a:ext cx="1371629" cy="2593208"/>
            <a:chOff x="4910777" y="685800"/>
            <a:chExt cx="2861623" cy="5410200"/>
          </a:xfrm>
        </p:grpSpPr>
        <p:grpSp>
          <p:nvGrpSpPr>
            <p:cNvPr id="380" name="Group 114">
              <a:extLst>
                <a:ext uri="{FF2B5EF4-FFF2-40B4-BE49-F238E27FC236}">
                  <a16:creationId xmlns:a16="http://schemas.microsoft.com/office/drawing/2014/main" id="{46633B27-C03A-4793-AB3B-24AC9E91938D}"/>
                </a:ext>
              </a:extLst>
            </p:cNvPr>
            <p:cNvGrpSpPr/>
            <p:nvPr/>
          </p:nvGrpSpPr>
          <p:grpSpPr>
            <a:xfrm>
              <a:off x="4910777" y="685800"/>
              <a:ext cx="2404423" cy="5410200"/>
              <a:chOff x="4910777" y="685800"/>
              <a:chExt cx="2578226" cy="4724400"/>
            </a:xfrm>
          </p:grpSpPr>
          <p:sp>
            <p:nvSpPr>
              <p:cNvPr id="391" name="Oval 203">
                <a:extLst>
                  <a:ext uri="{FF2B5EF4-FFF2-40B4-BE49-F238E27FC236}">
                    <a16:creationId xmlns:a16="http://schemas.microsoft.com/office/drawing/2014/main" id="{AD8CF465-A4F0-4A9A-8497-A70A44E3E9E2}"/>
                  </a:ext>
                </a:extLst>
              </p:cNvPr>
              <p:cNvSpPr/>
              <p:nvPr/>
            </p:nvSpPr>
            <p:spPr>
              <a:xfrm rot="2542647">
                <a:off x="4910777" y="3037823"/>
                <a:ext cx="482859" cy="74022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204">
                <a:extLst>
                  <a:ext uri="{FF2B5EF4-FFF2-40B4-BE49-F238E27FC236}">
                    <a16:creationId xmlns:a16="http://schemas.microsoft.com/office/drawing/2014/main" id="{416006D8-D743-4FF1-AB66-A4ACA51704AC}"/>
                  </a:ext>
                </a:extLst>
              </p:cNvPr>
              <p:cNvSpPr/>
              <p:nvPr/>
            </p:nvSpPr>
            <p:spPr>
              <a:xfrm rot="19057353" flipH="1">
                <a:off x="7006144" y="2981582"/>
                <a:ext cx="482859" cy="74022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A8B8DC3C-D0B5-4F15-BE42-232F94ECBAE6}"/>
                  </a:ext>
                </a:extLst>
              </p:cNvPr>
              <p:cNvSpPr/>
              <p:nvPr/>
            </p:nvSpPr>
            <p:spPr>
              <a:xfrm rot="2500661">
                <a:off x="5424924" y="4527636"/>
                <a:ext cx="624161" cy="882564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536B66B5-712F-4704-8842-EB39CB32B247}"/>
                  </a:ext>
                </a:extLst>
              </p:cNvPr>
              <p:cNvSpPr/>
              <p:nvPr/>
            </p:nvSpPr>
            <p:spPr>
              <a:xfrm rot="19779230">
                <a:off x="6235668" y="4526990"/>
                <a:ext cx="624161" cy="882564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D203D14D-8CFC-4971-9AF6-E5D2814CB044}"/>
                  </a:ext>
                </a:extLst>
              </p:cNvPr>
              <p:cNvSpPr/>
              <p:nvPr/>
            </p:nvSpPr>
            <p:spPr>
              <a:xfrm rot="19779230">
                <a:off x="6107340" y="4261022"/>
                <a:ext cx="624161" cy="92154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5A312858-3C84-4A6F-8A47-3F33AE88329E}"/>
                  </a:ext>
                </a:extLst>
              </p:cNvPr>
              <p:cNvSpPr/>
              <p:nvPr/>
            </p:nvSpPr>
            <p:spPr>
              <a:xfrm rot="2542647">
                <a:off x="5526336" y="4319583"/>
                <a:ext cx="624161" cy="92154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ounded Rectangle 306">
                <a:extLst>
                  <a:ext uri="{FF2B5EF4-FFF2-40B4-BE49-F238E27FC236}">
                    <a16:creationId xmlns:a16="http://schemas.microsoft.com/office/drawing/2014/main" id="{5133FBEF-87E3-48C5-A4B2-2E9DD05B005F}"/>
                  </a:ext>
                </a:extLst>
              </p:cNvPr>
              <p:cNvSpPr/>
              <p:nvPr/>
            </p:nvSpPr>
            <p:spPr>
              <a:xfrm rot="1554746" flipH="1">
                <a:off x="5071300" y="2132878"/>
                <a:ext cx="651250" cy="138873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ounded Rectangle 307">
                <a:extLst>
                  <a:ext uri="{FF2B5EF4-FFF2-40B4-BE49-F238E27FC236}">
                    <a16:creationId xmlns:a16="http://schemas.microsoft.com/office/drawing/2014/main" id="{4D816FB7-B066-4B88-9C01-788C9BD7B0F5}"/>
                  </a:ext>
                </a:extLst>
              </p:cNvPr>
              <p:cNvSpPr/>
              <p:nvPr/>
            </p:nvSpPr>
            <p:spPr>
              <a:xfrm rot="19580082">
                <a:off x="6534823" y="2259839"/>
                <a:ext cx="651250" cy="115701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Trapezoid 398">
                <a:extLst>
                  <a:ext uri="{FF2B5EF4-FFF2-40B4-BE49-F238E27FC236}">
                    <a16:creationId xmlns:a16="http://schemas.microsoft.com/office/drawing/2014/main" id="{08303584-21CC-4443-AAC8-C4E01E57987B}"/>
                  </a:ext>
                </a:extLst>
              </p:cNvPr>
              <p:cNvSpPr/>
              <p:nvPr/>
            </p:nvSpPr>
            <p:spPr>
              <a:xfrm>
                <a:off x="5258417" y="2390073"/>
                <a:ext cx="1733782" cy="1777262"/>
              </a:xfrm>
              <a:prstGeom prst="trapezoi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A8EF11E7-C2CC-464A-8B4B-F8A365147CA0}"/>
                  </a:ext>
                </a:extLst>
              </p:cNvPr>
              <p:cNvSpPr/>
              <p:nvPr/>
            </p:nvSpPr>
            <p:spPr>
              <a:xfrm>
                <a:off x="5341713" y="817449"/>
                <a:ext cx="1456377" cy="164561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Trapezoid 400">
                <a:extLst>
                  <a:ext uri="{FF2B5EF4-FFF2-40B4-BE49-F238E27FC236}">
                    <a16:creationId xmlns:a16="http://schemas.microsoft.com/office/drawing/2014/main" id="{F480CA2C-4E99-4C20-A155-BDA0115D2F8C}"/>
                  </a:ext>
                </a:extLst>
              </p:cNvPr>
              <p:cNvSpPr/>
              <p:nvPr/>
            </p:nvSpPr>
            <p:spPr>
              <a:xfrm>
                <a:off x="5105400" y="4114800"/>
                <a:ext cx="2029918" cy="658245"/>
              </a:xfrm>
              <a:prstGeom prst="trapezoid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Block Arc 401">
                <a:extLst>
                  <a:ext uri="{FF2B5EF4-FFF2-40B4-BE49-F238E27FC236}">
                    <a16:creationId xmlns:a16="http://schemas.microsoft.com/office/drawing/2014/main" id="{2CF6ED63-2958-453E-874B-F670EDB655B9}"/>
                  </a:ext>
                </a:extLst>
              </p:cNvPr>
              <p:cNvSpPr/>
              <p:nvPr/>
            </p:nvSpPr>
            <p:spPr>
              <a:xfrm>
                <a:off x="5419374" y="4832745"/>
                <a:ext cx="693513" cy="197474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3" name="Block Arc 402">
                <a:extLst>
                  <a:ext uri="{FF2B5EF4-FFF2-40B4-BE49-F238E27FC236}">
                    <a16:creationId xmlns:a16="http://schemas.microsoft.com/office/drawing/2014/main" id="{ACC51718-9141-464C-AE76-E85BF8891A9F}"/>
                  </a:ext>
                </a:extLst>
              </p:cNvPr>
              <p:cNvSpPr/>
              <p:nvPr/>
            </p:nvSpPr>
            <p:spPr>
              <a:xfrm rot="21278537">
                <a:off x="6190436" y="4797221"/>
                <a:ext cx="693513" cy="197474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2A1B93DE-DDDD-44CE-AE0F-3ECBDF0EC2FC}"/>
                  </a:ext>
                </a:extLst>
              </p:cNvPr>
              <p:cNvSpPr/>
              <p:nvPr/>
            </p:nvSpPr>
            <p:spPr>
              <a:xfrm rot="3201000">
                <a:off x="5576194" y="2455535"/>
                <a:ext cx="434289" cy="264653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217">
                <a:extLst>
                  <a:ext uri="{FF2B5EF4-FFF2-40B4-BE49-F238E27FC236}">
                    <a16:creationId xmlns:a16="http://schemas.microsoft.com/office/drawing/2014/main" id="{B8205481-B1F7-4C55-94EB-D797D24A7D4C}"/>
                  </a:ext>
                </a:extLst>
              </p:cNvPr>
              <p:cNvSpPr/>
              <p:nvPr/>
            </p:nvSpPr>
            <p:spPr>
              <a:xfrm rot="1914900">
                <a:off x="5685762" y="2513257"/>
                <a:ext cx="457557" cy="188177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56D75F5A-7DD8-4DF7-BE42-926C6616C852}"/>
                  </a:ext>
                </a:extLst>
              </p:cNvPr>
              <p:cNvSpPr/>
              <p:nvPr/>
            </p:nvSpPr>
            <p:spPr>
              <a:xfrm rot="18907975">
                <a:off x="6142133" y="2377636"/>
                <a:ext cx="457557" cy="25119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219">
                <a:extLst>
                  <a:ext uri="{FF2B5EF4-FFF2-40B4-BE49-F238E27FC236}">
                    <a16:creationId xmlns:a16="http://schemas.microsoft.com/office/drawing/2014/main" id="{1BE1AC80-97AA-4510-AAB1-2E10796D7CC5}"/>
                  </a:ext>
                </a:extLst>
              </p:cNvPr>
              <p:cNvSpPr/>
              <p:nvPr/>
            </p:nvSpPr>
            <p:spPr>
              <a:xfrm rot="18907975">
                <a:off x="6061945" y="2513846"/>
                <a:ext cx="457557" cy="25119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Cloud 220">
                <a:extLst>
                  <a:ext uri="{FF2B5EF4-FFF2-40B4-BE49-F238E27FC236}">
                    <a16:creationId xmlns:a16="http://schemas.microsoft.com/office/drawing/2014/main" id="{13E75B07-F430-4763-B006-6DCF06CBE8A8}"/>
                  </a:ext>
                </a:extLst>
              </p:cNvPr>
              <p:cNvSpPr/>
              <p:nvPr/>
            </p:nvSpPr>
            <p:spPr>
              <a:xfrm>
                <a:off x="5334001" y="685800"/>
                <a:ext cx="1524000" cy="1066800"/>
              </a:xfrm>
              <a:prstGeom prst="clou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Cloud 221">
                <a:extLst>
                  <a:ext uri="{FF2B5EF4-FFF2-40B4-BE49-F238E27FC236}">
                    <a16:creationId xmlns:a16="http://schemas.microsoft.com/office/drawing/2014/main" id="{41E76C68-9255-4610-8647-A2B1713BCC26}"/>
                  </a:ext>
                </a:extLst>
              </p:cNvPr>
              <p:cNvSpPr/>
              <p:nvPr/>
            </p:nvSpPr>
            <p:spPr>
              <a:xfrm rot="16448485">
                <a:off x="4205887" y="2100750"/>
                <a:ext cx="2350386" cy="470212"/>
              </a:xfrm>
              <a:prstGeom prst="clou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Cloud 409">
                <a:extLst>
                  <a:ext uri="{FF2B5EF4-FFF2-40B4-BE49-F238E27FC236}">
                    <a16:creationId xmlns:a16="http://schemas.microsoft.com/office/drawing/2014/main" id="{183D8993-E8C3-4C7F-9B54-18D90534F0FD}"/>
                  </a:ext>
                </a:extLst>
              </p:cNvPr>
              <p:cNvSpPr/>
              <p:nvPr/>
            </p:nvSpPr>
            <p:spPr>
              <a:xfrm rot="16448485">
                <a:off x="5578655" y="1968119"/>
                <a:ext cx="2319763" cy="578625"/>
              </a:xfrm>
              <a:prstGeom prst="clou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6E16C365-C390-40E9-B85A-AF99237B07D8}"/>
                  </a:ext>
                </a:extLst>
              </p:cNvPr>
              <p:cNvSpPr/>
              <p:nvPr/>
            </p:nvSpPr>
            <p:spPr>
              <a:xfrm>
                <a:off x="5133659" y="1212396"/>
                <a:ext cx="312642" cy="173579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B1079174-418D-4E6C-9391-60020FD242F9}"/>
                  </a:ext>
                </a:extLst>
              </p:cNvPr>
              <p:cNvSpPr/>
              <p:nvPr/>
            </p:nvSpPr>
            <p:spPr>
              <a:xfrm>
                <a:off x="6798089" y="1212396"/>
                <a:ext cx="282373" cy="16692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Trapezoid 412">
                <a:extLst>
                  <a:ext uri="{FF2B5EF4-FFF2-40B4-BE49-F238E27FC236}">
                    <a16:creationId xmlns:a16="http://schemas.microsoft.com/office/drawing/2014/main" id="{5C7A5F38-8DA3-4C5C-87A0-94E520095A36}"/>
                  </a:ext>
                </a:extLst>
              </p:cNvPr>
              <p:cNvSpPr/>
              <p:nvPr/>
            </p:nvSpPr>
            <p:spPr>
              <a:xfrm>
                <a:off x="5064308" y="1014923"/>
                <a:ext cx="2080538" cy="329123"/>
              </a:xfrm>
              <a:prstGeom prst="trapezoi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4" name="Group 87">
                <a:extLst>
                  <a:ext uri="{FF2B5EF4-FFF2-40B4-BE49-F238E27FC236}">
                    <a16:creationId xmlns:a16="http://schemas.microsoft.com/office/drawing/2014/main" id="{5EC4809F-71F4-4C79-A069-D4B582E3AB4E}"/>
                  </a:ext>
                </a:extLst>
              </p:cNvPr>
              <p:cNvGrpSpPr/>
              <p:nvPr/>
            </p:nvGrpSpPr>
            <p:grpSpPr>
              <a:xfrm>
                <a:off x="5791200" y="2590800"/>
                <a:ext cx="685800" cy="609600"/>
                <a:chOff x="3505200" y="5334000"/>
                <a:chExt cx="1066800" cy="1143000"/>
              </a:xfrm>
            </p:grpSpPr>
            <p:sp>
              <p:nvSpPr>
                <p:cNvPr id="754" name="Quad Arrow Callout 350">
                  <a:extLst>
                    <a:ext uri="{FF2B5EF4-FFF2-40B4-BE49-F238E27FC236}">
                      <a16:creationId xmlns:a16="http://schemas.microsoft.com/office/drawing/2014/main" id="{19E8CCED-1E1C-4DF3-AC7D-D0E78CC8B2CD}"/>
                    </a:ext>
                  </a:extLst>
                </p:cNvPr>
                <p:cNvSpPr/>
                <p:nvPr/>
              </p:nvSpPr>
              <p:spPr>
                <a:xfrm>
                  <a:off x="3505200" y="5334000"/>
                  <a:ext cx="1066800" cy="1143000"/>
                </a:xfrm>
                <a:prstGeom prst="quadArrowCallout">
                  <a:avLst>
                    <a:gd name="adj1" fmla="val 37030"/>
                    <a:gd name="adj2" fmla="val 18515"/>
                    <a:gd name="adj3" fmla="val 18515"/>
                    <a:gd name="adj4" fmla="val 48123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5" name="Quad Arrow 351">
                  <a:extLst>
                    <a:ext uri="{FF2B5EF4-FFF2-40B4-BE49-F238E27FC236}">
                      <a16:creationId xmlns:a16="http://schemas.microsoft.com/office/drawing/2014/main" id="{A2479B01-490E-4634-9780-9766A46185A6}"/>
                    </a:ext>
                  </a:extLst>
                </p:cNvPr>
                <p:cNvSpPr/>
                <p:nvPr/>
              </p:nvSpPr>
              <p:spPr>
                <a:xfrm>
                  <a:off x="3886200" y="5638800"/>
                  <a:ext cx="304800" cy="533400"/>
                </a:xfrm>
                <a:prstGeom prst="quadArrow">
                  <a:avLst/>
                </a:prstGeom>
                <a:solidFill>
                  <a:srgbClr val="FFC000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5" name="Group 100">
                <a:extLst>
                  <a:ext uri="{FF2B5EF4-FFF2-40B4-BE49-F238E27FC236}">
                    <a16:creationId xmlns:a16="http://schemas.microsoft.com/office/drawing/2014/main" id="{0F792B5D-02FA-46EA-B90C-C072BE4475C3}"/>
                  </a:ext>
                </a:extLst>
              </p:cNvPr>
              <p:cNvGrpSpPr/>
              <p:nvPr/>
            </p:nvGrpSpPr>
            <p:grpSpPr>
              <a:xfrm>
                <a:off x="5181600" y="4267200"/>
                <a:ext cx="1878767" cy="454702"/>
                <a:chOff x="7391400" y="1285407"/>
                <a:chExt cx="1949971" cy="484126"/>
              </a:xfrm>
            </p:grpSpPr>
            <p:grpSp>
              <p:nvGrpSpPr>
                <p:cNvPr id="429" name="Group 88">
                  <a:extLst>
                    <a:ext uri="{FF2B5EF4-FFF2-40B4-BE49-F238E27FC236}">
                      <a16:creationId xmlns:a16="http://schemas.microsoft.com/office/drawing/2014/main" id="{8BBD575B-3C58-46F8-8B2C-8423B73F6AB8}"/>
                    </a:ext>
                  </a:extLst>
                </p:cNvPr>
                <p:cNvGrpSpPr/>
                <p:nvPr/>
              </p:nvGrpSpPr>
              <p:grpSpPr>
                <a:xfrm>
                  <a:off x="73914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752" name="Quad Arrow Callout 348">
                    <a:extLst>
                      <a:ext uri="{FF2B5EF4-FFF2-40B4-BE49-F238E27FC236}">
                        <a16:creationId xmlns:a16="http://schemas.microsoft.com/office/drawing/2014/main" id="{E6E484B8-AB5D-4940-B761-F4C9A2B7AA60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3" name="Quad Arrow 349">
                    <a:extLst>
                      <a:ext uri="{FF2B5EF4-FFF2-40B4-BE49-F238E27FC236}">
                        <a16:creationId xmlns:a16="http://schemas.microsoft.com/office/drawing/2014/main" id="{639805E0-436F-4B18-95C0-CBD707ADD55E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0" name="Group 91">
                  <a:extLst>
                    <a:ext uri="{FF2B5EF4-FFF2-40B4-BE49-F238E27FC236}">
                      <a16:creationId xmlns:a16="http://schemas.microsoft.com/office/drawing/2014/main" id="{EA48E68F-1117-45EF-A018-65E41F030CDD}"/>
                    </a:ext>
                  </a:extLst>
                </p:cNvPr>
                <p:cNvGrpSpPr/>
                <p:nvPr/>
              </p:nvGrpSpPr>
              <p:grpSpPr>
                <a:xfrm>
                  <a:off x="78486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750" name="Quad Arrow Callout 346">
                    <a:extLst>
                      <a:ext uri="{FF2B5EF4-FFF2-40B4-BE49-F238E27FC236}">
                        <a16:creationId xmlns:a16="http://schemas.microsoft.com/office/drawing/2014/main" id="{82ED4348-09DE-46CC-AE3B-EF4C280B5B2F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1" name="Quad Arrow 347">
                    <a:extLst>
                      <a:ext uri="{FF2B5EF4-FFF2-40B4-BE49-F238E27FC236}">
                        <a16:creationId xmlns:a16="http://schemas.microsoft.com/office/drawing/2014/main" id="{D9167A1E-2D48-468A-BD91-F03963B0F0FB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1" name="Group 94">
                  <a:extLst>
                    <a:ext uri="{FF2B5EF4-FFF2-40B4-BE49-F238E27FC236}">
                      <a16:creationId xmlns:a16="http://schemas.microsoft.com/office/drawing/2014/main" id="{754E9FBB-9D99-48E1-B383-D08B65001919}"/>
                    </a:ext>
                  </a:extLst>
                </p:cNvPr>
                <p:cNvGrpSpPr/>
                <p:nvPr/>
              </p:nvGrpSpPr>
              <p:grpSpPr>
                <a:xfrm>
                  <a:off x="83058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435" name="Quad Arrow Callout 344">
                    <a:extLst>
                      <a:ext uri="{FF2B5EF4-FFF2-40B4-BE49-F238E27FC236}">
                        <a16:creationId xmlns:a16="http://schemas.microsoft.com/office/drawing/2014/main" id="{7AAA66C9-F508-4039-855C-9109315BDA62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Quad Arrow 345">
                    <a:extLst>
                      <a:ext uri="{FF2B5EF4-FFF2-40B4-BE49-F238E27FC236}">
                        <a16:creationId xmlns:a16="http://schemas.microsoft.com/office/drawing/2014/main" id="{5D1A3E4F-5B92-4232-A48F-E17BCFD5756F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2" name="Group 97">
                  <a:extLst>
                    <a:ext uri="{FF2B5EF4-FFF2-40B4-BE49-F238E27FC236}">
                      <a16:creationId xmlns:a16="http://schemas.microsoft.com/office/drawing/2014/main" id="{0DBB2C2F-8FC3-4C76-888C-3986A9BD25E7}"/>
                    </a:ext>
                  </a:extLst>
                </p:cNvPr>
                <p:cNvGrpSpPr/>
                <p:nvPr/>
              </p:nvGrpSpPr>
              <p:grpSpPr>
                <a:xfrm>
                  <a:off x="8807971" y="1285407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433" name="Quad Arrow Callout 342">
                    <a:extLst>
                      <a:ext uri="{FF2B5EF4-FFF2-40B4-BE49-F238E27FC236}">
                        <a16:creationId xmlns:a16="http://schemas.microsoft.com/office/drawing/2014/main" id="{0B596379-DEEC-4C4A-92A8-AC774E82E0C2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Quad Arrow 343">
                    <a:extLst>
                      <a:ext uri="{FF2B5EF4-FFF2-40B4-BE49-F238E27FC236}">
                        <a16:creationId xmlns:a16="http://schemas.microsoft.com/office/drawing/2014/main" id="{702D9D2F-4E37-44AA-898F-5E2850162F5B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6" name="Group 101">
                <a:extLst>
                  <a:ext uri="{FF2B5EF4-FFF2-40B4-BE49-F238E27FC236}">
                    <a16:creationId xmlns:a16="http://schemas.microsoft.com/office/drawing/2014/main" id="{2CCAADB2-2D98-4994-B97A-583CE8036590}"/>
                  </a:ext>
                </a:extLst>
              </p:cNvPr>
              <p:cNvGrpSpPr/>
              <p:nvPr/>
            </p:nvGrpSpPr>
            <p:grpSpPr>
              <a:xfrm>
                <a:off x="5105400" y="914400"/>
                <a:ext cx="1949971" cy="484126"/>
                <a:chOff x="7391400" y="1285407"/>
                <a:chExt cx="1949971" cy="484126"/>
              </a:xfrm>
            </p:grpSpPr>
            <p:grpSp>
              <p:nvGrpSpPr>
                <p:cNvPr id="417" name="Group 88">
                  <a:extLst>
                    <a:ext uri="{FF2B5EF4-FFF2-40B4-BE49-F238E27FC236}">
                      <a16:creationId xmlns:a16="http://schemas.microsoft.com/office/drawing/2014/main" id="{F6296027-AFB9-4BC3-86BA-4B0FC7BA7F93}"/>
                    </a:ext>
                  </a:extLst>
                </p:cNvPr>
                <p:cNvGrpSpPr/>
                <p:nvPr/>
              </p:nvGrpSpPr>
              <p:grpSpPr>
                <a:xfrm>
                  <a:off x="73914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427" name="Quad Arrow Callout 336">
                    <a:extLst>
                      <a:ext uri="{FF2B5EF4-FFF2-40B4-BE49-F238E27FC236}">
                        <a16:creationId xmlns:a16="http://schemas.microsoft.com/office/drawing/2014/main" id="{FF0CA0EA-5EB6-4CD8-B863-C952A2E190CC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" name="Quad Arrow 337">
                    <a:extLst>
                      <a:ext uri="{FF2B5EF4-FFF2-40B4-BE49-F238E27FC236}">
                        <a16:creationId xmlns:a16="http://schemas.microsoft.com/office/drawing/2014/main" id="{E501C52B-8ED8-4A63-A54E-E33CB06DFD70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8" name="Group 417">
                  <a:extLst>
                    <a:ext uri="{FF2B5EF4-FFF2-40B4-BE49-F238E27FC236}">
                      <a16:creationId xmlns:a16="http://schemas.microsoft.com/office/drawing/2014/main" id="{D06EF20A-8AB3-4835-B384-1CB579E481FE}"/>
                    </a:ext>
                  </a:extLst>
                </p:cNvPr>
                <p:cNvGrpSpPr/>
                <p:nvPr/>
              </p:nvGrpSpPr>
              <p:grpSpPr>
                <a:xfrm>
                  <a:off x="78486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425" name="Quad Arrow Callout 334">
                    <a:extLst>
                      <a:ext uri="{FF2B5EF4-FFF2-40B4-BE49-F238E27FC236}">
                        <a16:creationId xmlns:a16="http://schemas.microsoft.com/office/drawing/2014/main" id="{19D09A80-871B-4478-9A3A-861961413EA1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" name="Quad Arrow 335">
                    <a:extLst>
                      <a:ext uri="{FF2B5EF4-FFF2-40B4-BE49-F238E27FC236}">
                        <a16:creationId xmlns:a16="http://schemas.microsoft.com/office/drawing/2014/main" id="{3EF7FBD1-D541-48A6-B5EF-F74098F34C76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9" name="Group 94">
                  <a:extLst>
                    <a:ext uri="{FF2B5EF4-FFF2-40B4-BE49-F238E27FC236}">
                      <a16:creationId xmlns:a16="http://schemas.microsoft.com/office/drawing/2014/main" id="{12DD9BF0-50BF-4FC2-9D68-FB43FBD8FD5E}"/>
                    </a:ext>
                  </a:extLst>
                </p:cNvPr>
                <p:cNvGrpSpPr/>
                <p:nvPr/>
              </p:nvGrpSpPr>
              <p:grpSpPr>
                <a:xfrm>
                  <a:off x="83058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423" name="Quad Arrow Callout 332">
                    <a:extLst>
                      <a:ext uri="{FF2B5EF4-FFF2-40B4-BE49-F238E27FC236}">
                        <a16:creationId xmlns:a16="http://schemas.microsoft.com/office/drawing/2014/main" id="{86C9408B-AB27-4021-8451-432BB6F92D6F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Quad Arrow 333">
                    <a:extLst>
                      <a:ext uri="{FF2B5EF4-FFF2-40B4-BE49-F238E27FC236}">
                        <a16:creationId xmlns:a16="http://schemas.microsoft.com/office/drawing/2014/main" id="{0B4A80D6-618D-4143-BEC8-76037811CB64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0" name="Group 97">
                  <a:extLst>
                    <a:ext uri="{FF2B5EF4-FFF2-40B4-BE49-F238E27FC236}">
                      <a16:creationId xmlns:a16="http://schemas.microsoft.com/office/drawing/2014/main" id="{1CA85B3D-67DC-4C7E-BB3D-49B41795AC5F}"/>
                    </a:ext>
                  </a:extLst>
                </p:cNvPr>
                <p:cNvGrpSpPr/>
                <p:nvPr/>
              </p:nvGrpSpPr>
              <p:grpSpPr>
                <a:xfrm>
                  <a:off x="8807971" y="1285407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421" name="Quad Arrow Callout 233">
                    <a:extLst>
                      <a:ext uri="{FF2B5EF4-FFF2-40B4-BE49-F238E27FC236}">
                        <a16:creationId xmlns:a16="http://schemas.microsoft.com/office/drawing/2014/main" id="{603B0081-A11D-438A-A6D6-848230D4DC31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Quad Arrow 234">
                    <a:extLst>
                      <a:ext uri="{FF2B5EF4-FFF2-40B4-BE49-F238E27FC236}">
                        <a16:creationId xmlns:a16="http://schemas.microsoft.com/office/drawing/2014/main" id="{3A4AB52E-885F-4BC3-A5A5-9C888856E63D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381" name="Group 135">
              <a:extLst>
                <a:ext uri="{FF2B5EF4-FFF2-40B4-BE49-F238E27FC236}">
                  <a16:creationId xmlns:a16="http://schemas.microsoft.com/office/drawing/2014/main" id="{FC36B728-2812-4B98-BC16-EAE6501A5222}"/>
                </a:ext>
              </a:extLst>
            </p:cNvPr>
            <p:cNvGrpSpPr/>
            <p:nvPr/>
          </p:nvGrpSpPr>
          <p:grpSpPr>
            <a:xfrm flipH="1">
              <a:off x="6934200" y="3200400"/>
              <a:ext cx="838200" cy="892657"/>
              <a:chOff x="228600" y="1752600"/>
              <a:chExt cx="838200" cy="892657"/>
            </a:xfrm>
          </p:grpSpPr>
          <p:grpSp>
            <p:nvGrpSpPr>
              <p:cNvPr id="382" name="Group 36">
                <a:extLst>
                  <a:ext uri="{FF2B5EF4-FFF2-40B4-BE49-F238E27FC236}">
                    <a16:creationId xmlns:a16="http://schemas.microsoft.com/office/drawing/2014/main" id="{71717EB6-6310-492F-9132-E1A548CD9B61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384" name="Round Same Side Corner Rectangle 293">
                  <a:extLst>
                    <a:ext uri="{FF2B5EF4-FFF2-40B4-BE49-F238E27FC236}">
                      <a16:creationId xmlns:a16="http://schemas.microsoft.com/office/drawing/2014/main" id="{29208383-E76D-4B1E-B406-362DDD8D2D55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Block Arc 384">
                  <a:extLst>
                    <a:ext uri="{FF2B5EF4-FFF2-40B4-BE49-F238E27FC236}">
                      <a16:creationId xmlns:a16="http://schemas.microsoft.com/office/drawing/2014/main" id="{F6A3FCA5-0E9A-414E-8BDD-2CE1C101C806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E14D367D-D220-4C2A-AA3D-A6685A2E5FB2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Oval 386">
                  <a:extLst>
                    <a:ext uri="{FF2B5EF4-FFF2-40B4-BE49-F238E27FC236}">
                      <a16:creationId xmlns:a16="http://schemas.microsoft.com/office/drawing/2014/main" id="{83F46CF5-17B9-4196-957C-6DD7702F05FF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E973474E-7218-4029-A911-B24B67BAA041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Oval 388">
                  <a:extLst>
                    <a:ext uri="{FF2B5EF4-FFF2-40B4-BE49-F238E27FC236}">
                      <a16:creationId xmlns:a16="http://schemas.microsoft.com/office/drawing/2014/main" id="{ECF47E4B-3D31-4B2E-B4FF-594ADF162A9D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Double Wave 202">
                  <a:extLst>
                    <a:ext uri="{FF2B5EF4-FFF2-40B4-BE49-F238E27FC236}">
                      <a16:creationId xmlns:a16="http://schemas.microsoft.com/office/drawing/2014/main" id="{9398C0E3-C9BB-4C59-A6DE-88F6BBB2D289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E113906E-5FC9-4768-B84C-E69FCA6E26EA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56" name="Group 323">
            <a:extLst>
              <a:ext uri="{FF2B5EF4-FFF2-40B4-BE49-F238E27FC236}">
                <a16:creationId xmlns:a16="http://schemas.microsoft.com/office/drawing/2014/main" id="{D3D9B2D6-EDDD-43C8-ABA4-05AFB364FB6E}"/>
              </a:ext>
            </a:extLst>
          </p:cNvPr>
          <p:cNvGrpSpPr/>
          <p:nvPr/>
        </p:nvGrpSpPr>
        <p:grpSpPr>
          <a:xfrm>
            <a:off x="3955464" y="2842688"/>
            <a:ext cx="1541153" cy="2652144"/>
            <a:chOff x="4266247" y="609601"/>
            <a:chExt cx="3201353" cy="5509156"/>
          </a:xfrm>
        </p:grpSpPr>
        <p:grpSp>
          <p:nvGrpSpPr>
            <p:cNvPr id="757" name="Group 199">
              <a:extLst>
                <a:ext uri="{FF2B5EF4-FFF2-40B4-BE49-F238E27FC236}">
                  <a16:creationId xmlns:a16="http://schemas.microsoft.com/office/drawing/2014/main" id="{A9058E66-A940-4DF6-AD73-89956567B232}"/>
                </a:ext>
              </a:extLst>
            </p:cNvPr>
            <p:cNvGrpSpPr/>
            <p:nvPr/>
          </p:nvGrpSpPr>
          <p:grpSpPr>
            <a:xfrm>
              <a:off x="4266247" y="609601"/>
              <a:ext cx="3035448" cy="5509156"/>
              <a:chOff x="4266247" y="609601"/>
              <a:chExt cx="3035448" cy="5509156"/>
            </a:xfrm>
          </p:grpSpPr>
          <p:grpSp>
            <p:nvGrpSpPr>
              <p:cNvPr id="768" name="Group 187">
                <a:extLst>
                  <a:ext uri="{FF2B5EF4-FFF2-40B4-BE49-F238E27FC236}">
                    <a16:creationId xmlns:a16="http://schemas.microsoft.com/office/drawing/2014/main" id="{0AB2765E-74A7-4468-9BBE-F6ACC7D466EA}"/>
                  </a:ext>
                </a:extLst>
              </p:cNvPr>
              <p:cNvGrpSpPr/>
              <p:nvPr/>
            </p:nvGrpSpPr>
            <p:grpSpPr>
              <a:xfrm>
                <a:off x="5105400" y="5334000"/>
                <a:ext cx="584021" cy="762000"/>
                <a:chOff x="7531306" y="801594"/>
                <a:chExt cx="2573630" cy="2895600"/>
              </a:xfrm>
            </p:grpSpPr>
            <p:grpSp>
              <p:nvGrpSpPr>
                <p:cNvPr id="850" name="Group 162">
                  <a:extLst>
                    <a:ext uri="{FF2B5EF4-FFF2-40B4-BE49-F238E27FC236}">
                      <a16:creationId xmlns:a16="http://schemas.microsoft.com/office/drawing/2014/main" id="{8E38F5E1-D782-47C9-93F7-26BB02699024}"/>
                    </a:ext>
                  </a:extLst>
                </p:cNvPr>
                <p:cNvGrpSpPr/>
                <p:nvPr/>
              </p:nvGrpSpPr>
              <p:grpSpPr>
                <a:xfrm>
                  <a:off x="7531306" y="801594"/>
                  <a:ext cx="2573630" cy="2895600"/>
                  <a:chOff x="3859245" y="5528567"/>
                  <a:chExt cx="1088566" cy="874149"/>
                </a:xfrm>
              </p:grpSpPr>
              <p:sp>
                <p:nvSpPr>
                  <p:cNvPr id="852" name="Oval 851">
                    <a:extLst>
                      <a:ext uri="{FF2B5EF4-FFF2-40B4-BE49-F238E27FC236}">
                        <a16:creationId xmlns:a16="http://schemas.microsoft.com/office/drawing/2014/main" id="{ADAEB899-C82C-41D0-B09D-BD58280AD6B4}"/>
                      </a:ext>
                    </a:extLst>
                  </p:cNvPr>
                  <p:cNvSpPr/>
                  <p:nvPr/>
                </p:nvSpPr>
                <p:spPr>
                  <a:xfrm rot="2101605">
                    <a:off x="3859245" y="5528567"/>
                    <a:ext cx="1088566" cy="87414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3" name="Oval 852">
                    <a:extLst>
                      <a:ext uri="{FF2B5EF4-FFF2-40B4-BE49-F238E27FC236}">
                        <a16:creationId xmlns:a16="http://schemas.microsoft.com/office/drawing/2014/main" id="{87C0BB2E-4A9D-4548-95E6-C19C8EBDD6D0}"/>
                      </a:ext>
                    </a:extLst>
                  </p:cNvPr>
                  <p:cNvSpPr/>
                  <p:nvPr/>
                </p:nvSpPr>
                <p:spPr>
                  <a:xfrm>
                    <a:off x="4038600" y="5638800"/>
                    <a:ext cx="838200" cy="609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4" name="Moon 853">
                    <a:extLst>
                      <a:ext uri="{FF2B5EF4-FFF2-40B4-BE49-F238E27FC236}">
                        <a16:creationId xmlns:a16="http://schemas.microsoft.com/office/drawing/2014/main" id="{B49BF724-D8D6-4ABF-A34F-51C0ED2F6333}"/>
                      </a:ext>
                    </a:extLst>
                  </p:cNvPr>
                  <p:cNvSpPr/>
                  <p:nvPr/>
                </p:nvSpPr>
                <p:spPr>
                  <a:xfrm rot="5234995">
                    <a:off x="4290166" y="5630289"/>
                    <a:ext cx="252233" cy="760909"/>
                  </a:xfrm>
                  <a:prstGeom prst="moon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51" name="Regular Pentagon 285">
                  <a:extLst>
                    <a:ext uri="{FF2B5EF4-FFF2-40B4-BE49-F238E27FC236}">
                      <a16:creationId xmlns:a16="http://schemas.microsoft.com/office/drawing/2014/main" id="{B500E904-9979-49D1-BBBD-E5A58AA64B37}"/>
                    </a:ext>
                  </a:extLst>
                </p:cNvPr>
                <p:cNvSpPr/>
                <p:nvPr/>
              </p:nvSpPr>
              <p:spPr>
                <a:xfrm>
                  <a:off x="7696200" y="2362200"/>
                  <a:ext cx="533400" cy="457200"/>
                </a:xfrm>
                <a:prstGeom prst="pentagon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9" name="Group 193">
                <a:extLst>
                  <a:ext uri="{FF2B5EF4-FFF2-40B4-BE49-F238E27FC236}">
                    <a16:creationId xmlns:a16="http://schemas.microsoft.com/office/drawing/2014/main" id="{2DE5DD3C-D0EC-4796-BDF5-A96AD2281736}"/>
                  </a:ext>
                </a:extLst>
              </p:cNvPr>
              <p:cNvGrpSpPr/>
              <p:nvPr/>
            </p:nvGrpSpPr>
            <p:grpSpPr>
              <a:xfrm rot="19673203" flipH="1">
                <a:off x="5731843" y="5356757"/>
                <a:ext cx="584021" cy="762000"/>
                <a:chOff x="7531306" y="801594"/>
                <a:chExt cx="2573630" cy="2895600"/>
              </a:xfrm>
            </p:grpSpPr>
            <p:grpSp>
              <p:nvGrpSpPr>
                <p:cNvPr id="845" name="Group 162">
                  <a:extLst>
                    <a:ext uri="{FF2B5EF4-FFF2-40B4-BE49-F238E27FC236}">
                      <a16:creationId xmlns:a16="http://schemas.microsoft.com/office/drawing/2014/main" id="{E09823DC-321B-4A44-A130-CCB95C741A28}"/>
                    </a:ext>
                  </a:extLst>
                </p:cNvPr>
                <p:cNvGrpSpPr/>
                <p:nvPr/>
              </p:nvGrpSpPr>
              <p:grpSpPr>
                <a:xfrm>
                  <a:off x="7531306" y="801594"/>
                  <a:ext cx="2573630" cy="2895600"/>
                  <a:chOff x="3859245" y="5528567"/>
                  <a:chExt cx="1088566" cy="874149"/>
                </a:xfrm>
              </p:grpSpPr>
              <p:sp>
                <p:nvSpPr>
                  <p:cNvPr id="847" name="Oval 846">
                    <a:extLst>
                      <a:ext uri="{FF2B5EF4-FFF2-40B4-BE49-F238E27FC236}">
                        <a16:creationId xmlns:a16="http://schemas.microsoft.com/office/drawing/2014/main" id="{2C97CCF3-F4BF-471A-91D6-B2CFE37D4D2D}"/>
                      </a:ext>
                    </a:extLst>
                  </p:cNvPr>
                  <p:cNvSpPr/>
                  <p:nvPr/>
                </p:nvSpPr>
                <p:spPr>
                  <a:xfrm rot="2101605">
                    <a:off x="3859245" y="5528567"/>
                    <a:ext cx="1088566" cy="87414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8" name="Oval 847">
                    <a:extLst>
                      <a:ext uri="{FF2B5EF4-FFF2-40B4-BE49-F238E27FC236}">
                        <a16:creationId xmlns:a16="http://schemas.microsoft.com/office/drawing/2014/main" id="{90A2E8C9-11B6-4DF7-8F64-21268DC31BED}"/>
                      </a:ext>
                    </a:extLst>
                  </p:cNvPr>
                  <p:cNvSpPr/>
                  <p:nvPr/>
                </p:nvSpPr>
                <p:spPr>
                  <a:xfrm>
                    <a:off x="4038600" y="5638800"/>
                    <a:ext cx="838200" cy="609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9" name="Moon 848">
                    <a:extLst>
                      <a:ext uri="{FF2B5EF4-FFF2-40B4-BE49-F238E27FC236}">
                        <a16:creationId xmlns:a16="http://schemas.microsoft.com/office/drawing/2014/main" id="{D640CEF1-FCC5-4A59-BBD8-12380C708451}"/>
                      </a:ext>
                    </a:extLst>
                  </p:cNvPr>
                  <p:cNvSpPr/>
                  <p:nvPr/>
                </p:nvSpPr>
                <p:spPr>
                  <a:xfrm rot="5234995">
                    <a:off x="4290166" y="5630289"/>
                    <a:ext cx="252233" cy="760909"/>
                  </a:xfrm>
                  <a:prstGeom prst="moon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46" name="Regular Pentagon 280">
                  <a:extLst>
                    <a:ext uri="{FF2B5EF4-FFF2-40B4-BE49-F238E27FC236}">
                      <a16:creationId xmlns:a16="http://schemas.microsoft.com/office/drawing/2014/main" id="{8A14C6B3-AC7B-43E4-997E-563C52B2AC47}"/>
                    </a:ext>
                  </a:extLst>
                </p:cNvPr>
                <p:cNvSpPr/>
                <p:nvPr/>
              </p:nvSpPr>
              <p:spPr>
                <a:xfrm>
                  <a:off x="7696200" y="2362200"/>
                  <a:ext cx="533400" cy="457200"/>
                </a:xfrm>
                <a:prstGeom prst="pentagon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0" name="Group 186">
                <a:extLst>
                  <a:ext uri="{FF2B5EF4-FFF2-40B4-BE49-F238E27FC236}">
                    <a16:creationId xmlns:a16="http://schemas.microsoft.com/office/drawing/2014/main" id="{3B5FF3FA-415A-4A90-97A7-CDEF123A1F16}"/>
                  </a:ext>
                </a:extLst>
              </p:cNvPr>
              <p:cNvGrpSpPr/>
              <p:nvPr/>
            </p:nvGrpSpPr>
            <p:grpSpPr>
              <a:xfrm>
                <a:off x="4266247" y="609601"/>
                <a:ext cx="3035448" cy="5092316"/>
                <a:chOff x="4266247" y="609601"/>
                <a:chExt cx="3035448" cy="5092316"/>
              </a:xfrm>
            </p:grpSpPr>
            <p:sp>
              <p:nvSpPr>
                <p:cNvPr id="771" name="Oval 770">
                  <a:extLst>
                    <a:ext uri="{FF2B5EF4-FFF2-40B4-BE49-F238E27FC236}">
                      <a16:creationId xmlns:a16="http://schemas.microsoft.com/office/drawing/2014/main" id="{D747B2D8-2079-464A-8C49-95DE110FA865}"/>
                    </a:ext>
                  </a:extLst>
                </p:cNvPr>
                <p:cNvSpPr/>
                <p:nvPr/>
              </p:nvSpPr>
              <p:spPr>
                <a:xfrm rot="2500754">
                  <a:off x="4266247" y="3969275"/>
                  <a:ext cx="552674" cy="7044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2" name="Oval 771">
                  <a:extLst>
                    <a:ext uri="{FF2B5EF4-FFF2-40B4-BE49-F238E27FC236}">
                      <a16:creationId xmlns:a16="http://schemas.microsoft.com/office/drawing/2014/main" id="{476DC5AD-A1AB-4215-B693-54483E79FC1F}"/>
                    </a:ext>
                  </a:extLst>
                </p:cNvPr>
                <p:cNvSpPr/>
                <p:nvPr/>
              </p:nvSpPr>
              <p:spPr>
                <a:xfrm rot="20155908">
                  <a:off x="6749021" y="3892075"/>
                  <a:ext cx="552674" cy="7044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3" name="Trapezoid 772">
                  <a:extLst>
                    <a:ext uri="{FF2B5EF4-FFF2-40B4-BE49-F238E27FC236}">
                      <a16:creationId xmlns:a16="http://schemas.microsoft.com/office/drawing/2014/main" id="{4EF01517-D112-4EFE-ADA2-467785EA9AA1}"/>
                    </a:ext>
                  </a:extLst>
                </p:cNvPr>
                <p:cNvSpPr/>
                <p:nvPr/>
              </p:nvSpPr>
              <p:spPr>
                <a:xfrm>
                  <a:off x="4899932" y="2962502"/>
                  <a:ext cx="1637282" cy="2739415"/>
                </a:xfrm>
                <a:prstGeom prst="trapezoid">
                  <a:avLst>
                    <a:gd name="adj" fmla="val 17846"/>
                  </a:avLst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4" name="Flowchart: Delay 773">
                  <a:extLst>
                    <a:ext uri="{FF2B5EF4-FFF2-40B4-BE49-F238E27FC236}">
                      <a16:creationId xmlns:a16="http://schemas.microsoft.com/office/drawing/2014/main" id="{965AF657-1189-4904-B51F-647992EA55E3}"/>
                    </a:ext>
                  </a:extLst>
                </p:cNvPr>
                <p:cNvSpPr/>
                <p:nvPr/>
              </p:nvSpPr>
              <p:spPr>
                <a:xfrm rot="16200000">
                  <a:off x="4393577" y="892689"/>
                  <a:ext cx="2724412" cy="2158235"/>
                </a:xfrm>
                <a:prstGeom prst="flowChartDelay">
                  <a:avLst/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5" name="Trapezoid 774">
                  <a:extLst>
                    <a:ext uri="{FF2B5EF4-FFF2-40B4-BE49-F238E27FC236}">
                      <a16:creationId xmlns:a16="http://schemas.microsoft.com/office/drawing/2014/main" id="{7E31D65A-6E49-4FD3-9C45-B9142E207656}"/>
                    </a:ext>
                  </a:extLst>
                </p:cNvPr>
                <p:cNvSpPr/>
                <p:nvPr/>
              </p:nvSpPr>
              <p:spPr>
                <a:xfrm rot="1505404">
                  <a:off x="4350831" y="2953068"/>
                  <a:ext cx="906215" cy="1416627"/>
                </a:xfrm>
                <a:prstGeom prst="trapezoid">
                  <a:avLst>
                    <a:gd name="adj" fmla="val 29076"/>
                  </a:avLst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6" name="Trapezoid 775">
                  <a:extLst>
                    <a:ext uri="{FF2B5EF4-FFF2-40B4-BE49-F238E27FC236}">
                      <a16:creationId xmlns:a16="http://schemas.microsoft.com/office/drawing/2014/main" id="{0F6D2FCF-E727-4048-B739-54AB4B5DB19D}"/>
                    </a:ext>
                  </a:extLst>
                </p:cNvPr>
                <p:cNvSpPr/>
                <p:nvPr/>
              </p:nvSpPr>
              <p:spPr>
                <a:xfrm rot="20172944">
                  <a:off x="6185747" y="2808632"/>
                  <a:ext cx="950939" cy="1547962"/>
                </a:xfrm>
                <a:prstGeom prst="trapezoid">
                  <a:avLst/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7" name="Cloud 776">
                  <a:extLst>
                    <a:ext uri="{FF2B5EF4-FFF2-40B4-BE49-F238E27FC236}">
                      <a16:creationId xmlns:a16="http://schemas.microsoft.com/office/drawing/2014/main" id="{99A432B2-8A99-499E-9051-55EA88B3C581}"/>
                    </a:ext>
                  </a:extLst>
                </p:cNvPr>
                <p:cNvSpPr/>
                <p:nvPr/>
              </p:nvSpPr>
              <p:spPr>
                <a:xfrm rot="4849455" flipH="1">
                  <a:off x="5241602" y="1794311"/>
                  <a:ext cx="2001596" cy="974173"/>
                </a:xfrm>
                <a:prstGeom prst="cloud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8" name="Cloud 777">
                  <a:extLst>
                    <a:ext uri="{FF2B5EF4-FFF2-40B4-BE49-F238E27FC236}">
                      <a16:creationId xmlns:a16="http://schemas.microsoft.com/office/drawing/2014/main" id="{657E4059-4596-4E50-B8F9-B678E96EDAB7}"/>
                    </a:ext>
                  </a:extLst>
                </p:cNvPr>
                <p:cNvSpPr/>
                <p:nvPr/>
              </p:nvSpPr>
              <p:spPr>
                <a:xfrm rot="16750545">
                  <a:off x="4354315" y="1794311"/>
                  <a:ext cx="2001596" cy="974173"/>
                </a:xfrm>
                <a:prstGeom prst="cloud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9" name="Isosceles Triangle 778">
                  <a:extLst>
                    <a:ext uri="{FF2B5EF4-FFF2-40B4-BE49-F238E27FC236}">
                      <a16:creationId xmlns:a16="http://schemas.microsoft.com/office/drawing/2014/main" id="{640BB639-BFDA-46CA-A123-3A5DFCAB431D}"/>
                    </a:ext>
                  </a:extLst>
                </p:cNvPr>
                <p:cNvSpPr/>
                <p:nvPr/>
              </p:nvSpPr>
              <p:spPr>
                <a:xfrm rot="10800000">
                  <a:off x="5420885" y="2652909"/>
                  <a:ext cx="669797" cy="495348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0" name="Oval 779">
                  <a:extLst>
                    <a:ext uri="{FF2B5EF4-FFF2-40B4-BE49-F238E27FC236}">
                      <a16:creationId xmlns:a16="http://schemas.microsoft.com/office/drawing/2014/main" id="{05B9DD16-1EC6-45B0-833A-23457C9257A6}"/>
                    </a:ext>
                  </a:extLst>
                </p:cNvPr>
                <p:cNvSpPr/>
                <p:nvPr/>
              </p:nvSpPr>
              <p:spPr>
                <a:xfrm>
                  <a:off x="5197619" y="981111"/>
                  <a:ext cx="1116328" cy="185755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1" name="Cloud 780">
                  <a:extLst>
                    <a:ext uri="{FF2B5EF4-FFF2-40B4-BE49-F238E27FC236}">
                      <a16:creationId xmlns:a16="http://schemas.microsoft.com/office/drawing/2014/main" id="{93645A11-6D31-4EC8-B916-565CE4CE1A03}"/>
                    </a:ext>
                  </a:extLst>
                </p:cNvPr>
                <p:cNvSpPr/>
                <p:nvPr/>
              </p:nvSpPr>
              <p:spPr>
                <a:xfrm>
                  <a:off x="5197619" y="1166866"/>
                  <a:ext cx="1041907" cy="433429"/>
                </a:xfrm>
                <a:prstGeom prst="cloud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2" name="Flowchart: Delay 781">
                  <a:extLst>
                    <a:ext uri="{FF2B5EF4-FFF2-40B4-BE49-F238E27FC236}">
                      <a16:creationId xmlns:a16="http://schemas.microsoft.com/office/drawing/2014/main" id="{3F7F8282-5906-43EB-803C-7BB8B4C3B50F}"/>
                    </a:ext>
                  </a:extLst>
                </p:cNvPr>
                <p:cNvSpPr/>
                <p:nvPr/>
              </p:nvSpPr>
              <p:spPr>
                <a:xfrm rot="5400000">
                  <a:off x="5538539" y="431387"/>
                  <a:ext cx="433429" cy="1562860"/>
                </a:xfrm>
                <a:prstGeom prst="flowChartDelay">
                  <a:avLst/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83" name="Group 782">
                  <a:extLst>
                    <a:ext uri="{FF2B5EF4-FFF2-40B4-BE49-F238E27FC236}">
                      <a16:creationId xmlns:a16="http://schemas.microsoft.com/office/drawing/2014/main" id="{980C5284-AD24-46CC-8F46-ED9540F3119D}"/>
                    </a:ext>
                  </a:extLst>
                </p:cNvPr>
                <p:cNvGrpSpPr/>
                <p:nvPr/>
              </p:nvGrpSpPr>
              <p:grpSpPr>
                <a:xfrm>
                  <a:off x="4953000" y="914399"/>
                  <a:ext cx="1524000" cy="228601"/>
                  <a:chOff x="7162800" y="1981200"/>
                  <a:chExt cx="4847444" cy="1060563"/>
                </a:xfrm>
              </p:grpSpPr>
              <p:grpSp>
                <p:nvGrpSpPr>
                  <p:cNvPr id="821" name="Group 130">
                    <a:extLst>
                      <a:ext uri="{FF2B5EF4-FFF2-40B4-BE49-F238E27FC236}">
                        <a16:creationId xmlns:a16="http://schemas.microsoft.com/office/drawing/2014/main" id="{51D06E1B-163C-4218-B812-06756E873CB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7321133" y="1822867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840" name="Diamond 839">
                      <a:extLst>
                        <a:ext uri="{FF2B5EF4-FFF2-40B4-BE49-F238E27FC236}">
                          <a16:creationId xmlns:a16="http://schemas.microsoft.com/office/drawing/2014/main" id="{1BF7E4A6-62F1-4B25-A9D4-91531F0FED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1" name="Diamond 840">
                      <a:extLst>
                        <a:ext uri="{FF2B5EF4-FFF2-40B4-BE49-F238E27FC236}">
                          <a16:creationId xmlns:a16="http://schemas.microsoft.com/office/drawing/2014/main" id="{5A66EBBD-99F9-49CD-81EC-A41CA39A8C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2" name="Isosceles Triangle 841">
                      <a:extLst>
                        <a:ext uri="{FF2B5EF4-FFF2-40B4-BE49-F238E27FC236}">
                          <a16:creationId xmlns:a16="http://schemas.microsoft.com/office/drawing/2014/main" id="{42E51CC0-858B-4469-8A28-A36D977983C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3" name="Isosceles Triangle 842">
                      <a:extLst>
                        <a:ext uri="{FF2B5EF4-FFF2-40B4-BE49-F238E27FC236}">
                          <a16:creationId xmlns:a16="http://schemas.microsoft.com/office/drawing/2014/main" id="{5F5D2E9C-B2A5-4DA9-AE50-6892B9661799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4" name="Hexagon 843">
                      <a:extLst>
                        <a:ext uri="{FF2B5EF4-FFF2-40B4-BE49-F238E27FC236}">
                          <a16:creationId xmlns:a16="http://schemas.microsoft.com/office/drawing/2014/main" id="{AFE7AC0A-C417-4154-A5BE-A212C2053D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2" name="Group 136">
                    <a:extLst>
                      <a:ext uri="{FF2B5EF4-FFF2-40B4-BE49-F238E27FC236}">
                        <a16:creationId xmlns:a16="http://schemas.microsoft.com/office/drawing/2014/main" id="{8E0DBAC0-433C-4706-BDDE-EF61FF9C891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485369" y="1830365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835" name="Diamond 834">
                      <a:extLst>
                        <a:ext uri="{FF2B5EF4-FFF2-40B4-BE49-F238E27FC236}">
                          <a16:creationId xmlns:a16="http://schemas.microsoft.com/office/drawing/2014/main" id="{6E5A1756-532B-4335-A38B-2DCABECECC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6" name="Diamond 835">
                      <a:extLst>
                        <a:ext uri="{FF2B5EF4-FFF2-40B4-BE49-F238E27FC236}">
                          <a16:creationId xmlns:a16="http://schemas.microsoft.com/office/drawing/2014/main" id="{D3D6463E-BC40-40F6-8BF5-59AEEA455A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7" name="Isosceles Triangle 836">
                      <a:extLst>
                        <a:ext uri="{FF2B5EF4-FFF2-40B4-BE49-F238E27FC236}">
                          <a16:creationId xmlns:a16="http://schemas.microsoft.com/office/drawing/2014/main" id="{FCFB7194-0F93-4B64-B2A5-03701AF18F6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8" name="Isosceles Triangle 837">
                      <a:extLst>
                        <a:ext uri="{FF2B5EF4-FFF2-40B4-BE49-F238E27FC236}">
                          <a16:creationId xmlns:a16="http://schemas.microsoft.com/office/drawing/2014/main" id="{796B3B97-F6CF-49BB-BCA8-BCF23B6B13D6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9" name="Hexagon 838">
                      <a:extLst>
                        <a:ext uri="{FF2B5EF4-FFF2-40B4-BE49-F238E27FC236}">
                          <a16:creationId xmlns:a16="http://schemas.microsoft.com/office/drawing/2014/main" id="{BED93BB1-263B-43CB-A244-5F96BCCC05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3" name="Group 142">
                    <a:extLst>
                      <a:ext uri="{FF2B5EF4-FFF2-40B4-BE49-F238E27FC236}">
                        <a16:creationId xmlns:a16="http://schemas.microsoft.com/office/drawing/2014/main" id="{3A7729E4-0973-4AC4-BC4B-46D1C7FEC7AB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649605" y="1837863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830" name="Diamond 829">
                      <a:extLst>
                        <a:ext uri="{FF2B5EF4-FFF2-40B4-BE49-F238E27FC236}">
                          <a16:creationId xmlns:a16="http://schemas.microsoft.com/office/drawing/2014/main" id="{B8F1FE24-B105-4007-98BC-97AF93E7CE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1" name="Diamond 830">
                      <a:extLst>
                        <a:ext uri="{FF2B5EF4-FFF2-40B4-BE49-F238E27FC236}">
                          <a16:creationId xmlns:a16="http://schemas.microsoft.com/office/drawing/2014/main" id="{C7BFB3F9-EC97-4D8D-B01A-2200BFE678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2" name="Isosceles Triangle 831">
                      <a:extLst>
                        <a:ext uri="{FF2B5EF4-FFF2-40B4-BE49-F238E27FC236}">
                          <a16:creationId xmlns:a16="http://schemas.microsoft.com/office/drawing/2014/main" id="{F5639D7D-67CC-4B22-A370-3058E1C8555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3" name="Isosceles Triangle 832">
                      <a:extLst>
                        <a:ext uri="{FF2B5EF4-FFF2-40B4-BE49-F238E27FC236}">
                          <a16:creationId xmlns:a16="http://schemas.microsoft.com/office/drawing/2014/main" id="{B20A4E93-1AB6-42A3-8A46-7952D00EFA22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4" name="Hexagon 833">
                      <a:extLst>
                        <a:ext uri="{FF2B5EF4-FFF2-40B4-BE49-F238E27FC236}">
                          <a16:creationId xmlns:a16="http://schemas.microsoft.com/office/drawing/2014/main" id="{0055ABF1-E90F-4699-B254-C435BDD9EA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4" name="Group 148">
                    <a:extLst>
                      <a:ext uri="{FF2B5EF4-FFF2-40B4-BE49-F238E27FC236}">
                        <a16:creationId xmlns:a16="http://schemas.microsoft.com/office/drawing/2014/main" id="{9EB2785D-C7C8-4D9B-97C6-9E97C67DE0EE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0813841" y="1845361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825" name="Diamond 824">
                      <a:extLst>
                        <a:ext uri="{FF2B5EF4-FFF2-40B4-BE49-F238E27FC236}">
                          <a16:creationId xmlns:a16="http://schemas.microsoft.com/office/drawing/2014/main" id="{C5942A45-96D4-47C8-B150-8059F75DF3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6" name="Diamond 825">
                      <a:extLst>
                        <a:ext uri="{FF2B5EF4-FFF2-40B4-BE49-F238E27FC236}">
                          <a16:creationId xmlns:a16="http://schemas.microsoft.com/office/drawing/2014/main" id="{C697D4CF-D96B-43F7-A52C-69ACD20900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7" name="Isosceles Triangle 826">
                      <a:extLst>
                        <a:ext uri="{FF2B5EF4-FFF2-40B4-BE49-F238E27FC236}">
                          <a16:creationId xmlns:a16="http://schemas.microsoft.com/office/drawing/2014/main" id="{7077CB0D-DB44-4D80-A849-F906967C1E2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8" name="Isosceles Triangle 827">
                      <a:extLst>
                        <a:ext uri="{FF2B5EF4-FFF2-40B4-BE49-F238E27FC236}">
                          <a16:creationId xmlns:a16="http://schemas.microsoft.com/office/drawing/2014/main" id="{8DC2269F-03A3-4E78-A5E8-637625A9F052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9" name="Hexagon 828">
                      <a:extLst>
                        <a:ext uri="{FF2B5EF4-FFF2-40B4-BE49-F238E27FC236}">
                          <a16:creationId xmlns:a16="http://schemas.microsoft.com/office/drawing/2014/main" id="{BD10A70A-0D84-4DE0-B978-1C36866508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784" name="Rectangle 783">
                  <a:extLst>
                    <a:ext uri="{FF2B5EF4-FFF2-40B4-BE49-F238E27FC236}">
                      <a16:creationId xmlns:a16="http://schemas.microsoft.com/office/drawing/2014/main" id="{E30A7006-F1FA-4F15-A25D-6CEF7DE7B63C}"/>
                    </a:ext>
                  </a:extLst>
                </p:cNvPr>
                <p:cNvSpPr/>
                <p:nvPr/>
              </p:nvSpPr>
              <p:spPr>
                <a:xfrm>
                  <a:off x="5029200" y="3962400"/>
                  <a:ext cx="1371600" cy="45720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85" name="Group 155">
                  <a:extLst>
                    <a:ext uri="{FF2B5EF4-FFF2-40B4-BE49-F238E27FC236}">
                      <a16:creationId xmlns:a16="http://schemas.microsoft.com/office/drawing/2014/main" id="{4CE23071-D4EE-4F7B-9ABB-C9131EB60246}"/>
                    </a:ext>
                  </a:extLst>
                </p:cNvPr>
                <p:cNvGrpSpPr/>
                <p:nvPr/>
              </p:nvGrpSpPr>
              <p:grpSpPr>
                <a:xfrm>
                  <a:off x="5029200" y="3962400"/>
                  <a:ext cx="1447800" cy="381000"/>
                  <a:chOff x="7162800" y="1981200"/>
                  <a:chExt cx="4847444" cy="1060563"/>
                </a:xfrm>
              </p:grpSpPr>
              <p:grpSp>
                <p:nvGrpSpPr>
                  <p:cNvPr id="797" name="Group 130">
                    <a:extLst>
                      <a:ext uri="{FF2B5EF4-FFF2-40B4-BE49-F238E27FC236}">
                        <a16:creationId xmlns:a16="http://schemas.microsoft.com/office/drawing/2014/main" id="{9ACCA155-F889-4A67-9119-2649EB3A08A7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7321133" y="1822867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816" name="Diamond 815">
                      <a:extLst>
                        <a:ext uri="{FF2B5EF4-FFF2-40B4-BE49-F238E27FC236}">
                          <a16:creationId xmlns:a16="http://schemas.microsoft.com/office/drawing/2014/main" id="{681696C8-3007-4222-AC64-24808D0BF0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7" name="Diamond 816">
                      <a:extLst>
                        <a:ext uri="{FF2B5EF4-FFF2-40B4-BE49-F238E27FC236}">
                          <a16:creationId xmlns:a16="http://schemas.microsoft.com/office/drawing/2014/main" id="{FC0703E1-A7E5-49A9-BAA3-6BF4B2DD9A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8" name="Isosceles Triangle 817">
                      <a:extLst>
                        <a:ext uri="{FF2B5EF4-FFF2-40B4-BE49-F238E27FC236}">
                          <a16:creationId xmlns:a16="http://schemas.microsoft.com/office/drawing/2014/main" id="{A021C682-FA44-49FE-BE2D-60F582AB12C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9" name="Isosceles Triangle 818">
                      <a:extLst>
                        <a:ext uri="{FF2B5EF4-FFF2-40B4-BE49-F238E27FC236}">
                          <a16:creationId xmlns:a16="http://schemas.microsoft.com/office/drawing/2014/main" id="{E0520975-ED80-458E-B51D-8D9517D1B29C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0" name="Hexagon 819">
                      <a:extLst>
                        <a:ext uri="{FF2B5EF4-FFF2-40B4-BE49-F238E27FC236}">
                          <a16:creationId xmlns:a16="http://schemas.microsoft.com/office/drawing/2014/main" id="{59BB88F3-3E48-4597-AE4B-A1C1B97A3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8" name="Group 136">
                    <a:extLst>
                      <a:ext uri="{FF2B5EF4-FFF2-40B4-BE49-F238E27FC236}">
                        <a16:creationId xmlns:a16="http://schemas.microsoft.com/office/drawing/2014/main" id="{75649013-08EC-4A0B-8E76-8632BA2CFB5F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485369" y="1830365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811" name="Diamond 810">
                      <a:extLst>
                        <a:ext uri="{FF2B5EF4-FFF2-40B4-BE49-F238E27FC236}">
                          <a16:creationId xmlns:a16="http://schemas.microsoft.com/office/drawing/2014/main" id="{CE90CBC9-5098-4194-AA8C-05A7D585E9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2" name="Diamond 811">
                      <a:extLst>
                        <a:ext uri="{FF2B5EF4-FFF2-40B4-BE49-F238E27FC236}">
                          <a16:creationId xmlns:a16="http://schemas.microsoft.com/office/drawing/2014/main" id="{F3C000B2-B3D3-4D79-84C6-5544CE3C4E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3" name="Isosceles Triangle 812">
                      <a:extLst>
                        <a:ext uri="{FF2B5EF4-FFF2-40B4-BE49-F238E27FC236}">
                          <a16:creationId xmlns:a16="http://schemas.microsoft.com/office/drawing/2014/main" id="{CF6006B9-484C-4B3D-BFA3-1D7A5DAC4F6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4" name="Isosceles Triangle 813">
                      <a:extLst>
                        <a:ext uri="{FF2B5EF4-FFF2-40B4-BE49-F238E27FC236}">
                          <a16:creationId xmlns:a16="http://schemas.microsoft.com/office/drawing/2014/main" id="{21E554FA-90B3-4F16-9EA6-DC2FD99E8BB8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5" name="Hexagon 814">
                      <a:extLst>
                        <a:ext uri="{FF2B5EF4-FFF2-40B4-BE49-F238E27FC236}">
                          <a16:creationId xmlns:a16="http://schemas.microsoft.com/office/drawing/2014/main" id="{817664DA-E7E7-4108-B55E-67AB233D89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9" name="Group 142">
                    <a:extLst>
                      <a:ext uri="{FF2B5EF4-FFF2-40B4-BE49-F238E27FC236}">
                        <a16:creationId xmlns:a16="http://schemas.microsoft.com/office/drawing/2014/main" id="{20CC1D4D-4F3A-44D4-93BD-75AAAE563EA2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649605" y="1837863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806" name="Diamond 805">
                      <a:extLst>
                        <a:ext uri="{FF2B5EF4-FFF2-40B4-BE49-F238E27FC236}">
                          <a16:creationId xmlns:a16="http://schemas.microsoft.com/office/drawing/2014/main" id="{BBF8C193-AADD-411E-8CB6-774B133A4B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7" name="Diamond 806">
                      <a:extLst>
                        <a:ext uri="{FF2B5EF4-FFF2-40B4-BE49-F238E27FC236}">
                          <a16:creationId xmlns:a16="http://schemas.microsoft.com/office/drawing/2014/main" id="{7F71C8BE-05AD-4D72-9CAB-621B6E00F4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8" name="Isosceles Triangle 807">
                      <a:extLst>
                        <a:ext uri="{FF2B5EF4-FFF2-40B4-BE49-F238E27FC236}">
                          <a16:creationId xmlns:a16="http://schemas.microsoft.com/office/drawing/2014/main" id="{020FB19F-AFE1-4DBF-B8DD-BA165F5E8FB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9" name="Isosceles Triangle 808">
                      <a:extLst>
                        <a:ext uri="{FF2B5EF4-FFF2-40B4-BE49-F238E27FC236}">
                          <a16:creationId xmlns:a16="http://schemas.microsoft.com/office/drawing/2014/main" id="{E362A86E-36D2-4999-B442-2B446BC106F7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0" name="Hexagon 809">
                      <a:extLst>
                        <a:ext uri="{FF2B5EF4-FFF2-40B4-BE49-F238E27FC236}">
                          <a16:creationId xmlns:a16="http://schemas.microsoft.com/office/drawing/2014/main" id="{65B1FCFD-A247-4CC3-A95F-7C9AFFE07B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0" name="Group 148">
                    <a:extLst>
                      <a:ext uri="{FF2B5EF4-FFF2-40B4-BE49-F238E27FC236}">
                        <a16:creationId xmlns:a16="http://schemas.microsoft.com/office/drawing/2014/main" id="{47989A95-6583-4CDD-909C-4F40AF111F1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0813841" y="1845361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801" name="Diamond 800">
                      <a:extLst>
                        <a:ext uri="{FF2B5EF4-FFF2-40B4-BE49-F238E27FC236}">
                          <a16:creationId xmlns:a16="http://schemas.microsoft.com/office/drawing/2014/main" id="{B5398C3F-9805-44F6-BE91-CBF33FAECB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2" name="Diamond 801">
                      <a:extLst>
                        <a:ext uri="{FF2B5EF4-FFF2-40B4-BE49-F238E27FC236}">
                          <a16:creationId xmlns:a16="http://schemas.microsoft.com/office/drawing/2014/main" id="{55B0516C-AEB7-4D8F-AA28-6469B1D77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3" name="Isosceles Triangle 802">
                      <a:extLst>
                        <a:ext uri="{FF2B5EF4-FFF2-40B4-BE49-F238E27FC236}">
                          <a16:creationId xmlns:a16="http://schemas.microsoft.com/office/drawing/2014/main" id="{28D637D8-0092-47C8-AD80-4F28E9591E4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4" name="Isosceles Triangle 803">
                      <a:extLst>
                        <a:ext uri="{FF2B5EF4-FFF2-40B4-BE49-F238E27FC236}">
                          <a16:creationId xmlns:a16="http://schemas.microsoft.com/office/drawing/2014/main" id="{4A5433CD-6F70-4DD8-9E48-C62C1008BC8A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5" name="Hexagon 804">
                      <a:extLst>
                        <a:ext uri="{FF2B5EF4-FFF2-40B4-BE49-F238E27FC236}">
                          <a16:creationId xmlns:a16="http://schemas.microsoft.com/office/drawing/2014/main" id="{C206A048-01C4-476C-9E4F-A4D7E67E6E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6" name="Group 185">
                  <a:extLst>
                    <a:ext uri="{FF2B5EF4-FFF2-40B4-BE49-F238E27FC236}">
                      <a16:creationId xmlns:a16="http://schemas.microsoft.com/office/drawing/2014/main" id="{44A51939-F76C-425D-9B05-782F0614F976}"/>
                    </a:ext>
                  </a:extLst>
                </p:cNvPr>
                <p:cNvGrpSpPr/>
                <p:nvPr/>
              </p:nvGrpSpPr>
              <p:grpSpPr>
                <a:xfrm>
                  <a:off x="5410200" y="2819400"/>
                  <a:ext cx="685800" cy="914400"/>
                  <a:chOff x="7641583" y="1524000"/>
                  <a:chExt cx="1091090" cy="1752600"/>
                </a:xfrm>
              </p:grpSpPr>
              <p:grpSp>
                <p:nvGrpSpPr>
                  <p:cNvPr id="787" name="Group 129">
                    <a:extLst>
                      <a:ext uri="{FF2B5EF4-FFF2-40B4-BE49-F238E27FC236}">
                        <a16:creationId xmlns:a16="http://schemas.microsoft.com/office/drawing/2014/main" id="{601117DF-8DC8-4391-85B2-394DE98B50FD}"/>
                      </a:ext>
                    </a:extLst>
                  </p:cNvPr>
                  <p:cNvGrpSpPr/>
                  <p:nvPr/>
                </p:nvGrpSpPr>
                <p:grpSpPr>
                  <a:xfrm>
                    <a:off x="7696200" y="2057400"/>
                    <a:ext cx="990600" cy="1219200"/>
                    <a:chOff x="7162800" y="381000"/>
                    <a:chExt cx="1371600" cy="1295400"/>
                  </a:xfrm>
                </p:grpSpPr>
                <p:sp>
                  <p:nvSpPr>
                    <p:cNvPr id="792" name="Diamond 791">
                      <a:extLst>
                        <a:ext uri="{FF2B5EF4-FFF2-40B4-BE49-F238E27FC236}">
                          <a16:creationId xmlns:a16="http://schemas.microsoft.com/office/drawing/2014/main" id="{D05EE6B7-E45B-4B7E-AF10-23E211643F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3" name="Diamond 792">
                      <a:extLst>
                        <a:ext uri="{FF2B5EF4-FFF2-40B4-BE49-F238E27FC236}">
                          <a16:creationId xmlns:a16="http://schemas.microsoft.com/office/drawing/2014/main" id="{F193BB6D-7394-49EF-AE66-1457913D87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4" name="Isosceles Triangle 793">
                      <a:extLst>
                        <a:ext uri="{FF2B5EF4-FFF2-40B4-BE49-F238E27FC236}">
                          <a16:creationId xmlns:a16="http://schemas.microsoft.com/office/drawing/2014/main" id="{7E68469B-948A-4CAD-A23C-E3805E65911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5" name="Isosceles Triangle 794">
                      <a:extLst>
                        <a:ext uri="{FF2B5EF4-FFF2-40B4-BE49-F238E27FC236}">
                          <a16:creationId xmlns:a16="http://schemas.microsoft.com/office/drawing/2014/main" id="{76AA36C4-BB58-4B96-9D8F-494D16033DBD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6" name="Hexagon 795">
                      <a:extLst>
                        <a:ext uri="{FF2B5EF4-FFF2-40B4-BE49-F238E27FC236}">
                          <a16:creationId xmlns:a16="http://schemas.microsoft.com/office/drawing/2014/main" id="{72CE8AD6-EE39-4DDE-9DD0-72372FB9B0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88" name="Diamond 787">
                    <a:extLst>
                      <a:ext uri="{FF2B5EF4-FFF2-40B4-BE49-F238E27FC236}">
                        <a16:creationId xmlns:a16="http://schemas.microsoft.com/office/drawing/2014/main" id="{3360A006-3B7E-4F91-ABE9-47DDD7365E4D}"/>
                      </a:ext>
                    </a:extLst>
                  </p:cNvPr>
                  <p:cNvSpPr/>
                  <p:nvPr/>
                </p:nvSpPr>
                <p:spPr>
                  <a:xfrm>
                    <a:off x="7641583" y="1735111"/>
                    <a:ext cx="440267" cy="645459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9" name="Diamond 788">
                    <a:extLst>
                      <a:ext uri="{FF2B5EF4-FFF2-40B4-BE49-F238E27FC236}">
                        <a16:creationId xmlns:a16="http://schemas.microsoft.com/office/drawing/2014/main" id="{882F519D-D50E-4C26-B1CE-70CF1BF05657}"/>
                      </a:ext>
                    </a:extLst>
                  </p:cNvPr>
                  <p:cNvSpPr/>
                  <p:nvPr/>
                </p:nvSpPr>
                <p:spPr>
                  <a:xfrm>
                    <a:off x="8292406" y="1761344"/>
                    <a:ext cx="440267" cy="645459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Hexagon 789">
                    <a:extLst>
                      <a:ext uri="{FF2B5EF4-FFF2-40B4-BE49-F238E27FC236}">
                        <a16:creationId xmlns:a16="http://schemas.microsoft.com/office/drawing/2014/main" id="{0BD99E42-2C2C-4702-8392-D4705B7634F9}"/>
                      </a:ext>
                    </a:extLst>
                  </p:cNvPr>
                  <p:cNvSpPr/>
                  <p:nvPr/>
                </p:nvSpPr>
                <p:spPr>
                  <a:xfrm>
                    <a:off x="7696200" y="1524000"/>
                    <a:ext cx="290504" cy="356237"/>
                  </a:xfrm>
                  <a:prstGeom prst="hexagon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1" name="Hexagon 790">
                    <a:extLst>
                      <a:ext uri="{FF2B5EF4-FFF2-40B4-BE49-F238E27FC236}">
                        <a16:creationId xmlns:a16="http://schemas.microsoft.com/office/drawing/2014/main" id="{05CE67A5-1F32-42D3-B7F5-346CAD6ABDAF}"/>
                      </a:ext>
                    </a:extLst>
                  </p:cNvPr>
                  <p:cNvSpPr/>
                  <p:nvPr/>
                </p:nvSpPr>
                <p:spPr>
                  <a:xfrm>
                    <a:off x="8382000" y="1524000"/>
                    <a:ext cx="290504" cy="356237"/>
                  </a:xfrm>
                  <a:prstGeom prst="hexagon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758" name="Group 200">
              <a:extLst>
                <a:ext uri="{FF2B5EF4-FFF2-40B4-BE49-F238E27FC236}">
                  <a16:creationId xmlns:a16="http://schemas.microsoft.com/office/drawing/2014/main" id="{CB21C252-702D-4FEB-A95E-C7607E049606}"/>
                </a:ext>
              </a:extLst>
            </p:cNvPr>
            <p:cNvGrpSpPr/>
            <p:nvPr/>
          </p:nvGrpSpPr>
          <p:grpSpPr>
            <a:xfrm flipH="1">
              <a:off x="6629400" y="3733800"/>
              <a:ext cx="838200" cy="892657"/>
              <a:chOff x="228600" y="1752600"/>
              <a:chExt cx="838200" cy="892657"/>
            </a:xfrm>
          </p:grpSpPr>
          <p:grpSp>
            <p:nvGrpSpPr>
              <p:cNvPr id="759" name="Group 36">
                <a:extLst>
                  <a:ext uri="{FF2B5EF4-FFF2-40B4-BE49-F238E27FC236}">
                    <a16:creationId xmlns:a16="http://schemas.microsoft.com/office/drawing/2014/main" id="{82C19C01-BA91-4474-BBA5-EC48CF7F9569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761" name="Round Same Side Corner Rectangle 195">
                  <a:extLst>
                    <a:ext uri="{FF2B5EF4-FFF2-40B4-BE49-F238E27FC236}">
                      <a16:creationId xmlns:a16="http://schemas.microsoft.com/office/drawing/2014/main" id="{BEE3C6E7-35D7-41F6-924E-469C59D00098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2" name="Block Arc 761">
                  <a:extLst>
                    <a:ext uri="{FF2B5EF4-FFF2-40B4-BE49-F238E27FC236}">
                      <a16:creationId xmlns:a16="http://schemas.microsoft.com/office/drawing/2014/main" id="{39175AD6-1A8C-4F02-97D4-95192D7C83B9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3" name="Oval 762">
                  <a:extLst>
                    <a:ext uri="{FF2B5EF4-FFF2-40B4-BE49-F238E27FC236}">
                      <a16:creationId xmlns:a16="http://schemas.microsoft.com/office/drawing/2014/main" id="{60DD6DC8-D00C-4738-BE61-6090AC92AC00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4" name="Oval 763">
                  <a:extLst>
                    <a:ext uri="{FF2B5EF4-FFF2-40B4-BE49-F238E27FC236}">
                      <a16:creationId xmlns:a16="http://schemas.microsoft.com/office/drawing/2014/main" id="{6A600D9B-2886-4F63-A57E-BEAFD255F746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5" name="Oval 764">
                  <a:extLst>
                    <a:ext uri="{FF2B5EF4-FFF2-40B4-BE49-F238E27FC236}">
                      <a16:creationId xmlns:a16="http://schemas.microsoft.com/office/drawing/2014/main" id="{B8BDFDD9-79CB-4628-AAF6-87CF8925E895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6" name="Oval 765">
                  <a:extLst>
                    <a:ext uri="{FF2B5EF4-FFF2-40B4-BE49-F238E27FC236}">
                      <a16:creationId xmlns:a16="http://schemas.microsoft.com/office/drawing/2014/main" id="{3180823F-9253-4F0B-81B9-95665E6986BC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7" name="Double Wave 766">
                  <a:extLst>
                    <a:ext uri="{FF2B5EF4-FFF2-40B4-BE49-F238E27FC236}">
                      <a16:creationId xmlns:a16="http://schemas.microsoft.com/office/drawing/2014/main" id="{70AC7B62-3E43-43D1-A27A-814577CE7A5F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0" name="Oval 759">
                <a:extLst>
                  <a:ext uri="{FF2B5EF4-FFF2-40B4-BE49-F238E27FC236}">
                    <a16:creationId xmlns:a16="http://schemas.microsoft.com/office/drawing/2014/main" id="{8129DB00-162F-4868-9308-0B03F31CBE99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5" name="Group 499">
            <a:extLst>
              <a:ext uri="{FF2B5EF4-FFF2-40B4-BE49-F238E27FC236}">
                <a16:creationId xmlns:a16="http://schemas.microsoft.com/office/drawing/2014/main" id="{8E4F724A-1578-4324-8738-9527EAC03D43}"/>
              </a:ext>
            </a:extLst>
          </p:cNvPr>
          <p:cNvGrpSpPr/>
          <p:nvPr/>
        </p:nvGrpSpPr>
        <p:grpSpPr>
          <a:xfrm>
            <a:off x="2266812" y="3518964"/>
            <a:ext cx="1518776" cy="2665413"/>
            <a:chOff x="4952882" y="762000"/>
            <a:chExt cx="3124318" cy="5483097"/>
          </a:xfrm>
        </p:grpSpPr>
        <p:grpSp>
          <p:nvGrpSpPr>
            <p:cNvPr id="856" name="Group 174">
              <a:extLst>
                <a:ext uri="{FF2B5EF4-FFF2-40B4-BE49-F238E27FC236}">
                  <a16:creationId xmlns:a16="http://schemas.microsoft.com/office/drawing/2014/main" id="{7336553F-60C7-4391-8A30-3417C0FE1F39}"/>
                </a:ext>
              </a:extLst>
            </p:cNvPr>
            <p:cNvGrpSpPr/>
            <p:nvPr/>
          </p:nvGrpSpPr>
          <p:grpSpPr>
            <a:xfrm>
              <a:off x="4952882" y="762000"/>
              <a:ext cx="2727408" cy="5483097"/>
              <a:chOff x="4952882" y="762000"/>
              <a:chExt cx="2727408" cy="5483097"/>
            </a:xfrm>
          </p:grpSpPr>
          <p:grpSp>
            <p:nvGrpSpPr>
              <p:cNvPr id="867" name="Group 167">
                <a:extLst>
                  <a:ext uri="{FF2B5EF4-FFF2-40B4-BE49-F238E27FC236}">
                    <a16:creationId xmlns:a16="http://schemas.microsoft.com/office/drawing/2014/main" id="{C1D79C4B-01C6-498E-9D5E-675810249694}"/>
                  </a:ext>
                </a:extLst>
              </p:cNvPr>
              <p:cNvGrpSpPr/>
              <p:nvPr/>
            </p:nvGrpSpPr>
            <p:grpSpPr>
              <a:xfrm>
                <a:off x="5486400" y="5334000"/>
                <a:ext cx="698294" cy="911097"/>
                <a:chOff x="7531306" y="801594"/>
                <a:chExt cx="2573630" cy="2895600"/>
              </a:xfrm>
            </p:grpSpPr>
            <p:grpSp>
              <p:nvGrpSpPr>
                <p:cNvPr id="953" name="Group 162">
                  <a:extLst>
                    <a:ext uri="{FF2B5EF4-FFF2-40B4-BE49-F238E27FC236}">
                      <a16:creationId xmlns:a16="http://schemas.microsoft.com/office/drawing/2014/main" id="{AB3208B0-3519-48C1-BDC4-59AAA4387526}"/>
                    </a:ext>
                  </a:extLst>
                </p:cNvPr>
                <p:cNvGrpSpPr/>
                <p:nvPr/>
              </p:nvGrpSpPr>
              <p:grpSpPr>
                <a:xfrm>
                  <a:off x="7531306" y="801594"/>
                  <a:ext cx="2573630" cy="2895600"/>
                  <a:chOff x="3859245" y="5528567"/>
                  <a:chExt cx="1088566" cy="874149"/>
                </a:xfrm>
              </p:grpSpPr>
              <p:sp>
                <p:nvSpPr>
                  <p:cNvPr id="955" name="Oval 954">
                    <a:extLst>
                      <a:ext uri="{FF2B5EF4-FFF2-40B4-BE49-F238E27FC236}">
                        <a16:creationId xmlns:a16="http://schemas.microsoft.com/office/drawing/2014/main" id="{6BCB1C80-5F05-4C3B-A377-F902521A0F48}"/>
                      </a:ext>
                    </a:extLst>
                  </p:cNvPr>
                  <p:cNvSpPr/>
                  <p:nvPr/>
                </p:nvSpPr>
                <p:spPr>
                  <a:xfrm rot="2101605">
                    <a:off x="3859245" y="5528567"/>
                    <a:ext cx="1088566" cy="87414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6" name="Oval 955">
                    <a:extLst>
                      <a:ext uri="{FF2B5EF4-FFF2-40B4-BE49-F238E27FC236}">
                        <a16:creationId xmlns:a16="http://schemas.microsoft.com/office/drawing/2014/main" id="{19B7D56D-4FE1-4AC9-9F58-845D7771F1DD}"/>
                      </a:ext>
                    </a:extLst>
                  </p:cNvPr>
                  <p:cNvSpPr/>
                  <p:nvPr/>
                </p:nvSpPr>
                <p:spPr>
                  <a:xfrm>
                    <a:off x="4038600" y="5638800"/>
                    <a:ext cx="838200" cy="609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7" name="Moon 956">
                    <a:extLst>
                      <a:ext uri="{FF2B5EF4-FFF2-40B4-BE49-F238E27FC236}">
                        <a16:creationId xmlns:a16="http://schemas.microsoft.com/office/drawing/2014/main" id="{0910AFFF-82EB-4C69-8090-95AA6B4DBD1F}"/>
                      </a:ext>
                    </a:extLst>
                  </p:cNvPr>
                  <p:cNvSpPr/>
                  <p:nvPr/>
                </p:nvSpPr>
                <p:spPr>
                  <a:xfrm rot="5234995">
                    <a:off x="4290166" y="5630289"/>
                    <a:ext cx="252233" cy="760909"/>
                  </a:xfrm>
                  <a:prstGeom prst="moon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54" name="Regular Pentagon 187">
                  <a:extLst>
                    <a:ext uri="{FF2B5EF4-FFF2-40B4-BE49-F238E27FC236}">
                      <a16:creationId xmlns:a16="http://schemas.microsoft.com/office/drawing/2014/main" id="{2C8832AB-B06E-4409-8383-C028658C4799}"/>
                    </a:ext>
                  </a:extLst>
                </p:cNvPr>
                <p:cNvSpPr/>
                <p:nvPr/>
              </p:nvSpPr>
              <p:spPr>
                <a:xfrm>
                  <a:off x="7696200" y="2362200"/>
                  <a:ext cx="533400" cy="457200"/>
                </a:xfrm>
                <a:prstGeom prst="pentagon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8" name="Group 168">
                <a:extLst>
                  <a:ext uri="{FF2B5EF4-FFF2-40B4-BE49-F238E27FC236}">
                    <a16:creationId xmlns:a16="http://schemas.microsoft.com/office/drawing/2014/main" id="{295A97CC-9269-433E-9AB1-E1533CF25E8A}"/>
                  </a:ext>
                </a:extLst>
              </p:cNvPr>
              <p:cNvGrpSpPr/>
              <p:nvPr/>
            </p:nvGrpSpPr>
            <p:grpSpPr>
              <a:xfrm rot="21154056" flipH="1">
                <a:off x="6324600" y="5334000"/>
                <a:ext cx="698294" cy="911097"/>
                <a:chOff x="7531306" y="801594"/>
                <a:chExt cx="2573630" cy="2895600"/>
              </a:xfrm>
            </p:grpSpPr>
            <p:grpSp>
              <p:nvGrpSpPr>
                <p:cNvPr id="948" name="Group 162">
                  <a:extLst>
                    <a:ext uri="{FF2B5EF4-FFF2-40B4-BE49-F238E27FC236}">
                      <a16:creationId xmlns:a16="http://schemas.microsoft.com/office/drawing/2014/main" id="{26159E3F-BD23-4B9B-8605-5973D1B5D0B7}"/>
                    </a:ext>
                  </a:extLst>
                </p:cNvPr>
                <p:cNvGrpSpPr/>
                <p:nvPr/>
              </p:nvGrpSpPr>
              <p:grpSpPr>
                <a:xfrm>
                  <a:off x="7531306" y="801594"/>
                  <a:ext cx="2573630" cy="2895600"/>
                  <a:chOff x="3859245" y="5528567"/>
                  <a:chExt cx="1088566" cy="874149"/>
                </a:xfrm>
              </p:grpSpPr>
              <p:sp>
                <p:nvSpPr>
                  <p:cNvPr id="950" name="Oval 949">
                    <a:extLst>
                      <a:ext uri="{FF2B5EF4-FFF2-40B4-BE49-F238E27FC236}">
                        <a16:creationId xmlns:a16="http://schemas.microsoft.com/office/drawing/2014/main" id="{33CACF5A-893D-485E-97F1-7837A6D16CC0}"/>
                      </a:ext>
                    </a:extLst>
                  </p:cNvPr>
                  <p:cNvSpPr/>
                  <p:nvPr/>
                </p:nvSpPr>
                <p:spPr>
                  <a:xfrm rot="2101605">
                    <a:off x="3859245" y="5528567"/>
                    <a:ext cx="1088566" cy="87414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1" name="Oval 950">
                    <a:extLst>
                      <a:ext uri="{FF2B5EF4-FFF2-40B4-BE49-F238E27FC236}">
                        <a16:creationId xmlns:a16="http://schemas.microsoft.com/office/drawing/2014/main" id="{07AE5A26-7745-4369-B7EC-6B1EFB7DA740}"/>
                      </a:ext>
                    </a:extLst>
                  </p:cNvPr>
                  <p:cNvSpPr/>
                  <p:nvPr/>
                </p:nvSpPr>
                <p:spPr>
                  <a:xfrm>
                    <a:off x="4038600" y="5638800"/>
                    <a:ext cx="838200" cy="609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2" name="Moon 951">
                    <a:extLst>
                      <a:ext uri="{FF2B5EF4-FFF2-40B4-BE49-F238E27FC236}">
                        <a16:creationId xmlns:a16="http://schemas.microsoft.com/office/drawing/2014/main" id="{F8F5532B-AF7A-48E5-9FCA-C73FBE35E124}"/>
                      </a:ext>
                    </a:extLst>
                  </p:cNvPr>
                  <p:cNvSpPr/>
                  <p:nvPr/>
                </p:nvSpPr>
                <p:spPr>
                  <a:xfrm rot="5234995">
                    <a:off x="4290166" y="5630289"/>
                    <a:ext cx="252233" cy="760909"/>
                  </a:xfrm>
                  <a:prstGeom prst="moon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49" name="Regular Pentagon 182">
                  <a:extLst>
                    <a:ext uri="{FF2B5EF4-FFF2-40B4-BE49-F238E27FC236}">
                      <a16:creationId xmlns:a16="http://schemas.microsoft.com/office/drawing/2014/main" id="{3D210591-84B7-40E0-A907-F144F4C8C987}"/>
                    </a:ext>
                  </a:extLst>
                </p:cNvPr>
                <p:cNvSpPr/>
                <p:nvPr/>
              </p:nvSpPr>
              <p:spPr>
                <a:xfrm>
                  <a:off x="7696200" y="2362200"/>
                  <a:ext cx="533400" cy="457200"/>
                </a:xfrm>
                <a:prstGeom prst="pentagon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9" name="Group 161">
                <a:extLst>
                  <a:ext uri="{FF2B5EF4-FFF2-40B4-BE49-F238E27FC236}">
                    <a16:creationId xmlns:a16="http://schemas.microsoft.com/office/drawing/2014/main" id="{18E4E304-8880-41BC-B6CF-EDD8C98C38FC}"/>
                  </a:ext>
                </a:extLst>
              </p:cNvPr>
              <p:cNvGrpSpPr/>
              <p:nvPr/>
            </p:nvGrpSpPr>
            <p:grpSpPr>
              <a:xfrm>
                <a:off x="4952882" y="762000"/>
                <a:ext cx="2727408" cy="4959188"/>
                <a:chOff x="4952882" y="762000"/>
                <a:chExt cx="2727408" cy="4959188"/>
              </a:xfrm>
            </p:grpSpPr>
            <p:sp>
              <p:nvSpPr>
                <p:cNvPr id="870" name="Isosceles Triangle 869">
                  <a:extLst>
                    <a:ext uri="{FF2B5EF4-FFF2-40B4-BE49-F238E27FC236}">
                      <a16:creationId xmlns:a16="http://schemas.microsoft.com/office/drawing/2014/main" id="{26AF3570-5D3B-446D-BA20-47CC520B80E8}"/>
                    </a:ext>
                  </a:extLst>
                </p:cNvPr>
                <p:cNvSpPr/>
                <p:nvPr/>
              </p:nvSpPr>
              <p:spPr>
                <a:xfrm>
                  <a:off x="5181600" y="2438400"/>
                  <a:ext cx="2389395" cy="3282788"/>
                </a:xfrm>
                <a:prstGeom prst="triangle">
                  <a:avLst/>
                </a:prstGeom>
                <a:solidFill>
                  <a:srgbClr val="DFFAA4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1" name="Isosceles Triangle 870">
                  <a:extLst>
                    <a:ext uri="{FF2B5EF4-FFF2-40B4-BE49-F238E27FC236}">
                      <a16:creationId xmlns:a16="http://schemas.microsoft.com/office/drawing/2014/main" id="{891E8F69-FD31-4958-9E70-68DA3112FF8D}"/>
                    </a:ext>
                  </a:extLst>
                </p:cNvPr>
                <p:cNvSpPr/>
                <p:nvPr/>
              </p:nvSpPr>
              <p:spPr>
                <a:xfrm rot="10800000">
                  <a:off x="6076582" y="2755122"/>
                  <a:ext cx="543044" cy="703455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2" name="Oval 871">
                  <a:extLst>
                    <a:ext uri="{FF2B5EF4-FFF2-40B4-BE49-F238E27FC236}">
                      <a16:creationId xmlns:a16="http://schemas.microsoft.com/office/drawing/2014/main" id="{12E71CAA-E66F-41B0-B62B-AEE7752BEEF6}"/>
                    </a:ext>
                  </a:extLst>
                </p:cNvPr>
                <p:cNvSpPr/>
                <p:nvPr/>
              </p:nvSpPr>
              <p:spPr>
                <a:xfrm rot="19411276">
                  <a:off x="7066607" y="3336494"/>
                  <a:ext cx="613683" cy="11599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3" name="Oval 872">
                  <a:extLst>
                    <a:ext uri="{FF2B5EF4-FFF2-40B4-BE49-F238E27FC236}">
                      <a16:creationId xmlns:a16="http://schemas.microsoft.com/office/drawing/2014/main" id="{9C4BAD8C-3A04-45E4-8041-A9AB2578EA48}"/>
                    </a:ext>
                  </a:extLst>
                </p:cNvPr>
                <p:cNvSpPr/>
                <p:nvPr/>
              </p:nvSpPr>
              <p:spPr>
                <a:xfrm rot="2820608">
                  <a:off x="5166984" y="3418260"/>
                  <a:ext cx="646307" cy="1074512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4" name="Isosceles Triangle 873">
                  <a:extLst>
                    <a:ext uri="{FF2B5EF4-FFF2-40B4-BE49-F238E27FC236}">
                      <a16:creationId xmlns:a16="http://schemas.microsoft.com/office/drawing/2014/main" id="{E0896B16-3C04-4E33-8160-865F1689A3F7}"/>
                    </a:ext>
                  </a:extLst>
                </p:cNvPr>
                <p:cNvSpPr/>
                <p:nvPr/>
              </p:nvSpPr>
              <p:spPr>
                <a:xfrm rot="2242960">
                  <a:off x="5170561" y="2163098"/>
                  <a:ext cx="1303307" cy="1932008"/>
                </a:xfrm>
                <a:prstGeom prst="triangle">
                  <a:avLst/>
                </a:prstGeom>
                <a:solidFill>
                  <a:srgbClr val="DFFAA4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5" name="Isosceles Triangle 874">
                  <a:extLst>
                    <a:ext uri="{FF2B5EF4-FFF2-40B4-BE49-F238E27FC236}">
                      <a16:creationId xmlns:a16="http://schemas.microsoft.com/office/drawing/2014/main" id="{2F6DC0F2-213F-413D-A52A-C22CE76D54E2}"/>
                    </a:ext>
                  </a:extLst>
                </p:cNvPr>
                <p:cNvSpPr/>
                <p:nvPr/>
              </p:nvSpPr>
              <p:spPr>
                <a:xfrm rot="19284057">
                  <a:off x="6275276" y="2162247"/>
                  <a:ext cx="1303307" cy="1932008"/>
                </a:xfrm>
                <a:prstGeom prst="triangle">
                  <a:avLst/>
                </a:prstGeom>
                <a:solidFill>
                  <a:srgbClr val="DFFAA4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6" name="Oval 875">
                  <a:extLst>
                    <a:ext uri="{FF2B5EF4-FFF2-40B4-BE49-F238E27FC236}">
                      <a16:creationId xmlns:a16="http://schemas.microsoft.com/office/drawing/2014/main" id="{002B9D30-A6BA-4D6B-ADE2-C0A96DDAE93E}"/>
                    </a:ext>
                  </a:extLst>
                </p:cNvPr>
                <p:cNvSpPr/>
                <p:nvPr/>
              </p:nvSpPr>
              <p:spPr>
                <a:xfrm>
                  <a:off x="5642146" y="762000"/>
                  <a:ext cx="1411915" cy="2227607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7" name="Cloud 876">
                  <a:extLst>
                    <a:ext uri="{FF2B5EF4-FFF2-40B4-BE49-F238E27FC236}">
                      <a16:creationId xmlns:a16="http://schemas.microsoft.com/office/drawing/2014/main" id="{14F6E424-B064-4724-ADE8-6329C669885A}"/>
                    </a:ext>
                  </a:extLst>
                </p:cNvPr>
                <p:cNvSpPr/>
                <p:nvPr/>
              </p:nvSpPr>
              <p:spPr>
                <a:xfrm>
                  <a:off x="5642146" y="762000"/>
                  <a:ext cx="1411915" cy="586212"/>
                </a:xfrm>
                <a:prstGeom prst="cloud">
                  <a:avLst/>
                </a:pr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8" name="Cloud 877">
                  <a:extLst>
                    <a:ext uri="{FF2B5EF4-FFF2-40B4-BE49-F238E27FC236}">
                      <a16:creationId xmlns:a16="http://schemas.microsoft.com/office/drawing/2014/main" id="{04A695E3-0AB0-4242-976D-8739C38A600B}"/>
                    </a:ext>
                  </a:extLst>
                </p:cNvPr>
                <p:cNvSpPr/>
                <p:nvPr/>
              </p:nvSpPr>
              <p:spPr>
                <a:xfrm rot="5107997">
                  <a:off x="5589622" y="2153998"/>
                  <a:ext cx="2827203" cy="550915"/>
                </a:xfrm>
                <a:prstGeom prst="cloud">
                  <a:avLst/>
                </a:pr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9" name="Cloud 878">
                  <a:extLst>
                    <a:ext uri="{FF2B5EF4-FFF2-40B4-BE49-F238E27FC236}">
                      <a16:creationId xmlns:a16="http://schemas.microsoft.com/office/drawing/2014/main" id="{8064826B-82AC-4866-9697-875C4C9ACAC2}"/>
                    </a:ext>
                  </a:extLst>
                </p:cNvPr>
                <p:cNvSpPr/>
                <p:nvPr/>
              </p:nvSpPr>
              <p:spPr>
                <a:xfrm rot="6038579">
                  <a:off x="4359736" y="2131957"/>
                  <a:ext cx="2764845" cy="523182"/>
                </a:xfrm>
                <a:prstGeom prst="cloud">
                  <a:avLst/>
                </a:pr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0" name="Trapezoid 879">
                  <a:extLst>
                    <a:ext uri="{FF2B5EF4-FFF2-40B4-BE49-F238E27FC236}">
                      <a16:creationId xmlns:a16="http://schemas.microsoft.com/office/drawing/2014/main" id="{81A04942-2068-4A5D-9C82-61999200E1D1}"/>
                    </a:ext>
                  </a:extLst>
                </p:cNvPr>
                <p:cNvSpPr/>
                <p:nvPr/>
              </p:nvSpPr>
              <p:spPr>
                <a:xfrm rot="283094">
                  <a:off x="5323791" y="935993"/>
                  <a:ext cx="651653" cy="1993122"/>
                </a:xfrm>
                <a:prstGeom prst="trapezoid">
                  <a:avLst>
                    <a:gd name="adj" fmla="val 43652"/>
                  </a:avLst>
                </a:prstGeom>
                <a:solidFill>
                  <a:srgbClr val="CC99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1" name="Trapezoid 880">
                  <a:extLst>
                    <a:ext uri="{FF2B5EF4-FFF2-40B4-BE49-F238E27FC236}">
                      <a16:creationId xmlns:a16="http://schemas.microsoft.com/office/drawing/2014/main" id="{917D196C-6748-4345-AA3C-095A68697781}"/>
                    </a:ext>
                  </a:extLst>
                </p:cNvPr>
                <p:cNvSpPr/>
                <p:nvPr/>
              </p:nvSpPr>
              <p:spPr>
                <a:xfrm rot="21363997">
                  <a:off x="6790794" y="901023"/>
                  <a:ext cx="651653" cy="1993122"/>
                </a:xfrm>
                <a:prstGeom prst="trapezoid">
                  <a:avLst>
                    <a:gd name="adj" fmla="val 43418"/>
                  </a:avLst>
                </a:prstGeom>
                <a:solidFill>
                  <a:srgbClr val="CC99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2" name="Flowchart: Stored Data 881">
                  <a:extLst>
                    <a:ext uri="{FF2B5EF4-FFF2-40B4-BE49-F238E27FC236}">
                      <a16:creationId xmlns:a16="http://schemas.microsoft.com/office/drawing/2014/main" id="{5A8C1053-5BA1-4567-803D-224436946750}"/>
                    </a:ext>
                  </a:extLst>
                </p:cNvPr>
                <p:cNvSpPr/>
                <p:nvPr/>
              </p:nvSpPr>
              <p:spPr>
                <a:xfrm rot="5400000">
                  <a:off x="5933439" y="362099"/>
                  <a:ext cx="937940" cy="1737742"/>
                </a:xfrm>
                <a:prstGeom prst="flowChartOnlineStorage">
                  <a:avLst/>
                </a:prstGeom>
                <a:solidFill>
                  <a:srgbClr val="CC99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83" name="Group 71">
                  <a:extLst>
                    <a:ext uri="{FF2B5EF4-FFF2-40B4-BE49-F238E27FC236}">
                      <a16:creationId xmlns:a16="http://schemas.microsoft.com/office/drawing/2014/main" id="{37550977-B65B-492F-8EB1-9455BB8088A7}"/>
                    </a:ext>
                  </a:extLst>
                </p:cNvPr>
                <p:cNvGrpSpPr/>
                <p:nvPr/>
              </p:nvGrpSpPr>
              <p:grpSpPr>
                <a:xfrm>
                  <a:off x="5486399" y="824459"/>
                  <a:ext cx="1858781" cy="760751"/>
                  <a:chOff x="7620000" y="358515"/>
                  <a:chExt cx="2725710" cy="713282"/>
                </a:xfrm>
              </p:grpSpPr>
              <p:grpSp>
                <p:nvGrpSpPr>
                  <p:cNvPr id="920" name="Group 42">
                    <a:extLst>
                      <a:ext uri="{FF2B5EF4-FFF2-40B4-BE49-F238E27FC236}">
                        <a16:creationId xmlns:a16="http://schemas.microsoft.com/office/drawing/2014/main" id="{E04650C6-5F4B-4E58-84E6-971C55910897}"/>
                      </a:ext>
                    </a:extLst>
                  </p:cNvPr>
                  <p:cNvGrpSpPr/>
                  <p:nvPr/>
                </p:nvGrpSpPr>
                <p:grpSpPr>
                  <a:xfrm>
                    <a:off x="7620000" y="381000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942" name="Flowchart: Collate 36">
                      <a:extLst>
                        <a:ext uri="{FF2B5EF4-FFF2-40B4-BE49-F238E27FC236}">
                          <a16:creationId xmlns:a16="http://schemas.microsoft.com/office/drawing/2014/main" id="{5284ED1C-48E9-4A26-9217-AD76E400818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43" name="Rectangle 37">
                      <a:extLst>
                        <a:ext uri="{FF2B5EF4-FFF2-40B4-BE49-F238E27FC236}">
                          <a16:creationId xmlns:a16="http://schemas.microsoft.com/office/drawing/2014/main" id="{C89E7234-BFFD-420B-9021-B31CEFD106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4" name="Diamond 38">
                      <a:extLst>
                        <a:ext uri="{FF2B5EF4-FFF2-40B4-BE49-F238E27FC236}">
                          <a16:creationId xmlns:a16="http://schemas.microsoft.com/office/drawing/2014/main" id="{FC9A985D-B483-44E0-81B1-81E6E11743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5" name="Diamond 39">
                      <a:extLst>
                        <a:ext uri="{FF2B5EF4-FFF2-40B4-BE49-F238E27FC236}">
                          <a16:creationId xmlns:a16="http://schemas.microsoft.com/office/drawing/2014/main" id="{0B5BFC89-5BEA-4E31-97FE-71EB498F20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6" name="Diamond 40">
                      <a:extLst>
                        <a:ext uri="{FF2B5EF4-FFF2-40B4-BE49-F238E27FC236}">
                          <a16:creationId xmlns:a16="http://schemas.microsoft.com/office/drawing/2014/main" id="{A25BBE92-CB54-4387-8DB8-63964B897D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7" name="Diamond 41">
                      <a:extLst>
                        <a:ext uri="{FF2B5EF4-FFF2-40B4-BE49-F238E27FC236}">
                          <a16:creationId xmlns:a16="http://schemas.microsoft.com/office/drawing/2014/main" id="{D1036D24-1206-4F79-AC87-324F102FA3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21" name="Group 43">
                    <a:extLst>
                      <a:ext uri="{FF2B5EF4-FFF2-40B4-BE49-F238E27FC236}">
                        <a16:creationId xmlns:a16="http://schemas.microsoft.com/office/drawing/2014/main" id="{D3633E92-873E-44A9-ACDC-0F62A681B3F4}"/>
                      </a:ext>
                    </a:extLst>
                  </p:cNvPr>
                  <p:cNvGrpSpPr/>
                  <p:nvPr/>
                </p:nvGrpSpPr>
                <p:grpSpPr>
                  <a:xfrm>
                    <a:off x="8260830" y="385997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936" name="Flowchart: Collate 935">
                      <a:extLst>
                        <a:ext uri="{FF2B5EF4-FFF2-40B4-BE49-F238E27FC236}">
                          <a16:creationId xmlns:a16="http://schemas.microsoft.com/office/drawing/2014/main" id="{7E11E66D-3F35-4156-A4A5-9928B232961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37" name="Rectangle 936">
                      <a:extLst>
                        <a:ext uri="{FF2B5EF4-FFF2-40B4-BE49-F238E27FC236}">
                          <a16:creationId xmlns:a16="http://schemas.microsoft.com/office/drawing/2014/main" id="{E45AA7EC-0679-41CD-A8A0-FE97AFF2D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38" name="Diamond 937">
                      <a:extLst>
                        <a:ext uri="{FF2B5EF4-FFF2-40B4-BE49-F238E27FC236}">
                          <a16:creationId xmlns:a16="http://schemas.microsoft.com/office/drawing/2014/main" id="{CDE2604C-6471-49EB-B0F4-5C89927995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39" name="Diamond 938">
                      <a:extLst>
                        <a:ext uri="{FF2B5EF4-FFF2-40B4-BE49-F238E27FC236}">
                          <a16:creationId xmlns:a16="http://schemas.microsoft.com/office/drawing/2014/main" id="{173B9A20-1F3E-4E69-88A2-3380A6C69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0" name="Diamond 939">
                      <a:extLst>
                        <a:ext uri="{FF2B5EF4-FFF2-40B4-BE49-F238E27FC236}">
                          <a16:creationId xmlns:a16="http://schemas.microsoft.com/office/drawing/2014/main" id="{4E20FC47-C6C4-4607-9A09-C63249BDEA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1" name="Diamond 940">
                      <a:extLst>
                        <a:ext uri="{FF2B5EF4-FFF2-40B4-BE49-F238E27FC236}">
                          <a16:creationId xmlns:a16="http://schemas.microsoft.com/office/drawing/2014/main" id="{5C695026-DAE3-4B40-B756-E31D82A12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22" name="Group 50">
                    <a:extLst>
                      <a:ext uri="{FF2B5EF4-FFF2-40B4-BE49-F238E27FC236}">
                        <a16:creationId xmlns:a16="http://schemas.microsoft.com/office/drawing/2014/main" id="{027335E2-216A-41FD-B728-A522C68C36FE}"/>
                      </a:ext>
                    </a:extLst>
                  </p:cNvPr>
                  <p:cNvGrpSpPr/>
                  <p:nvPr/>
                </p:nvGrpSpPr>
                <p:grpSpPr>
                  <a:xfrm>
                    <a:off x="8884170" y="372256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930" name="Flowchart: Collate 929">
                      <a:extLst>
                        <a:ext uri="{FF2B5EF4-FFF2-40B4-BE49-F238E27FC236}">
                          <a16:creationId xmlns:a16="http://schemas.microsoft.com/office/drawing/2014/main" id="{53C52C74-B101-42BD-AEA3-5F42423D614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31" name="Rectangle 930">
                      <a:extLst>
                        <a:ext uri="{FF2B5EF4-FFF2-40B4-BE49-F238E27FC236}">
                          <a16:creationId xmlns:a16="http://schemas.microsoft.com/office/drawing/2014/main" id="{E91088F1-5530-4584-972B-9203EABDCD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32" name="Diamond 931">
                      <a:extLst>
                        <a:ext uri="{FF2B5EF4-FFF2-40B4-BE49-F238E27FC236}">
                          <a16:creationId xmlns:a16="http://schemas.microsoft.com/office/drawing/2014/main" id="{3EC7D23E-1CC0-482E-A217-D145C23D5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33" name="Diamond 932">
                      <a:extLst>
                        <a:ext uri="{FF2B5EF4-FFF2-40B4-BE49-F238E27FC236}">
                          <a16:creationId xmlns:a16="http://schemas.microsoft.com/office/drawing/2014/main" id="{DD28FAEC-179E-426A-B201-7B5E2A72A9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34" name="Diamond 933">
                      <a:extLst>
                        <a:ext uri="{FF2B5EF4-FFF2-40B4-BE49-F238E27FC236}">
                          <a16:creationId xmlns:a16="http://schemas.microsoft.com/office/drawing/2014/main" id="{A5B0743C-6462-4703-9AFB-B9A9E822C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35" name="Diamond 934">
                      <a:extLst>
                        <a:ext uri="{FF2B5EF4-FFF2-40B4-BE49-F238E27FC236}">
                          <a16:creationId xmlns:a16="http://schemas.microsoft.com/office/drawing/2014/main" id="{FB6E319D-8D82-470B-9083-BCADD11335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23" name="Group 57">
                    <a:extLst>
                      <a:ext uri="{FF2B5EF4-FFF2-40B4-BE49-F238E27FC236}">
                        <a16:creationId xmlns:a16="http://schemas.microsoft.com/office/drawing/2014/main" id="{DDFE9B00-DC3C-487E-A249-E21F06ADDC5A}"/>
                      </a:ext>
                    </a:extLst>
                  </p:cNvPr>
                  <p:cNvGrpSpPr/>
                  <p:nvPr/>
                </p:nvGrpSpPr>
                <p:grpSpPr>
                  <a:xfrm>
                    <a:off x="9507510" y="358515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924" name="Flowchart: Collate 923">
                      <a:extLst>
                        <a:ext uri="{FF2B5EF4-FFF2-40B4-BE49-F238E27FC236}">
                          <a16:creationId xmlns:a16="http://schemas.microsoft.com/office/drawing/2014/main" id="{B409423B-CEC0-4C17-A7FF-A8B35B58EAB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25" name="Rectangle 924">
                      <a:extLst>
                        <a:ext uri="{FF2B5EF4-FFF2-40B4-BE49-F238E27FC236}">
                          <a16:creationId xmlns:a16="http://schemas.microsoft.com/office/drawing/2014/main" id="{A647CA8E-8122-4C29-92EA-A0B76243F2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6" name="Diamond 925">
                      <a:extLst>
                        <a:ext uri="{FF2B5EF4-FFF2-40B4-BE49-F238E27FC236}">
                          <a16:creationId xmlns:a16="http://schemas.microsoft.com/office/drawing/2014/main" id="{64D103C6-3DEC-4491-B821-A0E2ABA88D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7" name="Diamond 926">
                      <a:extLst>
                        <a:ext uri="{FF2B5EF4-FFF2-40B4-BE49-F238E27FC236}">
                          <a16:creationId xmlns:a16="http://schemas.microsoft.com/office/drawing/2014/main" id="{C29DFA35-5B38-43DF-9AE0-975050C197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8" name="Diamond 927">
                      <a:extLst>
                        <a:ext uri="{FF2B5EF4-FFF2-40B4-BE49-F238E27FC236}">
                          <a16:creationId xmlns:a16="http://schemas.microsoft.com/office/drawing/2014/main" id="{3B2F71A8-04EF-467B-A8D3-3E8AA88904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9" name="Diamond 928">
                      <a:extLst>
                        <a:ext uri="{FF2B5EF4-FFF2-40B4-BE49-F238E27FC236}">
                          <a16:creationId xmlns:a16="http://schemas.microsoft.com/office/drawing/2014/main" id="{232CF26F-FF1C-4BBA-BAAE-2455EB3EF7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4" name="Group 72">
                  <a:extLst>
                    <a:ext uri="{FF2B5EF4-FFF2-40B4-BE49-F238E27FC236}">
                      <a16:creationId xmlns:a16="http://schemas.microsoft.com/office/drawing/2014/main" id="{DFB810E3-9BBE-4840-84AC-1FE777B7F287}"/>
                    </a:ext>
                  </a:extLst>
                </p:cNvPr>
                <p:cNvGrpSpPr/>
                <p:nvPr/>
              </p:nvGrpSpPr>
              <p:grpSpPr>
                <a:xfrm>
                  <a:off x="5334000" y="4876800"/>
                  <a:ext cx="2086131" cy="594610"/>
                  <a:chOff x="7620000" y="344774"/>
                  <a:chExt cx="3349050" cy="727023"/>
                </a:xfrm>
              </p:grpSpPr>
              <p:grpSp>
                <p:nvGrpSpPr>
                  <p:cNvPr id="885" name="Group 42">
                    <a:extLst>
                      <a:ext uri="{FF2B5EF4-FFF2-40B4-BE49-F238E27FC236}">
                        <a16:creationId xmlns:a16="http://schemas.microsoft.com/office/drawing/2014/main" id="{D8C79FD9-8F4B-4286-AE93-C438412D442F}"/>
                      </a:ext>
                    </a:extLst>
                  </p:cNvPr>
                  <p:cNvGrpSpPr/>
                  <p:nvPr/>
                </p:nvGrpSpPr>
                <p:grpSpPr>
                  <a:xfrm>
                    <a:off x="7620000" y="381000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914" name="Flowchart: Collate 913">
                      <a:extLst>
                        <a:ext uri="{FF2B5EF4-FFF2-40B4-BE49-F238E27FC236}">
                          <a16:creationId xmlns:a16="http://schemas.microsoft.com/office/drawing/2014/main" id="{F4FC4293-E2B1-4621-AC1F-A2C8275B3BE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15" name="Rectangle 914">
                      <a:extLst>
                        <a:ext uri="{FF2B5EF4-FFF2-40B4-BE49-F238E27FC236}">
                          <a16:creationId xmlns:a16="http://schemas.microsoft.com/office/drawing/2014/main" id="{84CD5C0F-2984-4C88-8188-CF0CD6B40A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6" name="Diamond 915">
                      <a:extLst>
                        <a:ext uri="{FF2B5EF4-FFF2-40B4-BE49-F238E27FC236}">
                          <a16:creationId xmlns:a16="http://schemas.microsoft.com/office/drawing/2014/main" id="{CFCAB07C-E674-49AD-A1C8-183B5513EC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7" name="Diamond 916">
                      <a:extLst>
                        <a:ext uri="{FF2B5EF4-FFF2-40B4-BE49-F238E27FC236}">
                          <a16:creationId xmlns:a16="http://schemas.microsoft.com/office/drawing/2014/main" id="{717FBEAF-13D4-49BF-85EB-B1F122B545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8" name="Diamond 917">
                      <a:extLst>
                        <a:ext uri="{FF2B5EF4-FFF2-40B4-BE49-F238E27FC236}">
                          <a16:creationId xmlns:a16="http://schemas.microsoft.com/office/drawing/2014/main" id="{3A8BD7A1-846B-457A-A811-36BB31F064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9" name="Diamond 918">
                      <a:extLst>
                        <a:ext uri="{FF2B5EF4-FFF2-40B4-BE49-F238E27FC236}">
                          <a16:creationId xmlns:a16="http://schemas.microsoft.com/office/drawing/2014/main" id="{8DAFE49F-C065-4FB7-A0DA-B5574FEAF1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6" name="Group 43">
                    <a:extLst>
                      <a:ext uri="{FF2B5EF4-FFF2-40B4-BE49-F238E27FC236}">
                        <a16:creationId xmlns:a16="http://schemas.microsoft.com/office/drawing/2014/main" id="{52D75A3D-87E2-4E78-A247-258DC3D1E95A}"/>
                      </a:ext>
                    </a:extLst>
                  </p:cNvPr>
                  <p:cNvGrpSpPr/>
                  <p:nvPr/>
                </p:nvGrpSpPr>
                <p:grpSpPr>
                  <a:xfrm>
                    <a:off x="8260830" y="385997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908" name="Flowchart: Collate 907">
                      <a:extLst>
                        <a:ext uri="{FF2B5EF4-FFF2-40B4-BE49-F238E27FC236}">
                          <a16:creationId xmlns:a16="http://schemas.microsoft.com/office/drawing/2014/main" id="{6D09CBE9-8DF3-401D-AC8A-D73618FA4B2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09" name="Rectangle 908">
                      <a:extLst>
                        <a:ext uri="{FF2B5EF4-FFF2-40B4-BE49-F238E27FC236}">
                          <a16:creationId xmlns:a16="http://schemas.microsoft.com/office/drawing/2014/main" id="{9EE37CE2-65D9-40A5-96E8-15A6D02967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0" name="Diamond 909">
                      <a:extLst>
                        <a:ext uri="{FF2B5EF4-FFF2-40B4-BE49-F238E27FC236}">
                          <a16:creationId xmlns:a16="http://schemas.microsoft.com/office/drawing/2014/main" id="{43F6885D-3701-4068-81FC-E8865E4E4A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1" name="Diamond 910">
                      <a:extLst>
                        <a:ext uri="{FF2B5EF4-FFF2-40B4-BE49-F238E27FC236}">
                          <a16:creationId xmlns:a16="http://schemas.microsoft.com/office/drawing/2014/main" id="{03C01ABC-F745-4A9E-97ED-0E432AFC29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2" name="Diamond 911">
                      <a:extLst>
                        <a:ext uri="{FF2B5EF4-FFF2-40B4-BE49-F238E27FC236}">
                          <a16:creationId xmlns:a16="http://schemas.microsoft.com/office/drawing/2014/main" id="{42D1C6FD-7EAF-47C4-9D80-E38D358867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3" name="Diamond 912">
                      <a:extLst>
                        <a:ext uri="{FF2B5EF4-FFF2-40B4-BE49-F238E27FC236}">
                          <a16:creationId xmlns:a16="http://schemas.microsoft.com/office/drawing/2014/main" id="{5EF4ABE4-EBEC-4310-A6A9-902DAA8164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7" name="Group 50">
                    <a:extLst>
                      <a:ext uri="{FF2B5EF4-FFF2-40B4-BE49-F238E27FC236}">
                        <a16:creationId xmlns:a16="http://schemas.microsoft.com/office/drawing/2014/main" id="{41DE56AA-4EF3-4CED-ABE9-DAB866079427}"/>
                      </a:ext>
                    </a:extLst>
                  </p:cNvPr>
                  <p:cNvGrpSpPr/>
                  <p:nvPr/>
                </p:nvGrpSpPr>
                <p:grpSpPr>
                  <a:xfrm>
                    <a:off x="8884170" y="372256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902" name="Flowchart: Collate 901">
                      <a:extLst>
                        <a:ext uri="{FF2B5EF4-FFF2-40B4-BE49-F238E27FC236}">
                          <a16:creationId xmlns:a16="http://schemas.microsoft.com/office/drawing/2014/main" id="{BB93198F-4786-4405-84CC-3649363EE69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03" name="Rectangle 902">
                      <a:extLst>
                        <a:ext uri="{FF2B5EF4-FFF2-40B4-BE49-F238E27FC236}">
                          <a16:creationId xmlns:a16="http://schemas.microsoft.com/office/drawing/2014/main" id="{90956FAF-0FB6-401E-9FAC-74D10CFBBB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4" name="Diamond 903">
                      <a:extLst>
                        <a:ext uri="{FF2B5EF4-FFF2-40B4-BE49-F238E27FC236}">
                          <a16:creationId xmlns:a16="http://schemas.microsoft.com/office/drawing/2014/main" id="{A130926B-776D-43DF-BD7F-ED8D11E7A7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5" name="Diamond 904">
                      <a:extLst>
                        <a:ext uri="{FF2B5EF4-FFF2-40B4-BE49-F238E27FC236}">
                          <a16:creationId xmlns:a16="http://schemas.microsoft.com/office/drawing/2014/main" id="{17B7044B-7604-4212-9606-4FA08DF97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6" name="Diamond 905">
                      <a:extLst>
                        <a:ext uri="{FF2B5EF4-FFF2-40B4-BE49-F238E27FC236}">
                          <a16:creationId xmlns:a16="http://schemas.microsoft.com/office/drawing/2014/main" id="{3034353C-E6EF-4013-84F2-3DFBECFD4A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7" name="Diamond 906">
                      <a:extLst>
                        <a:ext uri="{FF2B5EF4-FFF2-40B4-BE49-F238E27FC236}">
                          <a16:creationId xmlns:a16="http://schemas.microsoft.com/office/drawing/2014/main" id="{F554B8FA-82A8-4102-AE43-B343727A91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8" name="Group 57">
                    <a:extLst>
                      <a:ext uri="{FF2B5EF4-FFF2-40B4-BE49-F238E27FC236}">
                        <a16:creationId xmlns:a16="http://schemas.microsoft.com/office/drawing/2014/main" id="{AF7C8F9E-A6EC-4D2A-A637-94A91F12CE69}"/>
                      </a:ext>
                    </a:extLst>
                  </p:cNvPr>
                  <p:cNvGrpSpPr/>
                  <p:nvPr/>
                </p:nvGrpSpPr>
                <p:grpSpPr>
                  <a:xfrm>
                    <a:off x="9507510" y="358515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896" name="Flowchart: Collate 895">
                      <a:extLst>
                        <a:ext uri="{FF2B5EF4-FFF2-40B4-BE49-F238E27FC236}">
                          <a16:creationId xmlns:a16="http://schemas.microsoft.com/office/drawing/2014/main" id="{405C21E4-D3AF-4F86-A1BC-100FAC01002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97" name="Rectangle 896">
                      <a:extLst>
                        <a:ext uri="{FF2B5EF4-FFF2-40B4-BE49-F238E27FC236}">
                          <a16:creationId xmlns:a16="http://schemas.microsoft.com/office/drawing/2014/main" id="{DA7CB106-6334-4B03-BD39-CD46CCB384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8" name="Diamond 897">
                      <a:extLst>
                        <a:ext uri="{FF2B5EF4-FFF2-40B4-BE49-F238E27FC236}">
                          <a16:creationId xmlns:a16="http://schemas.microsoft.com/office/drawing/2014/main" id="{DDFE04FA-0078-4AE1-AD57-CF401CB68A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9" name="Diamond 898">
                      <a:extLst>
                        <a:ext uri="{FF2B5EF4-FFF2-40B4-BE49-F238E27FC236}">
                          <a16:creationId xmlns:a16="http://schemas.microsoft.com/office/drawing/2014/main" id="{BE22C7C4-61CB-48A6-A8BF-28C5F584EA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0" name="Diamond 899">
                      <a:extLst>
                        <a:ext uri="{FF2B5EF4-FFF2-40B4-BE49-F238E27FC236}">
                          <a16:creationId xmlns:a16="http://schemas.microsoft.com/office/drawing/2014/main" id="{127FB5EC-870E-4029-B518-A6839C7AC7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1" name="Diamond 900">
                      <a:extLst>
                        <a:ext uri="{FF2B5EF4-FFF2-40B4-BE49-F238E27FC236}">
                          <a16:creationId xmlns:a16="http://schemas.microsoft.com/office/drawing/2014/main" id="{CA1FC366-106E-4BC7-B7BA-15550522B7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9" name="Group 64">
                    <a:extLst>
                      <a:ext uri="{FF2B5EF4-FFF2-40B4-BE49-F238E27FC236}">
                        <a16:creationId xmlns:a16="http://schemas.microsoft.com/office/drawing/2014/main" id="{8A3FE18E-6922-4047-A07F-332E64DA5E46}"/>
                      </a:ext>
                    </a:extLst>
                  </p:cNvPr>
                  <p:cNvGrpSpPr/>
                  <p:nvPr/>
                </p:nvGrpSpPr>
                <p:grpSpPr>
                  <a:xfrm>
                    <a:off x="10130850" y="344774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890" name="Flowchart: Collate 889">
                      <a:extLst>
                        <a:ext uri="{FF2B5EF4-FFF2-40B4-BE49-F238E27FC236}">
                          <a16:creationId xmlns:a16="http://schemas.microsoft.com/office/drawing/2014/main" id="{B300FC36-A384-4701-A8FF-406EC568235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91" name="Rectangle 890">
                      <a:extLst>
                        <a:ext uri="{FF2B5EF4-FFF2-40B4-BE49-F238E27FC236}">
                          <a16:creationId xmlns:a16="http://schemas.microsoft.com/office/drawing/2014/main" id="{EAB60C5F-C411-47CC-99A7-BDFF8BE764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2" name="Diamond 891">
                      <a:extLst>
                        <a:ext uri="{FF2B5EF4-FFF2-40B4-BE49-F238E27FC236}">
                          <a16:creationId xmlns:a16="http://schemas.microsoft.com/office/drawing/2014/main" id="{95104BE8-D956-4989-B905-319A816D48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3" name="Diamond 892">
                      <a:extLst>
                        <a:ext uri="{FF2B5EF4-FFF2-40B4-BE49-F238E27FC236}">
                          <a16:creationId xmlns:a16="http://schemas.microsoft.com/office/drawing/2014/main" id="{A94A3FED-F954-42D8-A462-EE13410DD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4" name="Diamond 893">
                      <a:extLst>
                        <a:ext uri="{FF2B5EF4-FFF2-40B4-BE49-F238E27FC236}">
                          <a16:creationId xmlns:a16="http://schemas.microsoft.com/office/drawing/2014/main" id="{A0E7F99B-F90E-4158-B6E1-9986E766E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5" name="Diamond 894">
                      <a:extLst>
                        <a:ext uri="{FF2B5EF4-FFF2-40B4-BE49-F238E27FC236}">
                          <a16:creationId xmlns:a16="http://schemas.microsoft.com/office/drawing/2014/main" id="{82542BFC-D6B7-483B-B8BA-8643ACD37B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857" name="Group 175">
              <a:extLst>
                <a:ext uri="{FF2B5EF4-FFF2-40B4-BE49-F238E27FC236}">
                  <a16:creationId xmlns:a16="http://schemas.microsoft.com/office/drawing/2014/main" id="{584BFFEA-2470-45E9-89B7-7DE114AF39C9}"/>
                </a:ext>
              </a:extLst>
            </p:cNvPr>
            <p:cNvGrpSpPr/>
            <p:nvPr/>
          </p:nvGrpSpPr>
          <p:grpSpPr>
            <a:xfrm flipH="1">
              <a:off x="7239000" y="3505200"/>
              <a:ext cx="838200" cy="892657"/>
              <a:chOff x="228600" y="1752600"/>
              <a:chExt cx="838200" cy="892657"/>
            </a:xfrm>
          </p:grpSpPr>
          <p:grpSp>
            <p:nvGrpSpPr>
              <p:cNvPr id="858" name="Group 36">
                <a:extLst>
                  <a:ext uri="{FF2B5EF4-FFF2-40B4-BE49-F238E27FC236}">
                    <a16:creationId xmlns:a16="http://schemas.microsoft.com/office/drawing/2014/main" id="{C954D524-A11B-491D-B2B7-9E22303C0A73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860" name="Round Same Side Corner Rectangle 93">
                  <a:extLst>
                    <a:ext uri="{FF2B5EF4-FFF2-40B4-BE49-F238E27FC236}">
                      <a16:creationId xmlns:a16="http://schemas.microsoft.com/office/drawing/2014/main" id="{9FDC211E-85F8-4AA7-A805-6F0E849D25F8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1" name="Block Arc 860">
                  <a:extLst>
                    <a:ext uri="{FF2B5EF4-FFF2-40B4-BE49-F238E27FC236}">
                      <a16:creationId xmlns:a16="http://schemas.microsoft.com/office/drawing/2014/main" id="{E59F06D0-C88B-4EC1-9974-94FA6A2E1122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2" name="Oval 861">
                  <a:extLst>
                    <a:ext uri="{FF2B5EF4-FFF2-40B4-BE49-F238E27FC236}">
                      <a16:creationId xmlns:a16="http://schemas.microsoft.com/office/drawing/2014/main" id="{B2006DA7-25BC-40D3-A814-EF6FFBCBEE42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3" name="Oval 862">
                  <a:extLst>
                    <a:ext uri="{FF2B5EF4-FFF2-40B4-BE49-F238E27FC236}">
                      <a16:creationId xmlns:a16="http://schemas.microsoft.com/office/drawing/2014/main" id="{3979F141-CE11-4018-8BF4-E1BACCC038C1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4" name="Oval 863">
                  <a:extLst>
                    <a:ext uri="{FF2B5EF4-FFF2-40B4-BE49-F238E27FC236}">
                      <a16:creationId xmlns:a16="http://schemas.microsoft.com/office/drawing/2014/main" id="{F3A0B20A-D1A0-42D4-AC5A-31DC46856430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5" name="Oval 864">
                  <a:extLst>
                    <a:ext uri="{FF2B5EF4-FFF2-40B4-BE49-F238E27FC236}">
                      <a16:creationId xmlns:a16="http://schemas.microsoft.com/office/drawing/2014/main" id="{3C9AE4D1-7814-473F-B3E3-CE3F2FF918EE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6" name="Double Wave 865">
                  <a:extLst>
                    <a:ext uri="{FF2B5EF4-FFF2-40B4-BE49-F238E27FC236}">
                      <a16:creationId xmlns:a16="http://schemas.microsoft.com/office/drawing/2014/main" id="{2A34F959-F55E-4DC4-AA36-58B8FD0AAAD7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59" name="Oval 858">
                <a:extLst>
                  <a:ext uri="{FF2B5EF4-FFF2-40B4-BE49-F238E27FC236}">
                    <a16:creationId xmlns:a16="http://schemas.microsoft.com/office/drawing/2014/main" id="{8A152F28-979C-4E09-B603-394A91D9351E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58" name="Group 684">
            <a:extLst>
              <a:ext uri="{FF2B5EF4-FFF2-40B4-BE49-F238E27FC236}">
                <a16:creationId xmlns:a16="http://schemas.microsoft.com/office/drawing/2014/main" id="{B7D66F28-D706-4BAE-9170-7455B3141B80}"/>
              </a:ext>
            </a:extLst>
          </p:cNvPr>
          <p:cNvGrpSpPr/>
          <p:nvPr/>
        </p:nvGrpSpPr>
        <p:grpSpPr>
          <a:xfrm>
            <a:off x="254257" y="3715352"/>
            <a:ext cx="1575912" cy="2652144"/>
            <a:chOff x="5105400" y="609600"/>
            <a:chExt cx="3124200" cy="5257800"/>
          </a:xfrm>
        </p:grpSpPr>
        <p:grpSp>
          <p:nvGrpSpPr>
            <p:cNvPr id="959" name="Group 182">
              <a:extLst>
                <a:ext uri="{FF2B5EF4-FFF2-40B4-BE49-F238E27FC236}">
                  <a16:creationId xmlns:a16="http://schemas.microsoft.com/office/drawing/2014/main" id="{0AB24040-393E-4FB0-8224-693CF61BE23E}"/>
                </a:ext>
              </a:extLst>
            </p:cNvPr>
            <p:cNvGrpSpPr/>
            <p:nvPr/>
          </p:nvGrpSpPr>
          <p:grpSpPr>
            <a:xfrm>
              <a:off x="5105400" y="609600"/>
              <a:ext cx="2884589" cy="5257800"/>
              <a:chOff x="5105400" y="609600"/>
              <a:chExt cx="2884589" cy="5257800"/>
            </a:xfrm>
          </p:grpSpPr>
          <p:grpSp>
            <p:nvGrpSpPr>
              <p:cNvPr id="970" name="Group 169">
                <a:extLst>
                  <a:ext uri="{FF2B5EF4-FFF2-40B4-BE49-F238E27FC236}">
                    <a16:creationId xmlns:a16="http://schemas.microsoft.com/office/drawing/2014/main" id="{8DDC230A-E564-4A43-B8E0-43BBECF81696}"/>
                  </a:ext>
                </a:extLst>
              </p:cNvPr>
              <p:cNvGrpSpPr/>
              <p:nvPr/>
            </p:nvGrpSpPr>
            <p:grpSpPr>
              <a:xfrm flipH="1">
                <a:off x="5867400" y="5105400"/>
                <a:ext cx="762000" cy="762000"/>
                <a:chOff x="3840508" y="5509035"/>
                <a:chExt cx="1055390" cy="957855"/>
              </a:xfrm>
            </p:grpSpPr>
            <p:sp>
              <p:nvSpPr>
                <p:cNvPr id="1038" name="Oval 1037">
                  <a:extLst>
                    <a:ext uri="{FF2B5EF4-FFF2-40B4-BE49-F238E27FC236}">
                      <a16:creationId xmlns:a16="http://schemas.microsoft.com/office/drawing/2014/main" id="{8BFB6CF0-9EA0-472D-95CE-2B5B722138AA}"/>
                    </a:ext>
                  </a:extLst>
                </p:cNvPr>
                <p:cNvSpPr/>
                <p:nvPr/>
              </p:nvSpPr>
              <p:spPr>
                <a:xfrm rot="2101605">
                  <a:off x="3840508" y="5509035"/>
                  <a:ext cx="1030210" cy="95785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Oval 1038">
                  <a:extLst>
                    <a:ext uri="{FF2B5EF4-FFF2-40B4-BE49-F238E27FC236}">
                      <a16:creationId xmlns:a16="http://schemas.microsoft.com/office/drawing/2014/main" id="{F757BFF1-42D1-40A0-99FC-4A3950082078}"/>
                    </a:ext>
                  </a:extLst>
                </p:cNvPr>
                <p:cNvSpPr/>
                <p:nvPr/>
              </p:nvSpPr>
              <p:spPr>
                <a:xfrm>
                  <a:off x="4038600" y="5638800"/>
                  <a:ext cx="838200" cy="609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0" name="Moon 1039">
                  <a:extLst>
                    <a:ext uri="{FF2B5EF4-FFF2-40B4-BE49-F238E27FC236}">
                      <a16:creationId xmlns:a16="http://schemas.microsoft.com/office/drawing/2014/main" id="{877CB583-0C12-4535-8113-832984EDC20C}"/>
                    </a:ext>
                  </a:extLst>
                </p:cNvPr>
                <p:cNvSpPr/>
                <p:nvPr/>
              </p:nvSpPr>
              <p:spPr>
                <a:xfrm rot="4319138">
                  <a:off x="4314905" y="5563212"/>
                  <a:ext cx="281239" cy="880746"/>
                </a:xfrm>
                <a:prstGeom prst="mo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1" name="Group 168">
                <a:extLst>
                  <a:ext uri="{FF2B5EF4-FFF2-40B4-BE49-F238E27FC236}">
                    <a16:creationId xmlns:a16="http://schemas.microsoft.com/office/drawing/2014/main" id="{B063E38D-858B-4F4A-A893-730DB5AD88AA}"/>
                  </a:ext>
                </a:extLst>
              </p:cNvPr>
              <p:cNvGrpSpPr/>
              <p:nvPr/>
            </p:nvGrpSpPr>
            <p:grpSpPr>
              <a:xfrm>
                <a:off x="6553200" y="5105400"/>
                <a:ext cx="783670" cy="664209"/>
                <a:chOff x="3864530" y="5516614"/>
                <a:chExt cx="1031368" cy="874149"/>
              </a:xfrm>
            </p:grpSpPr>
            <p:sp>
              <p:nvSpPr>
                <p:cNvPr id="1035" name="Oval 1034">
                  <a:extLst>
                    <a:ext uri="{FF2B5EF4-FFF2-40B4-BE49-F238E27FC236}">
                      <a16:creationId xmlns:a16="http://schemas.microsoft.com/office/drawing/2014/main" id="{96D68737-143B-4217-8621-52009D88CAEC}"/>
                    </a:ext>
                  </a:extLst>
                </p:cNvPr>
                <p:cNvSpPr/>
                <p:nvPr/>
              </p:nvSpPr>
              <p:spPr>
                <a:xfrm rot="2101605">
                  <a:off x="3864530" y="5516614"/>
                  <a:ext cx="1030210" cy="874149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6" name="Oval 1035">
                  <a:extLst>
                    <a:ext uri="{FF2B5EF4-FFF2-40B4-BE49-F238E27FC236}">
                      <a16:creationId xmlns:a16="http://schemas.microsoft.com/office/drawing/2014/main" id="{70217A05-AEEA-4213-9621-37891560C548}"/>
                    </a:ext>
                  </a:extLst>
                </p:cNvPr>
                <p:cNvSpPr/>
                <p:nvPr/>
              </p:nvSpPr>
              <p:spPr>
                <a:xfrm>
                  <a:off x="4038600" y="5638800"/>
                  <a:ext cx="838200" cy="609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7" name="Moon 1036">
                  <a:extLst>
                    <a:ext uri="{FF2B5EF4-FFF2-40B4-BE49-F238E27FC236}">
                      <a16:creationId xmlns:a16="http://schemas.microsoft.com/office/drawing/2014/main" id="{A2F9BB23-2FDC-4CC0-B44D-E9610ADF74F6}"/>
                    </a:ext>
                  </a:extLst>
                </p:cNvPr>
                <p:cNvSpPr/>
                <p:nvPr/>
              </p:nvSpPr>
              <p:spPr>
                <a:xfrm rot="4319138">
                  <a:off x="4314905" y="5563212"/>
                  <a:ext cx="281239" cy="880746"/>
                </a:xfrm>
                <a:prstGeom prst="mo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2" name="Oval 971">
                <a:extLst>
                  <a:ext uri="{FF2B5EF4-FFF2-40B4-BE49-F238E27FC236}">
                    <a16:creationId xmlns:a16="http://schemas.microsoft.com/office/drawing/2014/main" id="{DA5ACBBC-A15D-4F64-B58E-8B6178220E6B}"/>
                  </a:ext>
                </a:extLst>
              </p:cNvPr>
              <p:cNvSpPr/>
              <p:nvPr/>
            </p:nvSpPr>
            <p:spPr>
              <a:xfrm rot="3435232" flipH="1">
                <a:off x="7285726" y="3728465"/>
                <a:ext cx="702478" cy="64630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3" name="Oval 972">
                <a:extLst>
                  <a:ext uri="{FF2B5EF4-FFF2-40B4-BE49-F238E27FC236}">
                    <a16:creationId xmlns:a16="http://schemas.microsoft.com/office/drawing/2014/main" id="{3CC70642-B413-419B-ACB6-2496DD08BA92}"/>
                  </a:ext>
                </a:extLst>
              </p:cNvPr>
              <p:cNvSpPr/>
              <p:nvPr/>
            </p:nvSpPr>
            <p:spPr>
              <a:xfrm rot="18164768">
                <a:off x="5129153" y="3849437"/>
                <a:ext cx="702478" cy="54941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4" name="Trapezoid 973">
                <a:extLst>
                  <a:ext uri="{FF2B5EF4-FFF2-40B4-BE49-F238E27FC236}">
                    <a16:creationId xmlns:a16="http://schemas.microsoft.com/office/drawing/2014/main" id="{0481CD63-3DFD-45C7-81CC-38E2C3F5F451}"/>
                  </a:ext>
                </a:extLst>
              </p:cNvPr>
              <p:cNvSpPr/>
              <p:nvPr/>
            </p:nvSpPr>
            <p:spPr>
              <a:xfrm>
                <a:off x="5723526" y="2998024"/>
                <a:ext cx="1648336" cy="2388424"/>
              </a:xfrm>
              <a:prstGeom prst="trapezoid">
                <a:avLst/>
              </a:prstGeom>
              <a:solidFill>
                <a:srgbClr val="D6C58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5" name="Trapezoid 974">
                <a:extLst>
                  <a:ext uri="{FF2B5EF4-FFF2-40B4-BE49-F238E27FC236}">
                    <a16:creationId xmlns:a16="http://schemas.microsoft.com/office/drawing/2014/main" id="{D90C287A-59D0-4E8A-A2DA-C14E5E2BD389}"/>
                  </a:ext>
                </a:extLst>
              </p:cNvPr>
              <p:cNvSpPr/>
              <p:nvPr/>
            </p:nvSpPr>
            <p:spPr>
              <a:xfrm rot="20676161" flipH="1">
                <a:off x="6823801" y="2650869"/>
                <a:ext cx="1122824" cy="1521686"/>
              </a:xfrm>
              <a:prstGeom prst="trapezoi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6" name="Trapezoid 975">
                <a:extLst>
                  <a:ext uri="{FF2B5EF4-FFF2-40B4-BE49-F238E27FC236}">
                    <a16:creationId xmlns:a16="http://schemas.microsoft.com/office/drawing/2014/main" id="{ECF84CC9-5051-49B6-BC07-51F229599B1C}"/>
                  </a:ext>
                </a:extLst>
              </p:cNvPr>
              <p:cNvSpPr/>
              <p:nvPr/>
            </p:nvSpPr>
            <p:spPr>
              <a:xfrm rot="996339">
                <a:off x="5194823" y="2654208"/>
                <a:ext cx="1122824" cy="1521686"/>
              </a:xfrm>
              <a:prstGeom prst="trapezoi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7" name="Cloud 976">
                <a:extLst>
                  <a:ext uri="{FF2B5EF4-FFF2-40B4-BE49-F238E27FC236}">
                    <a16:creationId xmlns:a16="http://schemas.microsoft.com/office/drawing/2014/main" id="{F36ABF12-4744-47BE-90E6-1FD1417665E5}"/>
                  </a:ext>
                </a:extLst>
              </p:cNvPr>
              <p:cNvSpPr/>
              <p:nvPr/>
            </p:nvSpPr>
            <p:spPr>
              <a:xfrm rot="21374563">
                <a:off x="5105400" y="609600"/>
                <a:ext cx="2884589" cy="3231397"/>
              </a:xfrm>
              <a:prstGeom prst="clou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8" name="Trapezoid 977">
                <a:extLst>
                  <a:ext uri="{FF2B5EF4-FFF2-40B4-BE49-F238E27FC236}">
                    <a16:creationId xmlns:a16="http://schemas.microsoft.com/office/drawing/2014/main" id="{E04794E5-ED6F-482C-874E-E8FB44121E0C}"/>
                  </a:ext>
                </a:extLst>
              </p:cNvPr>
              <p:cNvSpPr/>
              <p:nvPr/>
            </p:nvSpPr>
            <p:spPr>
              <a:xfrm>
                <a:off x="5723526" y="2717033"/>
                <a:ext cx="1648336" cy="2388424"/>
              </a:xfrm>
              <a:prstGeom prst="trapezoi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9" name="Oval 978">
                <a:extLst>
                  <a:ext uri="{FF2B5EF4-FFF2-40B4-BE49-F238E27FC236}">
                    <a16:creationId xmlns:a16="http://schemas.microsoft.com/office/drawing/2014/main" id="{7A64A865-7992-4C50-9B0C-B970CEADD770}"/>
                  </a:ext>
                </a:extLst>
              </p:cNvPr>
              <p:cNvSpPr/>
              <p:nvPr/>
            </p:nvSpPr>
            <p:spPr>
              <a:xfrm>
                <a:off x="5517484" y="890591"/>
                <a:ext cx="2060420" cy="196693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0" name="Cloud 979">
                <a:extLst>
                  <a:ext uri="{FF2B5EF4-FFF2-40B4-BE49-F238E27FC236}">
                    <a16:creationId xmlns:a16="http://schemas.microsoft.com/office/drawing/2014/main" id="{C1CBCDDE-5B7A-41FA-AAE1-D240D6F114B3}"/>
                  </a:ext>
                </a:extLst>
              </p:cNvPr>
              <p:cNvSpPr/>
              <p:nvPr/>
            </p:nvSpPr>
            <p:spPr>
              <a:xfrm>
                <a:off x="5723526" y="890591"/>
                <a:ext cx="1442294" cy="702478"/>
              </a:xfrm>
              <a:prstGeom prst="clou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1" name="Trapezoid 980">
                <a:extLst>
                  <a:ext uri="{FF2B5EF4-FFF2-40B4-BE49-F238E27FC236}">
                    <a16:creationId xmlns:a16="http://schemas.microsoft.com/office/drawing/2014/main" id="{BE7E2CCF-E502-4E60-858A-2F298B5ACCDE}"/>
                  </a:ext>
                </a:extLst>
              </p:cNvPr>
              <p:cNvSpPr/>
              <p:nvPr/>
            </p:nvSpPr>
            <p:spPr>
              <a:xfrm rot="996339">
                <a:off x="5123027" y="929546"/>
                <a:ext cx="807082" cy="1888730"/>
              </a:xfrm>
              <a:prstGeom prst="trapezoid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2" name="Trapezoid 981">
                <a:extLst>
                  <a:ext uri="{FF2B5EF4-FFF2-40B4-BE49-F238E27FC236}">
                    <a16:creationId xmlns:a16="http://schemas.microsoft.com/office/drawing/2014/main" id="{1793AA9E-94FA-496D-BB0E-A1A9726F33A0}"/>
                  </a:ext>
                </a:extLst>
              </p:cNvPr>
              <p:cNvSpPr/>
              <p:nvPr/>
            </p:nvSpPr>
            <p:spPr>
              <a:xfrm rot="20603661" flipH="1">
                <a:off x="7132702" y="929843"/>
                <a:ext cx="807082" cy="1888730"/>
              </a:xfrm>
              <a:prstGeom prst="trapezoid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3" name="Cross 982">
                <a:extLst>
                  <a:ext uri="{FF2B5EF4-FFF2-40B4-BE49-F238E27FC236}">
                    <a16:creationId xmlns:a16="http://schemas.microsoft.com/office/drawing/2014/main" id="{391C17C5-85F8-4A1A-B5D5-77B748645DC7}"/>
                  </a:ext>
                </a:extLst>
              </p:cNvPr>
              <p:cNvSpPr/>
              <p:nvPr/>
            </p:nvSpPr>
            <p:spPr>
              <a:xfrm>
                <a:off x="5723526" y="890591"/>
                <a:ext cx="1648336" cy="421487"/>
              </a:xfrm>
              <a:prstGeom prst="plu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84" name="Group 50">
                <a:extLst>
                  <a:ext uri="{FF2B5EF4-FFF2-40B4-BE49-F238E27FC236}">
                    <a16:creationId xmlns:a16="http://schemas.microsoft.com/office/drawing/2014/main" id="{0F988BD7-4691-4DEA-832C-2F0F15F08EB4}"/>
                  </a:ext>
                </a:extLst>
              </p:cNvPr>
              <p:cNvGrpSpPr/>
              <p:nvPr/>
            </p:nvGrpSpPr>
            <p:grpSpPr>
              <a:xfrm>
                <a:off x="7010400" y="1295400"/>
                <a:ext cx="505918" cy="1447800"/>
                <a:chOff x="8257082" y="609600"/>
                <a:chExt cx="1045626" cy="3883702"/>
              </a:xfrm>
            </p:grpSpPr>
            <p:sp>
              <p:nvSpPr>
                <p:cNvPr id="1024" name="Diamond 40">
                  <a:extLst>
                    <a:ext uri="{FF2B5EF4-FFF2-40B4-BE49-F238E27FC236}">
                      <a16:creationId xmlns:a16="http://schemas.microsoft.com/office/drawing/2014/main" id="{5EA24FAD-E558-437E-A8B2-900A67935474}"/>
                    </a:ext>
                  </a:extLst>
                </p:cNvPr>
                <p:cNvSpPr/>
                <p:nvPr/>
              </p:nvSpPr>
              <p:spPr>
                <a:xfrm>
                  <a:off x="8257082" y="1553980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25" name="Group 43">
                  <a:extLst>
                    <a:ext uri="{FF2B5EF4-FFF2-40B4-BE49-F238E27FC236}">
                      <a16:creationId xmlns:a16="http://schemas.microsoft.com/office/drawing/2014/main" id="{9C77DBC2-F51E-4C7C-B03A-B8C5F28CAB29}"/>
                    </a:ext>
                  </a:extLst>
                </p:cNvPr>
                <p:cNvGrpSpPr/>
                <p:nvPr/>
              </p:nvGrpSpPr>
              <p:grpSpPr>
                <a:xfrm>
                  <a:off x="8458200" y="609600"/>
                  <a:ext cx="685800" cy="1524000"/>
                  <a:chOff x="8458200" y="609600"/>
                  <a:chExt cx="685800" cy="1524000"/>
                </a:xfrm>
              </p:grpSpPr>
              <p:sp>
                <p:nvSpPr>
                  <p:cNvPr id="1033" name="Diamond 39">
                    <a:extLst>
                      <a:ext uri="{FF2B5EF4-FFF2-40B4-BE49-F238E27FC236}">
                        <a16:creationId xmlns:a16="http://schemas.microsoft.com/office/drawing/2014/main" id="{706B0104-3D07-417A-AF75-CCA2CD7AB4BE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4" name="Quad Arrow 41">
                    <a:extLst>
                      <a:ext uri="{FF2B5EF4-FFF2-40B4-BE49-F238E27FC236}">
                        <a16:creationId xmlns:a16="http://schemas.microsoft.com/office/drawing/2014/main" id="{92E2A99E-B479-4E02-88B0-C67988645093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26" name="Diamond 42">
                  <a:extLst>
                    <a:ext uri="{FF2B5EF4-FFF2-40B4-BE49-F238E27FC236}">
                      <a16:creationId xmlns:a16="http://schemas.microsoft.com/office/drawing/2014/main" id="{2EE85B42-37AA-41CD-939C-AF8C5B757F03}"/>
                    </a:ext>
                  </a:extLst>
                </p:cNvPr>
                <p:cNvSpPr/>
                <p:nvPr/>
              </p:nvSpPr>
              <p:spPr>
                <a:xfrm>
                  <a:off x="8994098" y="1601449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27" name="Group 44">
                  <a:extLst>
                    <a:ext uri="{FF2B5EF4-FFF2-40B4-BE49-F238E27FC236}">
                      <a16:creationId xmlns:a16="http://schemas.microsoft.com/office/drawing/2014/main" id="{BE014B03-F7D1-43D0-9E8A-2FF0D1052E29}"/>
                    </a:ext>
                  </a:extLst>
                </p:cNvPr>
                <p:cNvGrpSpPr/>
                <p:nvPr/>
              </p:nvGrpSpPr>
              <p:grpSpPr>
                <a:xfrm>
                  <a:off x="8458200" y="2209800"/>
                  <a:ext cx="685800" cy="1524000"/>
                  <a:chOff x="8458200" y="609600"/>
                  <a:chExt cx="685800" cy="1524000"/>
                </a:xfrm>
              </p:grpSpPr>
              <p:sp>
                <p:nvSpPr>
                  <p:cNvPr id="1031" name="Diamond 1030">
                    <a:extLst>
                      <a:ext uri="{FF2B5EF4-FFF2-40B4-BE49-F238E27FC236}">
                        <a16:creationId xmlns:a16="http://schemas.microsoft.com/office/drawing/2014/main" id="{339F9160-F6C8-49B2-9355-4AF2D0232119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2" name="Quad Arrow 80">
                    <a:extLst>
                      <a:ext uri="{FF2B5EF4-FFF2-40B4-BE49-F238E27FC236}">
                        <a16:creationId xmlns:a16="http://schemas.microsoft.com/office/drawing/2014/main" id="{82903F25-212D-4D54-A954-06A7A8D31585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28" name="Diamond 1027">
                  <a:extLst>
                    <a:ext uri="{FF2B5EF4-FFF2-40B4-BE49-F238E27FC236}">
                      <a16:creationId xmlns:a16="http://schemas.microsoft.com/office/drawing/2014/main" id="{27BC73CF-22AF-4422-B391-B2E577D9C163}"/>
                    </a:ext>
                  </a:extLst>
                </p:cNvPr>
                <p:cNvSpPr/>
                <p:nvPr/>
              </p:nvSpPr>
              <p:spPr>
                <a:xfrm>
                  <a:off x="8382000" y="3429000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9" name="Diamond 1028">
                  <a:extLst>
                    <a:ext uri="{FF2B5EF4-FFF2-40B4-BE49-F238E27FC236}">
                      <a16:creationId xmlns:a16="http://schemas.microsoft.com/office/drawing/2014/main" id="{AB8BD0C1-89E8-45CF-9C20-14AE36F59E25}"/>
                    </a:ext>
                  </a:extLst>
                </p:cNvPr>
                <p:cNvSpPr/>
                <p:nvPr/>
              </p:nvSpPr>
              <p:spPr>
                <a:xfrm>
                  <a:off x="8901659" y="3414010"/>
                  <a:ext cx="311108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0" name="Diamond 1029">
                  <a:extLst>
                    <a:ext uri="{FF2B5EF4-FFF2-40B4-BE49-F238E27FC236}">
                      <a16:creationId xmlns:a16="http://schemas.microsoft.com/office/drawing/2014/main" id="{88812424-2476-4C00-A0EC-6CA9606327C6}"/>
                    </a:ext>
                  </a:extLst>
                </p:cNvPr>
                <p:cNvSpPr/>
                <p:nvPr/>
              </p:nvSpPr>
              <p:spPr>
                <a:xfrm>
                  <a:off x="8666813" y="3807502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5" name="Group 51">
                <a:extLst>
                  <a:ext uri="{FF2B5EF4-FFF2-40B4-BE49-F238E27FC236}">
                    <a16:creationId xmlns:a16="http://schemas.microsoft.com/office/drawing/2014/main" id="{E93492EF-F68D-49DD-9A26-4E387C224D8D}"/>
                  </a:ext>
                </a:extLst>
              </p:cNvPr>
              <p:cNvGrpSpPr/>
              <p:nvPr/>
            </p:nvGrpSpPr>
            <p:grpSpPr>
              <a:xfrm>
                <a:off x="5486400" y="1219200"/>
                <a:ext cx="505918" cy="1447800"/>
                <a:chOff x="8257082" y="609600"/>
                <a:chExt cx="1045626" cy="3883702"/>
              </a:xfrm>
            </p:grpSpPr>
            <p:sp>
              <p:nvSpPr>
                <p:cNvPr id="1013" name="Diamond 1012">
                  <a:extLst>
                    <a:ext uri="{FF2B5EF4-FFF2-40B4-BE49-F238E27FC236}">
                      <a16:creationId xmlns:a16="http://schemas.microsoft.com/office/drawing/2014/main" id="{0454B505-2172-4464-B54D-6F90A7F08AFA}"/>
                    </a:ext>
                  </a:extLst>
                </p:cNvPr>
                <p:cNvSpPr/>
                <p:nvPr/>
              </p:nvSpPr>
              <p:spPr>
                <a:xfrm>
                  <a:off x="8257082" y="1553980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14" name="Group 43">
                  <a:extLst>
                    <a:ext uri="{FF2B5EF4-FFF2-40B4-BE49-F238E27FC236}">
                      <a16:creationId xmlns:a16="http://schemas.microsoft.com/office/drawing/2014/main" id="{E65D8429-F582-480C-9065-D2970895911C}"/>
                    </a:ext>
                  </a:extLst>
                </p:cNvPr>
                <p:cNvGrpSpPr/>
                <p:nvPr/>
              </p:nvGrpSpPr>
              <p:grpSpPr>
                <a:xfrm>
                  <a:off x="8458200" y="609600"/>
                  <a:ext cx="685800" cy="1524000"/>
                  <a:chOff x="8458200" y="609600"/>
                  <a:chExt cx="685800" cy="1524000"/>
                </a:xfrm>
              </p:grpSpPr>
              <p:sp>
                <p:nvSpPr>
                  <p:cNvPr id="1022" name="Diamond 1021">
                    <a:extLst>
                      <a:ext uri="{FF2B5EF4-FFF2-40B4-BE49-F238E27FC236}">
                        <a16:creationId xmlns:a16="http://schemas.microsoft.com/office/drawing/2014/main" id="{D533FFE3-8133-4060-84DC-9FD81357688B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3" name="Quad Arrow 71">
                    <a:extLst>
                      <a:ext uri="{FF2B5EF4-FFF2-40B4-BE49-F238E27FC236}">
                        <a16:creationId xmlns:a16="http://schemas.microsoft.com/office/drawing/2014/main" id="{EB0C910D-C0E2-4682-9142-41ABA9D434EF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15" name="Diamond 1014">
                  <a:extLst>
                    <a:ext uri="{FF2B5EF4-FFF2-40B4-BE49-F238E27FC236}">
                      <a16:creationId xmlns:a16="http://schemas.microsoft.com/office/drawing/2014/main" id="{22DF46B1-06D1-4228-B974-31AC03F0C9AD}"/>
                    </a:ext>
                  </a:extLst>
                </p:cNvPr>
                <p:cNvSpPr/>
                <p:nvPr/>
              </p:nvSpPr>
              <p:spPr>
                <a:xfrm>
                  <a:off x="8994098" y="1601449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16" name="Group 44">
                  <a:extLst>
                    <a:ext uri="{FF2B5EF4-FFF2-40B4-BE49-F238E27FC236}">
                      <a16:creationId xmlns:a16="http://schemas.microsoft.com/office/drawing/2014/main" id="{F54F7068-68FB-4BFE-B431-F9CC5ED2243F}"/>
                    </a:ext>
                  </a:extLst>
                </p:cNvPr>
                <p:cNvGrpSpPr/>
                <p:nvPr/>
              </p:nvGrpSpPr>
              <p:grpSpPr>
                <a:xfrm>
                  <a:off x="8458200" y="2209800"/>
                  <a:ext cx="685800" cy="1524000"/>
                  <a:chOff x="8458200" y="609600"/>
                  <a:chExt cx="685800" cy="1524000"/>
                </a:xfrm>
              </p:grpSpPr>
              <p:sp>
                <p:nvSpPr>
                  <p:cNvPr id="1020" name="Diamond 59">
                    <a:extLst>
                      <a:ext uri="{FF2B5EF4-FFF2-40B4-BE49-F238E27FC236}">
                        <a16:creationId xmlns:a16="http://schemas.microsoft.com/office/drawing/2014/main" id="{0361B926-8743-4E00-B24C-7481A2697AE4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1" name="Quad Arrow 69">
                    <a:extLst>
                      <a:ext uri="{FF2B5EF4-FFF2-40B4-BE49-F238E27FC236}">
                        <a16:creationId xmlns:a16="http://schemas.microsoft.com/office/drawing/2014/main" id="{3E47CD4B-20B0-4281-93D6-82AA584790D2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17" name="Diamond 1016">
                  <a:extLst>
                    <a:ext uri="{FF2B5EF4-FFF2-40B4-BE49-F238E27FC236}">
                      <a16:creationId xmlns:a16="http://schemas.microsoft.com/office/drawing/2014/main" id="{EA953311-C161-49F8-ACAD-5B93D568076B}"/>
                    </a:ext>
                  </a:extLst>
                </p:cNvPr>
                <p:cNvSpPr/>
                <p:nvPr/>
              </p:nvSpPr>
              <p:spPr>
                <a:xfrm>
                  <a:off x="8382000" y="3429000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8" name="Diamond 57">
                  <a:extLst>
                    <a:ext uri="{FF2B5EF4-FFF2-40B4-BE49-F238E27FC236}">
                      <a16:creationId xmlns:a16="http://schemas.microsoft.com/office/drawing/2014/main" id="{62665525-6963-4DBC-93A1-54F0A914D566}"/>
                    </a:ext>
                  </a:extLst>
                </p:cNvPr>
                <p:cNvSpPr/>
                <p:nvPr/>
              </p:nvSpPr>
              <p:spPr>
                <a:xfrm>
                  <a:off x="8901659" y="3414010"/>
                  <a:ext cx="311108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9" name="Diamond 1018">
                  <a:extLst>
                    <a:ext uri="{FF2B5EF4-FFF2-40B4-BE49-F238E27FC236}">
                      <a16:creationId xmlns:a16="http://schemas.microsoft.com/office/drawing/2014/main" id="{0D46F23D-4680-4EEB-8E4F-A1F232A93CBA}"/>
                    </a:ext>
                  </a:extLst>
                </p:cNvPr>
                <p:cNvSpPr/>
                <p:nvPr/>
              </p:nvSpPr>
              <p:spPr>
                <a:xfrm>
                  <a:off x="8666813" y="3807502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6" name="Group 102">
                <a:extLst>
                  <a:ext uri="{FF2B5EF4-FFF2-40B4-BE49-F238E27FC236}">
                    <a16:creationId xmlns:a16="http://schemas.microsoft.com/office/drawing/2014/main" id="{34AB289A-8FAC-43F1-A50D-FBCDC9B27EC7}"/>
                  </a:ext>
                </a:extLst>
              </p:cNvPr>
              <p:cNvGrpSpPr/>
              <p:nvPr/>
            </p:nvGrpSpPr>
            <p:grpSpPr>
              <a:xfrm>
                <a:off x="5943600" y="2743200"/>
                <a:ext cx="1261672" cy="1350364"/>
                <a:chOff x="7912643" y="1528673"/>
                <a:chExt cx="1972825" cy="2562393"/>
              </a:xfrm>
            </p:grpSpPr>
            <p:sp>
              <p:nvSpPr>
                <p:cNvPr id="987" name="Diamond 986">
                  <a:extLst>
                    <a:ext uri="{FF2B5EF4-FFF2-40B4-BE49-F238E27FC236}">
                      <a16:creationId xmlns:a16="http://schemas.microsoft.com/office/drawing/2014/main" id="{EC9E5313-0F09-4931-A781-9C1706FBC893}"/>
                    </a:ext>
                  </a:extLst>
                </p:cNvPr>
                <p:cNvSpPr/>
                <p:nvPr/>
              </p:nvSpPr>
              <p:spPr>
                <a:xfrm rot="20525627">
                  <a:off x="7912643" y="2112758"/>
                  <a:ext cx="247390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8" name="Group 43">
                  <a:extLst>
                    <a:ext uri="{FF2B5EF4-FFF2-40B4-BE49-F238E27FC236}">
                      <a16:creationId xmlns:a16="http://schemas.microsoft.com/office/drawing/2014/main" id="{3EE68EC4-6E36-4629-8E92-8F8B6115FE6B}"/>
                    </a:ext>
                  </a:extLst>
                </p:cNvPr>
                <p:cNvGrpSpPr/>
                <p:nvPr/>
              </p:nvGrpSpPr>
              <p:grpSpPr>
                <a:xfrm rot="20525627">
                  <a:off x="7976344" y="1547928"/>
                  <a:ext cx="549754" cy="777441"/>
                  <a:chOff x="8458200" y="609600"/>
                  <a:chExt cx="685800" cy="1524000"/>
                </a:xfrm>
              </p:grpSpPr>
              <p:sp>
                <p:nvSpPr>
                  <p:cNvPr id="1011" name="Diamond 1010">
                    <a:extLst>
                      <a:ext uri="{FF2B5EF4-FFF2-40B4-BE49-F238E27FC236}">
                        <a16:creationId xmlns:a16="http://schemas.microsoft.com/office/drawing/2014/main" id="{D30F17EE-005A-4F50-AFAB-8F96432C89EF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2" name="Quad Arrow 60">
                    <a:extLst>
                      <a:ext uri="{FF2B5EF4-FFF2-40B4-BE49-F238E27FC236}">
                        <a16:creationId xmlns:a16="http://schemas.microsoft.com/office/drawing/2014/main" id="{7F839DD6-CEBD-470F-AD09-E4CCD8BB1170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89" name="Diamond 988">
                  <a:extLst>
                    <a:ext uri="{FF2B5EF4-FFF2-40B4-BE49-F238E27FC236}">
                      <a16:creationId xmlns:a16="http://schemas.microsoft.com/office/drawing/2014/main" id="{96E6C140-16EE-4978-B75D-2A0B91C3C783}"/>
                    </a:ext>
                  </a:extLst>
                </p:cNvPr>
                <p:cNvSpPr/>
                <p:nvPr/>
              </p:nvSpPr>
              <p:spPr>
                <a:xfrm rot="20525627">
                  <a:off x="8482280" y="1954150"/>
                  <a:ext cx="247390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90" name="Group 44">
                  <a:extLst>
                    <a:ext uri="{FF2B5EF4-FFF2-40B4-BE49-F238E27FC236}">
                      <a16:creationId xmlns:a16="http://schemas.microsoft.com/office/drawing/2014/main" id="{42AF5382-27B1-4262-9E20-AAA61315B90B}"/>
                    </a:ext>
                  </a:extLst>
                </p:cNvPr>
                <p:cNvGrpSpPr/>
                <p:nvPr/>
              </p:nvGrpSpPr>
              <p:grpSpPr>
                <a:xfrm rot="20525627">
                  <a:off x="8227328" y="2324700"/>
                  <a:ext cx="549754" cy="777441"/>
                  <a:chOff x="8458200" y="609600"/>
                  <a:chExt cx="685800" cy="1524000"/>
                </a:xfrm>
              </p:grpSpPr>
              <p:sp>
                <p:nvSpPr>
                  <p:cNvPr id="1009" name="Diamond 1008">
                    <a:extLst>
                      <a:ext uri="{FF2B5EF4-FFF2-40B4-BE49-F238E27FC236}">
                        <a16:creationId xmlns:a16="http://schemas.microsoft.com/office/drawing/2014/main" id="{E2339AB7-4485-47CF-A4B6-EE5DB10D19C0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0" name="Quad Arrow 58">
                    <a:extLst>
                      <a:ext uri="{FF2B5EF4-FFF2-40B4-BE49-F238E27FC236}">
                        <a16:creationId xmlns:a16="http://schemas.microsoft.com/office/drawing/2014/main" id="{AFA93695-8AB1-47E6-A13C-6174059FAE99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91" name="Diamond 990">
                  <a:extLst>
                    <a:ext uri="{FF2B5EF4-FFF2-40B4-BE49-F238E27FC236}">
                      <a16:creationId xmlns:a16="http://schemas.microsoft.com/office/drawing/2014/main" id="{3D69E8FE-109C-42B7-A219-0328893248C3}"/>
                    </a:ext>
                  </a:extLst>
                </p:cNvPr>
                <p:cNvSpPr/>
                <p:nvPr/>
              </p:nvSpPr>
              <p:spPr>
                <a:xfrm rot="20525627">
                  <a:off x="8302017" y="2992145"/>
                  <a:ext cx="247390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2" name="Diamond 991">
                  <a:extLst>
                    <a:ext uri="{FF2B5EF4-FFF2-40B4-BE49-F238E27FC236}">
                      <a16:creationId xmlns:a16="http://schemas.microsoft.com/office/drawing/2014/main" id="{7FA6D267-D3CF-4085-A947-FAD889EF71C1}"/>
                    </a:ext>
                  </a:extLst>
                </p:cNvPr>
                <p:cNvSpPr/>
                <p:nvPr/>
              </p:nvSpPr>
              <p:spPr>
                <a:xfrm rot="20525627">
                  <a:off x="8696011" y="2856482"/>
                  <a:ext cx="249392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3" name="Diamond 992">
                  <a:extLst>
                    <a:ext uri="{FF2B5EF4-FFF2-40B4-BE49-F238E27FC236}">
                      <a16:creationId xmlns:a16="http://schemas.microsoft.com/office/drawing/2014/main" id="{65DA708A-EBA0-403F-B7B4-4179239C2743}"/>
                    </a:ext>
                  </a:extLst>
                </p:cNvPr>
                <p:cNvSpPr/>
                <p:nvPr/>
              </p:nvSpPr>
              <p:spPr>
                <a:xfrm rot="20525627">
                  <a:off x="8578638" y="3105681"/>
                  <a:ext cx="247390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94" name="Group 87">
                  <a:extLst>
                    <a:ext uri="{FF2B5EF4-FFF2-40B4-BE49-F238E27FC236}">
                      <a16:creationId xmlns:a16="http://schemas.microsoft.com/office/drawing/2014/main" id="{A5B5C9B9-2E09-49F9-A446-94499BF4D383}"/>
                    </a:ext>
                  </a:extLst>
                </p:cNvPr>
                <p:cNvGrpSpPr/>
                <p:nvPr/>
              </p:nvGrpSpPr>
              <p:grpSpPr>
                <a:xfrm rot="1074373" flipH="1">
                  <a:off x="9047268" y="1528673"/>
                  <a:ext cx="838200" cy="1981200"/>
                  <a:chOff x="8257082" y="609600"/>
                  <a:chExt cx="1045626" cy="3883702"/>
                </a:xfrm>
              </p:grpSpPr>
              <p:sp>
                <p:nvSpPr>
                  <p:cNvPr id="998" name="Diamond 997">
                    <a:extLst>
                      <a:ext uri="{FF2B5EF4-FFF2-40B4-BE49-F238E27FC236}">
                        <a16:creationId xmlns:a16="http://schemas.microsoft.com/office/drawing/2014/main" id="{FE5D38BA-3F31-43DB-B00A-0159B6B0D171}"/>
                      </a:ext>
                    </a:extLst>
                  </p:cNvPr>
                  <p:cNvSpPr/>
                  <p:nvPr/>
                </p:nvSpPr>
                <p:spPr>
                  <a:xfrm>
                    <a:off x="8257082" y="1553980"/>
                    <a:ext cx="308610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99" name="Group 43">
                    <a:extLst>
                      <a:ext uri="{FF2B5EF4-FFF2-40B4-BE49-F238E27FC236}">
                        <a16:creationId xmlns:a16="http://schemas.microsoft.com/office/drawing/2014/main" id="{18B07E9E-2BCA-40F4-956E-D3F147456E4B}"/>
                      </a:ext>
                    </a:extLst>
                  </p:cNvPr>
                  <p:cNvGrpSpPr/>
                  <p:nvPr/>
                </p:nvGrpSpPr>
                <p:grpSpPr>
                  <a:xfrm>
                    <a:off x="8458200" y="609600"/>
                    <a:ext cx="685800" cy="1524000"/>
                    <a:chOff x="8458200" y="609600"/>
                    <a:chExt cx="685800" cy="1524000"/>
                  </a:xfrm>
                </p:grpSpPr>
                <p:sp>
                  <p:nvSpPr>
                    <p:cNvPr id="1007" name="Diamond 1006">
                      <a:extLst>
                        <a:ext uri="{FF2B5EF4-FFF2-40B4-BE49-F238E27FC236}">
                          <a16:creationId xmlns:a16="http://schemas.microsoft.com/office/drawing/2014/main" id="{92AC8F17-B293-4872-A2AC-B8B0BDEBAE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58200" y="609600"/>
                      <a:ext cx="685800" cy="1524000"/>
                    </a:xfrm>
                    <a:prstGeom prst="diamond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8" name="Quad Arrow 56">
                      <a:extLst>
                        <a:ext uri="{FF2B5EF4-FFF2-40B4-BE49-F238E27FC236}">
                          <a16:creationId xmlns:a16="http://schemas.microsoft.com/office/drawing/2014/main" id="{D6F0853D-6612-43E3-B1C5-17C42B2AF5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5662" y="1064302"/>
                      <a:ext cx="562132" cy="624590"/>
                    </a:xfrm>
                    <a:prstGeom prst="quadArrow">
                      <a:avLst>
                        <a:gd name="adj1" fmla="val 20712"/>
                        <a:gd name="adj2" fmla="val 32336"/>
                        <a:gd name="adj3" fmla="val 25182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000" name="Diamond 999">
                    <a:extLst>
                      <a:ext uri="{FF2B5EF4-FFF2-40B4-BE49-F238E27FC236}">
                        <a16:creationId xmlns:a16="http://schemas.microsoft.com/office/drawing/2014/main" id="{B3F0C450-BEA2-4728-BAD6-36A963E2848E}"/>
                      </a:ext>
                    </a:extLst>
                  </p:cNvPr>
                  <p:cNvSpPr/>
                  <p:nvPr/>
                </p:nvSpPr>
                <p:spPr>
                  <a:xfrm>
                    <a:off x="8994098" y="1601449"/>
                    <a:ext cx="308610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01" name="Group 727">
                    <a:extLst>
                      <a:ext uri="{FF2B5EF4-FFF2-40B4-BE49-F238E27FC236}">
                        <a16:creationId xmlns:a16="http://schemas.microsoft.com/office/drawing/2014/main" id="{2767F4BF-BAE7-4B53-BD94-0648319D07DD}"/>
                      </a:ext>
                    </a:extLst>
                  </p:cNvPr>
                  <p:cNvGrpSpPr/>
                  <p:nvPr/>
                </p:nvGrpSpPr>
                <p:grpSpPr>
                  <a:xfrm>
                    <a:off x="8458200" y="2209800"/>
                    <a:ext cx="685800" cy="1524000"/>
                    <a:chOff x="8458200" y="609600"/>
                    <a:chExt cx="685800" cy="1524000"/>
                  </a:xfrm>
                </p:grpSpPr>
                <p:sp>
                  <p:nvSpPr>
                    <p:cNvPr id="1005" name="Diamond 1004">
                      <a:extLst>
                        <a:ext uri="{FF2B5EF4-FFF2-40B4-BE49-F238E27FC236}">
                          <a16:creationId xmlns:a16="http://schemas.microsoft.com/office/drawing/2014/main" id="{0AFB2E14-93AB-45E9-9BCC-6389074AC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58200" y="609600"/>
                      <a:ext cx="685800" cy="1524000"/>
                    </a:xfrm>
                    <a:prstGeom prst="diamond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6" name="Quad Arrow 54">
                      <a:extLst>
                        <a:ext uri="{FF2B5EF4-FFF2-40B4-BE49-F238E27FC236}">
                          <a16:creationId xmlns:a16="http://schemas.microsoft.com/office/drawing/2014/main" id="{99C892B5-528A-49BE-8C5A-0625AB0414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5662" y="1064302"/>
                      <a:ext cx="562132" cy="624590"/>
                    </a:xfrm>
                    <a:prstGeom prst="quadArrow">
                      <a:avLst>
                        <a:gd name="adj1" fmla="val 20712"/>
                        <a:gd name="adj2" fmla="val 32336"/>
                        <a:gd name="adj3" fmla="val 25182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002" name="Diamond 1001">
                    <a:extLst>
                      <a:ext uri="{FF2B5EF4-FFF2-40B4-BE49-F238E27FC236}">
                        <a16:creationId xmlns:a16="http://schemas.microsoft.com/office/drawing/2014/main" id="{F89374A2-4D2C-4D4E-BE6D-189E3123CC6E}"/>
                      </a:ext>
                    </a:extLst>
                  </p:cNvPr>
                  <p:cNvSpPr/>
                  <p:nvPr/>
                </p:nvSpPr>
                <p:spPr>
                  <a:xfrm>
                    <a:off x="8382000" y="3429000"/>
                    <a:ext cx="308610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3" name="Diamond 1002">
                    <a:extLst>
                      <a:ext uri="{FF2B5EF4-FFF2-40B4-BE49-F238E27FC236}">
                        <a16:creationId xmlns:a16="http://schemas.microsoft.com/office/drawing/2014/main" id="{06B3A0EE-1C82-45B3-BD1F-D69709BF2C36}"/>
                      </a:ext>
                    </a:extLst>
                  </p:cNvPr>
                  <p:cNvSpPr/>
                  <p:nvPr/>
                </p:nvSpPr>
                <p:spPr>
                  <a:xfrm>
                    <a:off x="8901659" y="3414010"/>
                    <a:ext cx="311108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4" name="Diamond 1003">
                    <a:extLst>
                      <a:ext uri="{FF2B5EF4-FFF2-40B4-BE49-F238E27FC236}">
                        <a16:creationId xmlns:a16="http://schemas.microsoft.com/office/drawing/2014/main" id="{08348398-3CD2-475D-BC8D-3ADBF5428D8E}"/>
                      </a:ext>
                    </a:extLst>
                  </p:cNvPr>
                  <p:cNvSpPr/>
                  <p:nvPr/>
                </p:nvSpPr>
                <p:spPr>
                  <a:xfrm>
                    <a:off x="8666813" y="3807502"/>
                    <a:ext cx="308610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95" name="Group 363">
                  <a:extLst>
                    <a:ext uri="{FF2B5EF4-FFF2-40B4-BE49-F238E27FC236}">
                      <a16:creationId xmlns:a16="http://schemas.microsoft.com/office/drawing/2014/main" id="{FD4F2584-7FF7-4E35-8570-4AAE78886771}"/>
                    </a:ext>
                  </a:extLst>
                </p:cNvPr>
                <p:cNvGrpSpPr/>
                <p:nvPr/>
              </p:nvGrpSpPr>
              <p:grpSpPr>
                <a:xfrm>
                  <a:off x="8530981" y="3075677"/>
                  <a:ext cx="747930" cy="1015389"/>
                  <a:chOff x="8458200" y="609600"/>
                  <a:chExt cx="685800" cy="1524000"/>
                </a:xfrm>
              </p:grpSpPr>
              <p:sp>
                <p:nvSpPr>
                  <p:cNvPr id="996" name="Diamond 995">
                    <a:extLst>
                      <a:ext uri="{FF2B5EF4-FFF2-40B4-BE49-F238E27FC236}">
                        <a16:creationId xmlns:a16="http://schemas.microsoft.com/office/drawing/2014/main" id="{6E9AA65D-6448-4AED-B23B-9809C07F3A98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7" name="Quad Arrow 45">
                    <a:extLst>
                      <a:ext uri="{FF2B5EF4-FFF2-40B4-BE49-F238E27FC236}">
                        <a16:creationId xmlns:a16="http://schemas.microsoft.com/office/drawing/2014/main" id="{7EEA83E8-6D6C-4704-890F-7E972BFDF20A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960" name="Group 256">
              <a:extLst>
                <a:ext uri="{FF2B5EF4-FFF2-40B4-BE49-F238E27FC236}">
                  <a16:creationId xmlns:a16="http://schemas.microsoft.com/office/drawing/2014/main" id="{73D52DA0-36FB-492A-A51E-1B9B71F97DB7}"/>
                </a:ext>
              </a:extLst>
            </p:cNvPr>
            <p:cNvGrpSpPr/>
            <p:nvPr/>
          </p:nvGrpSpPr>
          <p:grpSpPr>
            <a:xfrm flipH="1">
              <a:off x="7391400" y="3505200"/>
              <a:ext cx="838200" cy="892657"/>
              <a:chOff x="228600" y="1752600"/>
              <a:chExt cx="838200" cy="892657"/>
            </a:xfrm>
          </p:grpSpPr>
          <p:grpSp>
            <p:nvGrpSpPr>
              <p:cNvPr id="961" name="Group 36">
                <a:extLst>
                  <a:ext uri="{FF2B5EF4-FFF2-40B4-BE49-F238E27FC236}">
                    <a16:creationId xmlns:a16="http://schemas.microsoft.com/office/drawing/2014/main" id="{A7497FF3-CA00-44A3-AB24-2979D67EC068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963" name="Round Same Side Corner Rectangle 11">
                  <a:extLst>
                    <a:ext uri="{FF2B5EF4-FFF2-40B4-BE49-F238E27FC236}">
                      <a16:creationId xmlns:a16="http://schemas.microsoft.com/office/drawing/2014/main" id="{D2D335C3-EC1E-44AD-9FF8-1F3243F7A111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4" name="Block Arc 963">
                  <a:extLst>
                    <a:ext uri="{FF2B5EF4-FFF2-40B4-BE49-F238E27FC236}">
                      <a16:creationId xmlns:a16="http://schemas.microsoft.com/office/drawing/2014/main" id="{E29C7343-8B4F-4B39-9967-F30645018FC1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01945E23-D3E1-4CD9-8106-C150C4E03C23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6" name="Oval 965">
                  <a:extLst>
                    <a:ext uri="{FF2B5EF4-FFF2-40B4-BE49-F238E27FC236}">
                      <a16:creationId xmlns:a16="http://schemas.microsoft.com/office/drawing/2014/main" id="{2E5F7CB8-D0E4-4BA9-AAAC-4CC9068C7F82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7" name="Oval 966">
                  <a:extLst>
                    <a:ext uri="{FF2B5EF4-FFF2-40B4-BE49-F238E27FC236}">
                      <a16:creationId xmlns:a16="http://schemas.microsoft.com/office/drawing/2014/main" id="{6AE3C7CC-A9E2-4EF1-A76C-64AB10AD1836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8" name="Oval 967">
                  <a:extLst>
                    <a:ext uri="{FF2B5EF4-FFF2-40B4-BE49-F238E27FC236}">
                      <a16:creationId xmlns:a16="http://schemas.microsoft.com/office/drawing/2014/main" id="{FA8E6590-5EE2-4425-A651-B9F5EC806CA6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9" name="Double Wave 968">
                  <a:extLst>
                    <a:ext uri="{FF2B5EF4-FFF2-40B4-BE49-F238E27FC236}">
                      <a16:creationId xmlns:a16="http://schemas.microsoft.com/office/drawing/2014/main" id="{263E4CE6-01D1-49FA-B7E8-E97644AA40D7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62" name="Oval 961">
                <a:extLst>
                  <a:ext uri="{FF2B5EF4-FFF2-40B4-BE49-F238E27FC236}">
                    <a16:creationId xmlns:a16="http://schemas.microsoft.com/office/drawing/2014/main" id="{FA99C183-166C-4B06-B0EF-C0E2B494CFF3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9E19068-D5F4-42A5-B238-AD5EC632D083}"/>
              </a:ext>
            </a:extLst>
          </p:cNvPr>
          <p:cNvGrpSpPr/>
          <p:nvPr/>
        </p:nvGrpSpPr>
        <p:grpSpPr>
          <a:xfrm>
            <a:off x="8449138" y="289456"/>
            <a:ext cx="2121302" cy="4038735"/>
            <a:chOff x="8449138" y="289456"/>
            <a:chExt cx="2121302" cy="4038735"/>
          </a:xfrm>
        </p:grpSpPr>
        <p:sp>
          <p:nvSpPr>
            <p:cNvPr id="1067" name="Rectangle: Rounded Corners 1066">
              <a:extLst>
                <a:ext uri="{FF2B5EF4-FFF2-40B4-BE49-F238E27FC236}">
                  <a16:creationId xmlns:a16="http://schemas.microsoft.com/office/drawing/2014/main" id="{E1F29BFD-B85C-4828-B8DD-6A2CA852A5FC}"/>
                </a:ext>
              </a:extLst>
            </p:cNvPr>
            <p:cNvSpPr/>
            <p:nvPr/>
          </p:nvSpPr>
          <p:spPr>
            <a:xfrm>
              <a:off x="8449138" y="289456"/>
              <a:ext cx="2121302" cy="4038735"/>
            </a:xfrm>
            <a:prstGeom prst="roundRect">
              <a:avLst>
                <a:gd name="adj" fmla="val 6685"/>
              </a:avLst>
            </a:prstGeom>
            <a:solidFill>
              <a:srgbClr val="F1B25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Rectangle: Rounded Corners 1067">
              <a:extLst>
                <a:ext uri="{FF2B5EF4-FFF2-40B4-BE49-F238E27FC236}">
                  <a16:creationId xmlns:a16="http://schemas.microsoft.com/office/drawing/2014/main" id="{9870A582-9BD3-4AB8-A219-F2E554936855}"/>
                </a:ext>
              </a:extLst>
            </p:cNvPr>
            <p:cNvSpPr/>
            <p:nvPr/>
          </p:nvSpPr>
          <p:spPr>
            <a:xfrm>
              <a:off x="8628137" y="1901489"/>
              <a:ext cx="164544" cy="452007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47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-0.1181 -0.347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-1736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0.153 0.016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83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26002 -0.126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-631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3737 -0.262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1314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51823 -0.3620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1" y="-1810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67825 -0.3842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06" y="-1921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Picture 1066">
            <a:extLst>
              <a:ext uri="{FF2B5EF4-FFF2-40B4-BE49-F238E27FC236}">
                <a16:creationId xmlns:a16="http://schemas.microsoft.com/office/drawing/2014/main" id="{FC102677-9A55-457C-9D42-E26FF92DA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42" y="-26989"/>
            <a:ext cx="12230442" cy="7076375"/>
          </a:xfrm>
          <a:prstGeom prst="rect">
            <a:avLst/>
          </a:prstGeom>
        </p:spPr>
      </p:pic>
      <p:grpSp>
        <p:nvGrpSpPr>
          <p:cNvPr id="441" name="Group 39">
            <a:extLst>
              <a:ext uri="{FF2B5EF4-FFF2-40B4-BE49-F238E27FC236}">
                <a16:creationId xmlns:a16="http://schemas.microsoft.com/office/drawing/2014/main" id="{FA7A2729-5C81-40A0-9CBE-87B14183583B}"/>
              </a:ext>
            </a:extLst>
          </p:cNvPr>
          <p:cNvGrpSpPr/>
          <p:nvPr/>
        </p:nvGrpSpPr>
        <p:grpSpPr>
          <a:xfrm>
            <a:off x="6867015" y="3073731"/>
            <a:ext cx="1574800" cy="2447079"/>
            <a:chOff x="304800" y="685800"/>
            <a:chExt cx="3047999" cy="5130385"/>
          </a:xfrm>
        </p:grpSpPr>
        <p:grpSp>
          <p:nvGrpSpPr>
            <p:cNvPr id="442" name="Group 29">
              <a:extLst>
                <a:ext uri="{FF2B5EF4-FFF2-40B4-BE49-F238E27FC236}">
                  <a16:creationId xmlns:a16="http://schemas.microsoft.com/office/drawing/2014/main" id="{0F09ADB1-B123-4333-9DFB-12166CEAD13B}"/>
                </a:ext>
              </a:extLst>
            </p:cNvPr>
            <p:cNvGrpSpPr/>
            <p:nvPr/>
          </p:nvGrpSpPr>
          <p:grpSpPr>
            <a:xfrm>
              <a:off x="609600" y="685800"/>
              <a:ext cx="2743199" cy="5130385"/>
              <a:chOff x="609601" y="584615"/>
              <a:chExt cx="2743199" cy="5130385"/>
            </a:xfrm>
          </p:grpSpPr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BCCED917-1B6B-46DF-A9F4-480D593F9655}"/>
                  </a:ext>
                </a:extLst>
              </p:cNvPr>
              <p:cNvSpPr/>
              <p:nvPr/>
            </p:nvSpPr>
            <p:spPr>
              <a:xfrm rot="2542647">
                <a:off x="609601" y="3117762"/>
                <a:ext cx="457445" cy="7916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E0EEA840-C331-4B94-B37A-2A973BEB4B89}"/>
                  </a:ext>
                </a:extLst>
              </p:cNvPr>
              <p:cNvSpPr/>
              <p:nvPr/>
            </p:nvSpPr>
            <p:spPr>
              <a:xfrm rot="19057353" flipH="1">
                <a:off x="2843442" y="3117761"/>
                <a:ext cx="457445" cy="7916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33471779-8B87-418B-9A29-86FCFFB6BA58}"/>
                  </a:ext>
                </a:extLst>
              </p:cNvPr>
              <p:cNvSpPr/>
              <p:nvPr/>
            </p:nvSpPr>
            <p:spPr>
              <a:xfrm rot="2500661">
                <a:off x="1345445" y="4771159"/>
                <a:ext cx="591311" cy="94384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42F4D7A3-C7E7-44B5-9B25-78AE0EF6985D}"/>
                  </a:ext>
                </a:extLst>
              </p:cNvPr>
              <p:cNvSpPr/>
              <p:nvPr/>
            </p:nvSpPr>
            <p:spPr>
              <a:xfrm rot="19779230">
                <a:off x="2113517" y="4770468"/>
                <a:ext cx="591311" cy="94384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1399924A-1E1E-43C9-BB53-E48DF59D2571}"/>
                  </a:ext>
                </a:extLst>
              </p:cNvPr>
              <p:cNvSpPr/>
              <p:nvPr/>
            </p:nvSpPr>
            <p:spPr>
              <a:xfrm rot="19779230">
                <a:off x="1991943" y="4486034"/>
                <a:ext cx="591311" cy="9855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E45CEB38-9D6D-4DFC-B131-74C3B5DFC74E}"/>
                  </a:ext>
                </a:extLst>
              </p:cNvPr>
              <p:cNvSpPr/>
              <p:nvPr/>
            </p:nvSpPr>
            <p:spPr>
              <a:xfrm rot="2542647">
                <a:off x="1441519" y="4548660"/>
                <a:ext cx="591311" cy="9855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ounded Rectangle 712">
                <a:extLst>
                  <a:ext uri="{FF2B5EF4-FFF2-40B4-BE49-F238E27FC236}">
                    <a16:creationId xmlns:a16="http://schemas.microsoft.com/office/drawing/2014/main" id="{E72957F1-2AF4-4EDE-8578-26C20B828530}"/>
                  </a:ext>
                </a:extLst>
              </p:cNvPr>
              <p:cNvSpPr/>
              <p:nvPr/>
            </p:nvSpPr>
            <p:spPr>
              <a:xfrm rot="2292215" flipH="1">
                <a:off x="986788" y="2357795"/>
                <a:ext cx="616974" cy="1126317"/>
              </a:xfrm>
              <a:prstGeom prst="round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ounded Rectangle 713">
                <a:extLst>
                  <a:ext uri="{FF2B5EF4-FFF2-40B4-BE49-F238E27FC236}">
                    <a16:creationId xmlns:a16="http://schemas.microsoft.com/office/drawing/2014/main" id="{F6D804D2-A518-418D-8ECD-073750F4A56D}"/>
                  </a:ext>
                </a:extLst>
              </p:cNvPr>
              <p:cNvSpPr/>
              <p:nvPr/>
            </p:nvSpPr>
            <p:spPr>
              <a:xfrm rot="19307785">
                <a:off x="2366512" y="2357796"/>
                <a:ext cx="616974" cy="1126317"/>
              </a:xfrm>
              <a:prstGeom prst="round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Trapezoid 57">
                <a:extLst>
                  <a:ext uri="{FF2B5EF4-FFF2-40B4-BE49-F238E27FC236}">
                    <a16:creationId xmlns:a16="http://schemas.microsoft.com/office/drawing/2014/main" id="{275CC353-DD9B-455E-B340-1C6190F35206}"/>
                  </a:ext>
                </a:extLst>
              </p:cNvPr>
              <p:cNvSpPr/>
              <p:nvPr/>
            </p:nvSpPr>
            <p:spPr>
              <a:xfrm>
                <a:off x="1187701" y="2485183"/>
                <a:ext cx="1642529" cy="1900659"/>
              </a:xfrm>
              <a:prstGeom prst="trapezoid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58">
                <a:extLst>
                  <a:ext uri="{FF2B5EF4-FFF2-40B4-BE49-F238E27FC236}">
                    <a16:creationId xmlns:a16="http://schemas.microsoft.com/office/drawing/2014/main" id="{06C5FDF5-B44C-4389-B7BF-E4CCF33FCE42}"/>
                  </a:ext>
                </a:extLst>
              </p:cNvPr>
              <p:cNvSpPr/>
              <p:nvPr/>
            </p:nvSpPr>
            <p:spPr>
              <a:xfrm>
                <a:off x="1910414" y="2485183"/>
                <a:ext cx="131402" cy="190065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ounded Rectangle 59">
                <a:extLst>
                  <a:ext uri="{FF2B5EF4-FFF2-40B4-BE49-F238E27FC236}">
                    <a16:creationId xmlns:a16="http://schemas.microsoft.com/office/drawing/2014/main" id="{FBD100D7-B5F1-4A90-8CFA-717E702D0610}"/>
                  </a:ext>
                </a:extLst>
              </p:cNvPr>
              <p:cNvSpPr/>
              <p:nvPr/>
            </p:nvSpPr>
            <p:spPr>
              <a:xfrm rot="19307785">
                <a:off x="2642450" y="3234640"/>
                <a:ext cx="710350" cy="33663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Rounded Rectangle 60">
                <a:extLst>
                  <a:ext uri="{FF2B5EF4-FFF2-40B4-BE49-F238E27FC236}">
                    <a16:creationId xmlns:a16="http://schemas.microsoft.com/office/drawing/2014/main" id="{12A69169-D0BA-4A8C-BE86-252C28EAC750}"/>
                  </a:ext>
                </a:extLst>
              </p:cNvPr>
              <p:cNvSpPr/>
              <p:nvPr/>
            </p:nvSpPr>
            <p:spPr>
              <a:xfrm rot="2292215" flipH="1">
                <a:off x="617474" y="3177248"/>
                <a:ext cx="710350" cy="33663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Flowchart: Manual Input 61">
                <a:extLst>
                  <a:ext uri="{FF2B5EF4-FFF2-40B4-BE49-F238E27FC236}">
                    <a16:creationId xmlns:a16="http://schemas.microsoft.com/office/drawing/2014/main" id="{EDCEE42A-1726-484D-B83A-1782D7F9CED0}"/>
                  </a:ext>
                </a:extLst>
              </p:cNvPr>
              <p:cNvSpPr/>
              <p:nvPr/>
            </p:nvSpPr>
            <p:spPr>
              <a:xfrm rot="20381299">
                <a:off x="1940667" y="2281660"/>
                <a:ext cx="796632" cy="209503"/>
              </a:xfrm>
              <a:prstGeom prst="flowChartManualInpu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Flowchart: Manual Input 462">
                <a:extLst>
                  <a:ext uri="{FF2B5EF4-FFF2-40B4-BE49-F238E27FC236}">
                    <a16:creationId xmlns:a16="http://schemas.microsoft.com/office/drawing/2014/main" id="{55B492B2-4309-4F4B-B6CB-095EF3708E45}"/>
                  </a:ext>
                </a:extLst>
              </p:cNvPr>
              <p:cNvSpPr/>
              <p:nvPr/>
            </p:nvSpPr>
            <p:spPr>
              <a:xfrm rot="1218701" flipH="1">
                <a:off x="1216429" y="2284833"/>
                <a:ext cx="812638" cy="203155"/>
              </a:xfrm>
              <a:prstGeom prst="flowChartManualInpu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4E570A0A-3B55-4FD4-8817-98D436DE4A33}"/>
                  </a:ext>
                </a:extLst>
              </p:cNvPr>
              <p:cNvSpPr/>
              <p:nvPr/>
            </p:nvSpPr>
            <p:spPr>
              <a:xfrm>
                <a:off x="1274486" y="662580"/>
                <a:ext cx="1379725" cy="175987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Trapezoid 464">
                <a:extLst>
                  <a:ext uri="{FF2B5EF4-FFF2-40B4-BE49-F238E27FC236}">
                    <a16:creationId xmlns:a16="http://schemas.microsoft.com/office/drawing/2014/main" id="{65FF662A-18EA-4ED9-85CC-66B37797DE3F}"/>
                  </a:ext>
                </a:extLst>
              </p:cNvPr>
              <p:cNvSpPr/>
              <p:nvPr/>
            </p:nvSpPr>
            <p:spPr>
              <a:xfrm>
                <a:off x="1011681" y="4323109"/>
                <a:ext cx="1971035" cy="703948"/>
              </a:xfrm>
              <a:prstGeom prst="trapezoi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Block Arc 465">
                <a:extLst>
                  <a:ext uri="{FF2B5EF4-FFF2-40B4-BE49-F238E27FC236}">
                    <a16:creationId xmlns:a16="http://schemas.microsoft.com/office/drawing/2014/main" id="{8462ED81-649F-4FCF-8374-219F0642029E}"/>
                  </a:ext>
                </a:extLst>
              </p:cNvPr>
              <p:cNvSpPr/>
              <p:nvPr/>
            </p:nvSpPr>
            <p:spPr>
              <a:xfrm>
                <a:off x="1340187" y="5097452"/>
                <a:ext cx="657012" cy="211184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7" name="Block Arc 466">
                <a:extLst>
                  <a:ext uri="{FF2B5EF4-FFF2-40B4-BE49-F238E27FC236}">
                    <a16:creationId xmlns:a16="http://schemas.microsoft.com/office/drawing/2014/main" id="{767BFE6E-E5EC-4CAB-9169-3DE4882F5073}"/>
                  </a:ext>
                </a:extLst>
              </p:cNvPr>
              <p:cNvSpPr/>
              <p:nvPr/>
            </p:nvSpPr>
            <p:spPr>
              <a:xfrm rot="21278537">
                <a:off x="2070666" y="5059461"/>
                <a:ext cx="657012" cy="211184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8" name="Wave 467">
                <a:extLst>
                  <a:ext uri="{FF2B5EF4-FFF2-40B4-BE49-F238E27FC236}">
                    <a16:creationId xmlns:a16="http://schemas.microsoft.com/office/drawing/2014/main" id="{20EB1DB0-364E-4C29-A435-9BE189016395}"/>
                  </a:ext>
                </a:extLst>
              </p:cNvPr>
              <p:cNvSpPr/>
              <p:nvPr/>
            </p:nvSpPr>
            <p:spPr>
              <a:xfrm rot="16432775">
                <a:off x="636390" y="1536985"/>
                <a:ext cx="1337501" cy="910169"/>
              </a:xfrm>
              <a:prstGeom prst="wav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Wave 468">
                <a:extLst>
                  <a:ext uri="{FF2B5EF4-FFF2-40B4-BE49-F238E27FC236}">
                    <a16:creationId xmlns:a16="http://schemas.microsoft.com/office/drawing/2014/main" id="{F40D4DE3-910F-418F-A1C5-89B0A0055300}"/>
                  </a:ext>
                </a:extLst>
              </p:cNvPr>
              <p:cNvSpPr/>
              <p:nvPr/>
            </p:nvSpPr>
            <p:spPr>
              <a:xfrm rot="4166995">
                <a:off x="1917853" y="1465112"/>
                <a:ext cx="1337501" cy="910169"/>
              </a:xfrm>
              <a:prstGeom prst="wav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Wave 469">
                <a:extLst>
                  <a:ext uri="{FF2B5EF4-FFF2-40B4-BE49-F238E27FC236}">
                    <a16:creationId xmlns:a16="http://schemas.microsoft.com/office/drawing/2014/main" id="{40269CD8-6826-4190-8834-433A37A447BE}"/>
                  </a:ext>
                </a:extLst>
              </p:cNvPr>
              <p:cNvSpPr/>
              <p:nvPr/>
            </p:nvSpPr>
            <p:spPr>
              <a:xfrm rot="17172890">
                <a:off x="152613" y="1342939"/>
                <a:ext cx="2081367" cy="910169"/>
              </a:xfrm>
              <a:prstGeom prst="wav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Wave 70">
                <a:extLst>
                  <a:ext uri="{FF2B5EF4-FFF2-40B4-BE49-F238E27FC236}">
                    <a16:creationId xmlns:a16="http://schemas.microsoft.com/office/drawing/2014/main" id="{8E5C9372-AB90-461F-B270-FF72C00723C2}"/>
                  </a:ext>
                </a:extLst>
              </p:cNvPr>
              <p:cNvSpPr/>
              <p:nvPr/>
            </p:nvSpPr>
            <p:spPr>
              <a:xfrm rot="3710616">
                <a:off x="1832274" y="1523085"/>
                <a:ext cx="1995949" cy="730529"/>
              </a:xfrm>
              <a:prstGeom prst="wav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Flowchart: Delay 71">
                <a:extLst>
                  <a:ext uri="{FF2B5EF4-FFF2-40B4-BE49-F238E27FC236}">
                    <a16:creationId xmlns:a16="http://schemas.microsoft.com/office/drawing/2014/main" id="{CCBFF194-C8DC-4F89-A9D6-7B217607B20E}"/>
                  </a:ext>
                </a:extLst>
              </p:cNvPr>
              <p:cNvSpPr/>
              <p:nvPr/>
            </p:nvSpPr>
            <p:spPr>
              <a:xfrm rot="16200000">
                <a:off x="1716529" y="-120233"/>
                <a:ext cx="429938" cy="1839633"/>
              </a:xfrm>
              <a:prstGeom prst="flowChartDelay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72">
                <a:extLst>
                  <a:ext uri="{FF2B5EF4-FFF2-40B4-BE49-F238E27FC236}">
                    <a16:creationId xmlns:a16="http://schemas.microsoft.com/office/drawing/2014/main" id="{CC86A35D-F46F-419A-8BA2-18E1AA6C12E5}"/>
                  </a:ext>
                </a:extLst>
              </p:cNvPr>
              <p:cNvSpPr/>
              <p:nvPr/>
            </p:nvSpPr>
            <p:spPr>
              <a:xfrm>
                <a:off x="1011681" y="944160"/>
                <a:ext cx="1836450" cy="50364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ounded Rectangle 73">
                <a:extLst>
                  <a:ext uri="{FF2B5EF4-FFF2-40B4-BE49-F238E27FC236}">
                    <a16:creationId xmlns:a16="http://schemas.microsoft.com/office/drawing/2014/main" id="{B665C41F-B3E2-4835-A13D-79EF55E87B95}"/>
                  </a:ext>
                </a:extLst>
              </p:cNvPr>
              <p:cNvSpPr/>
              <p:nvPr/>
            </p:nvSpPr>
            <p:spPr>
              <a:xfrm>
                <a:off x="1011681" y="944159"/>
                <a:ext cx="1839633" cy="21118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3" name="Group 99">
              <a:extLst>
                <a:ext uri="{FF2B5EF4-FFF2-40B4-BE49-F238E27FC236}">
                  <a16:creationId xmlns:a16="http://schemas.microsoft.com/office/drawing/2014/main" id="{0362DE7E-614E-4845-B7D7-4B9279965CB3}"/>
                </a:ext>
              </a:extLst>
            </p:cNvPr>
            <p:cNvGrpSpPr/>
            <p:nvPr/>
          </p:nvGrpSpPr>
          <p:grpSpPr>
            <a:xfrm>
              <a:off x="304800" y="3453724"/>
              <a:ext cx="838200" cy="486932"/>
              <a:chOff x="3874062" y="2228952"/>
              <a:chExt cx="2983938" cy="1733448"/>
            </a:xfrm>
          </p:grpSpPr>
          <p:sp>
            <p:nvSpPr>
              <p:cNvPr id="444" name="Round Same Side Corner Rectangle 699">
                <a:extLst>
                  <a:ext uri="{FF2B5EF4-FFF2-40B4-BE49-F238E27FC236}">
                    <a16:creationId xmlns:a16="http://schemas.microsoft.com/office/drawing/2014/main" id="{0FC6C9C3-8527-49A1-B650-469F40B8E582}"/>
                  </a:ext>
                </a:extLst>
              </p:cNvPr>
              <p:cNvSpPr/>
              <p:nvPr/>
            </p:nvSpPr>
            <p:spPr>
              <a:xfrm rot="17626500">
                <a:off x="3934271" y="2736376"/>
                <a:ext cx="738807" cy="8592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Block Arc 43">
                <a:extLst>
                  <a:ext uri="{FF2B5EF4-FFF2-40B4-BE49-F238E27FC236}">
                    <a16:creationId xmlns:a16="http://schemas.microsoft.com/office/drawing/2014/main" id="{ED989E71-8807-43D8-8950-D241BD151166}"/>
                  </a:ext>
                </a:extLst>
              </p:cNvPr>
              <p:cNvSpPr/>
              <p:nvPr/>
            </p:nvSpPr>
            <p:spPr>
              <a:xfrm rot="2771005">
                <a:off x="5588602" y="2343252"/>
                <a:ext cx="1219200" cy="990600"/>
              </a:xfrm>
              <a:prstGeom prst="blockArc">
                <a:avLst>
                  <a:gd name="adj1" fmla="val 9300456"/>
                  <a:gd name="adj2" fmla="val 0"/>
                  <a:gd name="adj3" fmla="val 2500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6" name="Oval 44">
                <a:extLst>
                  <a:ext uri="{FF2B5EF4-FFF2-40B4-BE49-F238E27FC236}">
                    <a16:creationId xmlns:a16="http://schemas.microsoft.com/office/drawing/2014/main" id="{7E1A26CD-A975-4A9E-B2ED-6FC63B1E282C}"/>
                  </a:ext>
                </a:extLst>
              </p:cNvPr>
              <p:cNvSpPr/>
              <p:nvPr/>
            </p:nvSpPr>
            <p:spPr>
              <a:xfrm>
                <a:off x="4267200" y="2590800"/>
                <a:ext cx="2590800" cy="1371600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5">
                <a:extLst>
                  <a:ext uri="{FF2B5EF4-FFF2-40B4-BE49-F238E27FC236}">
                    <a16:creationId xmlns:a16="http://schemas.microsoft.com/office/drawing/2014/main" id="{304446D9-FBE7-4D8C-951F-A682D612092C}"/>
                  </a:ext>
                </a:extLst>
              </p:cNvPr>
              <p:cNvSpPr/>
              <p:nvPr/>
            </p:nvSpPr>
            <p:spPr>
              <a:xfrm>
                <a:off x="4648200" y="2819400"/>
                <a:ext cx="1151467" cy="6096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6">
                <a:extLst>
                  <a:ext uri="{FF2B5EF4-FFF2-40B4-BE49-F238E27FC236}">
                    <a16:creationId xmlns:a16="http://schemas.microsoft.com/office/drawing/2014/main" id="{7B9E7EDA-EED0-4B8F-8AC8-6217FED5D652}"/>
                  </a:ext>
                </a:extLst>
              </p:cNvPr>
              <p:cNvSpPr/>
              <p:nvPr/>
            </p:nvSpPr>
            <p:spPr>
              <a:xfrm rot="18906581">
                <a:off x="4080013" y="2867266"/>
                <a:ext cx="222009" cy="20906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7">
                <a:extLst>
                  <a:ext uri="{FF2B5EF4-FFF2-40B4-BE49-F238E27FC236}">
                    <a16:creationId xmlns:a16="http://schemas.microsoft.com/office/drawing/2014/main" id="{5B6E511F-A4A6-40EC-BAFA-F3BC7E794B8D}"/>
                  </a:ext>
                </a:extLst>
              </p:cNvPr>
              <p:cNvSpPr/>
              <p:nvPr/>
            </p:nvSpPr>
            <p:spPr>
              <a:xfrm rot="17362413">
                <a:off x="4078001" y="2966237"/>
                <a:ext cx="756587" cy="400546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5" name="Group 138">
            <a:extLst>
              <a:ext uri="{FF2B5EF4-FFF2-40B4-BE49-F238E27FC236}">
                <a16:creationId xmlns:a16="http://schemas.microsoft.com/office/drawing/2014/main" id="{B4689CB9-63C7-422D-8734-C640A4586321}"/>
              </a:ext>
            </a:extLst>
          </p:cNvPr>
          <p:cNvGrpSpPr/>
          <p:nvPr/>
        </p:nvGrpSpPr>
        <p:grpSpPr>
          <a:xfrm>
            <a:off x="5171904" y="3338837"/>
            <a:ext cx="1994452" cy="2718026"/>
            <a:chOff x="228600" y="685800"/>
            <a:chExt cx="3200400" cy="4724400"/>
          </a:xfrm>
        </p:grpSpPr>
        <p:grpSp>
          <p:nvGrpSpPr>
            <p:cNvPr id="476" name="Group 69">
              <a:extLst>
                <a:ext uri="{FF2B5EF4-FFF2-40B4-BE49-F238E27FC236}">
                  <a16:creationId xmlns:a16="http://schemas.microsoft.com/office/drawing/2014/main" id="{BD7213AF-7A97-475F-A946-FEDD49180734}"/>
                </a:ext>
              </a:extLst>
            </p:cNvPr>
            <p:cNvGrpSpPr/>
            <p:nvPr/>
          </p:nvGrpSpPr>
          <p:grpSpPr>
            <a:xfrm>
              <a:off x="533400" y="685800"/>
              <a:ext cx="2895600" cy="4724400"/>
              <a:chOff x="4495800" y="838200"/>
              <a:chExt cx="3181553" cy="5469075"/>
            </a:xfrm>
          </p:grpSpPr>
          <p:sp>
            <p:nvSpPr>
              <p:cNvPr id="486" name="Oval 2">
                <a:extLst>
                  <a:ext uri="{FF2B5EF4-FFF2-40B4-BE49-F238E27FC236}">
                    <a16:creationId xmlns:a16="http://schemas.microsoft.com/office/drawing/2014/main" id="{065E0229-D1B9-4C6B-B5F2-524DEE03E728}"/>
                  </a:ext>
                </a:extLst>
              </p:cNvPr>
              <p:cNvSpPr/>
              <p:nvPr/>
            </p:nvSpPr>
            <p:spPr>
              <a:xfrm rot="2542647">
                <a:off x="4495800" y="3495852"/>
                <a:ext cx="530543" cy="85689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3">
                <a:extLst>
                  <a:ext uri="{FF2B5EF4-FFF2-40B4-BE49-F238E27FC236}">
                    <a16:creationId xmlns:a16="http://schemas.microsoft.com/office/drawing/2014/main" id="{C1B52F07-9F0D-40D5-937C-2B4C63B5C951}"/>
                  </a:ext>
                </a:extLst>
              </p:cNvPr>
              <p:cNvSpPr/>
              <p:nvPr/>
            </p:nvSpPr>
            <p:spPr>
              <a:xfrm rot="19057353" flipH="1">
                <a:off x="7086601" y="3495851"/>
                <a:ext cx="530543" cy="85689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">
                <a:extLst>
                  <a:ext uri="{FF2B5EF4-FFF2-40B4-BE49-F238E27FC236}">
                    <a16:creationId xmlns:a16="http://schemas.microsoft.com/office/drawing/2014/main" id="{1B1BA320-8BA7-4337-9955-7B63B77105C7}"/>
                  </a:ext>
                </a:extLst>
              </p:cNvPr>
              <p:cNvSpPr/>
              <p:nvPr/>
            </p:nvSpPr>
            <p:spPr>
              <a:xfrm rot="2500661">
                <a:off x="5349229" y="5285599"/>
                <a:ext cx="685800" cy="102167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5">
                <a:extLst>
                  <a:ext uri="{FF2B5EF4-FFF2-40B4-BE49-F238E27FC236}">
                    <a16:creationId xmlns:a16="http://schemas.microsoft.com/office/drawing/2014/main" id="{A51433F8-3366-4D93-9D04-09C31EEE2FAE}"/>
                  </a:ext>
                </a:extLst>
              </p:cNvPr>
              <p:cNvSpPr/>
              <p:nvPr/>
            </p:nvSpPr>
            <p:spPr>
              <a:xfrm rot="19779230">
                <a:off x="6240037" y="5284851"/>
                <a:ext cx="685800" cy="102167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6">
                <a:extLst>
                  <a:ext uri="{FF2B5EF4-FFF2-40B4-BE49-F238E27FC236}">
                    <a16:creationId xmlns:a16="http://schemas.microsoft.com/office/drawing/2014/main" id="{C27538BC-BF34-465F-8D53-2261B3D7660F}"/>
                  </a:ext>
                </a:extLst>
              </p:cNvPr>
              <p:cNvSpPr/>
              <p:nvPr/>
            </p:nvSpPr>
            <p:spPr>
              <a:xfrm rot="19779230">
                <a:off x="6099036" y="4976960"/>
                <a:ext cx="685800" cy="1066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7">
                <a:extLst>
                  <a:ext uri="{FF2B5EF4-FFF2-40B4-BE49-F238E27FC236}">
                    <a16:creationId xmlns:a16="http://schemas.microsoft.com/office/drawing/2014/main" id="{FF1BA062-5F43-4AC2-90D3-DB6C7001C1A6}"/>
                  </a:ext>
                </a:extLst>
              </p:cNvPr>
              <p:cNvSpPr/>
              <p:nvPr/>
            </p:nvSpPr>
            <p:spPr>
              <a:xfrm rot="2542647">
                <a:off x="5460656" y="5044751"/>
                <a:ext cx="685800" cy="1066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Rounded Rectangle 8">
                <a:extLst>
                  <a:ext uri="{FF2B5EF4-FFF2-40B4-BE49-F238E27FC236}">
                    <a16:creationId xmlns:a16="http://schemas.microsoft.com/office/drawing/2014/main" id="{8A3DB9D4-FDE8-46E3-AB15-DB4D2279554A}"/>
                  </a:ext>
                </a:extLst>
              </p:cNvPr>
              <p:cNvSpPr/>
              <p:nvPr/>
            </p:nvSpPr>
            <p:spPr>
              <a:xfrm rot="2292215" flipH="1">
                <a:off x="4933260" y="2673213"/>
                <a:ext cx="715564" cy="1219200"/>
              </a:xfrm>
              <a:prstGeom prst="roundRect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Rounded Rectangle 9">
                <a:extLst>
                  <a:ext uri="{FF2B5EF4-FFF2-40B4-BE49-F238E27FC236}">
                    <a16:creationId xmlns:a16="http://schemas.microsoft.com/office/drawing/2014/main" id="{77673759-3A34-46A1-BEE0-57FCCDEAA99B}"/>
                  </a:ext>
                </a:extLst>
              </p:cNvPr>
              <p:cNvSpPr/>
              <p:nvPr/>
            </p:nvSpPr>
            <p:spPr>
              <a:xfrm rot="19307785">
                <a:off x="6533460" y="2673214"/>
                <a:ext cx="715564" cy="1219200"/>
              </a:xfrm>
              <a:prstGeom prst="roundRect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Trapezoid 10">
                <a:extLst>
                  <a:ext uri="{FF2B5EF4-FFF2-40B4-BE49-F238E27FC236}">
                    <a16:creationId xmlns:a16="http://schemas.microsoft.com/office/drawing/2014/main" id="{994D33DC-92E7-4F37-AED6-27D239849099}"/>
                  </a:ext>
                </a:extLst>
              </p:cNvPr>
              <p:cNvSpPr/>
              <p:nvPr/>
            </p:nvSpPr>
            <p:spPr>
              <a:xfrm>
                <a:off x="5166279" y="2811106"/>
                <a:ext cx="1905000" cy="2057400"/>
              </a:xfrm>
              <a:prstGeom prst="trapezoid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11">
                <a:extLst>
                  <a:ext uri="{FF2B5EF4-FFF2-40B4-BE49-F238E27FC236}">
                    <a16:creationId xmlns:a16="http://schemas.microsoft.com/office/drawing/2014/main" id="{A92D2747-DB04-4779-9084-98745BCFF058}"/>
                  </a:ext>
                </a:extLst>
              </p:cNvPr>
              <p:cNvSpPr/>
              <p:nvPr/>
            </p:nvSpPr>
            <p:spPr>
              <a:xfrm>
                <a:off x="6004479" y="2811106"/>
                <a:ext cx="152400" cy="2057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ounded Rectangle 12">
                <a:extLst>
                  <a:ext uri="{FF2B5EF4-FFF2-40B4-BE49-F238E27FC236}">
                    <a16:creationId xmlns:a16="http://schemas.microsoft.com/office/drawing/2014/main" id="{AF2D10D9-BC56-4927-84B0-DC4707FC2CE8}"/>
                  </a:ext>
                </a:extLst>
              </p:cNvPr>
              <p:cNvSpPr/>
              <p:nvPr/>
            </p:nvSpPr>
            <p:spPr>
              <a:xfrm rot="19307785">
                <a:off x="6853491" y="3622368"/>
                <a:ext cx="823862" cy="364391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ounded Rectangle 13">
                <a:extLst>
                  <a:ext uri="{FF2B5EF4-FFF2-40B4-BE49-F238E27FC236}">
                    <a16:creationId xmlns:a16="http://schemas.microsoft.com/office/drawing/2014/main" id="{32009221-25FA-4C4C-A15E-7AF8D4CA89CC}"/>
                  </a:ext>
                </a:extLst>
              </p:cNvPr>
              <p:cNvSpPr/>
              <p:nvPr/>
            </p:nvSpPr>
            <p:spPr>
              <a:xfrm rot="2292215" flipH="1">
                <a:off x="4504931" y="3560244"/>
                <a:ext cx="823862" cy="364391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14">
                <a:extLst>
                  <a:ext uri="{FF2B5EF4-FFF2-40B4-BE49-F238E27FC236}">
                    <a16:creationId xmlns:a16="http://schemas.microsoft.com/office/drawing/2014/main" id="{E736830A-3ABE-4863-8A2C-3053D514D2C9}"/>
                  </a:ext>
                </a:extLst>
              </p:cNvPr>
              <p:cNvSpPr/>
              <p:nvPr/>
            </p:nvSpPr>
            <p:spPr>
              <a:xfrm>
                <a:off x="5257800" y="990600"/>
                <a:ext cx="1600200" cy="1905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Trapezoid 15">
                <a:extLst>
                  <a:ext uri="{FF2B5EF4-FFF2-40B4-BE49-F238E27FC236}">
                    <a16:creationId xmlns:a16="http://schemas.microsoft.com/office/drawing/2014/main" id="{1C00D7C4-ACEC-4869-A5A8-FA24D34CE85F}"/>
                  </a:ext>
                </a:extLst>
              </p:cNvPr>
              <p:cNvSpPr/>
              <p:nvPr/>
            </p:nvSpPr>
            <p:spPr>
              <a:xfrm>
                <a:off x="4962131" y="4800600"/>
                <a:ext cx="2286000" cy="762000"/>
              </a:xfrm>
              <a:prstGeom prst="trapezoid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Block Arc 16">
                <a:extLst>
                  <a:ext uri="{FF2B5EF4-FFF2-40B4-BE49-F238E27FC236}">
                    <a16:creationId xmlns:a16="http://schemas.microsoft.com/office/drawing/2014/main" id="{63628C46-4C89-4439-8D34-27F9A439231F}"/>
                  </a:ext>
                </a:extLst>
              </p:cNvPr>
              <p:cNvSpPr/>
              <p:nvPr/>
            </p:nvSpPr>
            <p:spPr>
              <a:xfrm>
                <a:off x="5343131" y="5638800"/>
                <a:ext cx="762000" cy="228600"/>
              </a:xfrm>
              <a:prstGeom prst="blockArc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1" name="Block Arc 17">
                <a:extLst>
                  <a:ext uri="{FF2B5EF4-FFF2-40B4-BE49-F238E27FC236}">
                    <a16:creationId xmlns:a16="http://schemas.microsoft.com/office/drawing/2014/main" id="{3EBBB50A-6120-4C2D-AF56-629E25A2D027}"/>
                  </a:ext>
                </a:extLst>
              </p:cNvPr>
              <p:cNvSpPr/>
              <p:nvPr/>
            </p:nvSpPr>
            <p:spPr>
              <a:xfrm rot="21278537">
                <a:off x="6190338" y="5597676"/>
                <a:ext cx="762000" cy="228600"/>
              </a:xfrm>
              <a:prstGeom prst="blockArc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2" name="Quad Arrow 18">
                <a:extLst>
                  <a:ext uri="{FF2B5EF4-FFF2-40B4-BE49-F238E27FC236}">
                    <a16:creationId xmlns:a16="http://schemas.microsoft.com/office/drawing/2014/main" id="{68FA6288-EFE4-4487-AD07-AF32C2326613}"/>
                  </a:ext>
                </a:extLst>
              </p:cNvPr>
              <p:cNvSpPr/>
              <p:nvPr/>
            </p:nvSpPr>
            <p:spPr>
              <a:xfrm>
                <a:off x="50292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Quad Arrow 19">
                <a:extLst>
                  <a:ext uri="{FF2B5EF4-FFF2-40B4-BE49-F238E27FC236}">
                    <a16:creationId xmlns:a16="http://schemas.microsoft.com/office/drawing/2014/main" id="{FE9C6CE9-8CB1-4818-B529-1E1E1FC60C54}"/>
                  </a:ext>
                </a:extLst>
              </p:cNvPr>
              <p:cNvSpPr/>
              <p:nvPr/>
            </p:nvSpPr>
            <p:spPr>
              <a:xfrm>
                <a:off x="54102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Quad Arrow 20">
                <a:extLst>
                  <a:ext uri="{FF2B5EF4-FFF2-40B4-BE49-F238E27FC236}">
                    <a16:creationId xmlns:a16="http://schemas.microsoft.com/office/drawing/2014/main" id="{10BBE4AB-6906-4E3C-9932-ED6AF816C80D}"/>
                  </a:ext>
                </a:extLst>
              </p:cNvPr>
              <p:cNvSpPr/>
              <p:nvPr/>
            </p:nvSpPr>
            <p:spPr>
              <a:xfrm>
                <a:off x="57912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Quad Arrow 21">
                <a:extLst>
                  <a:ext uri="{FF2B5EF4-FFF2-40B4-BE49-F238E27FC236}">
                    <a16:creationId xmlns:a16="http://schemas.microsoft.com/office/drawing/2014/main" id="{B55E4F43-41AE-445F-B88D-C38BE0CAF0A6}"/>
                  </a:ext>
                </a:extLst>
              </p:cNvPr>
              <p:cNvSpPr/>
              <p:nvPr/>
            </p:nvSpPr>
            <p:spPr>
              <a:xfrm>
                <a:off x="62484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Quad Arrow 22">
                <a:extLst>
                  <a:ext uri="{FF2B5EF4-FFF2-40B4-BE49-F238E27FC236}">
                    <a16:creationId xmlns:a16="http://schemas.microsoft.com/office/drawing/2014/main" id="{6F49A3B0-B7D9-42F0-BE63-D32FC44487DD}"/>
                  </a:ext>
                </a:extLst>
              </p:cNvPr>
              <p:cNvSpPr/>
              <p:nvPr/>
            </p:nvSpPr>
            <p:spPr>
              <a:xfrm>
                <a:off x="66294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Quad Arrow 23">
                <a:extLst>
                  <a:ext uri="{FF2B5EF4-FFF2-40B4-BE49-F238E27FC236}">
                    <a16:creationId xmlns:a16="http://schemas.microsoft.com/office/drawing/2014/main" id="{FCF9311F-B485-46C6-9AAC-BC25E0E7C3A3}"/>
                  </a:ext>
                </a:extLst>
              </p:cNvPr>
              <p:cNvSpPr/>
              <p:nvPr/>
            </p:nvSpPr>
            <p:spPr>
              <a:xfrm rot="2046229">
                <a:off x="4585044" y="3412302"/>
                <a:ext cx="332597" cy="420353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Quad Arrow 24">
                <a:extLst>
                  <a:ext uri="{FF2B5EF4-FFF2-40B4-BE49-F238E27FC236}">
                    <a16:creationId xmlns:a16="http://schemas.microsoft.com/office/drawing/2014/main" id="{67618D6E-A8C6-4CAC-AC84-67AD80B677F0}"/>
                  </a:ext>
                </a:extLst>
              </p:cNvPr>
              <p:cNvSpPr/>
              <p:nvPr/>
            </p:nvSpPr>
            <p:spPr>
              <a:xfrm rot="2046229">
                <a:off x="4889845" y="3638497"/>
                <a:ext cx="332597" cy="420353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Quad Arrow 25">
                <a:extLst>
                  <a:ext uri="{FF2B5EF4-FFF2-40B4-BE49-F238E27FC236}">
                    <a16:creationId xmlns:a16="http://schemas.microsoft.com/office/drawing/2014/main" id="{09D203B2-50C6-4439-A67C-6AC83DEB5506}"/>
                  </a:ext>
                </a:extLst>
              </p:cNvPr>
              <p:cNvSpPr/>
              <p:nvPr/>
            </p:nvSpPr>
            <p:spPr>
              <a:xfrm rot="19553771" flipH="1">
                <a:off x="7023445" y="3638496"/>
                <a:ext cx="332597" cy="420353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Quad Arrow 26">
                <a:extLst>
                  <a:ext uri="{FF2B5EF4-FFF2-40B4-BE49-F238E27FC236}">
                    <a16:creationId xmlns:a16="http://schemas.microsoft.com/office/drawing/2014/main" id="{33FCEC0A-A6FA-495B-9EE7-B77EF41AED0B}"/>
                  </a:ext>
                </a:extLst>
              </p:cNvPr>
              <p:cNvSpPr/>
              <p:nvPr/>
            </p:nvSpPr>
            <p:spPr>
              <a:xfrm rot="19553771" flipH="1">
                <a:off x="7252045" y="3486096"/>
                <a:ext cx="332597" cy="420353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27">
                <a:extLst>
                  <a:ext uri="{FF2B5EF4-FFF2-40B4-BE49-F238E27FC236}">
                    <a16:creationId xmlns:a16="http://schemas.microsoft.com/office/drawing/2014/main" id="{DA69F4EA-526F-40FC-9DE6-0336D9B4EB89}"/>
                  </a:ext>
                </a:extLst>
              </p:cNvPr>
              <p:cNvSpPr/>
              <p:nvPr/>
            </p:nvSpPr>
            <p:spPr>
              <a:xfrm rot="3201000">
                <a:off x="5501728" y="2733869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28">
                <a:extLst>
                  <a:ext uri="{FF2B5EF4-FFF2-40B4-BE49-F238E27FC236}">
                    <a16:creationId xmlns:a16="http://schemas.microsoft.com/office/drawing/2014/main" id="{3FE2FD18-AE06-478A-BAD5-98EF418053EC}"/>
                  </a:ext>
                </a:extLst>
              </p:cNvPr>
              <p:cNvSpPr/>
              <p:nvPr/>
            </p:nvSpPr>
            <p:spPr>
              <a:xfrm rot="1914900">
                <a:off x="5654128" y="2886269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29">
                <a:extLst>
                  <a:ext uri="{FF2B5EF4-FFF2-40B4-BE49-F238E27FC236}">
                    <a16:creationId xmlns:a16="http://schemas.microsoft.com/office/drawing/2014/main" id="{15551CD2-E018-44FC-9490-F2E2C2AA1A89}"/>
                  </a:ext>
                </a:extLst>
              </p:cNvPr>
              <p:cNvSpPr/>
              <p:nvPr/>
            </p:nvSpPr>
            <p:spPr>
              <a:xfrm rot="18907975">
                <a:off x="6125358" y="2725786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30">
                <a:extLst>
                  <a:ext uri="{FF2B5EF4-FFF2-40B4-BE49-F238E27FC236}">
                    <a16:creationId xmlns:a16="http://schemas.microsoft.com/office/drawing/2014/main" id="{946AF488-8478-45DA-8CD4-923EDAFB9147}"/>
                  </a:ext>
                </a:extLst>
              </p:cNvPr>
              <p:cNvSpPr/>
              <p:nvPr/>
            </p:nvSpPr>
            <p:spPr>
              <a:xfrm rot="18907975">
                <a:off x="6049158" y="2954388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8CAD6406-7E67-4D8B-960A-A3082CAEEE44}"/>
                  </a:ext>
                </a:extLst>
              </p:cNvPr>
              <p:cNvSpPr/>
              <p:nvPr/>
            </p:nvSpPr>
            <p:spPr>
              <a:xfrm rot="317470">
                <a:off x="5806528" y="3038669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Cloud 515">
                <a:extLst>
                  <a:ext uri="{FF2B5EF4-FFF2-40B4-BE49-F238E27FC236}">
                    <a16:creationId xmlns:a16="http://schemas.microsoft.com/office/drawing/2014/main" id="{3DDD0A41-D7D3-4FA2-8006-4E6CF3903C2F}"/>
                  </a:ext>
                </a:extLst>
              </p:cNvPr>
              <p:cNvSpPr/>
              <p:nvPr/>
            </p:nvSpPr>
            <p:spPr>
              <a:xfrm>
                <a:off x="4953000" y="838200"/>
                <a:ext cx="2133600" cy="762000"/>
              </a:xfrm>
              <a:prstGeom prst="cloud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Cloud 516">
                <a:extLst>
                  <a:ext uri="{FF2B5EF4-FFF2-40B4-BE49-F238E27FC236}">
                    <a16:creationId xmlns:a16="http://schemas.microsoft.com/office/drawing/2014/main" id="{9398EE7E-6FC3-4096-87DC-547B2C47881B}"/>
                  </a:ext>
                </a:extLst>
              </p:cNvPr>
              <p:cNvSpPr/>
              <p:nvPr/>
            </p:nvSpPr>
            <p:spPr>
              <a:xfrm rot="16448485">
                <a:off x="4578592" y="1894537"/>
                <a:ext cx="1526776" cy="516647"/>
              </a:xfrm>
              <a:prstGeom prst="cloud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Cloud 517">
                <a:extLst>
                  <a:ext uri="{FF2B5EF4-FFF2-40B4-BE49-F238E27FC236}">
                    <a16:creationId xmlns:a16="http://schemas.microsoft.com/office/drawing/2014/main" id="{B901D4D1-E3DD-49C4-9EBE-958927C2A842}"/>
                  </a:ext>
                </a:extLst>
              </p:cNvPr>
              <p:cNvSpPr/>
              <p:nvPr/>
            </p:nvSpPr>
            <p:spPr>
              <a:xfrm rot="16448485">
                <a:off x="6011199" y="1815716"/>
                <a:ext cx="1634754" cy="635767"/>
              </a:xfrm>
              <a:prstGeom prst="cloud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2B803B63-3E58-494B-9780-B2CE68116820}"/>
                  </a:ext>
                </a:extLst>
              </p:cNvPr>
              <p:cNvSpPr/>
              <p:nvPr/>
            </p:nvSpPr>
            <p:spPr>
              <a:xfrm>
                <a:off x="5029200" y="1447800"/>
                <a:ext cx="304800" cy="1371600"/>
              </a:xfrm>
              <a:prstGeom prst="rect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Rectangle 519">
                <a:extLst>
                  <a:ext uri="{FF2B5EF4-FFF2-40B4-BE49-F238E27FC236}">
                    <a16:creationId xmlns:a16="http://schemas.microsoft.com/office/drawing/2014/main" id="{F7F39FD4-AC66-4D8D-BF4E-D20897BD9594}"/>
                  </a:ext>
                </a:extLst>
              </p:cNvPr>
              <p:cNvSpPr/>
              <p:nvPr/>
            </p:nvSpPr>
            <p:spPr>
              <a:xfrm>
                <a:off x="6858000" y="1447800"/>
                <a:ext cx="304800" cy="1371600"/>
              </a:xfrm>
              <a:prstGeom prst="rect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Trapezoid 520">
                <a:extLst>
                  <a:ext uri="{FF2B5EF4-FFF2-40B4-BE49-F238E27FC236}">
                    <a16:creationId xmlns:a16="http://schemas.microsoft.com/office/drawing/2014/main" id="{B8DB0F22-79A3-48AC-BB34-57CAD1AB3ACD}"/>
                  </a:ext>
                </a:extLst>
              </p:cNvPr>
              <p:cNvSpPr/>
              <p:nvPr/>
            </p:nvSpPr>
            <p:spPr>
              <a:xfrm>
                <a:off x="4953000" y="1219200"/>
                <a:ext cx="2286000" cy="381000"/>
              </a:xfrm>
              <a:prstGeom prst="trapezoid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Quad Arrow 692">
                <a:extLst>
                  <a:ext uri="{FF2B5EF4-FFF2-40B4-BE49-F238E27FC236}">
                    <a16:creationId xmlns:a16="http://schemas.microsoft.com/office/drawing/2014/main" id="{3BF1640C-201A-4739-8A42-72D20939D4FD}"/>
                  </a:ext>
                </a:extLst>
              </p:cNvPr>
              <p:cNvSpPr/>
              <p:nvPr/>
            </p:nvSpPr>
            <p:spPr>
              <a:xfrm>
                <a:off x="5181600" y="1219200"/>
                <a:ext cx="381000" cy="3810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Quad Arrow 693">
                <a:extLst>
                  <a:ext uri="{FF2B5EF4-FFF2-40B4-BE49-F238E27FC236}">
                    <a16:creationId xmlns:a16="http://schemas.microsoft.com/office/drawing/2014/main" id="{501F9C3B-19EC-4EB6-96DA-F0FEB1AE22E4}"/>
                  </a:ext>
                </a:extLst>
              </p:cNvPr>
              <p:cNvSpPr/>
              <p:nvPr/>
            </p:nvSpPr>
            <p:spPr>
              <a:xfrm>
                <a:off x="5562600" y="1219200"/>
                <a:ext cx="381000" cy="3810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Quad Arrow 694">
                <a:extLst>
                  <a:ext uri="{FF2B5EF4-FFF2-40B4-BE49-F238E27FC236}">
                    <a16:creationId xmlns:a16="http://schemas.microsoft.com/office/drawing/2014/main" id="{1C9C5FFD-296A-47F0-8EA4-296FD3567875}"/>
                  </a:ext>
                </a:extLst>
              </p:cNvPr>
              <p:cNvSpPr/>
              <p:nvPr/>
            </p:nvSpPr>
            <p:spPr>
              <a:xfrm>
                <a:off x="5867400" y="1143000"/>
                <a:ext cx="381000" cy="5334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Quad Arrow 189">
                <a:extLst>
                  <a:ext uri="{FF2B5EF4-FFF2-40B4-BE49-F238E27FC236}">
                    <a16:creationId xmlns:a16="http://schemas.microsoft.com/office/drawing/2014/main" id="{29E10E51-B3E3-4D1F-913D-19069CCDB4F3}"/>
                  </a:ext>
                </a:extLst>
              </p:cNvPr>
              <p:cNvSpPr/>
              <p:nvPr/>
            </p:nvSpPr>
            <p:spPr>
              <a:xfrm>
                <a:off x="6248400" y="1219200"/>
                <a:ext cx="381000" cy="3810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Quad Arrow 190">
                <a:extLst>
                  <a:ext uri="{FF2B5EF4-FFF2-40B4-BE49-F238E27FC236}">
                    <a16:creationId xmlns:a16="http://schemas.microsoft.com/office/drawing/2014/main" id="{65196356-91C5-40E0-A2A3-10CDC00AC1B9}"/>
                  </a:ext>
                </a:extLst>
              </p:cNvPr>
              <p:cNvSpPr/>
              <p:nvPr/>
            </p:nvSpPr>
            <p:spPr>
              <a:xfrm>
                <a:off x="6629400" y="1219200"/>
                <a:ext cx="381000" cy="3810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7" name="Group 115">
              <a:extLst>
                <a:ext uri="{FF2B5EF4-FFF2-40B4-BE49-F238E27FC236}">
                  <a16:creationId xmlns:a16="http://schemas.microsoft.com/office/drawing/2014/main" id="{77CA81ED-486B-40A4-B050-6B3932BBC968}"/>
                </a:ext>
              </a:extLst>
            </p:cNvPr>
            <p:cNvGrpSpPr/>
            <p:nvPr/>
          </p:nvGrpSpPr>
          <p:grpSpPr>
            <a:xfrm>
              <a:off x="228600" y="3301324"/>
              <a:ext cx="838200" cy="486932"/>
              <a:chOff x="228600" y="2158324"/>
              <a:chExt cx="838200" cy="486932"/>
            </a:xfrm>
          </p:grpSpPr>
          <p:grpSp>
            <p:nvGrpSpPr>
              <p:cNvPr id="478" name="Group 36">
                <a:extLst>
                  <a:ext uri="{FF2B5EF4-FFF2-40B4-BE49-F238E27FC236}">
                    <a16:creationId xmlns:a16="http://schemas.microsoft.com/office/drawing/2014/main" id="{0083B816-B3DC-4ECA-B83E-F2D167DC1385}"/>
                  </a:ext>
                </a:extLst>
              </p:cNvPr>
              <p:cNvGrpSpPr/>
              <p:nvPr/>
            </p:nvGrpSpPr>
            <p:grpSpPr>
              <a:xfrm>
                <a:off x="228600" y="2158324"/>
                <a:ext cx="838200" cy="486932"/>
                <a:chOff x="3874062" y="2228952"/>
                <a:chExt cx="2983938" cy="1733448"/>
              </a:xfrm>
            </p:grpSpPr>
            <p:sp>
              <p:nvSpPr>
                <p:cNvPr id="480" name="Round Same Side Corner Rectangle 649">
                  <a:extLst>
                    <a:ext uri="{FF2B5EF4-FFF2-40B4-BE49-F238E27FC236}">
                      <a16:creationId xmlns:a16="http://schemas.microsoft.com/office/drawing/2014/main" id="{062B4FFD-D266-4B48-8FE8-DAE6B5CFA413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Block Arc 480">
                  <a:extLst>
                    <a:ext uri="{FF2B5EF4-FFF2-40B4-BE49-F238E27FC236}">
                      <a16:creationId xmlns:a16="http://schemas.microsoft.com/office/drawing/2014/main" id="{7882CEC8-16EE-4DA5-A89F-6FA0E5FAAC6E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2" name="Oval 481">
                  <a:extLst>
                    <a:ext uri="{FF2B5EF4-FFF2-40B4-BE49-F238E27FC236}">
                      <a16:creationId xmlns:a16="http://schemas.microsoft.com/office/drawing/2014/main" id="{BD5A7D07-68D4-457E-95AE-A320D9C24C65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E2F64DFA-8480-4013-91D2-9C006CC854B3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Oval 483">
                  <a:extLst>
                    <a:ext uri="{FF2B5EF4-FFF2-40B4-BE49-F238E27FC236}">
                      <a16:creationId xmlns:a16="http://schemas.microsoft.com/office/drawing/2014/main" id="{B2D7A97A-E3C2-412D-A8F4-F5BD021E920A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Oval 484">
                  <a:extLst>
                    <a:ext uri="{FF2B5EF4-FFF2-40B4-BE49-F238E27FC236}">
                      <a16:creationId xmlns:a16="http://schemas.microsoft.com/office/drawing/2014/main" id="{25D286D0-380F-4D52-ABA6-E9509D974FFE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C0C4AE0D-EAE3-43A1-921C-A48F30662700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7" name="Group 255">
            <a:extLst>
              <a:ext uri="{FF2B5EF4-FFF2-40B4-BE49-F238E27FC236}">
                <a16:creationId xmlns:a16="http://schemas.microsoft.com/office/drawing/2014/main" id="{B5F5DFD5-093E-4824-BF99-4C84230A2642}"/>
              </a:ext>
            </a:extLst>
          </p:cNvPr>
          <p:cNvGrpSpPr/>
          <p:nvPr/>
        </p:nvGrpSpPr>
        <p:grpSpPr>
          <a:xfrm>
            <a:off x="3550502" y="3505212"/>
            <a:ext cx="2004251" cy="2907655"/>
            <a:chOff x="0" y="457200"/>
            <a:chExt cx="3514850" cy="5523447"/>
          </a:xfrm>
        </p:grpSpPr>
        <p:grpSp>
          <p:nvGrpSpPr>
            <p:cNvPr id="528" name="Group 173">
              <a:extLst>
                <a:ext uri="{FF2B5EF4-FFF2-40B4-BE49-F238E27FC236}">
                  <a16:creationId xmlns:a16="http://schemas.microsoft.com/office/drawing/2014/main" id="{B11AA2D7-D10B-49F7-8416-AABD6376BAD7}"/>
                </a:ext>
              </a:extLst>
            </p:cNvPr>
            <p:cNvGrpSpPr/>
            <p:nvPr/>
          </p:nvGrpSpPr>
          <p:grpSpPr>
            <a:xfrm>
              <a:off x="228600" y="457200"/>
              <a:ext cx="3286250" cy="5523447"/>
              <a:chOff x="6343981" y="2133600"/>
              <a:chExt cx="2625554" cy="4628473"/>
            </a:xfrm>
          </p:grpSpPr>
          <p:sp>
            <p:nvSpPr>
              <p:cNvPr id="538" name="Oval 2">
                <a:extLst>
                  <a:ext uri="{FF2B5EF4-FFF2-40B4-BE49-F238E27FC236}">
                    <a16:creationId xmlns:a16="http://schemas.microsoft.com/office/drawing/2014/main" id="{B8EC5EB7-ED34-4ABE-AEC1-EEF91216290F}"/>
                  </a:ext>
                </a:extLst>
              </p:cNvPr>
              <p:cNvSpPr/>
              <p:nvPr/>
            </p:nvSpPr>
            <p:spPr>
              <a:xfrm rot="20207568">
                <a:off x="7654611" y="6159865"/>
                <a:ext cx="441560" cy="59030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3">
                <a:extLst>
                  <a:ext uri="{FF2B5EF4-FFF2-40B4-BE49-F238E27FC236}">
                    <a16:creationId xmlns:a16="http://schemas.microsoft.com/office/drawing/2014/main" id="{A71717DF-A8C9-422F-A996-7DB6C3051552}"/>
                  </a:ext>
                </a:extLst>
              </p:cNvPr>
              <p:cNvSpPr/>
              <p:nvPr/>
            </p:nvSpPr>
            <p:spPr>
              <a:xfrm rot="2500754">
                <a:off x="7205785" y="6171767"/>
                <a:ext cx="441560" cy="59030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4">
                <a:extLst>
                  <a:ext uri="{FF2B5EF4-FFF2-40B4-BE49-F238E27FC236}">
                    <a16:creationId xmlns:a16="http://schemas.microsoft.com/office/drawing/2014/main" id="{FFF4809E-6DE1-42F4-8B15-02124B085982}"/>
                  </a:ext>
                </a:extLst>
              </p:cNvPr>
              <p:cNvSpPr/>
              <p:nvPr/>
            </p:nvSpPr>
            <p:spPr>
              <a:xfrm rot="2500754">
                <a:off x="6464980" y="4948901"/>
                <a:ext cx="441560" cy="59030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">
                <a:extLst>
                  <a:ext uri="{FF2B5EF4-FFF2-40B4-BE49-F238E27FC236}">
                    <a16:creationId xmlns:a16="http://schemas.microsoft.com/office/drawing/2014/main" id="{0E0CC7B3-111B-4306-AF3C-90D8F0C9D427}"/>
                  </a:ext>
                </a:extLst>
              </p:cNvPr>
              <p:cNvSpPr/>
              <p:nvPr/>
            </p:nvSpPr>
            <p:spPr>
              <a:xfrm rot="20155908">
                <a:off x="8457578" y="4936452"/>
                <a:ext cx="441560" cy="59030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Trapezoid 6">
                <a:extLst>
                  <a:ext uri="{FF2B5EF4-FFF2-40B4-BE49-F238E27FC236}">
                    <a16:creationId xmlns:a16="http://schemas.microsoft.com/office/drawing/2014/main" id="{15A15119-C7DB-4384-BA54-49D50434D847}"/>
                  </a:ext>
                </a:extLst>
              </p:cNvPr>
              <p:cNvSpPr/>
              <p:nvPr/>
            </p:nvSpPr>
            <p:spPr>
              <a:xfrm>
                <a:off x="6971263" y="4105257"/>
                <a:ext cx="1308109" cy="2295543"/>
              </a:xfrm>
              <a:prstGeom prst="trapezoid">
                <a:avLst>
                  <a:gd name="adj" fmla="val 17846"/>
                </a:avLst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3" name="Flowchart: Delay 7">
                <a:extLst>
                  <a:ext uri="{FF2B5EF4-FFF2-40B4-BE49-F238E27FC236}">
                    <a16:creationId xmlns:a16="http://schemas.microsoft.com/office/drawing/2014/main" id="{3B9353A9-90E4-4956-9978-41D351AE2A10}"/>
                  </a:ext>
                </a:extLst>
              </p:cNvPr>
              <p:cNvSpPr/>
              <p:nvPr/>
            </p:nvSpPr>
            <p:spPr>
              <a:xfrm rot="16200000">
                <a:off x="6513561" y="2412923"/>
                <a:ext cx="2282971" cy="1724325"/>
              </a:xfrm>
              <a:prstGeom prst="flowChartDelay">
                <a:avLst/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Trapezoid 8">
                <a:extLst>
                  <a:ext uri="{FF2B5EF4-FFF2-40B4-BE49-F238E27FC236}">
                    <a16:creationId xmlns:a16="http://schemas.microsoft.com/office/drawing/2014/main" id="{9A5B93BF-9507-43CC-BE1D-B7B2527A032B}"/>
                  </a:ext>
                </a:extLst>
              </p:cNvPr>
              <p:cNvSpPr/>
              <p:nvPr/>
            </p:nvSpPr>
            <p:spPr>
              <a:xfrm rot="1505404">
                <a:off x="6532558" y="4097352"/>
                <a:ext cx="724022" cy="1187088"/>
              </a:xfrm>
              <a:prstGeom prst="trapezoid">
                <a:avLst>
                  <a:gd name="adj" fmla="val 29076"/>
                </a:avLst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5" name="Trapezoid 9">
                <a:extLst>
                  <a:ext uri="{FF2B5EF4-FFF2-40B4-BE49-F238E27FC236}">
                    <a16:creationId xmlns:a16="http://schemas.microsoft.com/office/drawing/2014/main" id="{61FDBBBD-1F14-41A9-9E7F-E8DD33BE143C}"/>
                  </a:ext>
                </a:extLst>
              </p:cNvPr>
              <p:cNvSpPr/>
              <p:nvPr/>
            </p:nvSpPr>
            <p:spPr>
              <a:xfrm rot="20172944">
                <a:off x="7998567" y="3976319"/>
                <a:ext cx="759754" cy="1297143"/>
              </a:xfrm>
              <a:prstGeom prst="trapezoid">
                <a:avLst/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6" name="Cloud 10">
                <a:extLst>
                  <a:ext uri="{FF2B5EF4-FFF2-40B4-BE49-F238E27FC236}">
                    <a16:creationId xmlns:a16="http://schemas.microsoft.com/office/drawing/2014/main" id="{4128973E-8DE6-49BD-88EA-0551EE025056}"/>
                  </a:ext>
                </a:extLst>
              </p:cNvPr>
              <p:cNvSpPr/>
              <p:nvPr/>
            </p:nvSpPr>
            <p:spPr>
              <a:xfrm rot="4849455" flipH="1">
                <a:off x="7015648" y="3366024"/>
                <a:ext cx="2124332" cy="778317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Cloud 11">
                <a:extLst>
                  <a:ext uri="{FF2B5EF4-FFF2-40B4-BE49-F238E27FC236}">
                    <a16:creationId xmlns:a16="http://schemas.microsoft.com/office/drawing/2014/main" id="{C9508B32-F193-4B20-8578-6CC0AA720663}"/>
                  </a:ext>
                </a:extLst>
              </p:cNvPr>
              <p:cNvSpPr/>
              <p:nvPr/>
            </p:nvSpPr>
            <p:spPr>
              <a:xfrm rot="16750545">
                <a:off x="6273927" y="3335905"/>
                <a:ext cx="2063316" cy="778317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Isosceles Triangle 12">
                <a:extLst>
                  <a:ext uri="{FF2B5EF4-FFF2-40B4-BE49-F238E27FC236}">
                    <a16:creationId xmlns:a16="http://schemas.microsoft.com/office/drawing/2014/main" id="{A9FBDCA8-4928-4D48-90EF-F8A845F67030}"/>
                  </a:ext>
                </a:extLst>
              </p:cNvPr>
              <p:cNvSpPr/>
              <p:nvPr/>
            </p:nvSpPr>
            <p:spPr>
              <a:xfrm rot="10800000">
                <a:off x="7387479" y="3845828"/>
                <a:ext cx="535135" cy="415086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13">
                <a:extLst>
                  <a:ext uri="{FF2B5EF4-FFF2-40B4-BE49-F238E27FC236}">
                    <a16:creationId xmlns:a16="http://schemas.microsoft.com/office/drawing/2014/main" id="{B48797A3-38CB-43BD-9E5D-1D5CFFC394EA}"/>
                  </a:ext>
                </a:extLst>
              </p:cNvPr>
              <p:cNvSpPr/>
              <p:nvPr/>
            </p:nvSpPr>
            <p:spPr>
              <a:xfrm>
                <a:off x="7209101" y="2444914"/>
                <a:ext cx="891892" cy="155657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Cloud 14">
                <a:extLst>
                  <a:ext uri="{FF2B5EF4-FFF2-40B4-BE49-F238E27FC236}">
                    <a16:creationId xmlns:a16="http://schemas.microsoft.com/office/drawing/2014/main" id="{9E452991-E8ED-428C-B498-333DABBF9135}"/>
                  </a:ext>
                </a:extLst>
              </p:cNvPr>
              <p:cNvSpPr/>
              <p:nvPr/>
            </p:nvSpPr>
            <p:spPr>
              <a:xfrm>
                <a:off x="7209101" y="2600571"/>
                <a:ext cx="832433" cy="363200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Flowchart: Delay 15">
                <a:extLst>
                  <a:ext uri="{FF2B5EF4-FFF2-40B4-BE49-F238E27FC236}">
                    <a16:creationId xmlns:a16="http://schemas.microsoft.com/office/drawing/2014/main" id="{1428EF13-D313-4036-848D-12C0C803C348}"/>
                  </a:ext>
                </a:extLst>
              </p:cNvPr>
              <p:cNvSpPr/>
              <p:nvPr/>
            </p:nvSpPr>
            <p:spPr>
              <a:xfrm rot="5400000">
                <a:off x="7532906" y="2002190"/>
                <a:ext cx="363200" cy="1248649"/>
              </a:xfrm>
              <a:prstGeom prst="flowChartDelay">
                <a:avLst/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2" name="Group 73">
                <a:extLst>
                  <a:ext uri="{FF2B5EF4-FFF2-40B4-BE49-F238E27FC236}">
                    <a16:creationId xmlns:a16="http://schemas.microsoft.com/office/drawing/2014/main" id="{9AAF539F-898D-46FA-80C6-7E294126DC7D}"/>
                  </a:ext>
                </a:extLst>
              </p:cNvPr>
              <p:cNvGrpSpPr/>
              <p:nvPr/>
            </p:nvGrpSpPr>
            <p:grpSpPr>
              <a:xfrm>
                <a:off x="6911803" y="2444914"/>
                <a:ext cx="1469917" cy="222003"/>
                <a:chOff x="1600200" y="5029200"/>
                <a:chExt cx="2971800" cy="609600"/>
              </a:xfrm>
            </p:grpSpPr>
            <p:sp>
              <p:nvSpPr>
                <p:cNvPr id="585" name="Rounded Rectangle 53">
                  <a:extLst>
                    <a:ext uri="{FF2B5EF4-FFF2-40B4-BE49-F238E27FC236}">
                      <a16:creationId xmlns:a16="http://schemas.microsoft.com/office/drawing/2014/main" id="{0230136F-FA7D-4F02-9EF5-7104B60DB256}"/>
                    </a:ext>
                  </a:extLst>
                </p:cNvPr>
                <p:cNvSpPr/>
                <p:nvPr/>
              </p:nvSpPr>
              <p:spPr>
                <a:xfrm>
                  <a:off x="1600200" y="5029200"/>
                  <a:ext cx="2971800" cy="60960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86" name="Group 64">
                  <a:extLst>
                    <a:ext uri="{FF2B5EF4-FFF2-40B4-BE49-F238E27FC236}">
                      <a16:creationId xmlns:a16="http://schemas.microsoft.com/office/drawing/2014/main" id="{341D232E-0D4B-4B73-BA5A-0CEBF768CBAE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2743200" cy="381000"/>
                  <a:chOff x="1219200" y="2133600"/>
                  <a:chExt cx="7086600" cy="685800"/>
                </a:xfrm>
              </p:grpSpPr>
              <p:sp>
                <p:nvSpPr>
                  <p:cNvPr id="587" name="&quot;No&quot; Symbol 638">
                    <a:extLst>
                      <a:ext uri="{FF2B5EF4-FFF2-40B4-BE49-F238E27FC236}">
                        <a16:creationId xmlns:a16="http://schemas.microsoft.com/office/drawing/2014/main" id="{26823A99-847C-4A4F-9D0A-05BA9D70EB3E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8" name="&quot;No&quot; Symbol 639">
                    <a:extLst>
                      <a:ext uri="{FF2B5EF4-FFF2-40B4-BE49-F238E27FC236}">
                        <a16:creationId xmlns:a16="http://schemas.microsoft.com/office/drawing/2014/main" id="{DD65E55A-13AC-4D06-B3CE-CBA99534D8EE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9" name="&quot;No&quot; Symbol 640">
                    <a:extLst>
                      <a:ext uri="{FF2B5EF4-FFF2-40B4-BE49-F238E27FC236}">
                        <a16:creationId xmlns:a16="http://schemas.microsoft.com/office/drawing/2014/main" id="{B44C7683-6936-4992-AA8D-5C7D229E5DD3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0" name="&quot;No&quot; Symbol 641">
                    <a:extLst>
                      <a:ext uri="{FF2B5EF4-FFF2-40B4-BE49-F238E27FC236}">
                        <a16:creationId xmlns:a16="http://schemas.microsoft.com/office/drawing/2014/main" id="{6F132511-9EC4-4D02-9D5A-2C081FD70CE6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1" name="&quot;No&quot; Symbol 16">
                    <a:extLst>
                      <a:ext uri="{FF2B5EF4-FFF2-40B4-BE49-F238E27FC236}">
                        <a16:creationId xmlns:a16="http://schemas.microsoft.com/office/drawing/2014/main" id="{04659F66-C8DE-4E08-9E0F-899BA206832E}"/>
                      </a:ext>
                    </a:extLst>
                  </p:cNvPr>
                  <p:cNvSpPr/>
                  <p:nvPr/>
                </p:nvSpPr>
                <p:spPr>
                  <a:xfrm>
                    <a:off x="49530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2" name="&quot;No&quot; Symbol 17">
                    <a:extLst>
                      <a:ext uri="{FF2B5EF4-FFF2-40B4-BE49-F238E27FC236}">
                        <a16:creationId xmlns:a16="http://schemas.microsoft.com/office/drawing/2014/main" id="{4527AA84-39CC-4295-B2CC-D3957D98D223}"/>
                      </a:ext>
                    </a:extLst>
                  </p:cNvPr>
                  <p:cNvSpPr/>
                  <p:nvPr/>
                </p:nvSpPr>
                <p:spPr>
                  <a:xfrm>
                    <a:off x="58674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3" name="&quot;No&quot; Symbol 61">
                    <a:extLst>
                      <a:ext uri="{FF2B5EF4-FFF2-40B4-BE49-F238E27FC236}">
                        <a16:creationId xmlns:a16="http://schemas.microsoft.com/office/drawing/2014/main" id="{CEE3AB9B-215B-4D25-9EDD-F650CA905B55}"/>
                      </a:ext>
                    </a:extLst>
                  </p:cNvPr>
                  <p:cNvSpPr/>
                  <p:nvPr/>
                </p:nvSpPr>
                <p:spPr>
                  <a:xfrm>
                    <a:off x="6781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53" name="Group 64">
                <a:extLst>
                  <a:ext uri="{FF2B5EF4-FFF2-40B4-BE49-F238E27FC236}">
                    <a16:creationId xmlns:a16="http://schemas.microsoft.com/office/drawing/2014/main" id="{58E67012-7403-4985-B302-612B0613FC74}"/>
                  </a:ext>
                </a:extLst>
              </p:cNvPr>
              <p:cNvGrpSpPr/>
              <p:nvPr/>
            </p:nvGrpSpPr>
            <p:grpSpPr>
              <a:xfrm>
                <a:off x="7468516" y="4411444"/>
                <a:ext cx="396594" cy="139815"/>
                <a:chOff x="2209800" y="2133600"/>
                <a:chExt cx="2438400" cy="685800"/>
              </a:xfrm>
            </p:grpSpPr>
            <p:sp>
              <p:nvSpPr>
                <p:cNvPr id="583" name="&quot;No&quot; Symbol 634">
                  <a:extLst>
                    <a:ext uri="{FF2B5EF4-FFF2-40B4-BE49-F238E27FC236}">
                      <a16:creationId xmlns:a16="http://schemas.microsoft.com/office/drawing/2014/main" id="{6771D3A3-A8CE-427B-9DB9-FC36A7EBAE62}"/>
                    </a:ext>
                  </a:extLst>
                </p:cNvPr>
                <p:cNvSpPr/>
                <p:nvPr/>
              </p:nvSpPr>
              <p:spPr>
                <a:xfrm>
                  <a:off x="2209800" y="2133600"/>
                  <a:ext cx="1524000" cy="685800"/>
                </a:xfrm>
                <a:prstGeom prst="noSmoking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4" name="&quot;No&quot; Symbol 635">
                  <a:extLst>
                    <a:ext uri="{FF2B5EF4-FFF2-40B4-BE49-F238E27FC236}">
                      <a16:creationId xmlns:a16="http://schemas.microsoft.com/office/drawing/2014/main" id="{C7A6C566-11BB-47C1-A755-B77F502F08F7}"/>
                    </a:ext>
                  </a:extLst>
                </p:cNvPr>
                <p:cNvSpPr/>
                <p:nvPr/>
              </p:nvSpPr>
              <p:spPr>
                <a:xfrm>
                  <a:off x="3124200" y="2133600"/>
                  <a:ext cx="1524000" cy="685800"/>
                </a:xfrm>
                <a:prstGeom prst="noSmoking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554" name="Straight Connector 553">
                <a:extLst>
                  <a:ext uri="{FF2B5EF4-FFF2-40B4-BE49-F238E27FC236}">
                    <a16:creationId xmlns:a16="http://schemas.microsoft.com/office/drawing/2014/main" id="{A433775B-298C-4A7C-B7E5-35F2BDAAFBE8}"/>
                  </a:ext>
                </a:extLst>
              </p:cNvPr>
              <p:cNvCxnSpPr>
                <a:stCxn id="546" idx="0"/>
                <a:endCxn id="540" idx="2"/>
              </p:cNvCxnSpPr>
              <p:nvPr/>
            </p:nvCxnSpPr>
            <p:spPr>
              <a:xfrm flipH="1">
                <a:off x="7625318" y="4260914"/>
                <a:ext cx="29728" cy="21398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5" name="Group 73">
                <a:extLst>
                  <a:ext uri="{FF2B5EF4-FFF2-40B4-BE49-F238E27FC236}">
                    <a16:creationId xmlns:a16="http://schemas.microsoft.com/office/drawing/2014/main" id="{47CFB9FE-93B4-486A-97AB-5DDF09124F45}"/>
                  </a:ext>
                </a:extLst>
              </p:cNvPr>
              <p:cNvGrpSpPr/>
              <p:nvPr/>
            </p:nvGrpSpPr>
            <p:grpSpPr>
              <a:xfrm>
                <a:off x="7268560" y="4779771"/>
                <a:ext cx="832433" cy="227106"/>
                <a:chOff x="1600200" y="5029200"/>
                <a:chExt cx="1981200" cy="609600"/>
              </a:xfrm>
            </p:grpSpPr>
            <p:sp>
              <p:nvSpPr>
                <p:cNvPr id="577" name="Rounded Rectangle 41">
                  <a:extLst>
                    <a:ext uri="{FF2B5EF4-FFF2-40B4-BE49-F238E27FC236}">
                      <a16:creationId xmlns:a16="http://schemas.microsoft.com/office/drawing/2014/main" id="{6868BC3E-8E8C-4D4F-B498-D7980F698D9E}"/>
                    </a:ext>
                  </a:extLst>
                </p:cNvPr>
                <p:cNvSpPr/>
                <p:nvPr/>
              </p:nvSpPr>
              <p:spPr>
                <a:xfrm>
                  <a:off x="1600200" y="5029200"/>
                  <a:ext cx="1981200" cy="60960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78" name="Group 64">
                  <a:extLst>
                    <a:ext uri="{FF2B5EF4-FFF2-40B4-BE49-F238E27FC236}">
                      <a16:creationId xmlns:a16="http://schemas.microsoft.com/office/drawing/2014/main" id="{DAFA0853-184A-46AE-857B-28394A7A6E1A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1681317" cy="381000"/>
                  <a:chOff x="1219200" y="2133600"/>
                  <a:chExt cx="4343400" cy="685800"/>
                </a:xfrm>
              </p:grpSpPr>
              <p:sp>
                <p:nvSpPr>
                  <p:cNvPr id="579" name="&quot;No&quot; Symbol 630">
                    <a:extLst>
                      <a:ext uri="{FF2B5EF4-FFF2-40B4-BE49-F238E27FC236}">
                        <a16:creationId xmlns:a16="http://schemas.microsoft.com/office/drawing/2014/main" id="{6DF88EA6-0BF0-4995-89FC-3080AE273B6C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0" name="&quot;No&quot; Symbol 631">
                    <a:extLst>
                      <a:ext uri="{FF2B5EF4-FFF2-40B4-BE49-F238E27FC236}">
                        <a16:creationId xmlns:a16="http://schemas.microsoft.com/office/drawing/2014/main" id="{85BED0A1-69F4-4514-B57E-07F7FE65704D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1" name="&quot;No&quot; Symbol 632">
                    <a:extLst>
                      <a:ext uri="{FF2B5EF4-FFF2-40B4-BE49-F238E27FC236}">
                        <a16:creationId xmlns:a16="http://schemas.microsoft.com/office/drawing/2014/main" id="{630D6C5F-12F4-4D41-A5B4-FD3EC7CCE3CE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2" name="&quot;No&quot; Symbol 633">
                    <a:extLst>
                      <a:ext uri="{FF2B5EF4-FFF2-40B4-BE49-F238E27FC236}">
                        <a16:creationId xmlns:a16="http://schemas.microsoft.com/office/drawing/2014/main" id="{EA1903FC-D86C-4866-A721-2F7DADF4AC45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56" name="Group 73">
                <a:extLst>
                  <a:ext uri="{FF2B5EF4-FFF2-40B4-BE49-F238E27FC236}">
                    <a16:creationId xmlns:a16="http://schemas.microsoft.com/office/drawing/2014/main" id="{053A71B5-0D48-460C-94C7-3A04360050AA}"/>
                  </a:ext>
                </a:extLst>
              </p:cNvPr>
              <p:cNvGrpSpPr/>
              <p:nvPr/>
            </p:nvGrpSpPr>
            <p:grpSpPr>
              <a:xfrm>
                <a:off x="7268560" y="5194857"/>
                <a:ext cx="832433" cy="199887"/>
                <a:chOff x="1600200" y="5029200"/>
                <a:chExt cx="1981200" cy="609600"/>
              </a:xfrm>
            </p:grpSpPr>
            <p:sp>
              <p:nvSpPr>
                <p:cNvPr id="571" name="Rounded Rectangle 35">
                  <a:extLst>
                    <a:ext uri="{FF2B5EF4-FFF2-40B4-BE49-F238E27FC236}">
                      <a16:creationId xmlns:a16="http://schemas.microsoft.com/office/drawing/2014/main" id="{9198B721-C114-4E9F-A9AE-079CD06B2C75}"/>
                    </a:ext>
                  </a:extLst>
                </p:cNvPr>
                <p:cNvSpPr/>
                <p:nvPr/>
              </p:nvSpPr>
              <p:spPr>
                <a:xfrm>
                  <a:off x="1600200" y="5029200"/>
                  <a:ext cx="1981200" cy="60960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72" name="Group 64">
                  <a:extLst>
                    <a:ext uri="{FF2B5EF4-FFF2-40B4-BE49-F238E27FC236}">
                      <a16:creationId xmlns:a16="http://schemas.microsoft.com/office/drawing/2014/main" id="{5E117CEE-32D0-4B89-9FAA-CBAC8379E459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1681317" cy="381000"/>
                  <a:chOff x="1219200" y="2133600"/>
                  <a:chExt cx="4343400" cy="685800"/>
                </a:xfrm>
              </p:grpSpPr>
              <p:sp>
                <p:nvSpPr>
                  <p:cNvPr id="573" name="&quot;No&quot; Symbol 624">
                    <a:extLst>
                      <a:ext uri="{FF2B5EF4-FFF2-40B4-BE49-F238E27FC236}">
                        <a16:creationId xmlns:a16="http://schemas.microsoft.com/office/drawing/2014/main" id="{4BA9A7C6-942E-4C2A-9D9C-E81FB7351370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4" name="&quot;No&quot; Symbol 625">
                    <a:extLst>
                      <a:ext uri="{FF2B5EF4-FFF2-40B4-BE49-F238E27FC236}">
                        <a16:creationId xmlns:a16="http://schemas.microsoft.com/office/drawing/2014/main" id="{1D7C7F4C-C6AE-4B81-9F23-1DE2C6411EE7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5" name="&quot;No&quot; Symbol 626">
                    <a:extLst>
                      <a:ext uri="{FF2B5EF4-FFF2-40B4-BE49-F238E27FC236}">
                        <a16:creationId xmlns:a16="http://schemas.microsoft.com/office/drawing/2014/main" id="{AA355834-CE14-4CD8-9F2C-578028B2DD76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6" name="&quot;No&quot; Symbol 627">
                    <a:extLst>
                      <a:ext uri="{FF2B5EF4-FFF2-40B4-BE49-F238E27FC236}">
                        <a16:creationId xmlns:a16="http://schemas.microsoft.com/office/drawing/2014/main" id="{E376FBB2-A1FF-4059-A172-244A56BDA4CF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57" name="Group 73">
                <a:extLst>
                  <a:ext uri="{FF2B5EF4-FFF2-40B4-BE49-F238E27FC236}">
                    <a16:creationId xmlns:a16="http://schemas.microsoft.com/office/drawing/2014/main" id="{1C0ABFE8-455A-45D4-93E4-C5841445C1B9}"/>
                  </a:ext>
                </a:extLst>
              </p:cNvPr>
              <p:cNvGrpSpPr/>
              <p:nvPr/>
            </p:nvGrpSpPr>
            <p:grpSpPr>
              <a:xfrm rot="20185569">
                <a:off x="8208139" y="4966084"/>
                <a:ext cx="761396" cy="275114"/>
                <a:chOff x="1392887" y="5029200"/>
                <a:chExt cx="2188513" cy="666570"/>
              </a:xfrm>
            </p:grpSpPr>
            <p:sp>
              <p:nvSpPr>
                <p:cNvPr id="565" name="Rounded Rectangle 616">
                  <a:extLst>
                    <a:ext uri="{FF2B5EF4-FFF2-40B4-BE49-F238E27FC236}">
                      <a16:creationId xmlns:a16="http://schemas.microsoft.com/office/drawing/2014/main" id="{2B38E9EB-5498-49B0-B623-73BE4E1D08DD}"/>
                    </a:ext>
                  </a:extLst>
                </p:cNvPr>
                <p:cNvSpPr/>
                <p:nvPr/>
              </p:nvSpPr>
              <p:spPr>
                <a:xfrm>
                  <a:off x="1392887" y="5029200"/>
                  <a:ext cx="2188513" cy="66657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6" name="Group 64">
                  <a:extLst>
                    <a:ext uri="{FF2B5EF4-FFF2-40B4-BE49-F238E27FC236}">
                      <a16:creationId xmlns:a16="http://schemas.microsoft.com/office/drawing/2014/main" id="{1599AEE4-59D5-4919-94DC-7091A1A47FC8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1681317" cy="381000"/>
                  <a:chOff x="1219200" y="2133600"/>
                  <a:chExt cx="4343400" cy="685800"/>
                </a:xfrm>
              </p:grpSpPr>
              <p:sp>
                <p:nvSpPr>
                  <p:cNvPr id="567" name="&quot;No&quot; Symbol 31">
                    <a:extLst>
                      <a:ext uri="{FF2B5EF4-FFF2-40B4-BE49-F238E27FC236}">
                        <a16:creationId xmlns:a16="http://schemas.microsoft.com/office/drawing/2014/main" id="{FF036505-891E-485B-AEE1-4D4CC0BCA1E7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8" name="&quot;No&quot; Symbol 32">
                    <a:extLst>
                      <a:ext uri="{FF2B5EF4-FFF2-40B4-BE49-F238E27FC236}">
                        <a16:creationId xmlns:a16="http://schemas.microsoft.com/office/drawing/2014/main" id="{B9F5BE04-E959-47A7-A788-46E4B1503FE5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9" name="&quot;No&quot; Symbol 33">
                    <a:extLst>
                      <a:ext uri="{FF2B5EF4-FFF2-40B4-BE49-F238E27FC236}">
                        <a16:creationId xmlns:a16="http://schemas.microsoft.com/office/drawing/2014/main" id="{E4016773-0747-4FA0-B018-14840BFA6FC4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0" name="&quot;No&quot; Symbol 621">
                    <a:extLst>
                      <a:ext uri="{FF2B5EF4-FFF2-40B4-BE49-F238E27FC236}">
                        <a16:creationId xmlns:a16="http://schemas.microsoft.com/office/drawing/2014/main" id="{78075183-4CDB-4799-AEE7-0087F895B404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58" name="Group 73">
                <a:extLst>
                  <a:ext uri="{FF2B5EF4-FFF2-40B4-BE49-F238E27FC236}">
                    <a16:creationId xmlns:a16="http://schemas.microsoft.com/office/drawing/2014/main" id="{0FA36E5D-9A6F-4CD3-9D63-7F8F16F6288A}"/>
                  </a:ext>
                </a:extLst>
              </p:cNvPr>
              <p:cNvGrpSpPr/>
              <p:nvPr/>
            </p:nvGrpSpPr>
            <p:grpSpPr>
              <a:xfrm rot="1632826">
                <a:off x="6343981" y="4944281"/>
                <a:ext cx="689271" cy="251601"/>
                <a:chOff x="1600200" y="5029200"/>
                <a:chExt cx="1981200" cy="609600"/>
              </a:xfrm>
            </p:grpSpPr>
            <p:sp>
              <p:nvSpPr>
                <p:cNvPr id="559" name="Rounded Rectangle 610">
                  <a:extLst>
                    <a:ext uri="{FF2B5EF4-FFF2-40B4-BE49-F238E27FC236}">
                      <a16:creationId xmlns:a16="http://schemas.microsoft.com/office/drawing/2014/main" id="{6BF7EE73-47CF-4057-83E1-843999559935}"/>
                    </a:ext>
                  </a:extLst>
                </p:cNvPr>
                <p:cNvSpPr/>
                <p:nvPr/>
              </p:nvSpPr>
              <p:spPr>
                <a:xfrm>
                  <a:off x="1600200" y="5029200"/>
                  <a:ext cx="1981200" cy="60960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0" name="Group 64">
                  <a:extLst>
                    <a:ext uri="{FF2B5EF4-FFF2-40B4-BE49-F238E27FC236}">
                      <a16:creationId xmlns:a16="http://schemas.microsoft.com/office/drawing/2014/main" id="{72666660-F0D7-4480-9FC3-3363E1A4E376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1681317" cy="381000"/>
                  <a:chOff x="1219200" y="2133600"/>
                  <a:chExt cx="4343400" cy="685800"/>
                </a:xfrm>
              </p:grpSpPr>
              <p:sp>
                <p:nvSpPr>
                  <p:cNvPr id="561" name="&quot;No&quot; Symbol 612">
                    <a:extLst>
                      <a:ext uri="{FF2B5EF4-FFF2-40B4-BE49-F238E27FC236}">
                        <a16:creationId xmlns:a16="http://schemas.microsoft.com/office/drawing/2014/main" id="{D59DE953-F156-46C6-B7A2-329BDAC2A427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2" name="&quot;No&quot; Symbol 613">
                    <a:extLst>
                      <a:ext uri="{FF2B5EF4-FFF2-40B4-BE49-F238E27FC236}">
                        <a16:creationId xmlns:a16="http://schemas.microsoft.com/office/drawing/2014/main" id="{82492B7B-2B04-46EC-B0C2-3A6B66C0DE6A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3" name="&quot;No&quot; Symbol 27">
                    <a:extLst>
                      <a:ext uri="{FF2B5EF4-FFF2-40B4-BE49-F238E27FC236}">
                        <a16:creationId xmlns:a16="http://schemas.microsoft.com/office/drawing/2014/main" id="{94F83D42-763B-4401-9BC8-9B0EA4EA9934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4" name="&quot;No&quot; Symbol 28">
                    <a:extLst>
                      <a:ext uri="{FF2B5EF4-FFF2-40B4-BE49-F238E27FC236}">
                        <a16:creationId xmlns:a16="http://schemas.microsoft.com/office/drawing/2014/main" id="{DF6A324D-DD54-4FDD-AFC3-553B44DC3A70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29" name="Group 238">
              <a:extLst>
                <a:ext uri="{FF2B5EF4-FFF2-40B4-BE49-F238E27FC236}">
                  <a16:creationId xmlns:a16="http://schemas.microsoft.com/office/drawing/2014/main" id="{A6C7EBE5-6A0E-4100-A395-8578F2727BB5}"/>
                </a:ext>
              </a:extLst>
            </p:cNvPr>
            <p:cNvGrpSpPr/>
            <p:nvPr/>
          </p:nvGrpSpPr>
          <p:grpSpPr>
            <a:xfrm>
              <a:off x="0" y="4063324"/>
              <a:ext cx="838200" cy="486932"/>
              <a:chOff x="304800" y="3453724"/>
              <a:chExt cx="838200" cy="486932"/>
            </a:xfrm>
          </p:grpSpPr>
          <p:grpSp>
            <p:nvGrpSpPr>
              <p:cNvPr id="530" name="Group 229">
                <a:extLst>
                  <a:ext uri="{FF2B5EF4-FFF2-40B4-BE49-F238E27FC236}">
                    <a16:creationId xmlns:a16="http://schemas.microsoft.com/office/drawing/2014/main" id="{573288F1-A8CD-4A5C-A52D-B9B5F0E782DC}"/>
                  </a:ext>
                </a:extLst>
              </p:cNvPr>
              <p:cNvGrpSpPr/>
              <p:nvPr/>
            </p:nvGrpSpPr>
            <p:grpSpPr>
              <a:xfrm>
                <a:off x="304800" y="3453724"/>
                <a:ext cx="838200" cy="486932"/>
                <a:chOff x="3874062" y="2228952"/>
                <a:chExt cx="2983938" cy="1733448"/>
              </a:xfrm>
            </p:grpSpPr>
            <p:sp>
              <p:nvSpPr>
                <p:cNvPr id="532" name="Round Same Side Corner Rectangle 582">
                  <a:extLst>
                    <a:ext uri="{FF2B5EF4-FFF2-40B4-BE49-F238E27FC236}">
                      <a16:creationId xmlns:a16="http://schemas.microsoft.com/office/drawing/2014/main" id="{491936FD-4F48-412B-8594-C71DA8443D04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3" name="Block Arc 532">
                  <a:extLst>
                    <a:ext uri="{FF2B5EF4-FFF2-40B4-BE49-F238E27FC236}">
                      <a16:creationId xmlns:a16="http://schemas.microsoft.com/office/drawing/2014/main" id="{9E43B023-D13C-4C19-8F39-4E326F7006A4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4" name="Oval 533">
                  <a:extLst>
                    <a:ext uri="{FF2B5EF4-FFF2-40B4-BE49-F238E27FC236}">
                      <a16:creationId xmlns:a16="http://schemas.microsoft.com/office/drawing/2014/main" id="{D434AEC3-251A-4873-A3EE-1DABCF6FA945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5" name="Oval 534">
                  <a:extLst>
                    <a:ext uri="{FF2B5EF4-FFF2-40B4-BE49-F238E27FC236}">
                      <a16:creationId xmlns:a16="http://schemas.microsoft.com/office/drawing/2014/main" id="{5C4C770E-9D8C-4428-ABAF-65C03921AB00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6" name="Oval 535">
                  <a:extLst>
                    <a:ext uri="{FF2B5EF4-FFF2-40B4-BE49-F238E27FC236}">
                      <a16:creationId xmlns:a16="http://schemas.microsoft.com/office/drawing/2014/main" id="{14690561-D2D8-46F8-AEBE-EE75F3B70663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7" name="Oval 536">
                  <a:extLst>
                    <a:ext uri="{FF2B5EF4-FFF2-40B4-BE49-F238E27FC236}">
                      <a16:creationId xmlns:a16="http://schemas.microsoft.com/office/drawing/2014/main" id="{78F5BBE3-F321-4505-A3F3-E0A64D65A85F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1" name="Oval 530">
                <a:extLst>
                  <a:ext uri="{FF2B5EF4-FFF2-40B4-BE49-F238E27FC236}">
                    <a16:creationId xmlns:a16="http://schemas.microsoft.com/office/drawing/2014/main" id="{A22A121F-336F-44AC-9C6E-BFFF8B97FDAF}"/>
                  </a:ext>
                </a:extLst>
              </p:cNvPr>
              <p:cNvSpPr/>
              <p:nvPr/>
            </p:nvSpPr>
            <p:spPr>
              <a:xfrm rot="19057353" flipH="1">
                <a:off x="859436" y="3529084"/>
                <a:ext cx="215301" cy="37258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4" name="Group 422">
            <a:extLst>
              <a:ext uri="{FF2B5EF4-FFF2-40B4-BE49-F238E27FC236}">
                <a16:creationId xmlns:a16="http://schemas.microsoft.com/office/drawing/2014/main" id="{01713605-F8E4-4E05-876C-45C7C3872AEC}"/>
              </a:ext>
            </a:extLst>
          </p:cNvPr>
          <p:cNvGrpSpPr/>
          <p:nvPr/>
        </p:nvGrpSpPr>
        <p:grpSpPr>
          <a:xfrm>
            <a:off x="2023704" y="3753186"/>
            <a:ext cx="1711739" cy="2703151"/>
            <a:chOff x="609600" y="533400"/>
            <a:chExt cx="3207604" cy="5486887"/>
          </a:xfrm>
        </p:grpSpPr>
        <p:grpSp>
          <p:nvGrpSpPr>
            <p:cNvPr id="595" name="Group 160">
              <a:extLst>
                <a:ext uri="{FF2B5EF4-FFF2-40B4-BE49-F238E27FC236}">
                  <a16:creationId xmlns:a16="http://schemas.microsoft.com/office/drawing/2014/main" id="{009F0B4A-DDFF-43CC-82E7-5CABBA98F809}"/>
                </a:ext>
              </a:extLst>
            </p:cNvPr>
            <p:cNvGrpSpPr/>
            <p:nvPr/>
          </p:nvGrpSpPr>
          <p:grpSpPr>
            <a:xfrm>
              <a:off x="878390" y="533400"/>
              <a:ext cx="2938814" cy="5486887"/>
              <a:chOff x="878390" y="533400"/>
              <a:chExt cx="2938814" cy="5486887"/>
            </a:xfrm>
          </p:grpSpPr>
          <p:grpSp>
            <p:nvGrpSpPr>
              <p:cNvPr id="605" name="Group 115">
                <a:extLst>
                  <a:ext uri="{FF2B5EF4-FFF2-40B4-BE49-F238E27FC236}">
                    <a16:creationId xmlns:a16="http://schemas.microsoft.com/office/drawing/2014/main" id="{034A0A12-CB21-4778-B266-82C1A70F3FDD}"/>
                  </a:ext>
                </a:extLst>
              </p:cNvPr>
              <p:cNvGrpSpPr/>
              <p:nvPr/>
            </p:nvGrpSpPr>
            <p:grpSpPr>
              <a:xfrm flipH="1">
                <a:off x="1484343" y="4800853"/>
                <a:ext cx="973775" cy="1219434"/>
                <a:chOff x="3281156" y="5182107"/>
                <a:chExt cx="973775" cy="1219434"/>
              </a:xfrm>
            </p:grpSpPr>
            <p:sp>
              <p:nvSpPr>
                <p:cNvPr id="668" name="Oval 667">
                  <a:extLst>
                    <a:ext uri="{FF2B5EF4-FFF2-40B4-BE49-F238E27FC236}">
                      <a16:creationId xmlns:a16="http://schemas.microsoft.com/office/drawing/2014/main" id="{CAFC097A-B631-4743-8602-C62853922B5D}"/>
                    </a:ext>
                  </a:extLst>
                </p:cNvPr>
                <p:cNvSpPr/>
                <p:nvPr/>
              </p:nvSpPr>
              <p:spPr>
                <a:xfrm rot="17172481" flipH="1">
                  <a:off x="3409398" y="5556007"/>
                  <a:ext cx="717292" cy="973775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9" name="Oval 668">
                  <a:extLst>
                    <a:ext uri="{FF2B5EF4-FFF2-40B4-BE49-F238E27FC236}">
                      <a16:creationId xmlns:a16="http://schemas.microsoft.com/office/drawing/2014/main" id="{05516039-A11B-4883-B232-D5D583D07D07}"/>
                    </a:ext>
                  </a:extLst>
                </p:cNvPr>
                <p:cNvSpPr/>
                <p:nvPr/>
              </p:nvSpPr>
              <p:spPr>
                <a:xfrm rot="19411276">
                  <a:off x="3369870" y="5182107"/>
                  <a:ext cx="639441" cy="11599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6" name="Group 114">
                <a:extLst>
                  <a:ext uri="{FF2B5EF4-FFF2-40B4-BE49-F238E27FC236}">
                    <a16:creationId xmlns:a16="http://schemas.microsoft.com/office/drawing/2014/main" id="{C2B662E1-BCCF-4064-B59A-CDFD42334344}"/>
                  </a:ext>
                </a:extLst>
              </p:cNvPr>
              <p:cNvGrpSpPr/>
              <p:nvPr/>
            </p:nvGrpSpPr>
            <p:grpSpPr>
              <a:xfrm>
                <a:off x="2442681" y="4800854"/>
                <a:ext cx="951162" cy="1216277"/>
                <a:chOff x="3281606" y="5182108"/>
                <a:chExt cx="951162" cy="1216277"/>
              </a:xfrm>
            </p:grpSpPr>
            <p:sp>
              <p:nvSpPr>
                <p:cNvPr id="666" name="Oval 3">
                  <a:extLst>
                    <a:ext uri="{FF2B5EF4-FFF2-40B4-BE49-F238E27FC236}">
                      <a16:creationId xmlns:a16="http://schemas.microsoft.com/office/drawing/2014/main" id="{8D66293F-FFF1-44AF-AB7E-284B4A447AF3}"/>
                    </a:ext>
                  </a:extLst>
                </p:cNvPr>
                <p:cNvSpPr/>
                <p:nvPr/>
              </p:nvSpPr>
              <p:spPr>
                <a:xfrm rot="17172481" flipH="1">
                  <a:off x="3398541" y="5564158"/>
                  <a:ext cx="717292" cy="951162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Oval 666">
                  <a:extLst>
                    <a:ext uri="{FF2B5EF4-FFF2-40B4-BE49-F238E27FC236}">
                      <a16:creationId xmlns:a16="http://schemas.microsoft.com/office/drawing/2014/main" id="{5DEB67CE-7FD1-43F5-B76A-F9195CBD53BB}"/>
                    </a:ext>
                  </a:extLst>
                </p:cNvPr>
                <p:cNvSpPr/>
                <p:nvPr/>
              </p:nvSpPr>
              <p:spPr>
                <a:xfrm rot="19411276">
                  <a:off x="3330888" y="5182108"/>
                  <a:ext cx="639441" cy="11599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7" name="Isosceles Triangle 4">
                <a:extLst>
                  <a:ext uri="{FF2B5EF4-FFF2-40B4-BE49-F238E27FC236}">
                    <a16:creationId xmlns:a16="http://schemas.microsoft.com/office/drawing/2014/main" id="{D4EE0D19-DB72-4B0E-9B0E-7531D6159FEB}"/>
                  </a:ext>
                </a:extLst>
              </p:cNvPr>
              <p:cNvSpPr/>
              <p:nvPr/>
            </p:nvSpPr>
            <p:spPr>
              <a:xfrm>
                <a:off x="1245192" y="2327195"/>
                <a:ext cx="2389395" cy="3282788"/>
              </a:xfrm>
              <a:prstGeom prst="triangle">
                <a:avLst/>
              </a:prstGeom>
              <a:solidFill>
                <a:srgbClr val="E5B87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Isosceles Triangle 607">
                <a:extLst>
                  <a:ext uri="{FF2B5EF4-FFF2-40B4-BE49-F238E27FC236}">
                    <a16:creationId xmlns:a16="http://schemas.microsoft.com/office/drawing/2014/main" id="{F777F18B-EA45-45BC-86C2-71014024BA34}"/>
                  </a:ext>
                </a:extLst>
              </p:cNvPr>
              <p:cNvSpPr/>
              <p:nvPr/>
            </p:nvSpPr>
            <p:spPr>
              <a:xfrm rot="10800000">
                <a:off x="2114063" y="2678922"/>
                <a:ext cx="543044" cy="703455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4AAF50B3-EF48-4AE4-A420-8B6BE9E8E875}"/>
                  </a:ext>
                </a:extLst>
              </p:cNvPr>
              <p:cNvSpPr/>
              <p:nvPr/>
            </p:nvSpPr>
            <p:spPr>
              <a:xfrm rot="19411276">
                <a:off x="3177763" y="3124453"/>
                <a:ext cx="639441" cy="115992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0D6A4E60-1205-4E8A-9476-CB06723CC638}"/>
                  </a:ext>
                </a:extLst>
              </p:cNvPr>
              <p:cNvSpPr/>
              <p:nvPr/>
            </p:nvSpPr>
            <p:spPr>
              <a:xfrm rot="2820608">
                <a:off x="1145129" y="3303559"/>
                <a:ext cx="541034" cy="10745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Isosceles Triangle 610">
                <a:extLst>
                  <a:ext uri="{FF2B5EF4-FFF2-40B4-BE49-F238E27FC236}">
                    <a16:creationId xmlns:a16="http://schemas.microsoft.com/office/drawing/2014/main" id="{A8C31718-AC49-4A4B-B17E-F1DACEAF6CC5}"/>
                  </a:ext>
                </a:extLst>
              </p:cNvPr>
              <p:cNvSpPr/>
              <p:nvPr/>
            </p:nvSpPr>
            <p:spPr>
              <a:xfrm rot="2242960">
                <a:off x="1208041" y="2086898"/>
                <a:ext cx="1303307" cy="1932008"/>
              </a:xfrm>
              <a:prstGeom prst="triangle">
                <a:avLst/>
              </a:prstGeom>
              <a:solidFill>
                <a:srgbClr val="E5B87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Isosceles Triangle 611">
                <a:extLst>
                  <a:ext uri="{FF2B5EF4-FFF2-40B4-BE49-F238E27FC236}">
                    <a16:creationId xmlns:a16="http://schemas.microsoft.com/office/drawing/2014/main" id="{24A2A4DF-D74A-4FB5-919C-C01A7FB35293}"/>
                  </a:ext>
                </a:extLst>
              </p:cNvPr>
              <p:cNvSpPr/>
              <p:nvPr/>
            </p:nvSpPr>
            <p:spPr>
              <a:xfrm rot="19284057">
                <a:off x="2312756" y="2086047"/>
                <a:ext cx="1303307" cy="1932008"/>
              </a:xfrm>
              <a:prstGeom prst="triangle">
                <a:avLst/>
              </a:prstGeom>
              <a:solidFill>
                <a:srgbClr val="E5B87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id="{383334DF-35E1-47A0-9810-B2967A559106}"/>
                  </a:ext>
                </a:extLst>
              </p:cNvPr>
              <p:cNvSpPr/>
              <p:nvPr/>
            </p:nvSpPr>
            <p:spPr>
              <a:xfrm>
                <a:off x="1679626" y="685800"/>
                <a:ext cx="1411915" cy="222760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Cloud 613">
                <a:extLst>
                  <a:ext uri="{FF2B5EF4-FFF2-40B4-BE49-F238E27FC236}">
                    <a16:creationId xmlns:a16="http://schemas.microsoft.com/office/drawing/2014/main" id="{76DC8FB4-CBC9-4856-8FC5-F049211AEADC}"/>
                  </a:ext>
                </a:extLst>
              </p:cNvPr>
              <p:cNvSpPr/>
              <p:nvPr/>
            </p:nvSpPr>
            <p:spPr>
              <a:xfrm>
                <a:off x="1679626" y="685800"/>
                <a:ext cx="1411915" cy="586212"/>
              </a:xfrm>
              <a:prstGeom prst="cloud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Cloud 614">
                <a:extLst>
                  <a:ext uri="{FF2B5EF4-FFF2-40B4-BE49-F238E27FC236}">
                    <a16:creationId xmlns:a16="http://schemas.microsoft.com/office/drawing/2014/main" id="{2DCD9E00-E8C2-49AB-B107-751529EEAAC4}"/>
                  </a:ext>
                </a:extLst>
              </p:cNvPr>
              <p:cNvSpPr/>
              <p:nvPr/>
            </p:nvSpPr>
            <p:spPr>
              <a:xfrm rot="5107997">
                <a:off x="1522956" y="2191186"/>
                <a:ext cx="3182343" cy="668060"/>
              </a:xfrm>
              <a:prstGeom prst="cloud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Cloud 13">
                <a:extLst>
                  <a:ext uri="{FF2B5EF4-FFF2-40B4-BE49-F238E27FC236}">
                    <a16:creationId xmlns:a16="http://schemas.microsoft.com/office/drawing/2014/main" id="{167A8573-48F4-4C03-A7CE-35DF4BF237DF}"/>
                  </a:ext>
                </a:extLst>
              </p:cNvPr>
              <p:cNvSpPr/>
              <p:nvPr/>
            </p:nvSpPr>
            <p:spPr>
              <a:xfrm rot="6038579">
                <a:off x="127135" y="2176813"/>
                <a:ext cx="3135351" cy="626179"/>
              </a:xfrm>
              <a:prstGeom prst="cloud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Trapezoid 14">
                <a:extLst>
                  <a:ext uri="{FF2B5EF4-FFF2-40B4-BE49-F238E27FC236}">
                    <a16:creationId xmlns:a16="http://schemas.microsoft.com/office/drawing/2014/main" id="{195D7A62-6A12-4353-98CF-77FF7AA43F3E}"/>
                  </a:ext>
                </a:extLst>
              </p:cNvPr>
              <p:cNvSpPr/>
              <p:nvPr/>
            </p:nvSpPr>
            <p:spPr>
              <a:xfrm rot="283094">
                <a:off x="1376269" y="785424"/>
                <a:ext cx="651653" cy="1993122"/>
              </a:xfrm>
              <a:prstGeom prst="trapezoid">
                <a:avLst>
                  <a:gd name="adj" fmla="val 23019"/>
                </a:avLst>
              </a:prstGeom>
              <a:solidFill>
                <a:srgbClr val="D6C58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Trapezoid 15">
                <a:extLst>
                  <a:ext uri="{FF2B5EF4-FFF2-40B4-BE49-F238E27FC236}">
                    <a16:creationId xmlns:a16="http://schemas.microsoft.com/office/drawing/2014/main" id="{B3BC20FA-AE72-4487-97A5-EABCD45B61D9}"/>
                  </a:ext>
                </a:extLst>
              </p:cNvPr>
              <p:cNvSpPr/>
              <p:nvPr/>
            </p:nvSpPr>
            <p:spPr>
              <a:xfrm rot="21363997">
                <a:off x="2810793" y="782002"/>
                <a:ext cx="651653" cy="1993122"/>
              </a:xfrm>
              <a:prstGeom prst="trapezoid">
                <a:avLst>
                  <a:gd name="adj" fmla="val 25059"/>
                </a:avLst>
              </a:prstGeom>
              <a:solidFill>
                <a:srgbClr val="D6C58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Flowchart: Stored Data 16">
                <a:extLst>
                  <a:ext uri="{FF2B5EF4-FFF2-40B4-BE49-F238E27FC236}">
                    <a16:creationId xmlns:a16="http://schemas.microsoft.com/office/drawing/2014/main" id="{8825325F-DB7C-46D4-A6E4-6CAFF58047A4}"/>
                  </a:ext>
                </a:extLst>
              </p:cNvPr>
              <p:cNvSpPr/>
              <p:nvPr/>
            </p:nvSpPr>
            <p:spPr>
              <a:xfrm rot="5400000">
                <a:off x="2076301" y="-18901"/>
                <a:ext cx="633140" cy="1737742"/>
              </a:xfrm>
              <a:prstGeom prst="flowChartOnlineStorage">
                <a:avLst/>
              </a:prstGeom>
              <a:solidFill>
                <a:srgbClr val="D6C58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0" name="Group 112">
                <a:extLst>
                  <a:ext uri="{FF2B5EF4-FFF2-40B4-BE49-F238E27FC236}">
                    <a16:creationId xmlns:a16="http://schemas.microsoft.com/office/drawing/2014/main" id="{4005F26F-00BC-4FFB-BCA5-5227A931DAD6}"/>
                  </a:ext>
                </a:extLst>
              </p:cNvPr>
              <p:cNvGrpSpPr/>
              <p:nvPr/>
            </p:nvGrpSpPr>
            <p:grpSpPr>
              <a:xfrm>
                <a:off x="1981620" y="2845382"/>
                <a:ext cx="826540" cy="1330628"/>
                <a:chOff x="8347440" y="1292651"/>
                <a:chExt cx="1650699" cy="2424910"/>
              </a:xfrm>
            </p:grpSpPr>
            <p:sp>
              <p:nvSpPr>
                <p:cNvPr id="661" name="Flowchart: Collate 18">
                  <a:extLst>
                    <a:ext uri="{FF2B5EF4-FFF2-40B4-BE49-F238E27FC236}">
                      <a16:creationId xmlns:a16="http://schemas.microsoft.com/office/drawing/2014/main" id="{C2F19991-0B77-4C98-8323-EE85E15D33AE}"/>
                    </a:ext>
                  </a:extLst>
                </p:cNvPr>
                <p:cNvSpPr/>
                <p:nvPr/>
              </p:nvSpPr>
              <p:spPr>
                <a:xfrm rot="770778">
                  <a:off x="9399713" y="1292651"/>
                  <a:ext cx="598426" cy="1143501"/>
                </a:xfrm>
                <a:prstGeom prst="flowChartCollat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2" name="Flowchart: Collate 661">
                  <a:extLst>
                    <a:ext uri="{FF2B5EF4-FFF2-40B4-BE49-F238E27FC236}">
                      <a16:creationId xmlns:a16="http://schemas.microsoft.com/office/drawing/2014/main" id="{E277A072-5D57-4CF6-8CAE-EE68ADA6E572}"/>
                    </a:ext>
                  </a:extLst>
                </p:cNvPr>
                <p:cNvSpPr/>
                <p:nvPr/>
              </p:nvSpPr>
              <p:spPr>
                <a:xfrm rot="5400000">
                  <a:off x="8610599" y="2542383"/>
                  <a:ext cx="1066801" cy="1167491"/>
                </a:xfrm>
                <a:prstGeom prst="flowChartCollat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3" name="Flowchart: Collate 662">
                  <a:extLst>
                    <a:ext uri="{FF2B5EF4-FFF2-40B4-BE49-F238E27FC236}">
                      <a16:creationId xmlns:a16="http://schemas.microsoft.com/office/drawing/2014/main" id="{9058A31C-96C0-4F19-B1EF-B348E8690966}"/>
                    </a:ext>
                  </a:extLst>
                </p:cNvPr>
                <p:cNvSpPr/>
                <p:nvPr/>
              </p:nvSpPr>
              <p:spPr>
                <a:xfrm>
                  <a:off x="8718030" y="2497413"/>
                  <a:ext cx="845696" cy="1220148"/>
                </a:xfrm>
                <a:prstGeom prst="flowChartCollat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4" name="Quad Arrow 572">
                  <a:extLst>
                    <a:ext uri="{FF2B5EF4-FFF2-40B4-BE49-F238E27FC236}">
                      <a16:creationId xmlns:a16="http://schemas.microsoft.com/office/drawing/2014/main" id="{75153587-6DBE-47CB-9553-7C0C16B36096}"/>
                    </a:ext>
                  </a:extLst>
                </p:cNvPr>
                <p:cNvSpPr/>
                <p:nvPr/>
              </p:nvSpPr>
              <p:spPr>
                <a:xfrm>
                  <a:off x="8763000" y="2743200"/>
                  <a:ext cx="762000" cy="762000"/>
                </a:xfrm>
                <a:prstGeom prst="quadArrow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5" name="Flowchart: Collate 664">
                  <a:extLst>
                    <a:ext uri="{FF2B5EF4-FFF2-40B4-BE49-F238E27FC236}">
                      <a16:creationId xmlns:a16="http://schemas.microsoft.com/office/drawing/2014/main" id="{805DEF90-C2C1-4343-9FFA-EF307F2F66FC}"/>
                    </a:ext>
                  </a:extLst>
                </p:cNvPr>
                <p:cNvSpPr/>
                <p:nvPr/>
              </p:nvSpPr>
              <p:spPr>
                <a:xfrm rot="20790787">
                  <a:off x="8347440" y="1319347"/>
                  <a:ext cx="598425" cy="1143503"/>
                </a:xfrm>
                <a:prstGeom prst="flowChartCollat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1" name="Group 139">
                <a:extLst>
                  <a:ext uri="{FF2B5EF4-FFF2-40B4-BE49-F238E27FC236}">
                    <a16:creationId xmlns:a16="http://schemas.microsoft.com/office/drawing/2014/main" id="{63598869-543D-4AC9-8964-A054D8EAC96C}"/>
                  </a:ext>
                </a:extLst>
              </p:cNvPr>
              <p:cNvGrpSpPr/>
              <p:nvPr/>
            </p:nvGrpSpPr>
            <p:grpSpPr>
              <a:xfrm>
                <a:off x="1524000" y="609599"/>
                <a:ext cx="1668905" cy="424721"/>
                <a:chOff x="8207301" y="2136098"/>
                <a:chExt cx="4701747" cy="988103"/>
              </a:xfrm>
            </p:grpSpPr>
            <p:grpSp>
              <p:nvGrpSpPr>
                <p:cNvPr id="642" name="Group 118">
                  <a:extLst>
                    <a:ext uri="{FF2B5EF4-FFF2-40B4-BE49-F238E27FC236}">
                      <a16:creationId xmlns:a16="http://schemas.microsoft.com/office/drawing/2014/main" id="{B177A4B1-B789-4411-AD42-CF350B149678}"/>
                    </a:ext>
                  </a:extLst>
                </p:cNvPr>
                <p:cNvGrpSpPr/>
                <p:nvPr/>
              </p:nvGrpSpPr>
              <p:grpSpPr>
                <a:xfrm>
                  <a:off x="8207301" y="2165657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58" name="Flowchart: Collate 657">
                    <a:extLst>
                      <a:ext uri="{FF2B5EF4-FFF2-40B4-BE49-F238E27FC236}">
                        <a16:creationId xmlns:a16="http://schemas.microsoft.com/office/drawing/2014/main" id="{D9583DE0-ED22-416D-9CC3-3887E43D685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9" name="Flowchart: Collate 658">
                    <a:extLst>
                      <a:ext uri="{FF2B5EF4-FFF2-40B4-BE49-F238E27FC236}">
                        <a16:creationId xmlns:a16="http://schemas.microsoft.com/office/drawing/2014/main" id="{CA092317-8929-44A4-94AE-BF6DE86216D9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0" name="Quad Arrow 568">
                    <a:extLst>
                      <a:ext uri="{FF2B5EF4-FFF2-40B4-BE49-F238E27FC236}">
                        <a16:creationId xmlns:a16="http://schemas.microsoft.com/office/drawing/2014/main" id="{C964E94E-DA3C-433C-8059-4D950C325404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3" name="Group 124">
                  <a:extLst>
                    <a:ext uri="{FF2B5EF4-FFF2-40B4-BE49-F238E27FC236}">
                      <a16:creationId xmlns:a16="http://schemas.microsoft.com/office/drawing/2014/main" id="{83E32B3A-DFA6-4336-9E5E-E3C084067363}"/>
                    </a:ext>
                  </a:extLst>
                </p:cNvPr>
                <p:cNvGrpSpPr/>
                <p:nvPr/>
              </p:nvGrpSpPr>
              <p:grpSpPr>
                <a:xfrm>
                  <a:off x="9386341" y="2136098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55" name="Flowchart: Collate 654">
                    <a:extLst>
                      <a:ext uri="{FF2B5EF4-FFF2-40B4-BE49-F238E27FC236}">
                        <a16:creationId xmlns:a16="http://schemas.microsoft.com/office/drawing/2014/main" id="{93D29D72-E7A1-4E01-B914-E5605212E40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6" name="Flowchart: Collate 655">
                    <a:extLst>
                      <a:ext uri="{FF2B5EF4-FFF2-40B4-BE49-F238E27FC236}">
                        <a16:creationId xmlns:a16="http://schemas.microsoft.com/office/drawing/2014/main" id="{C1E99DF9-EEF1-4DEE-A562-137627C5273D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7" name="Quad Arrow 565">
                    <a:extLst>
                      <a:ext uri="{FF2B5EF4-FFF2-40B4-BE49-F238E27FC236}">
                        <a16:creationId xmlns:a16="http://schemas.microsoft.com/office/drawing/2014/main" id="{9ED18F1B-870D-4BBA-816B-F0BFC0B79C14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4" name="Group 128">
                  <a:extLst>
                    <a:ext uri="{FF2B5EF4-FFF2-40B4-BE49-F238E27FC236}">
                      <a16:creationId xmlns:a16="http://schemas.microsoft.com/office/drawing/2014/main" id="{FA8478EE-EEB5-470A-8575-EB6D7A6AA9BE}"/>
                    </a:ext>
                  </a:extLst>
                </p:cNvPr>
                <p:cNvGrpSpPr/>
                <p:nvPr/>
              </p:nvGrpSpPr>
              <p:grpSpPr>
                <a:xfrm>
                  <a:off x="10581807" y="2139846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52" name="Flowchart: Collate 651">
                    <a:extLst>
                      <a:ext uri="{FF2B5EF4-FFF2-40B4-BE49-F238E27FC236}">
                        <a16:creationId xmlns:a16="http://schemas.microsoft.com/office/drawing/2014/main" id="{64C69B4B-3239-4D4E-BF2E-38DEE2705C3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3" name="Flowchart: Collate 652">
                    <a:extLst>
                      <a:ext uri="{FF2B5EF4-FFF2-40B4-BE49-F238E27FC236}">
                        <a16:creationId xmlns:a16="http://schemas.microsoft.com/office/drawing/2014/main" id="{80CA04C8-3491-4743-84CB-242CDAFE38D8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4" name="Quad Arrow 562">
                    <a:extLst>
                      <a:ext uri="{FF2B5EF4-FFF2-40B4-BE49-F238E27FC236}">
                        <a16:creationId xmlns:a16="http://schemas.microsoft.com/office/drawing/2014/main" id="{A1C78652-BABD-4988-96AE-45203A8315C8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5" name="Group 132">
                  <a:extLst>
                    <a:ext uri="{FF2B5EF4-FFF2-40B4-BE49-F238E27FC236}">
                      <a16:creationId xmlns:a16="http://schemas.microsoft.com/office/drawing/2014/main" id="{5FEB7E9A-BD15-41CE-B696-AE3BC11F3798}"/>
                    </a:ext>
                  </a:extLst>
                </p:cNvPr>
                <p:cNvGrpSpPr/>
                <p:nvPr/>
              </p:nvGrpSpPr>
              <p:grpSpPr>
                <a:xfrm>
                  <a:off x="11777273" y="2143594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49" name="Flowchart: Collate 648">
                    <a:extLst>
                      <a:ext uri="{FF2B5EF4-FFF2-40B4-BE49-F238E27FC236}">
                        <a16:creationId xmlns:a16="http://schemas.microsoft.com/office/drawing/2014/main" id="{0B20CB03-132C-4AE2-AA09-36BFBC50847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0" name="Flowchart: Collate 649">
                    <a:extLst>
                      <a:ext uri="{FF2B5EF4-FFF2-40B4-BE49-F238E27FC236}">
                        <a16:creationId xmlns:a16="http://schemas.microsoft.com/office/drawing/2014/main" id="{0CEA00FE-5419-4403-B0A3-C1FF6EC61713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1" name="Quad Arrow 559">
                    <a:extLst>
                      <a:ext uri="{FF2B5EF4-FFF2-40B4-BE49-F238E27FC236}">
                        <a16:creationId xmlns:a16="http://schemas.microsoft.com/office/drawing/2014/main" id="{6723271B-A461-43EF-B2AA-D14FD1CA31E1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46" name="Diamond 645">
                  <a:extLst>
                    <a:ext uri="{FF2B5EF4-FFF2-40B4-BE49-F238E27FC236}">
                      <a16:creationId xmlns:a16="http://schemas.microsoft.com/office/drawing/2014/main" id="{59AA286A-0850-4B77-AB04-DCEE5FFF6D3E}"/>
                    </a:ext>
                  </a:extLst>
                </p:cNvPr>
                <p:cNvSpPr/>
                <p:nvPr/>
              </p:nvSpPr>
              <p:spPr>
                <a:xfrm>
                  <a:off x="9144000" y="243840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Diamond 646">
                  <a:extLst>
                    <a:ext uri="{FF2B5EF4-FFF2-40B4-BE49-F238E27FC236}">
                      <a16:creationId xmlns:a16="http://schemas.microsoft.com/office/drawing/2014/main" id="{E6513F02-1BD2-4644-9261-4BE9DE899694}"/>
                    </a:ext>
                  </a:extLst>
                </p:cNvPr>
                <p:cNvSpPr/>
                <p:nvPr/>
              </p:nvSpPr>
              <p:spPr>
                <a:xfrm>
                  <a:off x="10347960" y="242316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Diamond 647">
                  <a:extLst>
                    <a:ext uri="{FF2B5EF4-FFF2-40B4-BE49-F238E27FC236}">
                      <a16:creationId xmlns:a16="http://schemas.microsoft.com/office/drawing/2014/main" id="{83E21EF3-A1E8-44BE-86F3-B01DC2C8AE7F}"/>
                    </a:ext>
                  </a:extLst>
                </p:cNvPr>
                <p:cNvSpPr/>
                <p:nvPr/>
              </p:nvSpPr>
              <p:spPr>
                <a:xfrm>
                  <a:off x="11536680" y="237744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2" name="Group 140">
                <a:extLst>
                  <a:ext uri="{FF2B5EF4-FFF2-40B4-BE49-F238E27FC236}">
                    <a16:creationId xmlns:a16="http://schemas.microsoft.com/office/drawing/2014/main" id="{B2DF80FB-B516-4A64-A6E5-9FF08E5C2191}"/>
                  </a:ext>
                </a:extLst>
              </p:cNvPr>
              <p:cNvGrpSpPr/>
              <p:nvPr/>
            </p:nvGrpSpPr>
            <p:grpSpPr>
              <a:xfrm>
                <a:off x="1405328" y="5106650"/>
                <a:ext cx="2057400" cy="439712"/>
                <a:chOff x="8207301" y="2136098"/>
                <a:chExt cx="4701747" cy="988103"/>
              </a:xfrm>
            </p:grpSpPr>
            <p:grpSp>
              <p:nvGrpSpPr>
                <p:cNvPr id="623" name="Group 118">
                  <a:extLst>
                    <a:ext uri="{FF2B5EF4-FFF2-40B4-BE49-F238E27FC236}">
                      <a16:creationId xmlns:a16="http://schemas.microsoft.com/office/drawing/2014/main" id="{3B4ACE57-BBFF-471F-84D9-421AC6E47C3C}"/>
                    </a:ext>
                  </a:extLst>
                </p:cNvPr>
                <p:cNvGrpSpPr/>
                <p:nvPr/>
              </p:nvGrpSpPr>
              <p:grpSpPr>
                <a:xfrm>
                  <a:off x="8207301" y="2165657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39" name="Flowchart: Collate 638">
                    <a:extLst>
                      <a:ext uri="{FF2B5EF4-FFF2-40B4-BE49-F238E27FC236}">
                        <a16:creationId xmlns:a16="http://schemas.microsoft.com/office/drawing/2014/main" id="{54013C15-4409-4D31-AD3A-E4C1F064406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0" name="Flowchart: Collate 639">
                    <a:extLst>
                      <a:ext uri="{FF2B5EF4-FFF2-40B4-BE49-F238E27FC236}">
                        <a16:creationId xmlns:a16="http://schemas.microsoft.com/office/drawing/2014/main" id="{43BC2932-C727-4A2D-9E6B-E4264F3B1A5C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1" name="Quad Arrow 549">
                    <a:extLst>
                      <a:ext uri="{FF2B5EF4-FFF2-40B4-BE49-F238E27FC236}">
                        <a16:creationId xmlns:a16="http://schemas.microsoft.com/office/drawing/2014/main" id="{F6186548-930D-4713-8F13-48690A7136D9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4" name="Group 124">
                  <a:extLst>
                    <a:ext uri="{FF2B5EF4-FFF2-40B4-BE49-F238E27FC236}">
                      <a16:creationId xmlns:a16="http://schemas.microsoft.com/office/drawing/2014/main" id="{B5BB2321-2970-406B-8E52-E7F61914DBE5}"/>
                    </a:ext>
                  </a:extLst>
                </p:cNvPr>
                <p:cNvGrpSpPr/>
                <p:nvPr/>
              </p:nvGrpSpPr>
              <p:grpSpPr>
                <a:xfrm>
                  <a:off x="9386341" y="2136098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36" name="Flowchart: Collate 635">
                    <a:extLst>
                      <a:ext uri="{FF2B5EF4-FFF2-40B4-BE49-F238E27FC236}">
                        <a16:creationId xmlns:a16="http://schemas.microsoft.com/office/drawing/2014/main" id="{6EBC14A1-AABC-47B4-A13E-87090576A7E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7" name="Flowchart: Collate 636">
                    <a:extLst>
                      <a:ext uri="{FF2B5EF4-FFF2-40B4-BE49-F238E27FC236}">
                        <a16:creationId xmlns:a16="http://schemas.microsoft.com/office/drawing/2014/main" id="{95331131-F024-40F0-87A6-769902053616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8" name="Quad Arrow 546">
                    <a:extLst>
                      <a:ext uri="{FF2B5EF4-FFF2-40B4-BE49-F238E27FC236}">
                        <a16:creationId xmlns:a16="http://schemas.microsoft.com/office/drawing/2014/main" id="{64D5F28A-2C55-4548-87D7-3718EA754014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5" name="Group 128">
                  <a:extLst>
                    <a:ext uri="{FF2B5EF4-FFF2-40B4-BE49-F238E27FC236}">
                      <a16:creationId xmlns:a16="http://schemas.microsoft.com/office/drawing/2014/main" id="{8C90910E-DBC4-4936-AF0A-60125107B2CE}"/>
                    </a:ext>
                  </a:extLst>
                </p:cNvPr>
                <p:cNvGrpSpPr/>
                <p:nvPr/>
              </p:nvGrpSpPr>
              <p:grpSpPr>
                <a:xfrm>
                  <a:off x="10581807" y="2139846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33" name="Flowchart: Collate 632">
                    <a:extLst>
                      <a:ext uri="{FF2B5EF4-FFF2-40B4-BE49-F238E27FC236}">
                        <a16:creationId xmlns:a16="http://schemas.microsoft.com/office/drawing/2014/main" id="{8BF352E2-C47E-44BC-B078-E70A903075B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4" name="Flowchart: Collate 633">
                    <a:extLst>
                      <a:ext uri="{FF2B5EF4-FFF2-40B4-BE49-F238E27FC236}">
                        <a16:creationId xmlns:a16="http://schemas.microsoft.com/office/drawing/2014/main" id="{8C5B5C67-823A-4B5C-8F2F-C93DE5369A0B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5" name="Quad Arrow 543">
                    <a:extLst>
                      <a:ext uri="{FF2B5EF4-FFF2-40B4-BE49-F238E27FC236}">
                        <a16:creationId xmlns:a16="http://schemas.microsoft.com/office/drawing/2014/main" id="{C7042D24-176A-4961-ACD9-CF445B1CDEBB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6" name="Group 132">
                  <a:extLst>
                    <a:ext uri="{FF2B5EF4-FFF2-40B4-BE49-F238E27FC236}">
                      <a16:creationId xmlns:a16="http://schemas.microsoft.com/office/drawing/2014/main" id="{1DC761A3-413C-4D12-8706-0CAC724B3AA4}"/>
                    </a:ext>
                  </a:extLst>
                </p:cNvPr>
                <p:cNvGrpSpPr/>
                <p:nvPr/>
              </p:nvGrpSpPr>
              <p:grpSpPr>
                <a:xfrm>
                  <a:off x="11777273" y="2143594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30" name="Flowchart: Collate 629">
                    <a:extLst>
                      <a:ext uri="{FF2B5EF4-FFF2-40B4-BE49-F238E27FC236}">
                        <a16:creationId xmlns:a16="http://schemas.microsoft.com/office/drawing/2014/main" id="{95C2E867-BDD4-46D7-8178-1EB213B2CD4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1" name="Flowchart: Collate 630">
                    <a:extLst>
                      <a:ext uri="{FF2B5EF4-FFF2-40B4-BE49-F238E27FC236}">
                        <a16:creationId xmlns:a16="http://schemas.microsoft.com/office/drawing/2014/main" id="{3344B14C-ABBA-4534-AD0A-2743A1CF4343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2" name="Quad Arrow 540">
                    <a:extLst>
                      <a:ext uri="{FF2B5EF4-FFF2-40B4-BE49-F238E27FC236}">
                        <a16:creationId xmlns:a16="http://schemas.microsoft.com/office/drawing/2014/main" id="{E821D3B9-C869-4088-8EAE-422E96258BCA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27" name="Diamond 626">
                  <a:extLst>
                    <a:ext uri="{FF2B5EF4-FFF2-40B4-BE49-F238E27FC236}">
                      <a16:creationId xmlns:a16="http://schemas.microsoft.com/office/drawing/2014/main" id="{6EFC3E5B-12A4-4AC2-B1F0-CB249AB6107B}"/>
                    </a:ext>
                  </a:extLst>
                </p:cNvPr>
                <p:cNvSpPr/>
                <p:nvPr/>
              </p:nvSpPr>
              <p:spPr>
                <a:xfrm>
                  <a:off x="9144000" y="243840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8" name="Diamond 627">
                  <a:extLst>
                    <a:ext uri="{FF2B5EF4-FFF2-40B4-BE49-F238E27FC236}">
                      <a16:creationId xmlns:a16="http://schemas.microsoft.com/office/drawing/2014/main" id="{97357BAC-CE25-4718-8F11-D253BF3BD345}"/>
                    </a:ext>
                  </a:extLst>
                </p:cNvPr>
                <p:cNvSpPr/>
                <p:nvPr/>
              </p:nvSpPr>
              <p:spPr>
                <a:xfrm>
                  <a:off x="10347960" y="242316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9" name="Diamond 628">
                  <a:extLst>
                    <a:ext uri="{FF2B5EF4-FFF2-40B4-BE49-F238E27FC236}">
                      <a16:creationId xmlns:a16="http://schemas.microsoft.com/office/drawing/2014/main" id="{9D1FED03-5179-488A-936D-734451761B99}"/>
                    </a:ext>
                  </a:extLst>
                </p:cNvPr>
                <p:cNvSpPr/>
                <p:nvPr/>
              </p:nvSpPr>
              <p:spPr>
                <a:xfrm>
                  <a:off x="11536680" y="237744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96" name="Group 185">
              <a:extLst>
                <a:ext uri="{FF2B5EF4-FFF2-40B4-BE49-F238E27FC236}">
                  <a16:creationId xmlns:a16="http://schemas.microsoft.com/office/drawing/2014/main" id="{65F9C532-29EA-4717-AB18-3C8433E13B65}"/>
                </a:ext>
              </a:extLst>
            </p:cNvPr>
            <p:cNvGrpSpPr/>
            <p:nvPr/>
          </p:nvGrpSpPr>
          <p:grpSpPr>
            <a:xfrm>
              <a:off x="609600" y="3834724"/>
              <a:ext cx="838200" cy="486932"/>
              <a:chOff x="228600" y="2158324"/>
              <a:chExt cx="838200" cy="486932"/>
            </a:xfrm>
          </p:grpSpPr>
          <p:grpSp>
            <p:nvGrpSpPr>
              <p:cNvPr id="597" name="Group 36">
                <a:extLst>
                  <a:ext uri="{FF2B5EF4-FFF2-40B4-BE49-F238E27FC236}">
                    <a16:creationId xmlns:a16="http://schemas.microsoft.com/office/drawing/2014/main" id="{751912CF-44A8-4DE0-822C-15CC7A64C670}"/>
                  </a:ext>
                </a:extLst>
              </p:cNvPr>
              <p:cNvGrpSpPr/>
              <p:nvPr/>
            </p:nvGrpSpPr>
            <p:grpSpPr>
              <a:xfrm>
                <a:off x="228600" y="2158324"/>
                <a:ext cx="838200" cy="486932"/>
                <a:chOff x="3874062" y="2228952"/>
                <a:chExt cx="2983938" cy="1733448"/>
              </a:xfrm>
            </p:grpSpPr>
            <p:sp>
              <p:nvSpPr>
                <p:cNvPr id="599" name="Round Same Side Corner Rectangle 506">
                  <a:extLst>
                    <a:ext uri="{FF2B5EF4-FFF2-40B4-BE49-F238E27FC236}">
                      <a16:creationId xmlns:a16="http://schemas.microsoft.com/office/drawing/2014/main" id="{49A0D0D8-F213-488B-9A99-2D6949F8F61B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0" name="Block Arc 599">
                  <a:extLst>
                    <a:ext uri="{FF2B5EF4-FFF2-40B4-BE49-F238E27FC236}">
                      <a16:creationId xmlns:a16="http://schemas.microsoft.com/office/drawing/2014/main" id="{ABE7678A-A0C1-483B-B497-18EFD647D222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1" name="Oval 600">
                  <a:extLst>
                    <a:ext uri="{FF2B5EF4-FFF2-40B4-BE49-F238E27FC236}">
                      <a16:creationId xmlns:a16="http://schemas.microsoft.com/office/drawing/2014/main" id="{4325F982-F6F2-4436-ABAD-8F292E6D4984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Oval 601">
                  <a:extLst>
                    <a:ext uri="{FF2B5EF4-FFF2-40B4-BE49-F238E27FC236}">
                      <a16:creationId xmlns:a16="http://schemas.microsoft.com/office/drawing/2014/main" id="{F5D15FC6-6A34-404F-9C40-74346FF2C036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Oval 602">
                  <a:extLst>
                    <a:ext uri="{FF2B5EF4-FFF2-40B4-BE49-F238E27FC236}">
                      <a16:creationId xmlns:a16="http://schemas.microsoft.com/office/drawing/2014/main" id="{F16B97D0-D4DD-426D-A591-5AC0BCDBE9A3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4" name="Oval 603">
                  <a:extLst>
                    <a:ext uri="{FF2B5EF4-FFF2-40B4-BE49-F238E27FC236}">
                      <a16:creationId xmlns:a16="http://schemas.microsoft.com/office/drawing/2014/main" id="{34B5B09D-76C3-4465-AA33-62CDF0B23FBC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4253AA57-ADA7-4D16-B400-6DF59C12B7EC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70" name="Group 602">
            <a:extLst>
              <a:ext uri="{FF2B5EF4-FFF2-40B4-BE49-F238E27FC236}">
                <a16:creationId xmlns:a16="http://schemas.microsoft.com/office/drawing/2014/main" id="{B0D9DB98-3806-4FE1-A902-0E1A3C311557}"/>
              </a:ext>
            </a:extLst>
          </p:cNvPr>
          <p:cNvGrpSpPr/>
          <p:nvPr/>
        </p:nvGrpSpPr>
        <p:grpSpPr>
          <a:xfrm>
            <a:off x="391698" y="3468378"/>
            <a:ext cx="1574800" cy="3093734"/>
            <a:chOff x="381000" y="420466"/>
            <a:chExt cx="3540113" cy="5425343"/>
          </a:xfrm>
        </p:grpSpPr>
        <p:grpSp>
          <p:nvGrpSpPr>
            <p:cNvPr id="671" name="Group 181">
              <a:extLst>
                <a:ext uri="{FF2B5EF4-FFF2-40B4-BE49-F238E27FC236}">
                  <a16:creationId xmlns:a16="http://schemas.microsoft.com/office/drawing/2014/main" id="{C81D08FA-3153-485C-B8BB-F904907E8B43}"/>
                </a:ext>
              </a:extLst>
            </p:cNvPr>
            <p:cNvGrpSpPr/>
            <p:nvPr/>
          </p:nvGrpSpPr>
          <p:grpSpPr>
            <a:xfrm>
              <a:off x="560446" y="420466"/>
              <a:ext cx="3360667" cy="5425343"/>
              <a:chOff x="560446" y="420466"/>
              <a:chExt cx="3360667" cy="5425343"/>
            </a:xfrm>
          </p:grpSpPr>
          <p:grpSp>
            <p:nvGrpSpPr>
              <p:cNvPr id="681" name="Group 173">
                <a:extLst>
                  <a:ext uri="{FF2B5EF4-FFF2-40B4-BE49-F238E27FC236}">
                    <a16:creationId xmlns:a16="http://schemas.microsoft.com/office/drawing/2014/main" id="{1C286CCE-2024-4384-AE95-58EDF570AFAA}"/>
                  </a:ext>
                </a:extLst>
              </p:cNvPr>
              <p:cNvGrpSpPr/>
              <p:nvPr/>
            </p:nvGrpSpPr>
            <p:grpSpPr>
              <a:xfrm>
                <a:off x="2133600" y="5105400"/>
                <a:ext cx="783670" cy="664209"/>
                <a:chOff x="3864530" y="5516614"/>
                <a:chExt cx="1031368" cy="874149"/>
              </a:xfrm>
            </p:grpSpPr>
            <p:sp>
              <p:nvSpPr>
                <p:cNvPr id="748" name="Oval 747">
                  <a:extLst>
                    <a:ext uri="{FF2B5EF4-FFF2-40B4-BE49-F238E27FC236}">
                      <a16:creationId xmlns:a16="http://schemas.microsoft.com/office/drawing/2014/main" id="{E5630224-09BB-45EE-B828-A41DFC95ACA9}"/>
                    </a:ext>
                  </a:extLst>
                </p:cNvPr>
                <p:cNvSpPr/>
                <p:nvPr/>
              </p:nvSpPr>
              <p:spPr>
                <a:xfrm rot="2101605">
                  <a:off x="3864530" y="5516614"/>
                  <a:ext cx="1030210" cy="874149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9" name="Oval 748">
                  <a:extLst>
                    <a:ext uri="{FF2B5EF4-FFF2-40B4-BE49-F238E27FC236}">
                      <a16:creationId xmlns:a16="http://schemas.microsoft.com/office/drawing/2014/main" id="{EEBB2E72-0C20-42FF-AEA4-9C29CFDD6B71}"/>
                    </a:ext>
                  </a:extLst>
                </p:cNvPr>
                <p:cNvSpPr/>
                <p:nvPr/>
              </p:nvSpPr>
              <p:spPr>
                <a:xfrm>
                  <a:off x="4038600" y="5638800"/>
                  <a:ext cx="838200" cy="609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3" name="Moon 1062">
                  <a:extLst>
                    <a:ext uri="{FF2B5EF4-FFF2-40B4-BE49-F238E27FC236}">
                      <a16:creationId xmlns:a16="http://schemas.microsoft.com/office/drawing/2014/main" id="{1C750ABE-A315-418F-847E-05265BE4F569}"/>
                    </a:ext>
                  </a:extLst>
                </p:cNvPr>
                <p:cNvSpPr/>
                <p:nvPr/>
              </p:nvSpPr>
              <p:spPr>
                <a:xfrm rot="4319138">
                  <a:off x="4314905" y="5563212"/>
                  <a:ext cx="281239" cy="880746"/>
                </a:xfrm>
                <a:prstGeom prst="mo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2" name="Group 177">
                <a:extLst>
                  <a:ext uri="{FF2B5EF4-FFF2-40B4-BE49-F238E27FC236}">
                    <a16:creationId xmlns:a16="http://schemas.microsoft.com/office/drawing/2014/main" id="{C9BD8AA9-31EB-40B5-AB81-2E6EACB2A69A}"/>
                  </a:ext>
                </a:extLst>
              </p:cNvPr>
              <p:cNvGrpSpPr/>
              <p:nvPr/>
            </p:nvGrpSpPr>
            <p:grpSpPr>
              <a:xfrm flipH="1">
                <a:off x="1447800" y="5181600"/>
                <a:ext cx="783670" cy="664209"/>
                <a:chOff x="3864530" y="5516614"/>
                <a:chExt cx="1031368" cy="874149"/>
              </a:xfrm>
            </p:grpSpPr>
            <p:sp>
              <p:nvSpPr>
                <p:cNvPr id="745" name="Oval 744">
                  <a:extLst>
                    <a:ext uri="{FF2B5EF4-FFF2-40B4-BE49-F238E27FC236}">
                      <a16:creationId xmlns:a16="http://schemas.microsoft.com/office/drawing/2014/main" id="{F017C59D-89AC-4970-8943-6FA5CD9FFBD9}"/>
                    </a:ext>
                  </a:extLst>
                </p:cNvPr>
                <p:cNvSpPr/>
                <p:nvPr/>
              </p:nvSpPr>
              <p:spPr>
                <a:xfrm rot="2101605">
                  <a:off x="3864530" y="5516614"/>
                  <a:ext cx="1030210" cy="874149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6" name="Oval 745">
                  <a:extLst>
                    <a:ext uri="{FF2B5EF4-FFF2-40B4-BE49-F238E27FC236}">
                      <a16:creationId xmlns:a16="http://schemas.microsoft.com/office/drawing/2014/main" id="{04810B43-4A18-450B-8266-B6121569D239}"/>
                    </a:ext>
                  </a:extLst>
                </p:cNvPr>
                <p:cNvSpPr/>
                <p:nvPr/>
              </p:nvSpPr>
              <p:spPr>
                <a:xfrm>
                  <a:off x="4038600" y="5638800"/>
                  <a:ext cx="838200" cy="609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" name="Moon 746">
                  <a:extLst>
                    <a:ext uri="{FF2B5EF4-FFF2-40B4-BE49-F238E27FC236}">
                      <a16:creationId xmlns:a16="http://schemas.microsoft.com/office/drawing/2014/main" id="{147548BB-9814-4293-821F-A13DE9A2997A}"/>
                    </a:ext>
                  </a:extLst>
                </p:cNvPr>
                <p:cNvSpPr/>
                <p:nvPr/>
              </p:nvSpPr>
              <p:spPr>
                <a:xfrm rot="4319138">
                  <a:off x="4314905" y="5563212"/>
                  <a:ext cx="281239" cy="880746"/>
                </a:xfrm>
                <a:prstGeom prst="mo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3" name="Group 165">
                <a:extLst>
                  <a:ext uri="{FF2B5EF4-FFF2-40B4-BE49-F238E27FC236}">
                    <a16:creationId xmlns:a16="http://schemas.microsoft.com/office/drawing/2014/main" id="{964DD247-8D2A-4B9C-8ADB-7531ACB135E4}"/>
                  </a:ext>
                </a:extLst>
              </p:cNvPr>
              <p:cNvGrpSpPr/>
              <p:nvPr/>
            </p:nvGrpSpPr>
            <p:grpSpPr>
              <a:xfrm>
                <a:off x="560446" y="420466"/>
                <a:ext cx="3360667" cy="4965982"/>
                <a:chOff x="560446" y="420466"/>
                <a:chExt cx="3360667" cy="4965982"/>
              </a:xfrm>
            </p:grpSpPr>
            <p:sp>
              <p:nvSpPr>
                <p:cNvPr id="684" name="Rounded Rectangle 435">
                  <a:extLst>
                    <a:ext uri="{FF2B5EF4-FFF2-40B4-BE49-F238E27FC236}">
                      <a16:creationId xmlns:a16="http://schemas.microsoft.com/office/drawing/2014/main" id="{D5FCC463-2DD7-4750-853C-A045C021375C}"/>
                    </a:ext>
                  </a:extLst>
                </p:cNvPr>
                <p:cNvSpPr/>
                <p:nvPr/>
              </p:nvSpPr>
              <p:spPr>
                <a:xfrm>
                  <a:off x="838200" y="1371600"/>
                  <a:ext cx="2667000" cy="2362200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5" name="Oval 2">
                  <a:extLst>
                    <a:ext uri="{FF2B5EF4-FFF2-40B4-BE49-F238E27FC236}">
                      <a16:creationId xmlns:a16="http://schemas.microsoft.com/office/drawing/2014/main" id="{1F90ABAA-741E-4EA8-BD48-88992F6DDFBE}"/>
                    </a:ext>
                  </a:extLst>
                </p:cNvPr>
                <p:cNvSpPr/>
                <p:nvPr/>
              </p:nvSpPr>
              <p:spPr>
                <a:xfrm rot="3435232" flipH="1">
                  <a:off x="2829629" y="3776238"/>
                  <a:ext cx="702478" cy="7701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6" name="Oval 3">
                  <a:extLst>
                    <a:ext uri="{FF2B5EF4-FFF2-40B4-BE49-F238E27FC236}">
                      <a16:creationId xmlns:a16="http://schemas.microsoft.com/office/drawing/2014/main" id="{D097150A-D538-4AFF-AC64-D3F4BF857463}"/>
                    </a:ext>
                  </a:extLst>
                </p:cNvPr>
                <p:cNvSpPr/>
                <p:nvPr/>
              </p:nvSpPr>
              <p:spPr>
                <a:xfrm rot="18164768">
                  <a:off x="924630" y="3776238"/>
                  <a:ext cx="702478" cy="7701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Trapezoid 686">
                  <a:extLst>
                    <a:ext uri="{FF2B5EF4-FFF2-40B4-BE49-F238E27FC236}">
                      <a16:creationId xmlns:a16="http://schemas.microsoft.com/office/drawing/2014/main" id="{2DF665F4-9546-4B52-AACA-42949EC04489}"/>
                    </a:ext>
                  </a:extLst>
                </p:cNvPr>
                <p:cNvSpPr/>
                <p:nvPr/>
              </p:nvSpPr>
              <p:spPr>
                <a:xfrm>
                  <a:off x="1380126" y="2998024"/>
                  <a:ext cx="1648336" cy="2388424"/>
                </a:xfrm>
                <a:prstGeom prst="trapezoid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8" name="Trapezoid 687">
                  <a:extLst>
                    <a:ext uri="{FF2B5EF4-FFF2-40B4-BE49-F238E27FC236}">
                      <a16:creationId xmlns:a16="http://schemas.microsoft.com/office/drawing/2014/main" id="{ADBEB4E3-34CD-47BA-933A-5EC2AFB5DB7B}"/>
                    </a:ext>
                  </a:extLst>
                </p:cNvPr>
                <p:cNvSpPr/>
                <p:nvPr/>
              </p:nvSpPr>
              <p:spPr>
                <a:xfrm rot="20676161" flipH="1">
                  <a:off x="2449995" y="2425936"/>
                  <a:ext cx="917342" cy="1778506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9" name="Trapezoid 688">
                  <a:extLst>
                    <a:ext uri="{FF2B5EF4-FFF2-40B4-BE49-F238E27FC236}">
                      <a16:creationId xmlns:a16="http://schemas.microsoft.com/office/drawing/2014/main" id="{B53A03CF-67DC-4ED3-9889-17EC81D7AB7F}"/>
                    </a:ext>
                  </a:extLst>
                </p:cNvPr>
                <p:cNvSpPr/>
                <p:nvPr/>
              </p:nvSpPr>
              <p:spPr>
                <a:xfrm rot="996339">
                  <a:off x="1023509" y="2480168"/>
                  <a:ext cx="976135" cy="1720839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0" name="Trapezoid 689">
                  <a:extLst>
                    <a:ext uri="{FF2B5EF4-FFF2-40B4-BE49-F238E27FC236}">
                      <a16:creationId xmlns:a16="http://schemas.microsoft.com/office/drawing/2014/main" id="{31DEDD02-8A70-4026-815D-60EA01227C9B}"/>
                    </a:ext>
                  </a:extLst>
                </p:cNvPr>
                <p:cNvSpPr/>
                <p:nvPr/>
              </p:nvSpPr>
              <p:spPr>
                <a:xfrm>
                  <a:off x="1380126" y="2717033"/>
                  <a:ext cx="1648336" cy="2388424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1" name="Oval 690">
                  <a:extLst>
                    <a:ext uri="{FF2B5EF4-FFF2-40B4-BE49-F238E27FC236}">
                      <a16:creationId xmlns:a16="http://schemas.microsoft.com/office/drawing/2014/main" id="{92EFFBE2-4829-4EB1-B806-2DA79E390481}"/>
                    </a:ext>
                  </a:extLst>
                </p:cNvPr>
                <p:cNvSpPr/>
                <p:nvPr/>
              </p:nvSpPr>
              <p:spPr>
                <a:xfrm>
                  <a:off x="1792210" y="2155051"/>
                  <a:ext cx="824168" cy="84297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2" name="Oval 13">
                  <a:extLst>
                    <a:ext uri="{FF2B5EF4-FFF2-40B4-BE49-F238E27FC236}">
                      <a16:creationId xmlns:a16="http://schemas.microsoft.com/office/drawing/2014/main" id="{810201F0-1D73-47FC-8AD8-8579532CDB05}"/>
                    </a:ext>
                  </a:extLst>
                </p:cNvPr>
                <p:cNvSpPr/>
                <p:nvPr/>
              </p:nvSpPr>
              <p:spPr>
                <a:xfrm>
                  <a:off x="1174084" y="890591"/>
                  <a:ext cx="2060420" cy="1966937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3" name="Round Diagonal Corner Rectangle 444">
                  <a:extLst>
                    <a:ext uri="{FF2B5EF4-FFF2-40B4-BE49-F238E27FC236}">
                      <a16:creationId xmlns:a16="http://schemas.microsoft.com/office/drawing/2014/main" id="{475EF88E-E9B5-48D0-B3D7-66C85209EEC0}"/>
                    </a:ext>
                  </a:extLst>
                </p:cNvPr>
                <p:cNvSpPr/>
                <p:nvPr/>
              </p:nvSpPr>
              <p:spPr>
                <a:xfrm rot="2884430">
                  <a:off x="1952439" y="909506"/>
                  <a:ext cx="1425463" cy="771072"/>
                </a:xfrm>
                <a:prstGeom prst="round2DiagRect">
                  <a:avLst>
                    <a:gd name="adj1" fmla="val 50000"/>
                    <a:gd name="adj2" fmla="val 13374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Round Diagonal Corner Rectangle 445">
                  <a:extLst>
                    <a:ext uri="{FF2B5EF4-FFF2-40B4-BE49-F238E27FC236}">
                      <a16:creationId xmlns:a16="http://schemas.microsoft.com/office/drawing/2014/main" id="{F9C34CA8-4F28-41FA-97D9-723FC649DC34}"/>
                    </a:ext>
                  </a:extLst>
                </p:cNvPr>
                <p:cNvSpPr/>
                <p:nvPr/>
              </p:nvSpPr>
              <p:spPr>
                <a:xfrm>
                  <a:off x="1066800" y="762000"/>
                  <a:ext cx="1447800" cy="990600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Trapezoid 694">
                  <a:extLst>
                    <a:ext uri="{FF2B5EF4-FFF2-40B4-BE49-F238E27FC236}">
                      <a16:creationId xmlns:a16="http://schemas.microsoft.com/office/drawing/2014/main" id="{E04A0007-F663-4874-8F0E-EAADEA50085C}"/>
                    </a:ext>
                  </a:extLst>
                </p:cNvPr>
                <p:cNvSpPr/>
                <p:nvPr/>
              </p:nvSpPr>
              <p:spPr>
                <a:xfrm rot="996339">
                  <a:off x="560446" y="1055798"/>
                  <a:ext cx="807082" cy="2403854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Trapezoid 695">
                  <a:extLst>
                    <a:ext uri="{FF2B5EF4-FFF2-40B4-BE49-F238E27FC236}">
                      <a16:creationId xmlns:a16="http://schemas.microsoft.com/office/drawing/2014/main" id="{A9BCECCB-9B80-46DA-9003-EBD56012C34B}"/>
                    </a:ext>
                  </a:extLst>
                </p:cNvPr>
                <p:cNvSpPr/>
                <p:nvPr/>
              </p:nvSpPr>
              <p:spPr>
                <a:xfrm rot="20603661" flipH="1">
                  <a:off x="3114031" y="1136672"/>
                  <a:ext cx="807082" cy="2179705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Chord 696">
                  <a:extLst>
                    <a:ext uri="{FF2B5EF4-FFF2-40B4-BE49-F238E27FC236}">
                      <a16:creationId xmlns:a16="http://schemas.microsoft.com/office/drawing/2014/main" id="{B859E315-0DBB-4E93-91EC-FFBB29847F56}"/>
                    </a:ext>
                  </a:extLst>
                </p:cNvPr>
                <p:cNvSpPr/>
                <p:nvPr/>
              </p:nvSpPr>
              <p:spPr>
                <a:xfrm rot="11111887">
                  <a:off x="906039" y="420466"/>
                  <a:ext cx="2626723" cy="1616787"/>
                </a:xfrm>
                <a:prstGeom prst="chord">
                  <a:avLst>
                    <a:gd name="adj1" fmla="val 243305"/>
                    <a:gd name="adj2" fmla="val 9993495"/>
                  </a:avLst>
                </a:prstGeom>
                <a:solidFill>
                  <a:schemeClr val="bg2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Cross 697">
                  <a:extLst>
                    <a:ext uri="{FF2B5EF4-FFF2-40B4-BE49-F238E27FC236}">
                      <a16:creationId xmlns:a16="http://schemas.microsoft.com/office/drawing/2014/main" id="{46C1251D-42BF-49BA-A174-8DF18A772635}"/>
                    </a:ext>
                  </a:extLst>
                </p:cNvPr>
                <p:cNvSpPr/>
                <p:nvPr/>
              </p:nvSpPr>
              <p:spPr>
                <a:xfrm>
                  <a:off x="838200" y="914400"/>
                  <a:ext cx="2667000" cy="533400"/>
                </a:xfrm>
                <a:prstGeom prst="plus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99" name="Group 119">
                  <a:extLst>
                    <a:ext uri="{FF2B5EF4-FFF2-40B4-BE49-F238E27FC236}">
                      <a16:creationId xmlns:a16="http://schemas.microsoft.com/office/drawing/2014/main" id="{E0F2258D-A84B-4AA7-9614-960DBF654401}"/>
                    </a:ext>
                  </a:extLst>
                </p:cNvPr>
                <p:cNvGrpSpPr/>
                <p:nvPr/>
              </p:nvGrpSpPr>
              <p:grpSpPr>
                <a:xfrm>
                  <a:off x="1219200" y="914400"/>
                  <a:ext cx="1983698" cy="644577"/>
                  <a:chOff x="3352800" y="5486400"/>
                  <a:chExt cx="3429000" cy="838200"/>
                </a:xfrm>
              </p:grpSpPr>
              <p:grpSp>
                <p:nvGrpSpPr>
                  <p:cNvPr id="733" name="Group 109">
                    <a:extLst>
                      <a:ext uri="{FF2B5EF4-FFF2-40B4-BE49-F238E27FC236}">
                        <a16:creationId xmlns:a16="http://schemas.microsoft.com/office/drawing/2014/main" id="{4CDF851A-0611-413D-A7F0-BE0719EEE3C1}"/>
                      </a:ext>
                    </a:extLst>
                  </p:cNvPr>
                  <p:cNvGrpSpPr/>
                  <p:nvPr/>
                </p:nvGrpSpPr>
                <p:grpSpPr>
                  <a:xfrm>
                    <a:off x="3352800" y="5486400"/>
                    <a:ext cx="914400" cy="838200"/>
                    <a:chOff x="3352800" y="5486400"/>
                    <a:chExt cx="914400" cy="838200"/>
                  </a:xfrm>
                </p:grpSpPr>
                <p:sp>
                  <p:nvSpPr>
                    <p:cNvPr id="743" name="Quad Arrow 494">
                      <a:extLst>
                        <a:ext uri="{FF2B5EF4-FFF2-40B4-BE49-F238E27FC236}">
                          <a16:creationId xmlns:a16="http://schemas.microsoft.com/office/drawing/2014/main" id="{4AB25166-D55C-4D97-8A9B-F3751F44C0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800" y="5486400"/>
                      <a:ext cx="914400" cy="838200"/>
                    </a:xfrm>
                    <a:prstGeom prst="quadArrow">
                      <a:avLst>
                        <a:gd name="adj1" fmla="val 6255"/>
                        <a:gd name="adj2" fmla="val 22500"/>
                        <a:gd name="adj3" fmla="val 22500"/>
                      </a:avLst>
                    </a:prstGeom>
                    <a:solidFill>
                      <a:srgbClr val="E5B875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4" name="Rounded Rectangle 495">
                      <a:extLst>
                        <a:ext uri="{FF2B5EF4-FFF2-40B4-BE49-F238E27FC236}">
                          <a16:creationId xmlns:a16="http://schemas.microsoft.com/office/drawing/2014/main" id="{96EE5E0A-E1C6-4F95-A182-5C3E949A7C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091" y="5738734"/>
                      <a:ext cx="304800" cy="30480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4" name="Group 110">
                    <a:extLst>
                      <a:ext uri="{FF2B5EF4-FFF2-40B4-BE49-F238E27FC236}">
                        <a16:creationId xmlns:a16="http://schemas.microsoft.com/office/drawing/2014/main" id="{D7B50E79-C61E-4185-934A-7E0842D15BB1}"/>
                      </a:ext>
                    </a:extLst>
                  </p:cNvPr>
                  <p:cNvGrpSpPr/>
                  <p:nvPr/>
                </p:nvGrpSpPr>
                <p:grpSpPr>
                  <a:xfrm>
                    <a:off x="4191000" y="5486400"/>
                    <a:ext cx="914400" cy="838200"/>
                    <a:chOff x="3352800" y="5486400"/>
                    <a:chExt cx="914400" cy="838200"/>
                  </a:xfrm>
                </p:grpSpPr>
                <p:sp>
                  <p:nvSpPr>
                    <p:cNvPr id="741" name="Quad Arrow 492">
                      <a:extLst>
                        <a:ext uri="{FF2B5EF4-FFF2-40B4-BE49-F238E27FC236}">
                          <a16:creationId xmlns:a16="http://schemas.microsoft.com/office/drawing/2014/main" id="{7CA0AF2C-7E90-4E82-84B1-D3090F66C8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800" y="5486400"/>
                      <a:ext cx="914400" cy="838200"/>
                    </a:xfrm>
                    <a:prstGeom prst="quadArrow">
                      <a:avLst>
                        <a:gd name="adj1" fmla="val 6255"/>
                        <a:gd name="adj2" fmla="val 22500"/>
                        <a:gd name="adj3" fmla="val 22500"/>
                      </a:avLst>
                    </a:prstGeom>
                    <a:solidFill>
                      <a:srgbClr val="E5B875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2" name="Rounded Rectangle 493">
                      <a:extLst>
                        <a:ext uri="{FF2B5EF4-FFF2-40B4-BE49-F238E27FC236}">
                          <a16:creationId xmlns:a16="http://schemas.microsoft.com/office/drawing/2014/main" id="{737E3A83-2F39-422B-BE2A-5A88510EAA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091" y="5738734"/>
                      <a:ext cx="304800" cy="30480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5" name="Group 113">
                    <a:extLst>
                      <a:ext uri="{FF2B5EF4-FFF2-40B4-BE49-F238E27FC236}">
                        <a16:creationId xmlns:a16="http://schemas.microsoft.com/office/drawing/2014/main" id="{02748D37-654F-4EAA-852F-2181097AE43F}"/>
                      </a:ext>
                    </a:extLst>
                  </p:cNvPr>
                  <p:cNvGrpSpPr/>
                  <p:nvPr/>
                </p:nvGrpSpPr>
                <p:grpSpPr>
                  <a:xfrm>
                    <a:off x="5029200" y="5486400"/>
                    <a:ext cx="914400" cy="838200"/>
                    <a:chOff x="3352800" y="5486400"/>
                    <a:chExt cx="914400" cy="838200"/>
                  </a:xfrm>
                </p:grpSpPr>
                <p:sp>
                  <p:nvSpPr>
                    <p:cNvPr id="739" name="Quad Arrow 490">
                      <a:extLst>
                        <a:ext uri="{FF2B5EF4-FFF2-40B4-BE49-F238E27FC236}">
                          <a16:creationId xmlns:a16="http://schemas.microsoft.com/office/drawing/2014/main" id="{4A136702-D889-49AE-83B7-08AB499D74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800" y="5486400"/>
                      <a:ext cx="914400" cy="838200"/>
                    </a:xfrm>
                    <a:prstGeom prst="quadArrow">
                      <a:avLst>
                        <a:gd name="adj1" fmla="val 6255"/>
                        <a:gd name="adj2" fmla="val 22500"/>
                        <a:gd name="adj3" fmla="val 22500"/>
                      </a:avLst>
                    </a:prstGeom>
                    <a:solidFill>
                      <a:srgbClr val="E5B875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0" name="Rounded Rectangle 491">
                      <a:extLst>
                        <a:ext uri="{FF2B5EF4-FFF2-40B4-BE49-F238E27FC236}">
                          <a16:creationId xmlns:a16="http://schemas.microsoft.com/office/drawing/2014/main" id="{E4B4963A-8D19-470C-909D-7073C3F3DD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091" y="5738734"/>
                      <a:ext cx="304800" cy="30480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6" name="Group 116">
                    <a:extLst>
                      <a:ext uri="{FF2B5EF4-FFF2-40B4-BE49-F238E27FC236}">
                        <a16:creationId xmlns:a16="http://schemas.microsoft.com/office/drawing/2014/main" id="{5F77AFBB-66A6-4C9A-9A6A-DA3B7610A746}"/>
                      </a:ext>
                    </a:extLst>
                  </p:cNvPr>
                  <p:cNvGrpSpPr/>
                  <p:nvPr/>
                </p:nvGrpSpPr>
                <p:grpSpPr>
                  <a:xfrm>
                    <a:off x="5867400" y="5486400"/>
                    <a:ext cx="914400" cy="838200"/>
                    <a:chOff x="3352800" y="5486400"/>
                    <a:chExt cx="914400" cy="838200"/>
                  </a:xfrm>
                </p:grpSpPr>
                <p:sp>
                  <p:nvSpPr>
                    <p:cNvPr id="737" name="Quad Arrow 488">
                      <a:extLst>
                        <a:ext uri="{FF2B5EF4-FFF2-40B4-BE49-F238E27FC236}">
                          <a16:creationId xmlns:a16="http://schemas.microsoft.com/office/drawing/2014/main" id="{2080A1E5-80FD-4E30-8C2F-4DC78E7DF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800" y="5486400"/>
                      <a:ext cx="914400" cy="838200"/>
                    </a:xfrm>
                    <a:prstGeom prst="quadArrow">
                      <a:avLst>
                        <a:gd name="adj1" fmla="val 6255"/>
                        <a:gd name="adj2" fmla="val 22500"/>
                        <a:gd name="adj3" fmla="val 22500"/>
                      </a:avLst>
                    </a:prstGeom>
                    <a:solidFill>
                      <a:srgbClr val="E5B875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8" name="Rounded Rectangle 489">
                      <a:extLst>
                        <a:ext uri="{FF2B5EF4-FFF2-40B4-BE49-F238E27FC236}">
                          <a16:creationId xmlns:a16="http://schemas.microsoft.com/office/drawing/2014/main" id="{38CD6730-F15B-4058-8ABD-AA6140E61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091" y="5738734"/>
                      <a:ext cx="304800" cy="30480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0" name="Group 134">
                  <a:extLst>
                    <a:ext uri="{FF2B5EF4-FFF2-40B4-BE49-F238E27FC236}">
                      <a16:creationId xmlns:a16="http://schemas.microsoft.com/office/drawing/2014/main" id="{CFB794BC-576C-4B5C-B2E5-4E10F3ED34E6}"/>
                    </a:ext>
                  </a:extLst>
                </p:cNvPr>
                <p:cNvGrpSpPr/>
                <p:nvPr/>
              </p:nvGrpSpPr>
              <p:grpSpPr>
                <a:xfrm rot="17163614">
                  <a:off x="297833" y="3730952"/>
                  <a:ext cx="2514600" cy="609600"/>
                  <a:chOff x="3124200" y="5715000"/>
                  <a:chExt cx="2514600" cy="609600"/>
                </a:xfrm>
              </p:grpSpPr>
              <p:sp>
                <p:nvSpPr>
                  <p:cNvPr id="719" name="Rounded Rectangle 470">
                    <a:extLst>
                      <a:ext uri="{FF2B5EF4-FFF2-40B4-BE49-F238E27FC236}">
                        <a16:creationId xmlns:a16="http://schemas.microsoft.com/office/drawing/2014/main" id="{70210125-65A4-4B51-8178-61E631BFCB29}"/>
                      </a:ext>
                    </a:extLst>
                  </p:cNvPr>
                  <p:cNvSpPr/>
                  <p:nvPr/>
                </p:nvSpPr>
                <p:spPr>
                  <a:xfrm>
                    <a:off x="3124200" y="5715000"/>
                    <a:ext cx="2514600" cy="609600"/>
                  </a:xfrm>
                  <a:prstGeom prst="round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20" name="Group 120">
                    <a:extLst>
                      <a:ext uri="{FF2B5EF4-FFF2-40B4-BE49-F238E27FC236}">
                        <a16:creationId xmlns:a16="http://schemas.microsoft.com/office/drawing/2014/main" id="{0193D561-01AA-46A1-9B9A-2109A8952BFE}"/>
                      </a:ext>
                    </a:extLst>
                  </p:cNvPr>
                  <p:cNvGrpSpPr/>
                  <p:nvPr/>
                </p:nvGrpSpPr>
                <p:grpSpPr>
                  <a:xfrm>
                    <a:off x="3200400" y="5715000"/>
                    <a:ext cx="2362200" cy="609599"/>
                    <a:chOff x="3352800" y="5486400"/>
                    <a:chExt cx="3429000" cy="838200"/>
                  </a:xfrm>
                </p:grpSpPr>
                <p:grpSp>
                  <p:nvGrpSpPr>
                    <p:cNvPr id="721" name="Group 109">
                      <a:extLst>
                        <a:ext uri="{FF2B5EF4-FFF2-40B4-BE49-F238E27FC236}">
                          <a16:creationId xmlns:a16="http://schemas.microsoft.com/office/drawing/2014/main" id="{4E07ADAF-382B-422B-9BDF-125F28C845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528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31" name="Quad Arrow 482">
                        <a:extLst>
                          <a:ext uri="{FF2B5EF4-FFF2-40B4-BE49-F238E27FC236}">
                            <a16:creationId xmlns:a16="http://schemas.microsoft.com/office/drawing/2014/main" id="{BBCA4BAF-74D8-437C-BED5-C48571FBB3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2" name="Rounded Rectangle 483">
                        <a:extLst>
                          <a:ext uri="{FF2B5EF4-FFF2-40B4-BE49-F238E27FC236}">
                            <a16:creationId xmlns:a16="http://schemas.microsoft.com/office/drawing/2014/main" id="{95C06D37-AF30-4F9B-A980-BAF4D92120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22" name="Group 110">
                      <a:extLst>
                        <a:ext uri="{FF2B5EF4-FFF2-40B4-BE49-F238E27FC236}">
                          <a16:creationId xmlns:a16="http://schemas.microsoft.com/office/drawing/2014/main" id="{C06C04EA-6CAB-4A3B-8CAE-6B21160872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910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29" name="Quad Arrow 480">
                        <a:extLst>
                          <a:ext uri="{FF2B5EF4-FFF2-40B4-BE49-F238E27FC236}">
                            <a16:creationId xmlns:a16="http://schemas.microsoft.com/office/drawing/2014/main" id="{DA5CA6D6-B621-4BE4-A5FA-11FFAD9B0B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0" name="Rounded Rectangle 481">
                        <a:extLst>
                          <a:ext uri="{FF2B5EF4-FFF2-40B4-BE49-F238E27FC236}">
                            <a16:creationId xmlns:a16="http://schemas.microsoft.com/office/drawing/2014/main" id="{A0C83FBE-AC40-46B7-B1E2-0541682E99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23" name="Group 113">
                      <a:extLst>
                        <a:ext uri="{FF2B5EF4-FFF2-40B4-BE49-F238E27FC236}">
                          <a16:creationId xmlns:a16="http://schemas.microsoft.com/office/drawing/2014/main" id="{A496CCC8-63ED-496B-8EF2-B9B4AFDFF0D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92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27" name="Quad Arrow 478">
                        <a:extLst>
                          <a:ext uri="{FF2B5EF4-FFF2-40B4-BE49-F238E27FC236}">
                            <a16:creationId xmlns:a16="http://schemas.microsoft.com/office/drawing/2014/main" id="{CB2B7DE1-542C-4790-8E88-2D0BD1AB11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8" name="Rounded Rectangle 479">
                        <a:extLst>
                          <a:ext uri="{FF2B5EF4-FFF2-40B4-BE49-F238E27FC236}">
                            <a16:creationId xmlns:a16="http://schemas.microsoft.com/office/drawing/2014/main" id="{6CC3BCCC-A98A-4C13-852D-4A33C763FC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24" name="Group 116">
                      <a:extLst>
                        <a:ext uri="{FF2B5EF4-FFF2-40B4-BE49-F238E27FC236}">
                          <a16:creationId xmlns:a16="http://schemas.microsoft.com/office/drawing/2014/main" id="{D92E6391-ED6E-47F0-A6E6-2BB7BA9434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674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25" name="Quad Arrow 476">
                        <a:extLst>
                          <a:ext uri="{FF2B5EF4-FFF2-40B4-BE49-F238E27FC236}">
                            <a16:creationId xmlns:a16="http://schemas.microsoft.com/office/drawing/2014/main" id="{929938B6-ACF8-4CC6-842E-BA19DB8BC6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6" name="Rounded Rectangle 477">
                        <a:extLst>
                          <a:ext uri="{FF2B5EF4-FFF2-40B4-BE49-F238E27FC236}">
                            <a16:creationId xmlns:a16="http://schemas.microsoft.com/office/drawing/2014/main" id="{A048EF2D-B32C-45E0-B1AF-E44837B3F7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01" name="Group 135">
                  <a:extLst>
                    <a:ext uri="{FF2B5EF4-FFF2-40B4-BE49-F238E27FC236}">
                      <a16:creationId xmlns:a16="http://schemas.microsoft.com/office/drawing/2014/main" id="{F2EAA392-D1EF-40C7-94EF-76B15B4AC464}"/>
                    </a:ext>
                  </a:extLst>
                </p:cNvPr>
                <p:cNvGrpSpPr/>
                <p:nvPr/>
              </p:nvGrpSpPr>
              <p:grpSpPr>
                <a:xfrm rot="4436386" flipH="1">
                  <a:off x="1593233" y="3730952"/>
                  <a:ext cx="2514600" cy="609600"/>
                  <a:chOff x="3124200" y="5715000"/>
                  <a:chExt cx="2514600" cy="609600"/>
                </a:xfrm>
              </p:grpSpPr>
              <p:sp>
                <p:nvSpPr>
                  <p:cNvPr id="705" name="Rounded Rectangle 456">
                    <a:extLst>
                      <a:ext uri="{FF2B5EF4-FFF2-40B4-BE49-F238E27FC236}">
                        <a16:creationId xmlns:a16="http://schemas.microsoft.com/office/drawing/2014/main" id="{D01C766F-65DC-44FB-993E-8B526DFDB621}"/>
                      </a:ext>
                    </a:extLst>
                  </p:cNvPr>
                  <p:cNvSpPr/>
                  <p:nvPr/>
                </p:nvSpPr>
                <p:spPr>
                  <a:xfrm>
                    <a:off x="3124200" y="5715000"/>
                    <a:ext cx="2514600" cy="609600"/>
                  </a:xfrm>
                  <a:prstGeom prst="round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06" name="Group 120">
                    <a:extLst>
                      <a:ext uri="{FF2B5EF4-FFF2-40B4-BE49-F238E27FC236}">
                        <a16:creationId xmlns:a16="http://schemas.microsoft.com/office/drawing/2014/main" id="{58A0DBEE-23C8-43E3-A3FD-2D5CA49656B0}"/>
                      </a:ext>
                    </a:extLst>
                  </p:cNvPr>
                  <p:cNvGrpSpPr/>
                  <p:nvPr/>
                </p:nvGrpSpPr>
                <p:grpSpPr>
                  <a:xfrm>
                    <a:off x="3200400" y="5715000"/>
                    <a:ext cx="2362200" cy="609599"/>
                    <a:chOff x="3352800" y="5486400"/>
                    <a:chExt cx="3429000" cy="838200"/>
                  </a:xfrm>
                </p:grpSpPr>
                <p:grpSp>
                  <p:nvGrpSpPr>
                    <p:cNvPr id="707" name="Group 109">
                      <a:extLst>
                        <a:ext uri="{FF2B5EF4-FFF2-40B4-BE49-F238E27FC236}">
                          <a16:creationId xmlns:a16="http://schemas.microsoft.com/office/drawing/2014/main" id="{7B158D58-05F0-43D3-9F3E-8A0A1D4F1E3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528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17" name="Quad Arrow 468">
                        <a:extLst>
                          <a:ext uri="{FF2B5EF4-FFF2-40B4-BE49-F238E27FC236}">
                            <a16:creationId xmlns:a16="http://schemas.microsoft.com/office/drawing/2014/main" id="{C47E9F6F-056F-4803-B954-80FE3489FC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8" name="Rounded Rectangle 469">
                        <a:extLst>
                          <a:ext uri="{FF2B5EF4-FFF2-40B4-BE49-F238E27FC236}">
                            <a16:creationId xmlns:a16="http://schemas.microsoft.com/office/drawing/2014/main" id="{698AB8BB-2B4A-4E0D-A5F8-80A8837BEA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08" name="Group 110">
                      <a:extLst>
                        <a:ext uri="{FF2B5EF4-FFF2-40B4-BE49-F238E27FC236}">
                          <a16:creationId xmlns:a16="http://schemas.microsoft.com/office/drawing/2014/main" id="{CDA11B8E-D7C4-42A3-9C71-56163D5CAE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910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15" name="Quad Arrow 466">
                        <a:extLst>
                          <a:ext uri="{FF2B5EF4-FFF2-40B4-BE49-F238E27FC236}">
                            <a16:creationId xmlns:a16="http://schemas.microsoft.com/office/drawing/2014/main" id="{2343CDDD-A54C-4B43-9FCC-020C2FA805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6" name="Rounded Rectangle 467">
                        <a:extLst>
                          <a:ext uri="{FF2B5EF4-FFF2-40B4-BE49-F238E27FC236}">
                            <a16:creationId xmlns:a16="http://schemas.microsoft.com/office/drawing/2014/main" id="{5B3730A2-9441-443F-8D37-05B9A56070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09" name="Group 113">
                      <a:extLst>
                        <a:ext uri="{FF2B5EF4-FFF2-40B4-BE49-F238E27FC236}">
                          <a16:creationId xmlns:a16="http://schemas.microsoft.com/office/drawing/2014/main" id="{88F7DBD2-44C5-468E-94BB-5CB74887CD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92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13" name="Quad Arrow 464">
                        <a:extLst>
                          <a:ext uri="{FF2B5EF4-FFF2-40B4-BE49-F238E27FC236}">
                            <a16:creationId xmlns:a16="http://schemas.microsoft.com/office/drawing/2014/main" id="{91A2DD87-099D-414B-B5F3-DCC3D71B60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4" name="Rounded Rectangle 465">
                        <a:extLst>
                          <a:ext uri="{FF2B5EF4-FFF2-40B4-BE49-F238E27FC236}">
                            <a16:creationId xmlns:a16="http://schemas.microsoft.com/office/drawing/2014/main" id="{9CD92456-F3DA-47DF-BA35-E9A83909A1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10" name="Group 116">
                      <a:extLst>
                        <a:ext uri="{FF2B5EF4-FFF2-40B4-BE49-F238E27FC236}">
                          <a16:creationId xmlns:a16="http://schemas.microsoft.com/office/drawing/2014/main" id="{AB4C7952-ED7E-4E60-867B-F8FB71460A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674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11" name="Quad Arrow 462">
                        <a:extLst>
                          <a:ext uri="{FF2B5EF4-FFF2-40B4-BE49-F238E27FC236}">
                            <a16:creationId xmlns:a16="http://schemas.microsoft.com/office/drawing/2014/main" id="{7BE7219D-49DB-4D6E-AA10-317FADCDAF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2" name="Rounded Rectangle 463">
                        <a:extLst>
                          <a:ext uri="{FF2B5EF4-FFF2-40B4-BE49-F238E27FC236}">
                            <a16:creationId xmlns:a16="http://schemas.microsoft.com/office/drawing/2014/main" id="{42A2E5B9-C43C-4A73-84C5-9C8B6447E1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02" name="Group 116">
                  <a:extLst>
                    <a:ext uri="{FF2B5EF4-FFF2-40B4-BE49-F238E27FC236}">
                      <a16:creationId xmlns:a16="http://schemas.microsoft.com/office/drawing/2014/main" id="{4F00391A-8C89-4031-9A78-C98945CE9FDA}"/>
                    </a:ext>
                  </a:extLst>
                </p:cNvPr>
                <p:cNvGrpSpPr/>
                <p:nvPr/>
              </p:nvGrpSpPr>
              <p:grpSpPr>
                <a:xfrm rot="16200000">
                  <a:off x="1877856" y="3532344"/>
                  <a:ext cx="685800" cy="631512"/>
                  <a:chOff x="3352800" y="5486400"/>
                  <a:chExt cx="914400" cy="838200"/>
                </a:xfrm>
              </p:grpSpPr>
              <p:sp>
                <p:nvSpPr>
                  <p:cNvPr id="703" name="Quad Arrow 454">
                    <a:extLst>
                      <a:ext uri="{FF2B5EF4-FFF2-40B4-BE49-F238E27FC236}">
                        <a16:creationId xmlns:a16="http://schemas.microsoft.com/office/drawing/2014/main" id="{B6EE56A9-2107-4A9E-9A37-E446D9E32774}"/>
                      </a:ext>
                    </a:extLst>
                  </p:cNvPr>
                  <p:cNvSpPr/>
                  <p:nvPr/>
                </p:nvSpPr>
                <p:spPr>
                  <a:xfrm>
                    <a:off x="3352800" y="5486400"/>
                    <a:ext cx="914400" cy="838200"/>
                  </a:xfrm>
                  <a:prstGeom prst="quadArrow">
                    <a:avLst>
                      <a:gd name="adj1" fmla="val 6255"/>
                      <a:gd name="adj2" fmla="val 22500"/>
                      <a:gd name="adj3" fmla="val 22500"/>
                    </a:avLst>
                  </a:prstGeom>
                  <a:solidFill>
                    <a:srgbClr val="E5B875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4" name="Rounded Rectangle 455">
                    <a:extLst>
                      <a:ext uri="{FF2B5EF4-FFF2-40B4-BE49-F238E27FC236}">
                        <a16:creationId xmlns:a16="http://schemas.microsoft.com/office/drawing/2014/main" id="{40449F69-BC41-48B2-8FC7-B36C1F487170}"/>
                      </a:ext>
                    </a:extLst>
                  </p:cNvPr>
                  <p:cNvSpPr/>
                  <p:nvPr/>
                </p:nvSpPr>
                <p:spPr>
                  <a:xfrm>
                    <a:off x="3670091" y="5738734"/>
                    <a:ext cx="304800" cy="304800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672" name="Group 266">
              <a:extLst>
                <a:ext uri="{FF2B5EF4-FFF2-40B4-BE49-F238E27FC236}">
                  <a16:creationId xmlns:a16="http://schemas.microsoft.com/office/drawing/2014/main" id="{5C19DE8D-9198-4E24-B641-3227227A43E8}"/>
                </a:ext>
              </a:extLst>
            </p:cNvPr>
            <p:cNvGrpSpPr/>
            <p:nvPr/>
          </p:nvGrpSpPr>
          <p:grpSpPr>
            <a:xfrm>
              <a:off x="381000" y="3987124"/>
              <a:ext cx="838200" cy="486932"/>
              <a:chOff x="228600" y="2158324"/>
              <a:chExt cx="838200" cy="486932"/>
            </a:xfrm>
          </p:grpSpPr>
          <p:grpSp>
            <p:nvGrpSpPr>
              <p:cNvPr id="673" name="Group 36">
                <a:extLst>
                  <a:ext uri="{FF2B5EF4-FFF2-40B4-BE49-F238E27FC236}">
                    <a16:creationId xmlns:a16="http://schemas.microsoft.com/office/drawing/2014/main" id="{3EDBDB09-D957-4EE9-A72F-40FC5EB978D7}"/>
                  </a:ext>
                </a:extLst>
              </p:cNvPr>
              <p:cNvGrpSpPr/>
              <p:nvPr/>
            </p:nvGrpSpPr>
            <p:grpSpPr>
              <a:xfrm>
                <a:off x="228600" y="2158324"/>
                <a:ext cx="838200" cy="486932"/>
                <a:chOff x="3874062" y="2228952"/>
                <a:chExt cx="2983938" cy="1733448"/>
              </a:xfrm>
            </p:grpSpPr>
            <p:sp>
              <p:nvSpPr>
                <p:cNvPr id="675" name="Round Same Side Corner Rectangle 425">
                  <a:extLst>
                    <a:ext uri="{FF2B5EF4-FFF2-40B4-BE49-F238E27FC236}">
                      <a16:creationId xmlns:a16="http://schemas.microsoft.com/office/drawing/2014/main" id="{1657AED3-3215-4271-AFDC-801CC316DE36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6" name="Block Arc 675">
                  <a:extLst>
                    <a:ext uri="{FF2B5EF4-FFF2-40B4-BE49-F238E27FC236}">
                      <a16:creationId xmlns:a16="http://schemas.microsoft.com/office/drawing/2014/main" id="{A853759B-5CAA-42DB-AE57-9E7FD2DBDC70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7" name="Oval 676">
                  <a:extLst>
                    <a:ext uri="{FF2B5EF4-FFF2-40B4-BE49-F238E27FC236}">
                      <a16:creationId xmlns:a16="http://schemas.microsoft.com/office/drawing/2014/main" id="{9FDB2C1A-C570-4587-94BD-3A0A465E5B6B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8" name="Oval 677">
                  <a:extLst>
                    <a:ext uri="{FF2B5EF4-FFF2-40B4-BE49-F238E27FC236}">
                      <a16:creationId xmlns:a16="http://schemas.microsoft.com/office/drawing/2014/main" id="{17766D35-BF56-4B3A-92CC-54DCB8DAC719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9" name="Oval 678">
                  <a:extLst>
                    <a:ext uri="{FF2B5EF4-FFF2-40B4-BE49-F238E27FC236}">
                      <a16:creationId xmlns:a16="http://schemas.microsoft.com/office/drawing/2014/main" id="{01531D5D-C8E4-45A0-9019-784807760A2B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0" name="Oval 679">
                  <a:extLst>
                    <a:ext uri="{FF2B5EF4-FFF2-40B4-BE49-F238E27FC236}">
                      <a16:creationId xmlns:a16="http://schemas.microsoft.com/office/drawing/2014/main" id="{A59263A6-DF7C-4B84-A8C9-65366DB0E5E7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4" name="Oval 673">
                <a:extLst>
                  <a:ext uri="{FF2B5EF4-FFF2-40B4-BE49-F238E27FC236}">
                    <a16:creationId xmlns:a16="http://schemas.microsoft.com/office/drawing/2014/main" id="{C6BD7223-BED2-4994-BDC8-9FFF5FE030B4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E14F2CD-0715-4128-8B6C-0339981B6FCB}"/>
              </a:ext>
            </a:extLst>
          </p:cNvPr>
          <p:cNvGrpSpPr/>
          <p:nvPr/>
        </p:nvGrpSpPr>
        <p:grpSpPr>
          <a:xfrm>
            <a:off x="8604838" y="1542401"/>
            <a:ext cx="2121302" cy="4038735"/>
            <a:chOff x="8296738" y="137056"/>
            <a:chExt cx="2121302" cy="403873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B30BE08-762C-49CB-AA1E-DF203EF99B80}"/>
                </a:ext>
              </a:extLst>
            </p:cNvPr>
            <p:cNvSpPr/>
            <p:nvPr/>
          </p:nvSpPr>
          <p:spPr>
            <a:xfrm>
              <a:off x="8296738" y="137056"/>
              <a:ext cx="2121302" cy="4038735"/>
            </a:xfrm>
            <a:prstGeom prst="roundRect">
              <a:avLst>
                <a:gd name="adj" fmla="val 6685"/>
              </a:avLst>
            </a:prstGeom>
            <a:solidFill>
              <a:srgbClr val="F1B25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BE10ECA-6CC1-4236-8864-2C5C1149F7D9}"/>
                </a:ext>
              </a:extLst>
            </p:cNvPr>
            <p:cNvSpPr/>
            <p:nvPr/>
          </p:nvSpPr>
          <p:spPr>
            <a:xfrm>
              <a:off x="8420728" y="1873864"/>
              <a:ext cx="164544" cy="452007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4" name="Speech Bubble: Rectangle with Corners Rounded 1063">
            <a:extLst>
              <a:ext uri="{FF2B5EF4-FFF2-40B4-BE49-F238E27FC236}">
                <a16:creationId xmlns:a16="http://schemas.microsoft.com/office/drawing/2014/main" id="{17B9C5F9-B1D0-459C-949C-72BAF12F63BF}"/>
              </a:ext>
            </a:extLst>
          </p:cNvPr>
          <p:cNvSpPr/>
          <p:nvPr/>
        </p:nvSpPr>
        <p:spPr>
          <a:xfrm>
            <a:off x="805206" y="699080"/>
            <a:ext cx="3074298" cy="1457825"/>
          </a:xfrm>
          <a:prstGeom prst="wedgeRoundRectCallout">
            <a:avLst>
              <a:gd name="adj1" fmla="val 34897"/>
              <a:gd name="adj2" fmla="val 9419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533F0AF9-B1BA-4D0F-8BAF-8BFA04C44652}"/>
              </a:ext>
            </a:extLst>
          </p:cNvPr>
          <p:cNvSpPr txBox="1"/>
          <p:nvPr/>
        </p:nvSpPr>
        <p:spPr>
          <a:xfrm>
            <a:off x="936211" y="928322"/>
            <a:ext cx="2826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Afterward came also the other virgins, saying, Lord, Lord, open to us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CB8D8C-6732-49FD-9728-FC687ED0DA52}"/>
              </a:ext>
            </a:extLst>
          </p:cNvPr>
          <p:cNvGrpSpPr/>
          <p:nvPr/>
        </p:nvGrpSpPr>
        <p:grpSpPr>
          <a:xfrm>
            <a:off x="8904734" y="571066"/>
            <a:ext cx="3074298" cy="1457825"/>
            <a:chOff x="8904734" y="571066"/>
            <a:chExt cx="3074298" cy="1457825"/>
          </a:xfrm>
        </p:grpSpPr>
        <p:sp>
          <p:nvSpPr>
            <p:cNvPr id="1065" name="Speech Bubble: Rectangle with Corners Rounded 1064">
              <a:extLst>
                <a:ext uri="{FF2B5EF4-FFF2-40B4-BE49-F238E27FC236}">
                  <a16:creationId xmlns:a16="http://schemas.microsoft.com/office/drawing/2014/main" id="{D426CEFC-6C78-448E-B061-85F80478BC59}"/>
                </a:ext>
              </a:extLst>
            </p:cNvPr>
            <p:cNvSpPr/>
            <p:nvPr/>
          </p:nvSpPr>
          <p:spPr>
            <a:xfrm>
              <a:off x="8904734" y="571066"/>
              <a:ext cx="3074298" cy="1457825"/>
            </a:xfrm>
            <a:prstGeom prst="wedgeRoundRectCallout">
              <a:avLst>
                <a:gd name="adj1" fmla="val -31165"/>
                <a:gd name="adj2" fmla="val 8296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TextBox 1065">
              <a:extLst>
                <a:ext uri="{FF2B5EF4-FFF2-40B4-BE49-F238E27FC236}">
                  <a16:creationId xmlns:a16="http://schemas.microsoft.com/office/drawing/2014/main" id="{3B331C73-CE04-4885-9FA7-2CCC672665FB}"/>
                </a:ext>
              </a:extLst>
            </p:cNvPr>
            <p:cNvSpPr txBox="1"/>
            <p:nvPr/>
          </p:nvSpPr>
          <p:spPr>
            <a:xfrm>
              <a:off x="8954765" y="673380"/>
              <a:ext cx="29742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But he answered and said, Verily I say unto you, I know you not. </a:t>
              </a:r>
            </a:p>
            <a:p>
              <a:pPr algn="ctr"/>
              <a:r>
                <a:rPr lang="en-US" sz="1600" dirty="0"/>
                <a:t>Watch therefore, for ye know neither the day nor the hour wherein the Son of man cometh.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597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Picture 734">
            <a:extLst>
              <a:ext uri="{FF2B5EF4-FFF2-40B4-BE49-F238E27FC236}">
                <a16:creationId xmlns:a16="http://schemas.microsoft.com/office/drawing/2014/main" id="{C452B610-76A5-4FDC-8CCA-26C496D62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42" y="-26989"/>
            <a:ext cx="12230442" cy="7044477"/>
          </a:xfrm>
          <a:prstGeom prst="rect">
            <a:avLst/>
          </a:prstGeom>
        </p:spPr>
      </p:pic>
      <p:grpSp>
        <p:nvGrpSpPr>
          <p:cNvPr id="5" name="Group 74">
            <a:extLst>
              <a:ext uri="{FF2B5EF4-FFF2-40B4-BE49-F238E27FC236}">
                <a16:creationId xmlns:a16="http://schemas.microsoft.com/office/drawing/2014/main" id="{6E989ED2-F9EC-4444-886A-E572420D85C4}"/>
              </a:ext>
            </a:extLst>
          </p:cNvPr>
          <p:cNvGrpSpPr/>
          <p:nvPr/>
        </p:nvGrpSpPr>
        <p:grpSpPr>
          <a:xfrm>
            <a:off x="10565727" y="751279"/>
            <a:ext cx="1432324" cy="2580530"/>
            <a:chOff x="4724400" y="533400"/>
            <a:chExt cx="3124200" cy="5206585"/>
          </a:xfrm>
        </p:grpSpPr>
        <p:grpSp>
          <p:nvGrpSpPr>
            <p:cNvPr id="355" name="Group 98">
              <a:extLst>
                <a:ext uri="{FF2B5EF4-FFF2-40B4-BE49-F238E27FC236}">
                  <a16:creationId xmlns:a16="http://schemas.microsoft.com/office/drawing/2014/main" id="{825AE4F8-271A-4608-934B-960EBF15CBD7}"/>
                </a:ext>
              </a:extLst>
            </p:cNvPr>
            <p:cNvGrpSpPr/>
            <p:nvPr/>
          </p:nvGrpSpPr>
          <p:grpSpPr>
            <a:xfrm>
              <a:off x="4724400" y="533400"/>
              <a:ext cx="2743199" cy="5206585"/>
              <a:chOff x="4724400" y="533400"/>
              <a:chExt cx="2743199" cy="5206585"/>
            </a:xfrm>
          </p:grpSpPr>
          <p:grpSp>
            <p:nvGrpSpPr>
              <p:cNvPr id="366" name="Group 91">
                <a:extLst>
                  <a:ext uri="{FF2B5EF4-FFF2-40B4-BE49-F238E27FC236}">
                    <a16:creationId xmlns:a16="http://schemas.microsoft.com/office/drawing/2014/main" id="{86A8F693-5A50-4CB6-8C93-5E1B93EB20A8}"/>
                  </a:ext>
                </a:extLst>
              </p:cNvPr>
              <p:cNvGrpSpPr/>
              <p:nvPr/>
            </p:nvGrpSpPr>
            <p:grpSpPr>
              <a:xfrm>
                <a:off x="4724400" y="533400"/>
                <a:ext cx="2743199" cy="5206585"/>
                <a:chOff x="4724400" y="533400"/>
                <a:chExt cx="2743199" cy="5206585"/>
              </a:xfrm>
            </p:grpSpPr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6D5E8B36-CD04-406A-9926-A5CF0BDB28F3}"/>
                    </a:ext>
                  </a:extLst>
                </p:cNvPr>
                <p:cNvSpPr/>
                <p:nvPr/>
              </p:nvSpPr>
              <p:spPr>
                <a:xfrm rot="2542647">
                  <a:off x="4724400" y="3142747"/>
                  <a:ext cx="457445" cy="791615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D9F6E0AD-1E6D-446D-8D54-ADA80C0F036C}"/>
                    </a:ext>
                  </a:extLst>
                </p:cNvPr>
                <p:cNvSpPr/>
                <p:nvPr/>
              </p:nvSpPr>
              <p:spPr>
                <a:xfrm rot="19057353" flipH="1">
                  <a:off x="6958241" y="3142746"/>
                  <a:ext cx="457445" cy="791615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Oval 377">
                  <a:extLst>
                    <a:ext uri="{FF2B5EF4-FFF2-40B4-BE49-F238E27FC236}">
                      <a16:creationId xmlns:a16="http://schemas.microsoft.com/office/drawing/2014/main" id="{E6CCC8B7-D49E-4E10-A304-D860E05860AB}"/>
                    </a:ext>
                  </a:extLst>
                </p:cNvPr>
                <p:cNvSpPr/>
                <p:nvPr/>
              </p:nvSpPr>
              <p:spPr>
                <a:xfrm rot="2500661">
                  <a:off x="5460244" y="4796144"/>
                  <a:ext cx="591311" cy="94384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29CF79D9-7426-43AB-94D7-26ED781D591D}"/>
                    </a:ext>
                  </a:extLst>
                </p:cNvPr>
                <p:cNvSpPr/>
                <p:nvPr/>
              </p:nvSpPr>
              <p:spPr>
                <a:xfrm rot="19779230">
                  <a:off x="6228316" y="4795453"/>
                  <a:ext cx="591311" cy="94384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Oval 100">
                  <a:extLst>
                    <a:ext uri="{FF2B5EF4-FFF2-40B4-BE49-F238E27FC236}">
                      <a16:creationId xmlns:a16="http://schemas.microsoft.com/office/drawing/2014/main" id="{88B573FF-54E7-4EC9-9B33-D5343FAF6EAC}"/>
                    </a:ext>
                  </a:extLst>
                </p:cNvPr>
                <p:cNvSpPr/>
                <p:nvPr/>
              </p:nvSpPr>
              <p:spPr>
                <a:xfrm rot="19779230">
                  <a:off x="6106742" y="4511019"/>
                  <a:ext cx="591311" cy="985527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Oval 101">
                  <a:extLst>
                    <a:ext uri="{FF2B5EF4-FFF2-40B4-BE49-F238E27FC236}">
                      <a16:creationId xmlns:a16="http://schemas.microsoft.com/office/drawing/2014/main" id="{AE71BFF2-E3F4-4458-8DF9-DF79F650D58B}"/>
                    </a:ext>
                  </a:extLst>
                </p:cNvPr>
                <p:cNvSpPr/>
                <p:nvPr/>
              </p:nvSpPr>
              <p:spPr>
                <a:xfrm rot="2542647">
                  <a:off x="5556318" y="4573645"/>
                  <a:ext cx="591311" cy="985527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ounded Rectangle 102">
                  <a:extLst>
                    <a:ext uri="{FF2B5EF4-FFF2-40B4-BE49-F238E27FC236}">
                      <a16:creationId xmlns:a16="http://schemas.microsoft.com/office/drawing/2014/main" id="{A92C1A67-1D36-4CC3-BFB0-D8ED631E2554}"/>
                    </a:ext>
                  </a:extLst>
                </p:cNvPr>
                <p:cNvSpPr/>
                <p:nvPr/>
              </p:nvSpPr>
              <p:spPr>
                <a:xfrm rot="2292215" flipH="1">
                  <a:off x="5101587" y="2382780"/>
                  <a:ext cx="616974" cy="1126317"/>
                </a:xfrm>
                <a:prstGeom prst="roundRect">
                  <a:avLst/>
                </a:prstGeom>
                <a:solidFill>
                  <a:srgbClr val="D4B63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ounded Rectangle 380">
                  <a:extLst>
                    <a:ext uri="{FF2B5EF4-FFF2-40B4-BE49-F238E27FC236}">
                      <a16:creationId xmlns:a16="http://schemas.microsoft.com/office/drawing/2014/main" id="{FB3F3455-2F36-478E-BE61-37D270B5739A}"/>
                    </a:ext>
                  </a:extLst>
                </p:cNvPr>
                <p:cNvSpPr/>
                <p:nvPr/>
              </p:nvSpPr>
              <p:spPr>
                <a:xfrm rot="19307785">
                  <a:off x="6481311" y="2382781"/>
                  <a:ext cx="616974" cy="1126317"/>
                </a:xfrm>
                <a:prstGeom prst="roundRect">
                  <a:avLst/>
                </a:prstGeom>
                <a:solidFill>
                  <a:srgbClr val="D4B63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Trapezoid 383">
                  <a:extLst>
                    <a:ext uri="{FF2B5EF4-FFF2-40B4-BE49-F238E27FC236}">
                      <a16:creationId xmlns:a16="http://schemas.microsoft.com/office/drawing/2014/main" id="{0DE29884-BF24-4BF9-B018-AC3C12F0F18A}"/>
                    </a:ext>
                  </a:extLst>
                </p:cNvPr>
                <p:cNvSpPr/>
                <p:nvPr/>
              </p:nvSpPr>
              <p:spPr>
                <a:xfrm>
                  <a:off x="5302500" y="2209800"/>
                  <a:ext cx="1642529" cy="2201027"/>
                </a:xfrm>
                <a:prstGeom prst="trapezoid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ounded Rectangle 382">
                  <a:extLst>
                    <a:ext uri="{FF2B5EF4-FFF2-40B4-BE49-F238E27FC236}">
                      <a16:creationId xmlns:a16="http://schemas.microsoft.com/office/drawing/2014/main" id="{34460252-549C-49A6-93D3-921C30B5553C}"/>
                    </a:ext>
                  </a:extLst>
                </p:cNvPr>
                <p:cNvSpPr/>
                <p:nvPr/>
              </p:nvSpPr>
              <p:spPr>
                <a:xfrm rot="19307785">
                  <a:off x="6757249" y="3259625"/>
                  <a:ext cx="710350" cy="33663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Rounded Rectangle 383">
                  <a:extLst>
                    <a:ext uri="{FF2B5EF4-FFF2-40B4-BE49-F238E27FC236}">
                      <a16:creationId xmlns:a16="http://schemas.microsoft.com/office/drawing/2014/main" id="{D7E22A7D-C6D4-46FB-AE71-5572AC869B6D}"/>
                    </a:ext>
                  </a:extLst>
                </p:cNvPr>
                <p:cNvSpPr/>
                <p:nvPr/>
              </p:nvSpPr>
              <p:spPr>
                <a:xfrm rot="2292215" flipH="1">
                  <a:off x="4732273" y="3202233"/>
                  <a:ext cx="710350" cy="33663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Oval 386">
                  <a:extLst>
                    <a:ext uri="{FF2B5EF4-FFF2-40B4-BE49-F238E27FC236}">
                      <a16:creationId xmlns:a16="http://schemas.microsoft.com/office/drawing/2014/main" id="{56961958-E3C5-4F8C-A464-F32CDE3F5089}"/>
                    </a:ext>
                  </a:extLst>
                </p:cNvPr>
                <p:cNvSpPr/>
                <p:nvPr/>
              </p:nvSpPr>
              <p:spPr>
                <a:xfrm>
                  <a:off x="5389285" y="761999"/>
                  <a:ext cx="1379725" cy="1685435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Trapezoid 387">
                  <a:extLst>
                    <a:ext uri="{FF2B5EF4-FFF2-40B4-BE49-F238E27FC236}">
                      <a16:creationId xmlns:a16="http://schemas.microsoft.com/office/drawing/2014/main" id="{B7F5001C-9ABF-43EE-B590-4415986CDED1}"/>
                    </a:ext>
                  </a:extLst>
                </p:cNvPr>
                <p:cNvSpPr/>
                <p:nvPr/>
              </p:nvSpPr>
              <p:spPr>
                <a:xfrm>
                  <a:off x="5126480" y="4348094"/>
                  <a:ext cx="1971035" cy="703948"/>
                </a:xfrm>
                <a:prstGeom prst="trapezoi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Block Arc 388">
                  <a:extLst>
                    <a:ext uri="{FF2B5EF4-FFF2-40B4-BE49-F238E27FC236}">
                      <a16:creationId xmlns:a16="http://schemas.microsoft.com/office/drawing/2014/main" id="{229EB8B5-DFE9-49F7-B331-A8ECA5D2B196}"/>
                    </a:ext>
                  </a:extLst>
                </p:cNvPr>
                <p:cNvSpPr/>
                <p:nvPr/>
              </p:nvSpPr>
              <p:spPr>
                <a:xfrm>
                  <a:off x="5454986" y="5122437"/>
                  <a:ext cx="657012" cy="211184"/>
                </a:xfrm>
                <a:prstGeom prst="blockArc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0" name="Block Arc 389">
                  <a:extLst>
                    <a:ext uri="{FF2B5EF4-FFF2-40B4-BE49-F238E27FC236}">
                      <a16:creationId xmlns:a16="http://schemas.microsoft.com/office/drawing/2014/main" id="{E50504D0-0A0D-4979-BAB2-39CF6425BE7B}"/>
                    </a:ext>
                  </a:extLst>
                </p:cNvPr>
                <p:cNvSpPr/>
                <p:nvPr/>
              </p:nvSpPr>
              <p:spPr>
                <a:xfrm rot="21278537">
                  <a:off x="6185465" y="5084446"/>
                  <a:ext cx="657012" cy="211184"/>
                </a:xfrm>
                <a:prstGeom prst="blockArc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1" name="Wave 390">
                  <a:extLst>
                    <a:ext uri="{FF2B5EF4-FFF2-40B4-BE49-F238E27FC236}">
                      <a16:creationId xmlns:a16="http://schemas.microsoft.com/office/drawing/2014/main" id="{0523DA22-E95D-4BC6-9E70-51389D26275C}"/>
                    </a:ext>
                  </a:extLst>
                </p:cNvPr>
                <p:cNvSpPr/>
                <p:nvPr/>
              </p:nvSpPr>
              <p:spPr>
                <a:xfrm rot="16200000">
                  <a:off x="4792954" y="1684046"/>
                  <a:ext cx="1357801" cy="732909"/>
                </a:xfrm>
                <a:prstGeom prst="wave">
                  <a:avLst/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Wave 391">
                  <a:extLst>
                    <a:ext uri="{FF2B5EF4-FFF2-40B4-BE49-F238E27FC236}">
                      <a16:creationId xmlns:a16="http://schemas.microsoft.com/office/drawing/2014/main" id="{4AD89D15-7C84-4487-8A3B-9F74D4101B37}"/>
                    </a:ext>
                  </a:extLst>
                </p:cNvPr>
                <p:cNvSpPr/>
                <p:nvPr/>
              </p:nvSpPr>
              <p:spPr>
                <a:xfrm rot="4166995">
                  <a:off x="5991066" y="1550098"/>
                  <a:ext cx="1221195" cy="740737"/>
                </a:xfrm>
                <a:prstGeom prst="wave">
                  <a:avLst/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Wave 392">
                  <a:extLst>
                    <a:ext uri="{FF2B5EF4-FFF2-40B4-BE49-F238E27FC236}">
                      <a16:creationId xmlns:a16="http://schemas.microsoft.com/office/drawing/2014/main" id="{A2B92B85-6F54-4497-BA5B-A180283BF54C}"/>
                    </a:ext>
                  </a:extLst>
                </p:cNvPr>
                <p:cNvSpPr/>
                <p:nvPr/>
              </p:nvSpPr>
              <p:spPr>
                <a:xfrm rot="20844216">
                  <a:off x="5373058" y="883019"/>
                  <a:ext cx="1337501" cy="615695"/>
                </a:xfrm>
                <a:prstGeom prst="wave">
                  <a:avLst/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0A8EDCD0-7D3C-481B-BD9C-FDE0D0B98650}"/>
                    </a:ext>
                  </a:extLst>
                </p:cNvPr>
                <p:cNvSpPr/>
                <p:nvPr/>
              </p:nvSpPr>
              <p:spPr>
                <a:xfrm>
                  <a:off x="4953000" y="762000"/>
                  <a:ext cx="609600" cy="2667000"/>
                </a:xfrm>
                <a:prstGeom prst="ellipse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86ADF3E0-B908-43A4-B0D2-2EABB053F820}"/>
                    </a:ext>
                  </a:extLst>
                </p:cNvPr>
                <p:cNvSpPr/>
                <p:nvPr/>
              </p:nvSpPr>
              <p:spPr>
                <a:xfrm rot="21281361">
                  <a:off x="6545918" y="747089"/>
                  <a:ext cx="609600" cy="2627131"/>
                </a:xfrm>
                <a:prstGeom prst="ellipse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Oval 116">
                  <a:extLst>
                    <a:ext uri="{FF2B5EF4-FFF2-40B4-BE49-F238E27FC236}">
                      <a16:creationId xmlns:a16="http://schemas.microsoft.com/office/drawing/2014/main" id="{F5C1954A-6B16-4D61-9203-8540D62220AD}"/>
                    </a:ext>
                  </a:extLst>
                </p:cNvPr>
                <p:cNvSpPr/>
                <p:nvPr/>
              </p:nvSpPr>
              <p:spPr>
                <a:xfrm rot="5400000">
                  <a:off x="5753100" y="-38100"/>
                  <a:ext cx="533400" cy="1828800"/>
                </a:xfrm>
                <a:prstGeom prst="ellipse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Oval 117">
                  <a:extLst>
                    <a:ext uri="{FF2B5EF4-FFF2-40B4-BE49-F238E27FC236}">
                      <a16:creationId xmlns:a16="http://schemas.microsoft.com/office/drawing/2014/main" id="{E133EF7A-2EF8-400F-945E-52BDE059344C}"/>
                    </a:ext>
                  </a:extLst>
                </p:cNvPr>
                <p:cNvSpPr/>
                <p:nvPr/>
              </p:nvSpPr>
              <p:spPr>
                <a:xfrm>
                  <a:off x="5105400" y="838200"/>
                  <a:ext cx="381000" cy="533400"/>
                </a:xfrm>
                <a:prstGeom prst="ellipse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Rounded Rectangle 118">
                  <a:extLst>
                    <a:ext uri="{FF2B5EF4-FFF2-40B4-BE49-F238E27FC236}">
                      <a16:creationId xmlns:a16="http://schemas.microsoft.com/office/drawing/2014/main" id="{60EE0AE5-A2F0-4C53-90E8-D9A345B1DAF8}"/>
                    </a:ext>
                  </a:extLst>
                </p:cNvPr>
                <p:cNvSpPr/>
                <p:nvPr/>
              </p:nvSpPr>
              <p:spPr>
                <a:xfrm>
                  <a:off x="5105400" y="990600"/>
                  <a:ext cx="1839633" cy="211184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99" name="Group 72">
                  <a:extLst>
                    <a:ext uri="{FF2B5EF4-FFF2-40B4-BE49-F238E27FC236}">
                      <a16:creationId xmlns:a16="http://schemas.microsoft.com/office/drawing/2014/main" id="{8ACA0C38-CF5C-4581-AD2E-2D54132BFAEB}"/>
                    </a:ext>
                  </a:extLst>
                </p:cNvPr>
                <p:cNvGrpSpPr/>
                <p:nvPr/>
              </p:nvGrpSpPr>
              <p:grpSpPr>
                <a:xfrm>
                  <a:off x="5486400" y="2286000"/>
                  <a:ext cx="1143000" cy="1167870"/>
                  <a:chOff x="7620000" y="1792574"/>
                  <a:chExt cx="1377846" cy="1407826"/>
                </a:xfrm>
              </p:grpSpPr>
              <p:grpSp>
                <p:nvGrpSpPr>
                  <p:cNvPr id="409" name="Group 64">
                    <a:extLst>
                      <a:ext uri="{FF2B5EF4-FFF2-40B4-BE49-F238E27FC236}">
                        <a16:creationId xmlns:a16="http://schemas.microsoft.com/office/drawing/2014/main" id="{3D347B2C-2CBF-4F7C-9C54-A745A5E937DD}"/>
                      </a:ext>
                    </a:extLst>
                  </p:cNvPr>
                  <p:cNvGrpSpPr/>
                  <p:nvPr/>
                </p:nvGrpSpPr>
                <p:grpSpPr>
                  <a:xfrm>
                    <a:off x="7772400" y="2057400"/>
                    <a:ext cx="1066800" cy="1143000"/>
                    <a:chOff x="7772400" y="2057400"/>
                    <a:chExt cx="1066800" cy="1143000"/>
                  </a:xfrm>
                </p:grpSpPr>
                <p:sp>
                  <p:nvSpPr>
                    <p:cNvPr id="416" name="Quad Arrow 413">
                      <a:extLst>
                        <a:ext uri="{FF2B5EF4-FFF2-40B4-BE49-F238E27FC236}">
                          <a16:creationId xmlns:a16="http://schemas.microsoft.com/office/drawing/2014/main" id="{E955165D-EFD1-4DCA-9E9C-33DEE8B4A5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2400" y="2057400"/>
                      <a:ext cx="1066800" cy="1143000"/>
                    </a:xfrm>
                    <a:prstGeom prst="quadArrow">
                      <a:avLst/>
                    </a:prstGeom>
                    <a:solidFill>
                      <a:srgbClr val="CE9F28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7" name="Diamond 416">
                      <a:extLst>
                        <a:ext uri="{FF2B5EF4-FFF2-40B4-BE49-F238E27FC236}">
                          <a16:creationId xmlns:a16="http://schemas.microsoft.com/office/drawing/2014/main" id="{70FB2386-8639-4346-AE36-06C1261D8E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20921" y="2395928"/>
                      <a:ext cx="381000" cy="457200"/>
                    </a:xfrm>
                    <a:prstGeom prst="diamond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0" name="Group 65">
                    <a:extLst>
                      <a:ext uri="{FF2B5EF4-FFF2-40B4-BE49-F238E27FC236}">
                        <a16:creationId xmlns:a16="http://schemas.microsoft.com/office/drawing/2014/main" id="{1D4B4CC0-CDF9-4963-9FEC-71F9CC351ECC}"/>
                      </a:ext>
                    </a:extLst>
                  </p:cNvPr>
                  <p:cNvGrpSpPr/>
                  <p:nvPr/>
                </p:nvGrpSpPr>
                <p:grpSpPr>
                  <a:xfrm>
                    <a:off x="7620000" y="1828800"/>
                    <a:ext cx="609600" cy="653143"/>
                    <a:chOff x="7772400" y="2057400"/>
                    <a:chExt cx="1066800" cy="1143000"/>
                  </a:xfrm>
                </p:grpSpPr>
                <p:sp>
                  <p:nvSpPr>
                    <p:cNvPr id="414" name="Quad Arrow 411">
                      <a:extLst>
                        <a:ext uri="{FF2B5EF4-FFF2-40B4-BE49-F238E27FC236}">
                          <a16:creationId xmlns:a16="http://schemas.microsoft.com/office/drawing/2014/main" id="{9C1F16A6-276E-41F4-8580-E64E997DC2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2400" y="2057400"/>
                      <a:ext cx="1066800" cy="1143000"/>
                    </a:xfrm>
                    <a:prstGeom prst="quadArrow">
                      <a:avLst/>
                    </a:prstGeom>
                    <a:solidFill>
                      <a:srgbClr val="CE9F28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5" name="Diamond 414">
                      <a:extLst>
                        <a:ext uri="{FF2B5EF4-FFF2-40B4-BE49-F238E27FC236}">
                          <a16:creationId xmlns:a16="http://schemas.microsoft.com/office/drawing/2014/main" id="{C3378BD5-18BC-4A27-AE37-1ED07556F5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20921" y="2395928"/>
                      <a:ext cx="381000" cy="457200"/>
                    </a:xfrm>
                    <a:prstGeom prst="diamond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1" name="Group 68">
                    <a:extLst>
                      <a:ext uri="{FF2B5EF4-FFF2-40B4-BE49-F238E27FC236}">
                        <a16:creationId xmlns:a16="http://schemas.microsoft.com/office/drawing/2014/main" id="{C818B4DC-3FAC-4B58-A862-7D97527D52B9}"/>
                      </a:ext>
                    </a:extLst>
                  </p:cNvPr>
                  <p:cNvGrpSpPr/>
                  <p:nvPr/>
                </p:nvGrpSpPr>
                <p:grpSpPr>
                  <a:xfrm>
                    <a:off x="8388246" y="1792574"/>
                    <a:ext cx="609600" cy="653143"/>
                    <a:chOff x="7772400" y="2057400"/>
                    <a:chExt cx="1066800" cy="1143000"/>
                  </a:xfrm>
                </p:grpSpPr>
                <p:sp>
                  <p:nvSpPr>
                    <p:cNvPr id="412" name="Quad Arrow 409">
                      <a:extLst>
                        <a:ext uri="{FF2B5EF4-FFF2-40B4-BE49-F238E27FC236}">
                          <a16:creationId xmlns:a16="http://schemas.microsoft.com/office/drawing/2014/main" id="{C10F6A26-E85D-46CD-A9C6-8BE6CBB1AE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2400" y="2057400"/>
                      <a:ext cx="1066800" cy="1143000"/>
                    </a:xfrm>
                    <a:prstGeom prst="quadArrow">
                      <a:avLst/>
                    </a:prstGeom>
                    <a:solidFill>
                      <a:srgbClr val="CE9F28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3" name="Diamond 412">
                      <a:extLst>
                        <a:ext uri="{FF2B5EF4-FFF2-40B4-BE49-F238E27FC236}">
                          <a16:creationId xmlns:a16="http://schemas.microsoft.com/office/drawing/2014/main" id="{B8CCCB02-5494-4F4E-A53B-4808FBC9A5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20921" y="2395928"/>
                      <a:ext cx="381000" cy="457200"/>
                    </a:xfrm>
                    <a:prstGeom prst="diamond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0" name="Group 82">
                  <a:extLst>
                    <a:ext uri="{FF2B5EF4-FFF2-40B4-BE49-F238E27FC236}">
                      <a16:creationId xmlns:a16="http://schemas.microsoft.com/office/drawing/2014/main" id="{07EB6E42-2063-40F8-9A79-09FA20B84E08}"/>
                    </a:ext>
                  </a:extLst>
                </p:cNvPr>
                <p:cNvGrpSpPr/>
                <p:nvPr/>
              </p:nvGrpSpPr>
              <p:grpSpPr>
                <a:xfrm>
                  <a:off x="5029200" y="914400"/>
                  <a:ext cx="609600" cy="653143"/>
                  <a:chOff x="7772400" y="2057400"/>
                  <a:chExt cx="1066800" cy="1143000"/>
                </a:xfrm>
              </p:grpSpPr>
              <p:sp>
                <p:nvSpPr>
                  <p:cNvPr id="407" name="Quad Arrow 404">
                    <a:extLst>
                      <a:ext uri="{FF2B5EF4-FFF2-40B4-BE49-F238E27FC236}">
                        <a16:creationId xmlns:a16="http://schemas.microsoft.com/office/drawing/2014/main" id="{FC374244-BE8F-4D78-A9F8-981ABD31982B}"/>
                      </a:ext>
                    </a:extLst>
                  </p:cNvPr>
                  <p:cNvSpPr/>
                  <p:nvPr/>
                </p:nvSpPr>
                <p:spPr>
                  <a:xfrm>
                    <a:off x="7772400" y="2057400"/>
                    <a:ext cx="1066800" cy="1143000"/>
                  </a:xfrm>
                  <a:prstGeom prst="quadArrow">
                    <a:avLst/>
                  </a:prstGeom>
                  <a:solidFill>
                    <a:srgbClr val="CE9F28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" name="Diamond 407">
                    <a:extLst>
                      <a:ext uri="{FF2B5EF4-FFF2-40B4-BE49-F238E27FC236}">
                        <a16:creationId xmlns:a16="http://schemas.microsoft.com/office/drawing/2014/main" id="{361477D0-AE5C-4BD1-BE0A-37D6C1DE6AEC}"/>
                      </a:ext>
                    </a:extLst>
                  </p:cNvPr>
                  <p:cNvSpPr/>
                  <p:nvPr/>
                </p:nvSpPr>
                <p:spPr>
                  <a:xfrm>
                    <a:off x="8120921" y="2395928"/>
                    <a:ext cx="381000" cy="457200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1" name="Group 85">
                  <a:extLst>
                    <a:ext uri="{FF2B5EF4-FFF2-40B4-BE49-F238E27FC236}">
                      <a16:creationId xmlns:a16="http://schemas.microsoft.com/office/drawing/2014/main" id="{827EF067-D7CC-4C1B-9353-93A7FF99AB68}"/>
                    </a:ext>
                  </a:extLst>
                </p:cNvPr>
                <p:cNvGrpSpPr/>
                <p:nvPr/>
              </p:nvGrpSpPr>
              <p:grpSpPr>
                <a:xfrm>
                  <a:off x="6400800" y="914400"/>
                  <a:ext cx="609600" cy="653143"/>
                  <a:chOff x="7772400" y="2057400"/>
                  <a:chExt cx="1066800" cy="1143000"/>
                </a:xfrm>
              </p:grpSpPr>
              <p:sp>
                <p:nvSpPr>
                  <p:cNvPr id="405" name="Quad Arrow 402">
                    <a:extLst>
                      <a:ext uri="{FF2B5EF4-FFF2-40B4-BE49-F238E27FC236}">
                        <a16:creationId xmlns:a16="http://schemas.microsoft.com/office/drawing/2014/main" id="{646D74D5-F454-447D-8CAA-EC4321989E0B}"/>
                      </a:ext>
                    </a:extLst>
                  </p:cNvPr>
                  <p:cNvSpPr/>
                  <p:nvPr/>
                </p:nvSpPr>
                <p:spPr>
                  <a:xfrm>
                    <a:off x="7772400" y="2057400"/>
                    <a:ext cx="1066800" cy="1143000"/>
                  </a:xfrm>
                  <a:prstGeom prst="quadArrow">
                    <a:avLst/>
                  </a:prstGeom>
                  <a:solidFill>
                    <a:srgbClr val="CE9F28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Diamond 405">
                    <a:extLst>
                      <a:ext uri="{FF2B5EF4-FFF2-40B4-BE49-F238E27FC236}">
                        <a16:creationId xmlns:a16="http://schemas.microsoft.com/office/drawing/2014/main" id="{51C08EF0-03C7-4962-8150-A38CFBA8DCC6}"/>
                      </a:ext>
                    </a:extLst>
                  </p:cNvPr>
                  <p:cNvSpPr/>
                  <p:nvPr/>
                </p:nvSpPr>
                <p:spPr>
                  <a:xfrm>
                    <a:off x="8120921" y="2395928"/>
                    <a:ext cx="381000" cy="457200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2" name="Group 88">
                  <a:extLst>
                    <a:ext uri="{FF2B5EF4-FFF2-40B4-BE49-F238E27FC236}">
                      <a16:creationId xmlns:a16="http://schemas.microsoft.com/office/drawing/2014/main" id="{F9AB7FF7-5531-40E2-909A-E3713A1C97F8}"/>
                    </a:ext>
                  </a:extLst>
                </p:cNvPr>
                <p:cNvGrpSpPr/>
                <p:nvPr/>
              </p:nvGrpSpPr>
              <p:grpSpPr>
                <a:xfrm>
                  <a:off x="5715000" y="533400"/>
                  <a:ext cx="609600" cy="653143"/>
                  <a:chOff x="7772400" y="2057400"/>
                  <a:chExt cx="1066800" cy="1143000"/>
                </a:xfrm>
              </p:grpSpPr>
              <p:sp>
                <p:nvSpPr>
                  <p:cNvPr id="403" name="Quad Arrow 400">
                    <a:extLst>
                      <a:ext uri="{FF2B5EF4-FFF2-40B4-BE49-F238E27FC236}">
                        <a16:creationId xmlns:a16="http://schemas.microsoft.com/office/drawing/2014/main" id="{D2C97F27-6E1E-424F-A3C4-85B694B7F597}"/>
                      </a:ext>
                    </a:extLst>
                  </p:cNvPr>
                  <p:cNvSpPr/>
                  <p:nvPr/>
                </p:nvSpPr>
                <p:spPr>
                  <a:xfrm>
                    <a:off x="7772400" y="2057400"/>
                    <a:ext cx="1066800" cy="1143000"/>
                  </a:xfrm>
                  <a:prstGeom prst="quadArrow">
                    <a:avLst/>
                  </a:prstGeom>
                  <a:solidFill>
                    <a:srgbClr val="CE9F28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Diamond 403">
                    <a:extLst>
                      <a:ext uri="{FF2B5EF4-FFF2-40B4-BE49-F238E27FC236}">
                        <a16:creationId xmlns:a16="http://schemas.microsoft.com/office/drawing/2014/main" id="{4F386FEE-9250-47EE-8EA5-F2F46426F27B}"/>
                      </a:ext>
                    </a:extLst>
                  </p:cNvPr>
                  <p:cNvSpPr/>
                  <p:nvPr/>
                </p:nvSpPr>
                <p:spPr>
                  <a:xfrm>
                    <a:off x="8120921" y="2395928"/>
                    <a:ext cx="381000" cy="457200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67" name="Group 65">
                <a:extLst>
                  <a:ext uri="{FF2B5EF4-FFF2-40B4-BE49-F238E27FC236}">
                    <a16:creationId xmlns:a16="http://schemas.microsoft.com/office/drawing/2014/main" id="{F70FDE34-0CB6-49F6-8F22-CD4914829885}"/>
                  </a:ext>
                </a:extLst>
              </p:cNvPr>
              <p:cNvGrpSpPr/>
              <p:nvPr/>
            </p:nvGrpSpPr>
            <p:grpSpPr>
              <a:xfrm>
                <a:off x="5257800" y="4038600"/>
                <a:ext cx="609600" cy="653143"/>
                <a:chOff x="7772400" y="2057400"/>
                <a:chExt cx="1066800" cy="1143000"/>
              </a:xfrm>
            </p:grpSpPr>
            <p:sp>
              <p:nvSpPr>
                <p:cNvPr id="374" name="Quad Arrow 371">
                  <a:extLst>
                    <a:ext uri="{FF2B5EF4-FFF2-40B4-BE49-F238E27FC236}">
                      <a16:creationId xmlns:a16="http://schemas.microsoft.com/office/drawing/2014/main" id="{92FEC2D2-5557-4451-9FF3-7C425BABDDB1}"/>
                    </a:ext>
                  </a:extLst>
                </p:cNvPr>
                <p:cNvSpPr/>
                <p:nvPr/>
              </p:nvSpPr>
              <p:spPr>
                <a:xfrm>
                  <a:off x="7772400" y="2057400"/>
                  <a:ext cx="1066800" cy="1143000"/>
                </a:xfrm>
                <a:prstGeom prst="quadArrow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Diamond 374">
                  <a:extLst>
                    <a:ext uri="{FF2B5EF4-FFF2-40B4-BE49-F238E27FC236}">
                      <a16:creationId xmlns:a16="http://schemas.microsoft.com/office/drawing/2014/main" id="{73AD4AEF-D57B-42A5-9E45-D414353D76F8}"/>
                    </a:ext>
                  </a:extLst>
                </p:cNvPr>
                <p:cNvSpPr/>
                <p:nvPr/>
              </p:nvSpPr>
              <p:spPr>
                <a:xfrm>
                  <a:off x="8120921" y="2395928"/>
                  <a:ext cx="381000" cy="457200"/>
                </a:xfrm>
                <a:prstGeom prst="diamond">
                  <a:avLst/>
                </a:prstGeom>
                <a:solidFill>
                  <a:schemeClr val="accent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8" name="Group 92">
                <a:extLst>
                  <a:ext uri="{FF2B5EF4-FFF2-40B4-BE49-F238E27FC236}">
                    <a16:creationId xmlns:a16="http://schemas.microsoft.com/office/drawing/2014/main" id="{5E86E8CB-0E1F-4B8E-9EC3-1AC92FFEC63C}"/>
                  </a:ext>
                </a:extLst>
              </p:cNvPr>
              <p:cNvGrpSpPr/>
              <p:nvPr/>
            </p:nvGrpSpPr>
            <p:grpSpPr>
              <a:xfrm>
                <a:off x="5791200" y="4038600"/>
                <a:ext cx="609600" cy="653143"/>
                <a:chOff x="7772400" y="2057400"/>
                <a:chExt cx="1066800" cy="1143000"/>
              </a:xfrm>
            </p:grpSpPr>
            <p:sp>
              <p:nvSpPr>
                <p:cNvPr id="372" name="Quad Arrow 369">
                  <a:extLst>
                    <a:ext uri="{FF2B5EF4-FFF2-40B4-BE49-F238E27FC236}">
                      <a16:creationId xmlns:a16="http://schemas.microsoft.com/office/drawing/2014/main" id="{A281F0D2-2E9E-42C4-8D39-47FE92E32354}"/>
                    </a:ext>
                  </a:extLst>
                </p:cNvPr>
                <p:cNvSpPr/>
                <p:nvPr/>
              </p:nvSpPr>
              <p:spPr>
                <a:xfrm>
                  <a:off x="7772400" y="2057400"/>
                  <a:ext cx="1066800" cy="1143000"/>
                </a:xfrm>
                <a:prstGeom prst="quadArrow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Diamond 372">
                  <a:extLst>
                    <a:ext uri="{FF2B5EF4-FFF2-40B4-BE49-F238E27FC236}">
                      <a16:creationId xmlns:a16="http://schemas.microsoft.com/office/drawing/2014/main" id="{E5E778C2-4B77-4BD1-BD2D-D300A77474FE}"/>
                    </a:ext>
                  </a:extLst>
                </p:cNvPr>
                <p:cNvSpPr/>
                <p:nvPr/>
              </p:nvSpPr>
              <p:spPr>
                <a:xfrm>
                  <a:off x="8120921" y="2395928"/>
                  <a:ext cx="381000" cy="457200"/>
                </a:xfrm>
                <a:prstGeom prst="diamond">
                  <a:avLst/>
                </a:prstGeom>
                <a:solidFill>
                  <a:schemeClr val="accent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9" name="Group 95">
                <a:extLst>
                  <a:ext uri="{FF2B5EF4-FFF2-40B4-BE49-F238E27FC236}">
                    <a16:creationId xmlns:a16="http://schemas.microsoft.com/office/drawing/2014/main" id="{26B34673-909A-4F5C-92B7-5187C267072B}"/>
                  </a:ext>
                </a:extLst>
              </p:cNvPr>
              <p:cNvGrpSpPr/>
              <p:nvPr/>
            </p:nvGrpSpPr>
            <p:grpSpPr>
              <a:xfrm>
                <a:off x="6324600" y="4038600"/>
                <a:ext cx="609600" cy="653143"/>
                <a:chOff x="7772400" y="2057400"/>
                <a:chExt cx="1066800" cy="1143000"/>
              </a:xfrm>
            </p:grpSpPr>
            <p:sp>
              <p:nvSpPr>
                <p:cNvPr id="370" name="Quad Arrow 90">
                  <a:extLst>
                    <a:ext uri="{FF2B5EF4-FFF2-40B4-BE49-F238E27FC236}">
                      <a16:creationId xmlns:a16="http://schemas.microsoft.com/office/drawing/2014/main" id="{4BBB4B96-5C94-4CE4-AD76-4656E8C1D3C8}"/>
                    </a:ext>
                  </a:extLst>
                </p:cNvPr>
                <p:cNvSpPr/>
                <p:nvPr/>
              </p:nvSpPr>
              <p:spPr>
                <a:xfrm>
                  <a:off x="7772400" y="2057400"/>
                  <a:ext cx="1066800" cy="1143000"/>
                </a:xfrm>
                <a:prstGeom prst="quadArrow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Diamond 91">
                  <a:extLst>
                    <a:ext uri="{FF2B5EF4-FFF2-40B4-BE49-F238E27FC236}">
                      <a16:creationId xmlns:a16="http://schemas.microsoft.com/office/drawing/2014/main" id="{F82D15D1-9140-419D-A7DE-59034DB81C0B}"/>
                    </a:ext>
                  </a:extLst>
                </p:cNvPr>
                <p:cNvSpPr/>
                <p:nvPr/>
              </p:nvSpPr>
              <p:spPr>
                <a:xfrm>
                  <a:off x="8120921" y="2395928"/>
                  <a:ext cx="381000" cy="457200"/>
                </a:xfrm>
                <a:prstGeom prst="diamond">
                  <a:avLst/>
                </a:prstGeom>
                <a:solidFill>
                  <a:schemeClr val="accent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6" name="Group 118">
              <a:extLst>
                <a:ext uri="{FF2B5EF4-FFF2-40B4-BE49-F238E27FC236}">
                  <a16:creationId xmlns:a16="http://schemas.microsoft.com/office/drawing/2014/main" id="{37E4484A-FC76-4036-92CB-7AF0CBFD1BCC}"/>
                </a:ext>
              </a:extLst>
            </p:cNvPr>
            <p:cNvGrpSpPr/>
            <p:nvPr/>
          </p:nvGrpSpPr>
          <p:grpSpPr>
            <a:xfrm flipH="1">
              <a:off x="7010400" y="2971800"/>
              <a:ext cx="838200" cy="892657"/>
              <a:chOff x="228600" y="1752600"/>
              <a:chExt cx="838200" cy="892657"/>
            </a:xfrm>
          </p:grpSpPr>
          <p:grpSp>
            <p:nvGrpSpPr>
              <p:cNvPr id="357" name="Group 36">
                <a:extLst>
                  <a:ext uri="{FF2B5EF4-FFF2-40B4-BE49-F238E27FC236}">
                    <a16:creationId xmlns:a16="http://schemas.microsoft.com/office/drawing/2014/main" id="{333A6E7F-9227-4CC8-A354-A285DAF9C4F1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359" name="Round Same Side Corner Rectangle 356">
                  <a:extLst>
                    <a:ext uri="{FF2B5EF4-FFF2-40B4-BE49-F238E27FC236}">
                      <a16:creationId xmlns:a16="http://schemas.microsoft.com/office/drawing/2014/main" id="{A1DDED63-B914-490B-B636-C4E40F7B395A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Block Arc 359">
                  <a:extLst>
                    <a:ext uri="{FF2B5EF4-FFF2-40B4-BE49-F238E27FC236}">
                      <a16:creationId xmlns:a16="http://schemas.microsoft.com/office/drawing/2014/main" id="{FBF03EB5-1E62-433E-8860-40A0555162BA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1A7198CE-F8D5-4DE2-BBD3-4B2E07C379BE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F8A2DE10-07C4-4267-84C4-D8DE451F3C73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Oval 362">
                  <a:extLst>
                    <a:ext uri="{FF2B5EF4-FFF2-40B4-BE49-F238E27FC236}">
                      <a16:creationId xmlns:a16="http://schemas.microsoft.com/office/drawing/2014/main" id="{351FA1AB-7F00-418B-AC41-3EE4CA96343F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5814D98C-F4FB-4B5C-AC5D-6EACA039CEF5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Double Wave 364">
                  <a:extLst>
                    <a:ext uri="{FF2B5EF4-FFF2-40B4-BE49-F238E27FC236}">
                      <a16:creationId xmlns:a16="http://schemas.microsoft.com/office/drawing/2014/main" id="{AF6D9C96-A3B6-4C71-934F-168BC86F8A1A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4CFAB765-6CAA-4173-BDB2-66C951828743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191">
            <a:extLst>
              <a:ext uri="{FF2B5EF4-FFF2-40B4-BE49-F238E27FC236}">
                <a16:creationId xmlns:a16="http://schemas.microsoft.com/office/drawing/2014/main" id="{23A66123-2FD6-4FB3-98E4-68D879903004}"/>
              </a:ext>
            </a:extLst>
          </p:cNvPr>
          <p:cNvGrpSpPr/>
          <p:nvPr/>
        </p:nvGrpSpPr>
        <p:grpSpPr>
          <a:xfrm>
            <a:off x="9721213" y="1757975"/>
            <a:ext cx="1501415" cy="2838583"/>
            <a:chOff x="4910777" y="685800"/>
            <a:chExt cx="2861623" cy="5410200"/>
          </a:xfrm>
        </p:grpSpPr>
        <p:grpSp>
          <p:nvGrpSpPr>
            <p:cNvPr id="292" name="Group 114">
              <a:extLst>
                <a:ext uri="{FF2B5EF4-FFF2-40B4-BE49-F238E27FC236}">
                  <a16:creationId xmlns:a16="http://schemas.microsoft.com/office/drawing/2014/main" id="{E164BCCC-882F-4A53-A7A6-BF061ACB9212}"/>
                </a:ext>
              </a:extLst>
            </p:cNvPr>
            <p:cNvGrpSpPr/>
            <p:nvPr/>
          </p:nvGrpSpPr>
          <p:grpSpPr>
            <a:xfrm>
              <a:off x="4910777" y="685800"/>
              <a:ext cx="2404423" cy="5410200"/>
              <a:chOff x="4910777" y="685800"/>
              <a:chExt cx="2578226" cy="4724400"/>
            </a:xfrm>
          </p:grpSpPr>
          <p:sp>
            <p:nvSpPr>
              <p:cNvPr id="303" name="Oval 203">
                <a:extLst>
                  <a:ext uri="{FF2B5EF4-FFF2-40B4-BE49-F238E27FC236}">
                    <a16:creationId xmlns:a16="http://schemas.microsoft.com/office/drawing/2014/main" id="{9CE1BAD8-A288-4112-9BB3-788629E97E69}"/>
                  </a:ext>
                </a:extLst>
              </p:cNvPr>
              <p:cNvSpPr/>
              <p:nvPr/>
            </p:nvSpPr>
            <p:spPr>
              <a:xfrm rot="2542647">
                <a:off x="4910777" y="3037823"/>
                <a:ext cx="482859" cy="74022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204">
                <a:extLst>
                  <a:ext uri="{FF2B5EF4-FFF2-40B4-BE49-F238E27FC236}">
                    <a16:creationId xmlns:a16="http://schemas.microsoft.com/office/drawing/2014/main" id="{740D4C87-D681-4254-BC1B-87D3A55176DB}"/>
                  </a:ext>
                </a:extLst>
              </p:cNvPr>
              <p:cNvSpPr/>
              <p:nvPr/>
            </p:nvSpPr>
            <p:spPr>
              <a:xfrm rot="19057353" flipH="1">
                <a:off x="7006144" y="2981582"/>
                <a:ext cx="482859" cy="74022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CC0DD6E2-7C4E-44B1-AB8E-89DFDE656F3D}"/>
                  </a:ext>
                </a:extLst>
              </p:cNvPr>
              <p:cNvSpPr/>
              <p:nvPr/>
            </p:nvSpPr>
            <p:spPr>
              <a:xfrm rot="2500661">
                <a:off x="5424924" y="4527636"/>
                <a:ext cx="624161" cy="882564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31A8D622-D809-4746-B610-C249F5468802}"/>
                  </a:ext>
                </a:extLst>
              </p:cNvPr>
              <p:cNvSpPr/>
              <p:nvPr/>
            </p:nvSpPr>
            <p:spPr>
              <a:xfrm rot="19779230">
                <a:off x="6235668" y="4526990"/>
                <a:ext cx="624161" cy="882564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032B0194-4354-4FAF-A1BE-B102FDC4A17E}"/>
                  </a:ext>
                </a:extLst>
              </p:cNvPr>
              <p:cNvSpPr/>
              <p:nvPr/>
            </p:nvSpPr>
            <p:spPr>
              <a:xfrm rot="19779230">
                <a:off x="6107340" y="4261022"/>
                <a:ext cx="624161" cy="92154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C3745661-69EF-4122-8F99-079539B38885}"/>
                  </a:ext>
                </a:extLst>
              </p:cNvPr>
              <p:cNvSpPr/>
              <p:nvPr/>
            </p:nvSpPr>
            <p:spPr>
              <a:xfrm rot="2542647">
                <a:off x="5526336" y="4319583"/>
                <a:ext cx="624161" cy="92154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ounded Rectangle 306">
                <a:extLst>
                  <a:ext uri="{FF2B5EF4-FFF2-40B4-BE49-F238E27FC236}">
                    <a16:creationId xmlns:a16="http://schemas.microsoft.com/office/drawing/2014/main" id="{2DE71C01-5C6F-4330-AFF3-040A04BE8E08}"/>
                  </a:ext>
                </a:extLst>
              </p:cNvPr>
              <p:cNvSpPr/>
              <p:nvPr/>
            </p:nvSpPr>
            <p:spPr>
              <a:xfrm rot="1554746" flipH="1">
                <a:off x="5071300" y="2132878"/>
                <a:ext cx="651250" cy="138873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ounded Rectangle 307">
                <a:extLst>
                  <a:ext uri="{FF2B5EF4-FFF2-40B4-BE49-F238E27FC236}">
                    <a16:creationId xmlns:a16="http://schemas.microsoft.com/office/drawing/2014/main" id="{EBFFB84C-B418-4FC6-BCBE-868DD9F4A2B5}"/>
                  </a:ext>
                </a:extLst>
              </p:cNvPr>
              <p:cNvSpPr/>
              <p:nvPr/>
            </p:nvSpPr>
            <p:spPr>
              <a:xfrm rot="19580082">
                <a:off x="6534823" y="2259839"/>
                <a:ext cx="651250" cy="115701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Trapezoid 310">
                <a:extLst>
                  <a:ext uri="{FF2B5EF4-FFF2-40B4-BE49-F238E27FC236}">
                    <a16:creationId xmlns:a16="http://schemas.microsoft.com/office/drawing/2014/main" id="{0BA70C67-57A3-4ED5-8AAA-BA64E708CF5F}"/>
                  </a:ext>
                </a:extLst>
              </p:cNvPr>
              <p:cNvSpPr/>
              <p:nvPr/>
            </p:nvSpPr>
            <p:spPr>
              <a:xfrm>
                <a:off x="5258417" y="2390073"/>
                <a:ext cx="1733782" cy="1777262"/>
              </a:xfrm>
              <a:prstGeom prst="trapezoi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36C20074-37C5-45AA-B8A6-D63027E98441}"/>
                  </a:ext>
                </a:extLst>
              </p:cNvPr>
              <p:cNvSpPr/>
              <p:nvPr/>
            </p:nvSpPr>
            <p:spPr>
              <a:xfrm>
                <a:off x="5341713" y="817449"/>
                <a:ext cx="1456377" cy="164561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Trapezoid 312">
                <a:extLst>
                  <a:ext uri="{FF2B5EF4-FFF2-40B4-BE49-F238E27FC236}">
                    <a16:creationId xmlns:a16="http://schemas.microsoft.com/office/drawing/2014/main" id="{3A6887AC-B50E-46CE-B62E-09EBDB47C3E1}"/>
                  </a:ext>
                </a:extLst>
              </p:cNvPr>
              <p:cNvSpPr/>
              <p:nvPr/>
            </p:nvSpPr>
            <p:spPr>
              <a:xfrm>
                <a:off x="5105400" y="4114800"/>
                <a:ext cx="2029918" cy="658245"/>
              </a:xfrm>
              <a:prstGeom prst="trapezoid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Block Arc 313">
                <a:extLst>
                  <a:ext uri="{FF2B5EF4-FFF2-40B4-BE49-F238E27FC236}">
                    <a16:creationId xmlns:a16="http://schemas.microsoft.com/office/drawing/2014/main" id="{30FB2276-5659-4352-B409-BD9534FBA537}"/>
                  </a:ext>
                </a:extLst>
              </p:cNvPr>
              <p:cNvSpPr/>
              <p:nvPr/>
            </p:nvSpPr>
            <p:spPr>
              <a:xfrm>
                <a:off x="5419374" y="4832745"/>
                <a:ext cx="693513" cy="197474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Block Arc 314">
                <a:extLst>
                  <a:ext uri="{FF2B5EF4-FFF2-40B4-BE49-F238E27FC236}">
                    <a16:creationId xmlns:a16="http://schemas.microsoft.com/office/drawing/2014/main" id="{11A4A9DE-F8A9-423C-B450-409F26872B91}"/>
                  </a:ext>
                </a:extLst>
              </p:cNvPr>
              <p:cNvSpPr/>
              <p:nvPr/>
            </p:nvSpPr>
            <p:spPr>
              <a:xfrm rot="21278537">
                <a:off x="6190436" y="4797221"/>
                <a:ext cx="693513" cy="197474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7D8939FF-BAFB-43A2-AC32-81B82DE42A2F}"/>
                  </a:ext>
                </a:extLst>
              </p:cNvPr>
              <p:cNvSpPr/>
              <p:nvPr/>
            </p:nvSpPr>
            <p:spPr>
              <a:xfrm rot="3201000">
                <a:off x="5576194" y="2455535"/>
                <a:ext cx="434289" cy="264653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217">
                <a:extLst>
                  <a:ext uri="{FF2B5EF4-FFF2-40B4-BE49-F238E27FC236}">
                    <a16:creationId xmlns:a16="http://schemas.microsoft.com/office/drawing/2014/main" id="{64408101-EEE7-4EFD-9AD0-1C057C656B78}"/>
                  </a:ext>
                </a:extLst>
              </p:cNvPr>
              <p:cNvSpPr/>
              <p:nvPr/>
            </p:nvSpPr>
            <p:spPr>
              <a:xfrm rot="1914900">
                <a:off x="5685762" y="2513257"/>
                <a:ext cx="457557" cy="188177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1F48E487-CCDC-474A-B404-9D335DA569D5}"/>
                  </a:ext>
                </a:extLst>
              </p:cNvPr>
              <p:cNvSpPr/>
              <p:nvPr/>
            </p:nvSpPr>
            <p:spPr>
              <a:xfrm rot="18907975">
                <a:off x="6142133" y="2377636"/>
                <a:ext cx="457557" cy="25119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219">
                <a:extLst>
                  <a:ext uri="{FF2B5EF4-FFF2-40B4-BE49-F238E27FC236}">
                    <a16:creationId xmlns:a16="http://schemas.microsoft.com/office/drawing/2014/main" id="{DFCC6842-9A8E-41A0-A6E4-0D18C350B064}"/>
                  </a:ext>
                </a:extLst>
              </p:cNvPr>
              <p:cNvSpPr/>
              <p:nvPr/>
            </p:nvSpPr>
            <p:spPr>
              <a:xfrm rot="18907975">
                <a:off x="6061945" y="2513846"/>
                <a:ext cx="457557" cy="25119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Cloud 220">
                <a:extLst>
                  <a:ext uri="{FF2B5EF4-FFF2-40B4-BE49-F238E27FC236}">
                    <a16:creationId xmlns:a16="http://schemas.microsoft.com/office/drawing/2014/main" id="{BCA6B906-7CB9-49A3-A1DF-61CAB5C5C4C5}"/>
                  </a:ext>
                </a:extLst>
              </p:cNvPr>
              <p:cNvSpPr/>
              <p:nvPr/>
            </p:nvSpPr>
            <p:spPr>
              <a:xfrm>
                <a:off x="5334001" y="685800"/>
                <a:ext cx="1524000" cy="1066800"/>
              </a:xfrm>
              <a:prstGeom prst="clou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Cloud 221">
                <a:extLst>
                  <a:ext uri="{FF2B5EF4-FFF2-40B4-BE49-F238E27FC236}">
                    <a16:creationId xmlns:a16="http://schemas.microsoft.com/office/drawing/2014/main" id="{B36DEB53-C192-4F78-84B7-CFDD3430C5E0}"/>
                  </a:ext>
                </a:extLst>
              </p:cNvPr>
              <p:cNvSpPr/>
              <p:nvPr/>
            </p:nvSpPr>
            <p:spPr>
              <a:xfrm rot="16448485">
                <a:off x="4205887" y="2100750"/>
                <a:ext cx="2350386" cy="470212"/>
              </a:xfrm>
              <a:prstGeom prst="clou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Cloud 321">
                <a:extLst>
                  <a:ext uri="{FF2B5EF4-FFF2-40B4-BE49-F238E27FC236}">
                    <a16:creationId xmlns:a16="http://schemas.microsoft.com/office/drawing/2014/main" id="{A9EEE1D0-D7C4-4A0C-8D96-BB5692F5D2A5}"/>
                  </a:ext>
                </a:extLst>
              </p:cNvPr>
              <p:cNvSpPr/>
              <p:nvPr/>
            </p:nvSpPr>
            <p:spPr>
              <a:xfrm rot="16448485">
                <a:off x="5578655" y="1968119"/>
                <a:ext cx="2319763" cy="578625"/>
              </a:xfrm>
              <a:prstGeom prst="clou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354E8147-E827-41F4-A6D7-61CB958F541F}"/>
                  </a:ext>
                </a:extLst>
              </p:cNvPr>
              <p:cNvSpPr/>
              <p:nvPr/>
            </p:nvSpPr>
            <p:spPr>
              <a:xfrm>
                <a:off x="5133659" y="1212396"/>
                <a:ext cx="312642" cy="173579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AA58BEFF-BA3E-40E6-8FEA-5CBF4A48FDD0}"/>
                  </a:ext>
                </a:extLst>
              </p:cNvPr>
              <p:cNvSpPr/>
              <p:nvPr/>
            </p:nvSpPr>
            <p:spPr>
              <a:xfrm>
                <a:off x="6798089" y="1212396"/>
                <a:ext cx="282373" cy="16692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Trapezoid 324">
                <a:extLst>
                  <a:ext uri="{FF2B5EF4-FFF2-40B4-BE49-F238E27FC236}">
                    <a16:creationId xmlns:a16="http://schemas.microsoft.com/office/drawing/2014/main" id="{05D4E799-1DAB-46A0-B132-55FC13823E96}"/>
                  </a:ext>
                </a:extLst>
              </p:cNvPr>
              <p:cNvSpPr/>
              <p:nvPr/>
            </p:nvSpPr>
            <p:spPr>
              <a:xfrm>
                <a:off x="5064308" y="1014923"/>
                <a:ext cx="2080538" cy="329123"/>
              </a:xfrm>
              <a:prstGeom prst="trapezoi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6" name="Group 87">
                <a:extLst>
                  <a:ext uri="{FF2B5EF4-FFF2-40B4-BE49-F238E27FC236}">
                    <a16:creationId xmlns:a16="http://schemas.microsoft.com/office/drawing/2014/main" id="{E34B5CA7-A67B-48FC-A215-2D32F8693B84}"/>
                  </a:ext>
                </a:extLst>
              </p:cNvPr>
              <p:cNvGrpSpPr/>
              <p:nvPr/>
            </p:nvGrpSpPr>
            <p:grpSpPr>
              <a:xfrm>
                <a:off x="5791200" y="2590800"/>
                <a:ext cx="685800" cy="609600"/>
                <a:chOff x="3505200" y="5334000"/>
                <a:chExt cx="1066800" cy="1143000"/>
              </a:xfrm>
            </p:grpSpPr>
            <p:sp>
              <p:nvSpPr>
                <p:cNvPr id="353" name="Quad Arrow Callout 350">
                  <a:extLst>
                    <a:ext uri="{FF2B5EF4-FFF2-40B4-BE49-F238E27FC236}">
                      <a16:creationId xmlns:a16="http://schemas.microsoft.com/office/drawing/2014/main" id="{62DC2459-1FE8-4614-A137-650AD0B50DF4}"/>
                    </a:ext>
                  </a:extLst>
                </p:cNvPr>
                <p:cNvSpPr/>
                <p:nvPr/>
              </p:nvSpPr>
              <p:spPr>
                <a:xfrm>
                  <a:off x="3505200" y="5334000"/>
                  <a:ext cx="1066800" cy="1143000"/>
                </a:xfrm>
                <a:prstGeom prst="quadArrowCallout">
                  <a:avLst>
                    <a:gd name="adj1" fmla="val 37030"/>
                    <a:gd name="adj2" fmla="val 18515"/>
                    <a:gd name="adj3" fmla="val 18515"/>
                    <a:gd name="adj4" fmla="val 48123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Quad Arrow 351">
                  <a:extLst>
                    <a:ext uri="{FF2B5EF4-FFF2-40B4-BE49-F238E27FC236}">
                      <a16:creationId xmlns:a16="http://schemas.microsoft.com/office/drawing/2014/main" id="{BE4537FD-2257-497D-8304-A324D0345B28}"/>
                    </a:ext>
                  </a:extLst>
                </p:cNvPr>
                <p:cNvSpPr/>
                <p:nvPr/>
              </p:nvSpPr>
              <p:spPr>
                <a:xfrm>
                  <a:off x="3886200" y="5638800"/>
                  <a:ext cx="304800" cy="533400"/>
                </a:xfrm>
                <a:prstGeom prst="quadArrow">
                  <a:avLst/>
                </a:prstGeom>
                <a:solidFill>
                  <a:srgbClr val="FFC000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7" name="Group 100">
                <a:extLst>
                  <a:ext uri="{FF2B5EF4-FFF2-40B4-BE49-F238E27FC236}">
                    <a16:creationId xmlns:a16="http://schemas.microsoft.com/office/drawing/2014/main" id="{4CC860BE-42EF-4CD8-8DDD-32FB080E779F}"/>
                  </a:ext>
                </a:extLst>
              </p:cNvPr>
              <p:cNvGrpSpPr/>
              <p:nvPr/>
            </p:nvGrpSpPr>
            <p:grpSpPr>
              <a:xfrm>
                <a:off x="5181600" y="4267200"/>
                <a:ext cx="1878767" cy="454702"/>
                <a:chOff x="7391400" y="1285407"/>
                <a:chExt cx="1949971" cy="484126"/>
              </a:xfrm>
            </p:grpSpPr>
            <p:grpSp>
              <p:nvGrpSpPr>
                <p:cNvPr id="341" name="Group 88">
                  <a:extLst>
                    <a:ext uri="{FF2B5EF4-FFF2-40B4-BE49-F238E27FC236}">
                      <a16:creationId xmlns:a16="http://schemas.microsoft.com/office/drawing/2014/main" id="{F603C654-56EC-4BFC-A9D4-AC0B0688DF2B}"/>
                    </a:ext>
                  </a:extLst>
                </p:cNvPr>
                <p:cNvGrpSpPr/>
                <p:nvPr/>
              </p:nvGrpSpPr>
              <p:grpSpPr>
                <a:xfrm>
                  <a:off x="73914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351" name="Quad Arrow Callout 348">
                    <a:extLst>
                      <a:ext uri="{FF2B5EF4-FFF2-40B4-BE49-F238E27FC236}">
                        <a16:creationId xmlns:a16="http://schemas.microsoft.com/office/drawing/2014/main" id="{4349C0AE-EFAB-4252-8029-0C1FF86A77C6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Quad Arrow 349">
                    <a:extLst>
                      <a:ext uri="{FF2B5EF4-FFF2-40B4-BE49-F238E27FC236}">
                        <a16:creationId xmlns:a16="http://schemas.microsoft.com/office/drawing/2014/main" id="{8FA8C8A2-F06D-4224-AA2A-CD88E24D787C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" name="Group 91">
                  <a:extLst>
                    <a:ext uri="{FF2B5EF4-FFF2-40B4-BE49-F238E27FC236}">
                      <a16:creationId xmlns:a16="http://schemas.microsoft.com/office/drawing/2014/main" id="{28FFF08F-27F9-4C08-AB52-B49A20A2EA4B}"/>
                    </a:ext>
                  </a:extLst>
                </p:cNvPr>
                <p:cNvGrpSpPr/>
                <p:nvPr/>
              </p:nvGrpSpPr>
              <p:grpSpPr>
                <a:xfrm>
                  <a:off x="78486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349" name="Quad Arrow Callout 346">
                    <a:extLst>
                      <a:ext uri="{FF2B5EF4-FFF2-40B4-BE49-F238E27FC236}">
                        <a16:creationId xmlns:a16="http://schemas.microsoft.com/office/drawing/2014/main" id="{D9655162-5694-4E09-828F-1F61828406DE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Quad Arrow 347">
                    <a:extLst>
                      <a:ext uri="{FF2B5EF4-FFF2-40B4-BE49-F238E27FC236}">
                        <a16:creationId xmlns:a16="http://schemas.microsoft.com/office/drawing/2014/main" id="{DBE77FF7-EABE-45CF-B495-E118ECF0D1DB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3" name="Group 94">
                  <a:extLst>
                    <a:ext uri="{FF2B5EF4-FFF2-40B4-BE49-F238E27FC236}">
                      <a16:creationId xmlns:a16="http://schemas.microsoft.com/office/drawing/2014/main" id="{2C668643-A059-47E0-AA24-B8D2FD3FB81E}"/>
                    </a:ext>
                  </a:extLst>
                </p:cNvPr>
                <p:cNvGrpSpPr/>
                <p:nvPr/>
              </p:nvGrpSpPr>
              <p:grpSpPr>
                <a:xfrm>
                  <a:off x="83058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347" name="Quad Arrow Callout 344">
                    <a:extLst>
                      <a:ext uri="{FF2B5EF4-FFF2-40B4-BE49-F238E27FC236}">
                        <a16:creationId xmlns:a16="http://schemas.microsoft.com/office/drawing/2014/main" id="{43A83B79-F9B9-4E29-9E6E-DAE3732A3502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" name="Quad Arrow 345">
                    <a:extLst>
                      <a:ext uri="{FF2B5EF4-FFF2-40B4-BE49-F238E27FC236}">
                        <a16:creationId xmlns:a16="http://schemas.microsoft.com/office/drawing/2014/main" id="{1A653342-6CB9-4DA7-A8A2-DA718A36AE95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4" name="Group 97">
                  <a:extLst>
                    <a:ext uri="{FF2B5EF4-FFF2-40B4-BE49-F238E27FC236}">
                      <a16:creationId xmlns:a16="http://schemas.microsoft.com/office/drawing/2014/main" id="{D205234A-A694-4BB9-A4C8-FD44C81F2BCE}"/>
                    </a:ext>
                  </a:extLst>
                </p:cNvPr>
                <p:cNvGrpSpPr/>
                <p:nvPr/>
              </p:nvGrpSpPr>
              <p:grpSpPr>
                <a:xfrm>
                  <a:off x="8807971" y="1285407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345" name="Quad Arrow Callout 342">
                    <a:extLst>
                      <a:ext uri="{FF2B5EF4-FFF2-40B4-BE49-F238E27FC236}">
                        <a16:creationId xmlns:a16="http://schemas.microsoft.com/office/drawing/2014/main" id="{6EBC5977-0AA3-4271-B92F-4E76605682A3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Quad Arrow 343">
                    <a:extLst>
                      <a:ext uri="{FF2B5EF4-FFF2-40B4-BE49-F238E27FC236}">
                        <a16:creationId xmlns:a16="http://schemas.microsoft.com/office/drawing/2014/main" id="{C232658E-9EF6-4425-ACF0-8424298980F9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8" name="Group 101">
                <a:extLst>
                  <a:ext uri="{FF2B5EF4-FFF2-40B4-BE49-F238E27FC236}">
                    <a16:creationId xmlns:a16="http://schemas.microsoft.com/office/drawing/2014/main" id="{A83E0CDE-C792-4731-ADA5-2FF9F9F21B9E}"/>
                  </a:ext>
                </a:extLst>
              </p:cNvPr>
              <p:cNvGrpSpPr/>
              <p:nvPr/>
            </p:nvGrpSpPr>
            <p:grpSpPr>
              <a:xfrm>
                <a:off x="5105400" y="914400"/>
                <a:ext cx="1949971" cy="484126"/>
                <a:chOff x="7391400" y="1285407"/>
                <a:chExt cx="1949971" cy="484126"/>
              </a:xfrm>
            </p:grpSpPr>
            <p:grpSp>
              <p:nvGrpSpPr>
                <p:cNvPr id="329" name="Group 88">
                  <a:extLst>
                    <a:ext uri="{FF2B5EF4-FFF2-40B4-BE49-F238E27FC236}">
                      <a16:creationId xmlns:a16="http://schemas.microsoft.com/office/drawing/2014/main" id="{EE9220B9-8412-4064-84A2-910993C0BBBE}"/>
                    </a:ext>
                  </a:extLst>
                </p:cNvPr>
                <p:cNvGrpSpPr/>
                <p:nvPr/>
              </p:nvGrpSpPr>
              <p:grpSpPr>
                <a:xfrm>
                  <a:off x="73914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339" name="Quad Arrow Callout 336">
                    <a:extLst>
                      <a:ext uri="{FF2B5EF4-FFF2-40B4-BE49-F238E27FC236}">
                        <a16:creationId xmlns:a16="http://schemas.microsoft.com/office/drawing/2014/main" id="{C5EEE607-1876-4B71-B778-A31BFC70636B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0" name="Quad Arrow 337">
                    <a:extLst>
                      <a:ext uri="{FF2B5EF4-FFF2-40B4-BE49-F238E27FC236}">
                        <a16:creationId xmlns:a16="http://schemas.microsoft.com/office/drawing/2014/main" id="{FDF82ABE-5599-43F0-B698-0AEDC3D89AD1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4AA0E680-953F-45B6-9607-0B79537E192D}"/>
                    </a:ext>
                  </a:extLst>
                </p:cNvPr>
                <p:cNvGrpSpPr/>
                <p:nvPr/>
              </p:nvGrpSpPr>
              <p:grpSpPr>
                <a:xfrm>
                  <a:off x="78486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337" name="Quad Arrow Callout 334">
                    <a:extLst>
                      <a:ext uri="{FF2B5EF4-FFF2-40B4-BE49-F238E27FC236}">
                        <a16:creationId xmlns:a16="http://schemas.microsoft.com/office/drawing/2014/main" id="{61F8E676-5ABC-4BB6-A38D-035C0DE3F850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" name="Quad Arrow 335">
                    <a:extLst>
                      <a:ext uri="{FF2B5EF4-FFF2-40B4-BE49-F238E27FC236}">
                        <a16:creationId xmlns:a16="http://schemas.microsoft.com/office/drawing/2014/main" id="{69F37956-06BE-481E-9A33-5123783B6347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1" name="Group 94">
                  <a:extLst>
                    <a:ext uri="{FF2B5EF4-FFF2-40B4-BE49-F238E27FC236}">
                      <a16:creationId xmlns:a16="http://schemas.microsoft.com/office/drawing/2014/main" id="{C7C28313-8087-448E-8E58-AF060A8FF79A}"/>
                    </a:ext>
                  </a:extLst>
                </p:cNvPr>
                <p:cNvGrpSpPr/>
                <p:nvPr/>
              </p:nvGrpSpPr>
              <p:grpSpPr>
                <a:xfrm>
                  <a:off x="83058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335" name="Quad Arrow Callout 332">
                    <a:extLst>
                      <a:ext uri="{FF2B5EF4-FFF2-40B4-BE49-F238E27FC236}">
                        <a16:creationId xmlns:a16="http://schemas.microsoft.com/office/drawing/2014/main" id="{2C829FFF-0BA5-4C3C-B2AC-DDDB7AA37322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" name="Quad Arrow 333">
                    <a:extLst>
                      <a:ext uri="{FF2B5EF4-FFF2-40B4-BE49-F238E27FC236}">
                        <a16:creationId xmlns:a16="http://schemas.microsoft.com/office/drawing/2014/main" id="{00C69144-DB85-4B7C-8BCA-B2932882A139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2" name="Group 97">
                  <a:extLst>
                    <a:ext uri="{FF2B5EF4-FFF2-40B4-BE49-F238E27FC236}">
                      <a16:creationId xmlns:a16="http://schemas.microsoft.com/office/drawing/2014/main" id="{32684CDD-F23E-4784-AED6-01D4A7A03D88}"/>
                    </a:ext>
                  </a:extLst>
                </p:cNvPr>
                <p:cNvGrpSpPr/>
                <p:nvPr/>
              </p:nvGrpSpPr>
              <p:grpSpPr>
                <a:xfrm>
                  <a:off x="8807971" y="1285407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333" name="Quad Arrow Callout 233">
                    <a:extLst>
                      <a:ext uri="{FF2B5EF4-FFF2-40B4-BE49-F238E27FC236}">
                        <a16:creationId xmlns:a16="http://schemas.microsoft.com/office/drawing/2014/main" id="{B4197508-DDC1-47CB-BB87-F1A7BE48FC91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Quad Arrow 234">
                    <a:extLst>
                      <a:ext uri="{FF2B5EF4-FFF2-40B4-BE49-F238E27FC236}">
                        <a16:creationId xmlns:a16="http://schemas.microsoft.com/office/drawing/2014/main" id="{7BA79FC1-D210-411A-84F5-33F9CA10C35E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93" name="Group 135">
              <a:extLst>
                <a:ext uri="{FF2B5EF4-FFF2-40B4-BE49-F238E27FC236}">
                  <a16:creationId xmlns:a16="http://schemas.microsoft.com/office/drawing/2014/main" id="{6A8439EF-F53D-4175-82E5-17A2E5773565}"/>
                </a:ext>
              </a:extLst>
            </p:cNvPr>
            <p:cNvGrpSpPr/>
            <p:nvPr/>
          </p:nvGrpSpPr>
          <p:grpSpPr>
            <a:xfrm flipH="1">
              <a:off x="6934200" y="3200400"/>
              <a:ext cx="838200" cy="892657"/>
              <a:chOff x="228600" y="1752600"/>
              <a:chExt cx="838200" cy="892657"/>
            </a:xfrm>
          </p:grpSpPr>
          <p:grpSp>
            <p:nvGrpSpPr>
              <p:cNvPr id="294" name="Group 36">
                <a:extLst>
                  <a:ext uri="{FF2B5EF4-FFF2-40B4-BE49-F238E27FC236}">
                    <a16:creationId xmlns:a16="http://schemas.microsoft.com/office/drawing/2014/main" id="{77CFB97C-53B4-4630-8812-C8E8B92E94E6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296" name="Round Same Side Corner Rectangle 293">
                  <a:extLst>
                    <a:ext uri="{FF2B5EF4-FFF2-40B4-BE49-F238E27FC236}">
                      <a16:creationId xmlns:a16="http://schemas.microsoft.com/office/drawing/2014/main" id="{9A003C3A-8FB1-46A0-898A-86160CD06D45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Block Arc 296">
                  <a:extLst>
                    <a:ext uri="{FF2B5EF4-FFF2-40B4-BE49-F238E27FC236}">
                      <a16:creationId xmlns:a16="http://schemas.microsoft.com/office/drawing/2014/main" id="{B1C27B26-877B-4C09-83F3-A6869F47A7F8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8" name="Oval 297">
                  <a:extLst>
                    <a:ext uri="{FF2B5EF4-FFF2-40B4-BE49-F238E27FC236}">
                      <a16:creationId xmlns:a16="http://schemas.microsoft.com/office/drawing/2014/main" id="{B198865D-2681-494D-89FB-5867D95120D2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Oval 298">
                  <a:extLst>
                    <a:ext uri="{FF2B5EF4-FFF2-40B4-BE49-F238E27FC236}">
                      <a16:creationId xmlns:a16="http://schemas.microsoft.com/office/drawing/2014/main" id="{EC1BF887-828D-43A3-BFAD-E16B9639F9AB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76034B5F-3EFB-49CC-B1F7-31826518A11C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Oval 300">
                  <a:extLst>
                    <a:ext uri="{FF2B5EF4-FFF2-40B4-BE49-F238E27FC236}">
                      <a16:creationId xmlns:a16="http://schemas.microsoft.com/office/drawing/2014/main" id="{75246BA8-75A4-4198-A0A1-2536E9EE8EFD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Double Wave 202">
                  <a:extLst>
                    <a:ext uri="{FF2B5EF4-FFF2-40B4-BE49-F238E27FC236}">
                      <a16:creationId xmlns:a16="http://schemas.microsoft.com/office/drawing/2014/main" id="{DFD995A3-D0B5-4702-A85D-A0A329011A45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1F10810E-762C-4E8D-81E1-156000A48D90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323">
            <a:extLst>
              <a:ext uri="{FF2B5EF4-FFF2-40B4-BE49-F238E27FC236}">
                <a16:creationId xmlns:a16="http://schemas.microsoft.com/office/drawing/2014/main" id="{F3EAE939-022B-4827-8510-133452A65852}"/>
              </a:ext>
            </a:extLst>
          </p:cNvPr>
          <p:cNvGrpSpPr/>
          <p:nvPr/>
        </p:nvGrpSpPr>
        <p:grpSpPr>
          <a:xfrm>
            <a:off x="8691133" y="2078986"/>
            <a:ext cx="1686980" cy="2903096"/>
            <a:chOff x="4266247" y="609601"/>
            <a:chExt cx="3201353" cy="5509156"/>
          </a:xfrm>
        </p:grpSpPr>
        <p:grpSp>
          <p:nvGrpSpPr>
            <p:cNvPr id="194" name="Group 199">
              <a:extLst>
                <a:ext uri="{FF2B5EF4-FFF2-40B4-BE49-F238E27FC236}">
                  <a16:creationId xmlns:a16="http://schemas.microsoft.com/office/drawing/2014/main" id="{68C28528-A697-4A44-B0CC-D8336C33C2D2}"/>
                </a:ext>
              </a:extLst>
            </p:cNvPr>
            <p:cNvGrpSpPr/>
            <p:nvPr/>
          </p:nvGrpSpPr>
          <p:grpSpPr>
            <a:xfrm>
              <a:off x="4266247" y="609601"/>
              <a:ext cx="3035448" cy="5509156"/>
              <a:chOff x="4266247" y="609601"/>
              <a:chExt cx="3035448" cy="5509156"/>
            </a:xfrm>
          </p:grpSpPr>
          <p:grpSp>
            <p:nvGrpSpPr>
              <p:cNvPr id="205" name="Group 187">
                <a:extLst>
                  <a:ext uri="{FF2B5EF4-FFF2-40B4-BE49-F238E27FC236}">
                    <a16:creationId xmlns:a16="http://schemas.microsoft.com/office/drawing/2014/main" id="{609AFCFD-A413-4A82-9CBE-999FEBAE8A74}"/>
                  </a:ext>
                </a:extLst>
              </p:cNvPr>
              <p:cNvGrpSpPr/>
              <p:nvPr/>
            </p:nvGrpSpPr>
            <p:grpSpPr>
              <a:xfrm>
                <a:off x="5105400" y="5334000"/>
                <a:ext cx="584021" cy="762000"/>
                <a:chOff x="7531306" y="801594"/>
                <a:chExt cx="2573630" cy="2895600"/>
              </a:xfrm>
            </p:grpSpPr>
            <p:grpSp>
              <p:nvGrpSpPr>
                <p:cNvPr id="287" name="Group 162">
                  <a:extLst>
                    <a:ext uri="{FF2B5EF4-FFF2-40B4-BE49-F238E27FC236}">
                      <a16:creationId xmlns:a16="http://schemas.microsoft.com/office/drawing/2014/main" id="{474DD820-8FF0-495B-AAA0-DB545FDCAEF7}"/>
                    </a:ext>
                  </a:extLst>
                </p:cNvPr>
                <p:cNvGrpSpPr/>
                <p:nvPr/>
              </p:nvGrpSpPr>
              <p:grpSpPr>
                <a:xfrm>
                  <a:off x="7531306" y="801594"/>
                  <a:ext cx="2573630" cy="2895600"/>
                  <a:chOff x="3859245" y="5528567"/>
                  <a:chExt cx="1088566" cy="874149"/>
                </a:xfrm>
              </p:grpSpPr>
              <p:sp>
                <p:nvSpPr>
                  <p:cNvPr id="289" name="Oval 288">
                    <a:extLst>
                      <a:ext uri="{FF2B5EF4-FFF2-40B4-BE49-F238E27FC236}">
                        <a16:creationId xmlns:a16="http://schemas.microsoft.com/office/drawing/2014/main" id="{CAC64CA8-2826-4742-B3E0-9F61388D1E37}"/>
                      </a:ext>
                    </a:extLst>
                  </p:cNvPr>
                  <p:cNvSpPr/>
                  <p:nvPr/>
                </p:nvSpPr>
                <p:spPr>
                  <a:xfrm rot="2101605">
                    <a:off x="3859245" y="5528567"/>
                    <a:ext cx="1088566" cy="87414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Oval 289">
                    <a:extLst>
                      <a:ext uri="{FF2B5EF4-FFF2-40B4-BE49-F238E27FC236}">
                        <a16:creationId xmlns:a16="http://schemas.microsoft.com/office/drawing/2014/main" id="{0C557B2A-6B5C-435B-AE70-AE1D14A46D51}"/>
                      </a:ext>
                    </a:extLst>
                  </p:cNvPr>
                  <p:cNvSpPr/>
                  <p:nvPr/>
                </p:nvSpPr>
                <p:spPr>
                  <a:xfrm>
                    <a:off x="4038600" y="5638800"/>
                    <a:ext cx="838200" cy="609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Moon 290">
                    <a:extLst>
                      <a:ext uri="{FF2B5EF4-FFF2-40B4-BE49-F238E27FC236}">
                        <a16:creationId xmlns:a16="http://schemas.microsoft.com/office/drawing/2014/main" id="{A1A33F6A-52FE-42A4-8303-7E944D7416BA}"/>
                      </a:ext>
                    </a:extLst>
                  </p:cNvPr>
                  <p:cNvSpPr/>
                  <p:nvPr/>
                </p:nvSpPr>
                <p:spPr>
                  <a:xfrm rot="5234995">
                    <a:off x="4290166" y="5630289"/>
                    <a:ext cx="252233" cy="760909"/>
                  </a:xfrm>
                  <a:prstGeom prst="moon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8" name="Regular Pentagon 285">
                  <a:extLst>
                    <a:ext uri="{FF2B5EF4-FFF2-40B4-BE49-F238E27FC236}">
                      <a16:creationId xmlns:a16="http://schemas.microsoft.com/office/drawing/2014/main" id="{E6CEA742-41B7-475C-A695-D734D9C70049}"/>
                    </a:ext>
                  </a:extLst>
                </p:cNvPr>
                <p:cNvSpPr/>
                <p:nvPr/>
              </p:nvSpPr>
              <p:spPr>
                <a:xfrm>
                  <a:off x="7696200" y="2362200"/>
                  <a:ext cx="533400" cy="457200"/>
                </a:xfrm>
                <a:prstGeom prst="pentagon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6" name="Group 193">
                <a:extLst>
                  <a:ext uri="{FF2B5EF4-FFF2-40B4-BE49-F238E27FC236}">
                    <a16:creationId xmlns:a16="http://schemas.microsoft.com/office/drawing/2014/main" id="{F6E78B6C-C16E-4CC3-9361-C3A2B0C1DF74}"/>
                  </a:ext>
                </a:extLst>
              </p:cNvPr>
              <p:cNvGrpSpPr/>
              <p:nvPr/>
            </p:nvGrpSpPr>
            <p:grpSpPr>
              <a:xfrm rot="19673203" flipH="1">
                <a:off x="5731843" y="5356757"/>
                <a:ext cx="584021" cy="762000"/>
                <a:chOff x="7531306" y="801594"/>
                <a:chExt cx="2573630" cy="2895600"/>
              </a:xfrm>
            </p:grpSpPr>
            <p:grpSp>
              <p:nvGrpSpPr>
                <p:cNvPr id="282" name="Group 162">
                  <a:extLst>
                    <a:ext uri="{FF2B5EF4-FFF2-40B4-BE49-F238E27FC236}">
                      <a16:creationId xmlns:a16="http://schemas.microsoft.com/office/drawing/2014/main" id="{86FA08A6-9C72-4A68-A385-5DCB688FFC78}"/>
                    </a:ext>
                  </a:extLst>
                </p:cNvPr>
                <p:cNvGrpSpPr/>
                <p:nvPr/>
              </p:nvGrpSpPr>
              <p:grpSpPr>
                <a:xfrm>
                  <a:off x="7531306" y="801594"/>
                  <a:ext cx="2573630" cy="2895600"/>
                  <a:chOff x="3859245" y="5528567"/>
                  <a:chExt cx="1088566" cy="874149"/>
                </a:xfrm>
              </p:grpSpPr>
              <p:sp>
                <p:nvSpPr>
                  <p:cNvPr id="284" name="Oval 283">
                    <a:extLst>
                      <a:ext uri="{FF2B5EF4-FFF2-40B4-BE49-F238E27FC236}">
                        <a16:creationId xmlns:a16="http://schemas.microsoft.com/office/drawing/2014/main" id="{FCAB8EB0-B780-4D47-8916-BD567DDBDDA3}"/>
                      </a:ext>
                    </a:extLst>
                  </p:cNvPr>
                  <p:cNvSpPr/>
                  <p:nvPr/>
                </p:nvSpPr>
                <p:spPr>
                  <a:xfrm rot="2101605">
                    <a:off x="3859245" y="5528567"/>
                    <a:ext cx="1088566" cy="87414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" name="Oval 284">
                    <a:extLst>
                      <a:ext uri="{FF2B5EF4-FFF2-40B4-BE49-F238E27FC236}">
                        <a16:creationId xmlns:a16="http://schemas.microsoft.com/office/drawing/2014/main" id="{2DF5708D-FEE1-4729-8E72-8032F03B0A4B}"/>
                      </a:ext>
                    </a:extLst>
                  </p:cNvPr>
                  <p:cNvSpPr/>
                  <p:nvPr/>
                </p:nvSpPr>
                <p:spPr>
                  <a:xfrm>
                    <a:off x="4038600" y="5638800"/>
                    <a:ext cx="838200" cy="609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" name="Moon 285">
                    <a:extLst>
                      <a:ext uri="{FF2B5EF4-FFF2-40B4-BE49-F238E27FC236}">
                        <a16:creationId xmlns:a16="http://schemas.microsoft.com/office/drawing/2014/main" id="{70F15B89-1F61-4119-9AC6-DBD708F2F5C1}"/>
                      </a:ext>
                    </a:extLst>
                  </p:cNvPr>
                  <p:cNvSpPr/>
                  <p:nvPr/>
                </p:nvSpPr>
                <p:spPr>
                  <a:xfrm rot="5234995">
                    <a:off x="4290166" y="5630289"/>
                    <a:ext cx="252233" cy="760909"/>
                  </a:xfrm>
                  <a:prstGeom prst="moon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3" name="Regular Pentagon 280">
                  <a:extLst>
                    <a:ext uri="{FF2B5EF4-FFF2-40B4-BE49-F238E27FC236}">
                      <a16:creationId xmlns:a16="http://schemas.microsoft.com/office/drawing/2014/main" id="{FD998BCB-CD4F-49EF-AE53-D7C57384AF7D}"/>
                    </a:ext>
                  </a:extLst>
                </p:cNvPr>
                <p:cNvSpPr/>
                <p:nvPr/>
              </p:nvSpPr>
              <p:spPr>
                <a:xfrm>
                  <a:off x="7696200" y="2362200"/>
                  <a:ext cx="533400" cy="457200"/>
                </a:xfrm>
                <a:prstGeom prst="pentagon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186">
                <a:extLst>
                  <a:ext uri="{FF2B5EF4-FFF2-40B4-BE49-F238E27FC236}">
                    <a16:creationId xmlns:a16="http://schemas.microsoft.com/office/drawing/2014/main" id="{CAB5C257-A468-4C8B-9EA2-07A9BADF694B}"/>
                  </a:ext>
                </a:extLst>
              </p:cNvPr>
              <p:cNvGrpSpPr/>
              <p:nvPr/>
            </p:nvGrpSpPr>
            <p:grpSpPr>
              <a:xfrm>
                <a:off x="4266247" y="609601"/>
                <a:ext cx="3035448" cy="5092316"/>
                <a:chOff x="4266247" y="609601"/>
                <a:chExt cx="3035448" cy="5092316"/>
              </a:xfrm>
            </p:grpSpPr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DF5313C0-E4A3-4561-9F11-2AE631337F95}"/>
                    </a:ext>
                  </a:extLst>
                </p:cNvPr>
                <p:cNvSpPr/>
                <p:nvPr/>
              </p:nvSpPr>
              <p:spPr>
                <a:xfrm rot="2500754">
                  <a:off x="4266247" y="3969275"/>
                  <a:ext cx="552674" cy="7044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91F82495-E1EC-4AB9-8988-192025B148AD}"/>
                    </a:ext>
                  </a:extLst>
                </p:cNvPr>
                <p:cNvSpPr/>
                <p:nvPr/>
              </p:nvSpPr>
              <p:spPr>
                <a:xfrm rot="20155908">
                  <a:off x="6749021" y="3892075"/>
                  <a:ext cx="552674" cy="7044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Trapezoid 209">
                  <a:extLst>
                    <a:ext uri="{FF2B5EF4-FFF2-40B4-BE49-F238E27FC236}">
                      <a16:creationId xmlns:a16="http://schemas.microsoft.com/office/drawing/2014/main" id="{DF2C1F43-80F0-4E89-9143-16538EFAAA8B}"/>
                    </a:ext>
                  </a:extLst>
                </p:cNvPr>
                <p:cNvSpPr/>
                <p:nvPr/>
              </p:nvSpPr>
              <p:spPr>
                <a:xfrm>
                  <a:off x="4899932" y="2962502"/>
                  <a:ext cx="1637282" cy="2739415"/>
                </a:xfrm>
                <a:prstGeom prst="trapezoid">
                  <a:avLst>
                    <a:gd name="adj" fmla="val 17846"/>
                  </a:avLst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Flowchart: Delay 210">
                  <a:extLst>
                    <a:ext uri="{FF2B5EF4-FFF2-40B4-BE49-F238E27FC236}">
                      <a16:creationId xmlns:a16="http://schemas.microsoft.com/office/drawing/2014/main" id="{00B45AF7-D697-46CE-8EDF-5B42F94AA120}"/>
                    </a:ext>
                  </a:extLst>
                </p:cNvPr>
                <p:cNvSpPr/>
                <p:nvPr/>
              </p:nvSpPr>
              <p:spPr>
                <a:xfrm rot="16200000">
                  <a:off x="4393577" y="892689"/>
                  <a:ext cx="2724412" cy="2158235"/>
                </a:xfrm>
                <a:prstGeom prst="flowChartDelay">
                  <a:avLst/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Trapezoid 211">
                  <a:extLst>
                    <a:ext uri="{FF2B5EF4-FFF2-40B4-BE49-F238E27FC236}">
                      <a16:creationId xmlns:a16="http://schemas.microsoft.com/office/drawing/2014/main" id="{F5513FE3-CD55-42DF-8802-02CF5C076011}"/>
                    </a:ext>
                  </a:extLst>
                </p:cNvPr>
                <p:cNvSpPr/>
                <p:nvPr/>
              </p:nvSpPr>
              <p:spPr>
                <a:xfrm rot="1505404">
                  <a:off x="4350831" y="2953068"/>
                  <a:ext cx="906215" cy="1416627"/>
                </a:xfrm>
                <a:prstGeom prst="trapezoid">
                  <a:avLst>
                    <a:gd name="adj" fmla="val 29076"/>
                  </a:avLst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Trapezoid 212">
                  <a:extLst>
                    <a:ext uri="{FF2B5EF4-FFF2-40B4-BE49-F238E27FC236}">
                      <a16:creationId xmlns:a16="http://schemas.microsoft.com/office/drawing/2014/main" id="{EE3A47A5-5B41-4BCC-9853-90B07F43F374}"/>
                    </a:ext>
                  </a:extLst>
                </p:cNvPr>
                <p:cNvSpPr/>
                <p:nvPr/>
              </p:nvSpPr>
              <p:spPr>
                <a:xfrm rot="20172944">
                  <a:off x="6185747" y="2808632"/>
                  <a:ext cx="950939" cy="1547962"/>
                </a:xfrm>
                <a:prstGeom prst="trapezoid">
                  <a:avLst/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Cloud 213">
                  <a:extLst>
                    <a:ext uri="{FF2B5EF4-FFF2-40B4-BE49-F238E27FC236}">
                      <a16:creationId xmlns:a16="http://schemas.microsoft.com/office/drawing/2014/main" id="{3245906F-22FC-4F0D-9CF2-56BE9EBC5595}"/>
                    </a:ext>
                  </a:extLst>
                </p:cNvPr>
                <p:cNvSpPr/>
                <p:nvPr/>
              </p:nvSpPr>
              <p:spPr>
                <a:xfrm rot="4849455" flipH="1">
                  <a:off x="5241602" y="1794311"/>
                  <a:ext cx="2001596" cy="974173"/>
                </a:xfrm>
                <a:prstGeom prst="cloud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Cloud 214">
                  <a:extLst>
                    <a:ext uri="{FF2B5EF4-FFF2-40B4-BE49-F238E27FC236}">
                      <a16:creationId xmlns:a16="http://schemas.microsoft.com/office/drawing/2014/main" id="{84EDDBAF-AB6F-443C-8BB4-4C0CCE2008D0}"/>
                    </a:ext>
                  </a:extLst>
                </p:cNvPr>
                <p:cNvSpPr/>
                <p:nvPr/>
              </p:nvSpPr>
              <p:spPr>
                <a:xfrm rot="16750545">
                  <a:off x="4354315" y="1794311"/>
                  <a:ext cx="2001596" cy="974173"/>
                </a:xfrm>
                <a:prstGeom prst="cloud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Isosceles Triangle 215">
                  <a:extLst>
                    <a:ext uri="{FF2B5EF4-FFF2-40B4-BE49-F238E27FC236}">
                      <a16:creationId xmlns:a16="http://schemas.microsoft.com/office/drawing/2014/main" id="{B2B23E97-0D86-4B8D-9A6E-A7AC53BC71D1}"/>
                    </a:ext>
                  </a:extLst>
                </p:cNvPr>
                <p:cNvSpPr/>
                <p:nvPr/>
              </p:nvSpPr>
              <p:spPr>
                <a:xfrm rot="10800000">
                  <a:off x="5420885" y="2652909"/>
                  <a:ext cx="669797" cy="495348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1A73D106-1594-4B30-B68A-8BCE09769A27}"/>
                    </a:ext>
                  </a:extLst>
                </p:cNvPr>
                <p:cNvSpPr/>
                <p:nvPr/>
              </p:nvSpPr>
              <p:spPr>
                <a:xfrm>
                  <a:off x="5197619" y="981111"/>
                  <a:ext cx="1116328" cy="185755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Cloud 217">
                  <a:extLst>
                    <a:ext uri="{FF2B5EF4-FFF2-40B4-BE49-F238E27FC236}">
                      <a16:creationId xmlns:a16="http://schemas.microsoft.com/office/drawing/2014/main" id="{CB0B6254-A93C-4C2A-A2CC-0D6477E5EA50}"/>
                    </a:ext>
                  </a:extLst>
                </p:cNvPr>
                <p:cNvSpPr/>
                <p:nvPr/>
              </p:nvSpPr>
              <p:spPr>
                <a:xfrm>
                  <a:off x="5197619" y="1166866"/>
                  <a:ext cx="1041907" cy="433429"/>
                </a:xfrm>
                <a:prstGeom prst="cloud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lowchart: Delay 218">
                  <a:extLst>
                    <a:ext uri="{FF2B5EF4-FFF2-40B4-BE49-F238E27FC236}">
                      <a16:creationId xmlns:a16="http://schemas.microsoft.com/office/drawing/2014/main" id="{C0362A91-998E-4B4E-A996-5FF8F15F4DE6}"/>
                    </a:ext>
                  </a:extLst>
                </p:cNvPr>
                <p:cNvSpPr/>
                <p:nvPr/>
              </p:nvSpPr>
              <p:spPr>
                <a:xfrm rot="5400000">
                  <a:off x="5538539" y="431387"/>
                  <a:ext cx="433429" cy="1562860"/>
                </a:xfrm>
                <a:prstGeom prst="flowChartDelay">
                  <a:avLst/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D7F53C3A-3D0C-4104-872C-30785746944F}"/>
                    </a:ext>
                  </a:extLst>
                </p:cNvPr>
                <p:cNvGrpSpPr/>
                <p:nvPr/>
              </p:nvGrpSpPr>
              <p:grpSpPr>
                <a:xfrm>
                  <a:off x="4953000" y="914399"/>
                  <a:ext cx="1524000" cy="228601"/>
                  <a:chOff x="7162800" y="1981200"/>
                  <a:chExt cx="4847444" cy="1060563"/>
                </a:xfrm>
              </p:grpSpPr>
              <p:grpSp>
                <p:nvGrpSpPr>
                  <p:cNvPr id="258" name="Group 130">
                    <a:extLst>
                      <a:ext uri="{FF2B5EF4-FFF2-40B4-BE49-F238E27FC236}">
                        <a16:creationId xmlns:a16="http://schemas.microsoft.com/office/drawing/2014/main" id="{FC1136E6-CCC5-439D-B135-A6FEF5025D53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7321133" y="1822867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277" name="Diamond 276">
                      <a:extLst>
                        <a:ext uri="{FF2B5EF4-FFF2-40B4-BE49-F238E27FC236}">
                          <a16:creationId xmlns:a16="http://schemas.microsoft.com/office/drawing/2014/main" id="{00B66C6A-5647-4694-A782-E508CF4994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Diamond 277">
                      <a:extLst>
                        <a:ext uri="{FF2B5EF4-FFF2-40B4-BE49-F238E27FC236}">
                          <a16:creationId xmlns:a16="http://schemas.microsoft.com/office/drawing/2014/main" id="{B14B7B99-BF1C-4915-B1E8-81B4485FD0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9" name="Isosceles Triangle 278">
                      <a:extLst>
                        <a:ext uri="{FF2B5EF4-FFF2-40B4-BE49-F238E27FC236}">
                          <a16:creationId xmlns:a16="http://schemas.microsoft.com/office/drawing/2014/main" id="{A3B0AC8B-9FC6-456D-AC9A-2FEE7B06F2A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Isosceles Triangle 279">
                      <a:extLst>
                        <a:ext uri="{FF2B5EF4-FFF2-40B4-BE49-F238E27FC236}">
                          <a16:creationId xmlns:a16="http://schemas.microsoft.com/office/drawing/2014/main" id="{4A3FE1F6-CE53-477A-81FC-0124C29E3F01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1" name="Hexagon 280">
                      <a:extLst>
                        <a:ext uri="{FF2B5EF4-FFF2-40B4-BE49-F238E27FC236}">
                          <a16:creationId xmlns:a16="http://schemas.microsoft.com/office/drawing/2014/main" id="{78C360C2-E476-4CB3-8C78-024DCF5018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9" name="Group 136">
                    <a:extLst>
                      <a:ext uri="{FF2B5EF4-FFF2-40B4-BE49-F238E27FC236}">
                        <a16:creationId xmlns:a16="http://schemas.microsoft.com/office/drawing/2014/main" id="{331A4CBC-DB98-4E8B-8541-229282157444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485369" y="1830365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272" name="Diamond 271">
                      <a:extLst>
                        <a:ext uri="{FF2B5EF4-FFF2-40B4-BE49-F238E27FC236}">
                          <a16:creationId xmlns:a16="http://schemas.microsoft.com/office/drawing/2014/main" id="{3A11C95B-32E8-4431-8A79-91C0A583DF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Diamond 272">
                      <a:extLst>
                        <a:ext uri="{FF2B5EF4-FFF2-40B4-BE49-F238E27FC236}">
                          <a16:creationId xmlns:a16="http://schemas.microsoft.com/office/drawing/2014/main" id="{9CD94219-7E4F-4B56-80D2-914EA6A584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Isosceles Triangle 273">
                      <a:extLst>
                        <a:ext uri="{FF2B5EF4-FFF2-40B4-BE49-F238E27FC236}">
                          <a16:creationId xmlns:a16="http://schemas.microsoft.com/office/drawing/2014/main" id="{B25C70D9-5F3D-4950-87DA-6BC8C249D06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Isosceles Triangle 274">
                      <a:extLst>
                        <a:ext uri="{FF2B5EF4-FFF2-40B4-BE49-F238E27FC236}">
                          <a16:creationId xmlns:a16="http://schemas.microsoft.com/office/drawing/2014/main" id="{19F50158-EF9C-4D1D-B317-DC770460E05C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Hexagon 275">
                      <a:extLst>
                        <a:ext uri="{FF2B5EF4-FFF2-40B4-BE49-F238E27FC236}">
                          <a16:creationId xmlns:a16="http://schemas.microsoft.com/office/drawing/2014/main" id="{0982D3C5-F9D2-4102-B0E0-8CC37A4C57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0" name="Group 142">
                    <a:extLst>
                      <a:ext uri="{FF2B5EF4-FFF2-40B4-BE49-F238E27FC236}">
                        <a16:creationId xmlns:a16="http://schemas.microsoft.com/office/drawing/2014/main" id="{2D88D672-80CD-4D2E-9B08-FCAAFFBB4487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649605" y="1837863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267" name="Diamond 266">
                      <a:extLst>
                        <a:ext uri="{FF2B5EF4-FFF2-40B4-BE49-F238E27FC236}">
                          <a16:creationId xmlns:a16="http://schemas.microsoft.com/office/drawing/2014/main" id="{CCF318A4-4A57-4557-A35F-BEDBACF386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Diamond 267">
                      <a:extLst>
                        <a:ext uri="{FF2B5EF4-FFF2-40B4-BE49-F238E27FC236}">
                          <a16:creationId xmlns:a16="http://schemas.microsoft.com/office/drawing/2014/main" id="{0BBA4477-1F5A-4F43-92BD-2DD79B7D21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Isosceles Triangle 268">
                      <a:extLst>
                        <a:ext uri="{FF2B5EF4-FFF2-40B4-BE49-F238E27FC236}">
                          <a16:creationId xmlns:a16="http://schemas.microsoft.com/office/drawing/2014/main" id="{24B8F480-B575-4583-8026-2195043514C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" name="Isosceles Triangle 269">
                      <a:extLst>
                        <a:ext uri="{FF2B5EF4-FFF2-40B4-BE49-F238E27FC236}">
                          <a16:creationId xmlns:a16="http://schemas.microsoft.com/office/drawing/2014/main" id="{21D14F31-AFCA-43B7-A774-C8EDF9BA235A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Hexagon 270">
                      <a:extLst>
                        <a:ext uri="{FF2B5EF4-FFF2-40B4-BE49-F238E27FC236}">
                          <a16:creationId xmlns:a16="http://schemas.microsoft.com/office/drawing/2014/main" id="{6AA464D7-E938-4210-B334-7D10724097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1" name="Group 148">
                    <a:extLst>
                      <a:ext uri="{FF2B5EF4-FFF2-40B4-BE49-F238E27FC236}">
                        <a16:creationId xmlns:a16="http://schemas.microsoft.com/office/drawing/2014/main" id="{FE0F1794-0F79-44B7-8ADC-00E0BA6D5881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0813841" y="1845361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262" name="Diamond 261">
                      <a:extLst>
                        <a:ext uri="{FF2B5EF4-FFF2-40B4-BE49-F238E27FC236}">
                          <a16:creationId xmlns:a16="http://schemas.microsoft.com/office/drawing/2014/main" id="{84E1871D-E505-4D37-84F2-32A6AF3A01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Diamond 262">
                      <a:extLst>
                        <a:ext uri="{FF2B5EF4-FFF2-40B4-BE49-F238E27FC236}">
                          <a16:creationId xmlns:a16="http://schemas.microsoft.com/office/drawing/2014/main" id="{CE447E88-AF07-4C6F-B920-346EBB54B0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4" name="Isosceles Triangle 263">
                      <a:extLst>
                        <a:ext uri="{FF2B5EF4-FFF2-40B4-BE49-F238E27FC236}">
                          <a16:creationId xmlns:a16="http://schemas.microsoft.com/office/drawing/2014/main" id="{4A7CAA65-691B-45E7-83AD-089479E48D2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5" name="Isosceles Triangle 264">
                      <a:extLst>
                        <a:ext uri="{FF2B5EF4-FFF2-40B4-BE49-F238E27FC236}">
                          <a16:creationId xmlns:a16="http://schemas.microsoft.com/office/drawing/2014/main" id="{3DDDDA7B-27C4-4E56-ABEC-5A54153AA8D4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" name="Hexagon 265">
                      <a:extLst>
                        <a:ext uri="{FF2B5EF4-FFF2-40B4-BE49-F238E27FC236}">
                          <a16:creationId xmlns:a16="http://schemas.microsoft.com/office/drawing/2014/main" id="{B53C1B89-FA33-4A8B-90C7-855A9FB78C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8970A008-0AA1-4DF0-B04F-ADFF62FD0267}"/>
                    </a:ext>
                  </a:extLst>
                </p:cNvPr>
                <p:cNvSpPr/>
                <p:nvPr/>
              </p:nvSpPr>
              <p:spPr>
                <a:xfrm>
                  <a:off x="5029200" y="3962400"/>
                  <a:ext cx="1371600" cy="45720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2" name="Group 155">
                  <a:extLst>
                    <a:ext uri="{FF2B5EF4-FFF2-40B4-BE49-F238E27FC236}">
                      <a16:creationId xmlns:a16="http://schemas.microsoft.com/office/drawing/2014/main" id="{BE316CF1-2B63-497C-BB0F-3B393B5D8C72}"/>
                    </a:ext>
                  </a:extLst>
                </p:cNvPr>
                <p:cNvGrpSpPr/>
                <p:nvPr/>
              </p:nvGrpSpPr>
              <p:grpSpPr>
                <a:xfrm>
                  <a:off x="5029200" y="3962400"/>
                  <a:ext cx="1447800" cy="381000"/>
                  <a:chOff x="7162800" y="1981200"/>
                  <a:chExt cx="4847444" cy="1060563"/>
                </a:xfrm>
              </p:grpSpPr>
              <p:grpSp>
                <p:nvGrpSpPr>
                  <p:cNvPr id="234" name="Group 130">
                    <a:extLst>
                      <a:ext uri="{FF2B5EF4-FFF2-40B4-BE49-F238E27FC236}">
                        <a16:creationId xmlns:a16="http://schemas.microsoft.com/office/drawing/2014/main" id="{152EC2BE-F0AB-431F-97CD-A9DC8EDD4C44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7321133" y="1822867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253" name="Diamond 252">
                      <a:extLst>
                        <a:ext uri="{FF2B5EF4-FFF2-40B4-BE49-F238E27FC236}">
                          <a16:creationId xmlns:a16="http://schemas.microsoft.com/office/drawing/2014/main" id="{A98984E3-1874-4CD8-B4D5-ACF3CAB286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Diamond 253">
                      <a:extLst>
                        <a:ext uri="{FF2B5EF4-FFF2-40B4-BE49-F238E27FC236}">
                          <a16:creationId xmlns:a16="http://schemas.microsoft.com/office/drawing/2014/main" id="{1532A500-787B-41F7-9069-C5703B8765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Isosceles Triangle 254">
                      <a:extLst>
                        <a:ext uri="{FF2B5EF4-FFF2-40B4-BE49-F238E27FC236}">
                          <a16:creationId xmlns:a16="http://schemas.microsoft.com/office/drawing/2014/main" id="{65FB585A-BA33-40C7-88A2-AA8AA14AB22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6" name="Isosceles Triangle 255">
                      <a:extLst>
                        <a:ext uri="{FF2B5EF4-FFF2-40B4-BE49-F238E27FC236}">
                          <a16:creationId xmlns:a16="http://schemas.microsoft.com/office/drawing/2014/main" id="{3014A5AD-A8E8-43E6-A944-61236F4DEC69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7" name="Hexagon 256">
                      <a:extLst>
                        <a:ext uri="{FF2B5EF4-FFF2-40B4-BE49-F238E27FC236}">
                          <a16:creationId xmlns:a16="http://schemas.microsoft.com/office/drawing/2014/main" id="{B4E7ACB3-C4C0-467B-9094-9D5FF58A9A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5" name="Group 136">
                    <a:extLst>
                      <a:ext uri="{FF2B5EF4-FFF2-40B4-BE49-F238E27FC236}">
                        <a16:creationId xmlns:a16="http://schemas.microsoft.com/office/drawing/2014/main" id="{B95696E9-4FBA-433A-A7D5-5A1F12195411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485369" y="1830365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248" name="Diamond 247">
                      <a:extLst>
                        <a:ext uri="{FF2B5EF4-FFF2-40B4-BE49-F238E27FC236}">
                          <a16:creationId xmlns:a16="http://schemas.microsoft.com/office/drawing/2014/main" id="{A2F7DF49-EA3B-443F-81B1-78F04AB744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Diamond 248">
                      <a:extLst>
                        <a:ext uri="{FF2B5EF4-FFF2-40B4-BE49-F238E27FC236}">
                          <a16:creationId xmlns:a16="http://schemas.microsoft.com/office/drawing/2014/main" id="{7D4F7A00-C1B7-4E42-8298-68D87EB84A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Isosceles Triangle 249">
                      <a:extLst>
                        <a:ext uri="{FF2B5EF4-FFF2-40B4-BE49-F238E27FC236}">
                          <a16:creationId xmlns:a16="http://schemas.microsoft.com/office/drawing/2014/main" id="{5208731A-33C8-4F25-9B44-9B42A3A554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Isosceles Triangle 250">
                      <a:extLst>
                        <a:ext uri="{FF2B5EF4-FFF2-40B4-BE49-F238E27FC236}">
                          <a16:creationId xmlns:a16="http://schemas.microsoft.com/office/drawing/2014/main" id="{DE50E6D9-C5CD-440E-B183-469E0AF42AE7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Hexagon 251">
                      <a:extLst>
                        <a:ext uri="{FF2B5EF4-FFF2-40B4-BE49-F238E27FC236}">
                          <a16:creationId xmlns:a16="http://schemas.microsoft.com/office/drawing/2014/main" id="{70867305-0238-41D7-B24A-92836891E9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6" name="Group 142">
                    <a:extLst>
                      <a:ext uri="{FF2B5EF4-FFF2-40B4-BE49-F238E27FC236}">
                        <a16:creationId xmlns:a16="http://schemas.microsoft.com/office/drawing/2014/main" id="{EDFDBC91-24A0-47D1-999C-7EDB37883092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649605" y="1837863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243" name="Diamond 242">
                      <a:extLst>
                        <a:ext uri="{FF2B5EF4-FFF2-40B4-BE49-F238E27FC236}">
                          <a16:creationId xmlns:a16="http://schemas.microsoft.com/office/drawing/2014/main" id="{14B279A0-5A44-4CAE-A1C4-0A1555F2C7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Diamond 243">
                      <a:extLst>
                        <a:ext uri="{FF2B5EF4-FFF2-40B4-BE49-F238E27FC236}">
                          <a16:creationId xmlns:a16="http://schemas.microsoft.com/office/drawing/2014/main" id="{2182AAA8-BD1D-49BE-AFB9-E124370FC2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5" name="Isosceles Triangle 244">
                      <a:extLst>
                        <a:ext uri="{FF2B5EF4-FFF2-40B4-BE49-F238E27FC236}">
                          <a16:creationId xmlns:a16="http://schemas.microsoft.com/office/drawing/2014/main" id="{E5DF7302-F1BF-4378-9A81-801ADA4FDAE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6" name="Isosceles Triangle 245">
                      <a:extLst>
                        <a:ext uri="{FF2B5EF4-FFF2-40B4-BE49-F238E27FC236}">
                          <a16:creationId xmlns:a16="http://schemas.microsoft.com/office/drawing/2014/main" id="{25636DB3-7AFA-4B96-8243-8F75A7A56BD8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7" name="Hexagon 246">
                      <a:extLst>
                        <a:ext uri="{FF2B5EF4-FFF2-40B4-BE49-F238E27FC236}">
                          <a16:creationId xmlns:a16="http://schemas.microsoft.com/office/drawing/2014/main" id="{8E98B3AD-7223-4371-992A-D1FABFBB10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7" name="Group 148">
                    <a:extLst>
                      <a:ext uri="{FF2B5EF4-FFF2-40B4-BE49-F238E27FC236}">
                        <a16:creationId xmlns:a16="http://schemas.microsoft.com/office/drawing/2014/main" id="{6359CE51-4AC4-4ADB-8510-7D5FA1CA159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0813841" y="1845361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238" name="Diamond 237">
                      <a:extLst>
                        <a:ext uri="{FF2B5EF4-FFF2-40B4-BE49-F238E27FC236}">
                          <a16:creationId xmlns:a16="http://schemas.microsoft.com/office/drawing/2014/main" id="{12ABF778-8231-4BF8-AC91-4427335697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9" name="Diamond 238">
                      <a:extLst>
                        <a:ext uri="{FF2B5EF4-FFF2-40B4-BE49-F238E27FC236}">
                          <a16:creationId xmlns:a16="http://schemas.microsoft.com/office/drawing/2014/main" id="{24FE2897-4A55-49F0-AAB0-DB2D0D5B02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0" name="Isosceles Triangle 239">
                      <a:extLst>
                        <a:ext uri="{FF2B5EF4-FFF2-40B4-BE49-F238E27FC236}">
                          <a16:creationId xmlns:a16="http://schemas.microsoft.com/office/drawing/2014/main" id="{3ACBFD31-282D-4B5D-8ED1-32B7A894D71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1" name="Isosceles Triangle 240">
                      <a:extLst>
                        <a:ext uri="{FF2B5EF4-FFF2-40B4-BE49-F238E27FC236}">
                          <a16:creationId xmlns:a16="http://schemas.microsoft.com/office/drawing/2014/main" id="{DFF31574-1643-4ED6-AD79-0C312E50F491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2" name="Hexagon 241">
                      <a:extLst>
                        <a:ext uri="{FF2B5EF4-FFF2-40B4-BE49-F238E27FC236}">
                          <a16:creationId xmlns:a16="http://schemas.microsoft.com/office/drawing/2014/main" id="{3CC4DEE9-94F9-4149-8124-E514FF5DD8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3" name="Group 185">
                  <a:extLst>
                    <a:ext uri="{FF2B5EF4-FFF2-40B4-BE49-F238E27FC236}">
                      <a16:creationId xmlns:a16="http://schemas.microsoft.com/office/drawing/2014/main" id="{656D04BC-3501-4379-947C-D02A7B3F694F}"/>
                    </a:ext>
                  </a:extLst>
                </p:cNvPr>
                <p:cNvGrpSpPr/>
                <p:nvPr/>
              </p:nvGrpSpPr>
              <p:grpSpPr>
                <a:xfrm>
                  <a:off x="5410200" y="2819400"/>
                  <a:ext cx="685800" cy="914400"/>
                  <a:chOff x="7641583" y="1524000"/>
                  <a:chExt cx="1091090" cy="1752600"/>
                </a:xfrm>
              </p:grpSpPr>
              <p:grpSp>
                <p:nvGrpSpPr>
                  <p:cNvPr id="224" name="Group 129">
                    <a:extLst>
                      <a:ext uri="{FF2B5EF4-FFF2-40B4-BE49-F238E27FC236}">
                        <a16:creationId xmlns:a16="http://schemas.microsoft.com/office/drawing/2014/main" id="{8F27EBBD-C744-424A-B306-042C7B96C639}"/>
                      </a:ext>
                    </a:extLst>
                  </p:cNvPr>
                  <p:cNvGrpSpPr/>
                  <p:nvPr/>
                </p:nvGrpSpPr>
                <p:grpSpPr>
                  <a:xfrm>
                    <a:off x="7696200" y="2057400"/>
                    <a:ext cx="990600" cy="1219200"/>
                    <a:chOff x="7162800" y="381000"/>
                    <a:chExt cx="1371600" cy="1295400"/>
                  </a:xfrm>
                </p:grpSpPr>
                <p:sp>
                  <p:nvSpPr>
                    <p:cNvPr id="229" name="Diamond 228">
                      <a:extLst>
                        <a:ext uri="{FF2B5EF4-FFF2-40B4-BE49-F238E27FC236}">
                          <a16:creationId xmlns:a16="http://schemas.microsoft.com/office/drawing/2014/main" id="{DE7A36CA-7650-4295-A108-1D486F4F15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0" name="Diamond 229">
                      <a:extLst>
                        <a:ext uri="{FF2B5EF4-FFF2-40B4-BE49-F238E27FC236}">
                          <a16:creationId xmlns:a16="http://schemas.microsoft.com/office/drawing/2014/main" id="{145D44F9-A47C-4EA4-A73F-F50064F2E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1" name="Isosceles Triangle 230">
                      <a:extLst>
                        <a:ext uri="{FF2B5EF4-FFF2-40B4-BE49-F238E27FC236}">
                          <a16:creationId xmlns:a16="http://schemas.microsoft.com/office/drawing/2014/main" id="{43848210-3781-4880-B08F-98CA6D95BA1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2" name="Isosceles Triangle 231">
                      <a:extLst>
                        <a:ext uri="{FF2B5EF4-FFF2-40B4-BE49-F238E27FC236}">
                          <a16:creationId xmlns:a16="http://schemas.microsoft.com/office/drawing/2014/main" id="{4BB6A9DB-BBF6-4AE7-AAEB-3D58901C24EA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Hexagon 232">
                      <a:extLst>
                        <a:ext uri="{FF2B5EF4-FFF2-40B4-BE49-F238E27FC236}">
                          <a16:creationId xmlns:a16="http://schemas.microsoft.com/office/drawing/2014/main" id="{3A0EAAAF-926C-490B-9C91-5A00E07722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25" name="Diamond 224">
                    <a:extLst>
                      <a:ext uri="{FF2B5EF4-FFF2-40B4-BE49-F238E27FC236}">
                        <a16:creationId xmlns:a16="http://schemas.microsoft.com/office/drawing/2014/main" id="{7958FB84-E15B-43CE-8A7C-EE32FBB93539}"/>
                      </a:ext>
                    </a:extLst>
                  </p:cNvPr>
                  <p:cNvSpPr/>
                  <p:nvPr/>
                </p:nvSpPr>
                <p:spPr>
                  <a:xfrm>
                    <a:off x="7641583" y="1735111"/>
                    <a:ext cx="440267" cy="645459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" name="Diamond 225">
                    <a:extLst>
                      <a:ext uri="{FF2B5EF4-FFF2-40B4-BE49-F238E27FC236}">
                        <a16:creationId xmlns:a16="http://schemas.microsoft.com/office/drawing/2014/main" id="{4EF526A6-1E58-4B54-B9DE-B16EDF567885}"/>
                      </a:ext>
                    </a:extLst>
                  </p:cNvPr>
                  <p:cNvSpPr/>
                  <p:nvPr/>
                </p:nvSpPr>
                <p:spPr>
                  <a:xfrm>
                    <a:off x="8292406" y="1761344"/>
                    <a:ext cx="440267" cy="645459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" name="Hexagon 226">
                    <a:extLst>
                      <a:ext uri="{FF2B5EF4-FFF2-40B4-BE49-F238E27FC236}">
                        <a16:creationId xmlns:a16="http://schemas.microsoft.com/office/drawing/2014/main" id="{119B3614-59E5-4063-A569-B9DF4534D3A1}"/>
                      </a:ext>
                    </a:extLst>
                  </p:cNvPr>
                  <p:cNvSpPr/>
                  <p:nvPr/>
                </p:nvSpPr>
                <p:spPr>
                  <a:xfrm>
                    <a:off x="7696200" y="1524000"/>
                    <a:ext cx="290504" cy="356237"/>
                  </a:xfrm>
                  <a:prstGeom prst="hexagon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" name="Hexagon 227">
                    <a:extLst>
                      <a:ext uri="{FF2B5EF4-FFF2-40B4-BE49-F238E27FC236}">
                        <a16:creationId xmlns:a16="http://schemas.microsoft.com/office/drawing/2014/main" id="{A2F78751-1AD5-4AD0-9006-06A1BBF41923}"/>
                      </a:ext>
                    </a:extLst>
                  </p:cNvPr>
                  <p:cNvSpPr/>
                  <p:nvPr/>
                </p:nvSpPr>
                <p:spPr>
                  <a:xfrm>
                    <a:off x="8382000" y="1524000"/>
                    <a:ext cx="290504" cy="356237"/>
                  </a:xfrm>
                  <a:prstGeom prst="hexagon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95" name="Group 200">
              <a:extLst>
                <a:ext uri="{FF2B5EF4-FFF2-40B4-BE49-F238E27FC236}">
                  <a16:creationId xmlns:a16="http://schemas.microsoft.com/office/drawing/2014/main" id="{138248F6-00BE-423C-AB32-9FB4F46E0272}"/>
                </a:ext>
              </a:extLst>
            </p:cNvPr>
            <p:cNvGrpSpPr/>
            <p:nvPr/>
          </p:nvGrpSpPr>
          <p:grpSpPr>
            <a:xfrm flipH="1">
              <a:off x="6629400" y="3733800"/>
              <a:ext cx="838200" cy="892657"/>
              <a:chOff x="228600" y="1752600"/>
              <a:chExt cx="838200" cy="892657"/>
            </a:xfrm>
          </p:grpSpPr>
          <p:grpSp>
            <p:nvGrpSpPr>
              <p:cNvPr id="196" name="Group 36">
                <a:extLst>
                  <a:ext uri="{FF2B5EF4-FFF2-40B4-BE49-F238E27FC236}">
                    <a16:creationId xmlns:a16="http://schemas.microsoft.com/office/drawing/2014/main" id="{0977CFD4-0933-446E-8DD5-A87F9B4EFFAF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198" name="Round Same Side Corner Rectangle 195">
                  <a:extLst>
                    <a:ext uri="{FF2B5EF4-FFF2-40B4-BE49-F238E27FC236}">
                      <a16:creationId xmlns:a16="http://schemas.microsoft.com/office/drawing/2014/main" id="{9A1D3562-95A2-43C8-AFD2-1A4C60D03E73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Block Arc 198">
                  <a:extLst>
                    <a:ext uri="{FF2B5EF4-FFF2-40B4-BE49-F238E27FC236}">
                      <a16:creationId xmlns:a16="http://schemas.microsoft.com/office/drawing/2014/main" id="{CEB7006E-154B-4DD2-BD61-21FE44967DFA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2AE09731-3339-42DE-A4CB-B28E98E0274C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F3B5CE30-CF6B-4FDB-BFE1-5D4DBE18B4AE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4DD6E5B4-CFC2-4E48-A211-C2E42DFDD6A4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3184C9A6-18D7-4726-A330-F46ACBA9C64A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Double Wave 203">
                  <a:extLst>
                    <a:ext uri="{FF2B5EF4-FFF2-40B4-BE49-F238E27FC236}">
                      <a16:creationId xmlns:a16="http://schemas.microsoft.com/office/drawing/2014/main" id="{6A6F24C7-98BA-4C93-83E6-607938C5E340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375EFDAA-86B2-42EA-B0C3-C215B404525D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499">
            <a:extLst>
              <a:ext uri="{FF2B5EF4-FFF2-40B4-BE49-F238E27FC236}">
                <a16:creationId xmlns:a16="http://schemas.microsoft.com/office/drawing/2014/main" id="{331FD8E3-9F18-48B6-92F8-F6AC6D59E879}"/>
              </a:ext>
            </a:extLst>
          </p:cNvPr>
          <p:cNvGrpSpPr/>
          <p:nvPr/>
        </p:nvGrpSpPr>
        <p:grpSpPr>
          <a:xfrm>
            <a:off x="7685547" y="2559447"/>
            <a:ext cx="1662486" cy="2917620"/>
            <a:chOff x="4952882" y="762000"/>
            <a:chExt cx="3124318" cy="5483097"/>
          </a:xfrm>
        </p:grpSpPr>
        <p:grpSp>
          <p:nvGrpSpPr>
            <p:cNvPr id="92" name="Group 174">
              <a:extLst>
                <a:ext uri="{FF2B5EF4-FFF2-40B4-BE49-F238E27FC236}">
                  <a16:creationId xmlns:a16="http://schemas.microsoft.com/office/drawing/2014/main" id="{06B9E7C4-3C0C-4C49-B8AE-94A08A0E33EE}"/>
                </a:ext>
              </a:extLst>
            </p:cNvPr>
            <p:cNvGrpSpPr/>
            <p:nvPr/>
          </p:nvGrpSpPr>
          <p:grpSpPr>
            <a:xfrm>
              <a:off x="4952882" y="762000"/>
              <a:ext cx="2727408" cy="5483097"/>
              <a:chOff x="4952882" y="762000"/>
              <a:chExt cx="2727408" cy="5483097"/>
            </a:xfrm>
          </p:grpSpPr>
          <p:grpSp>
            <p:nvGrpSpPr>
              <p:cNvPr id="103" name="Group 167">
                <a:extLst>
                  <a:ext uri="{FF2B5EF4-FFF2-40B4-BE49-F238E27FC236}">
                    <a16:creationId xmlns:a16="http://schemas.microsoft.com/office/drawing/2014/main" id="{D014D3BA-EDD8-42B9-9618-FA92BEE10D7A}"/>
                  </a:ext>
                </a:extLst>
              </p:cNvPr>
              <p:cNvGrpSpPr/>
              <p:nvPr/>
            </p:nvGrpSpPr>
            <p:grpSpPr>
              <a:xfrm>
                <a:off x="5486400" y="5334000"/>
                <a:ext cx="698294" cy="911097"/>
                <a:chOff x="7531306" y="801594"/>
                <a:chExt cx="2573630" cy="2895600"/>
              </a:xfrm>
            </p:grpSpPr>
            <p:grpSp>
              <p:nvGrpSpPr>
                <p:cNvPr id="189" name="Group 162">
                  <a:extLst>
                    <a:ext uri="{FF2B5EF4-FFF2-40B4-BE49-F238E27FC236}">
                      <a16:creationId xmlns:a16="http://schemas.microsoft.com/office/drawing/2014/main" id="{360C4ED2-DEB1-46DB-BB49-2B9118A1EF37}"/>
                    </a:ext>
                  </a:extLst>
                </p:cNvPr>
                <p:cNvGrpSpPr/>
                <p:nvPr/>
              </p:nvGrpSpPr>
              <p:grpSpPr>
                <a:xfrm>
                  <a:off x="7531306" y="801594"/>
                  <a:ext cx="2573630" cy="2895600"/>
                  <a:chOff x="3859245" y="5528567"/>
                  <a:chExt cx="1088566" cy="874149"/>
                </a:xfrm>
              </p:grpSpPr>
              <p:sp>
                <p:nvSpPr>
                  <p:cNvPr id="191" name="Oval 190">
                    <a:extLst>
                      <a:ext uri="{FF2B5EF4-FFF2-40B4-BE49-F238E27FC236}">
                        <a16:creationId xmlns:a16="http://schemas.microsoft.com/office/drawing/2014/main" id="{A764378D-F875-4210-B374-0791A83E8206}"/>
                      </a:ext>
                    </a:extLst>
                  </p:cNvPr>
                  <p:cNvSpPr/>
                  <p:nvPr/>
                </p:nvSpPr>
                <p:spPr>
                  <a:xfrm rot="2101605">
                    <a:off x="3859245" y="5528567"/>
                    <a:ext cx="1088566" cy="87414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Oval 191">
                    <a:extLst>
                      <a:ext uri="{FF2B5EF4-FFF2-40B4-BE49-F238E27FC236}">
                        <a16:creationId xmlns:a16="http://schemas.microsoft.com/office/drawing/2014/main" id="{71C07D0A-6640-4C13-8663-D8436991339B}"/>
                      </a:ext>
                    </a:extLst>
                  </p:cNvPr>
                  <p:cNvSpPr/>
                  <p:nvPr/>
                </p:nvSpPr>
                <p:spPr>
                  <a:xfrm>
                    <a:off x="4038600" y="5638800"/>
                    <a:ext cx="838200" cy="609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Moon 192">
                    <a:extLst>
                      <a:ext uri="{FF2B5EF4-FFF2-40B4-BE49-F238E27FC236}">
                        <a16:creationId xmlns:a16="http://schemas.microsoft.com/office/drawing/2014/main" id="{C285F668-AE18-4A15-BDB3-DE8F918A1A53}"/>
                      </a:ext>
                    </a:extLst>
                  </p:cNvPr>
                  <p:cNvSpPr/>
                  <p:nvPr/>
                </p:nvSpPr>
                <p:spPr>
                  <a:xfrm rot="5234995">
                    <a:off x="4290166" y="5630289"/>
                    <a:ext cx="252233" cy="760909"/>
                  </a:xfrm>
                  <a:prstGeom prst="moon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0" name="Regular Pentagon 187">
                  <a:extLst>
                    <a:ext uri="{FF2B5EF4-FFF2-40B4-BE49-F238E27FC236}">
                      <a16:creationId xmlns:a16="http://schemas.microsoft.com/office/drawing/2014/main" id="{C55116AD-F757-431B-BA7F-CA673246755A}"/>
                    </a:ext>
                  </a:extLst>
                </p:cNvPr>
                <p:cNvSpPr/>
                <p:nvPr/>
              </p:nvSpPr>
              <p:spPr>
                <a:xfrm>
                  <a:off x="7696200" y="2362200"/>
                  <a:ext cx="533400" cy="457200"/>
                </a:xfrm>
                <a:prstGeom prst="pentagon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68">
                <a:extLst>
                  <a:ext uri="{FF2B5EF4-FFF2-40B4-BE49-F238E27FC236}">
                    <a16:creationId xmlns:a16="http://schemas.microsoft.com/office/drawing/2014/main" id="{E961B8A7-34FE-494E-B420-849A7E770A63}"/>
                  </a:ext>
                </a:extLst>
              </p:cNvPr>
              <p:cNvGrpSpPr/>
              <p:nvPr/>
            </p:nvGrpSpPr>
            <p:grpSpPr>
              <a:xfrm rot="21154056" flipH="1">
                <a:off x="6324600" y="5334000"/>
                <a:ext cx="698294" cy="911097"/>
                <a:chOff x="7531306" y="801594"/>
                <a:chExt cx="2573630" cy="2895600"/>
              </a:xfrm>
            </p:grpSpPr>
            <p:grpSp>
              <p:nvGrpSpPr>
                <p:cNvPr id="184" name="Group 162">
                  <a:extLst>
                    <a:ext uri="{FF2B5EF4-FFF2-40B4-BE49-F238E27FC236}">
                      <a16:creationId xmlns:a16="http://schemas.microsoft.com/office/drawing/2014/main" id="{57720624-012D-4EB8-9ACE-7B218997BA8E}"/>
                    </a:ext>
                  </a:extLst>
                </p:cNvPr>
                <p:cNvGrpSpPr/>
                <p:nvPr/>
              </p:nvGrpSpPr>
              <p:grpSpPr>
                <a:xfrm>
                  <a:off x="7531306" y="801594"/>
                  <a:ext cx="2573630" cy="2895600"/>
                  <a:chOff x="3859245" y="5528567"/>
                  <a:chExt cx="1088566" cy="874149"/>
                </a:xfrm>
              </p:grpSpPr>
              <p:sp>
                <p:nvSpPr>
                  <p:cNvPr id="186" name="Oval 185">
                    <a:extLst>
                      <a:ext uri="{FF2B5EF4-FFF2-40B4-BE49-F238E27FC236}">
                        <a16:creationId xmlns:a16="http://schemas.microsoft.com/office/drawing/2014/main" id="{EB5C07BC-9099-4194-A442-4FD2EEB8F363}"/>
                      </a:ext>
                    </a:extLst>
                  </p:cNvPr>
                  <p:cNvSpPr/>
                  <p:nvPr/>
                </p:nvSpPr>
                <p:spPr>
                  <a:xfrm rot="2101605">
                    <a:off x="3859245" y="5528567"/>
                    <a:ext cx="1088566" cy="87414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Oval 186">
                    <a:extLst>
                      <a:ext uri="{FF2B5EF4-FFF2-40B4-BE49-F238E27FC236}">
                        <a16:creationId xmlns:a16="http://schemas.microsoft.com/office/drawing/2014/main" id="{9F1EFDD0-441D-4D4B-B101-AAF4CF5DDF60}"/>
                      </a:ext>
                    </a:extLst>
                  </p:cNvPr>
                  <p:cNvSpPr/>
                  <p:nvPr/>
                </p:nvSpPr>
                <p:spPr>
                  <a:xfrm>
                    <a:off x="4038600" y="5638800"/>
                    <a:ext cx="838200" cy="609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Moon 187">
                    <a:extLst>
                      <a:ext uri="{FF2B5EF4-FFF2-40B4-BE49-F238E27FC236}">
                        <a16:creationId xmlns:a16="http://schemas.microsoft.com/office/drawing/2014/main" id="{AC3B77C1-212A-452E-BA32-B48806CE90FE}"/>
                      </a:ext>
                    </a:extLst>
                  </p:cNvPr>
                  <p:cNvSpPr/>
                  <p:nvPr/>
                </p:nvSpPr>
                <p:spPr>
                  <a:xfrm rot="5234995">
                    <a:off x="4290166" y="5630289"/>
                    <a:ext cx="252233" cy="760909"/>
                  </a:xfrm>
                  <a:prstGeom prst="moon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5" name="Regular Pentagon 182">
                  <a:extLst>
                    <a:ext uri="{FF2B5EF4-FFF2-40B4-BE49-F238E27FC236}">
                      <a16:creationId xmlns:a16="http://schemas.microsoft.com/office/drawing/2014/main" id="{755D9CBB-608A-4530-B558-F675AC339DA8}"/>
                    </a:ext>
                  </a:extLst>
                </p:cNvPr>
                <p:cNvSpPr/>
                <p:nvPr/>
              </p:nvSpPr>
              <p:spPr>
                <a:xfrm>
                  <a:off x="7696200" y="2362200"/>
                  <a:ext cx="533400" cy="457200"/>
                </a:xfrm>
                <a:prstGeom prst="pentagon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61">
                <a:extLst>
                  <a:ext uri="{FF2B5EF4-FFF2-40B4-BE49-F238E27FC236}">
                    <a16:creationId xmlns:a16="http://schemas.microsoft.com/office/drawing/2014/main" id="{AF44A24A-9EFB-4548-AA63-1A2E0548BC38}"/>
                  </a:ext>
                </a:extLst>
              </p:cNvPr>
              <p:cNvGrpSpPr/>
              <p:nvPr/>
            </p:nvGrpSpPr>
            <p:grpSpPr>
              <a:xfrm>
                <a:off x="4952882" y="762000"/>
                <a:ext cx="2727408" cy="4959188"/>
                <a:chOff x="4952882" y="762000"/>
                <a:chExt cx="2727408" cy="4959188"/>
              </a:xfrm>
            </p:grpSpPr>
            <p:sp>
              <p:nvSpPr>
                <p:cNvPr id="106" name="Isosceles Triangle 105">
                  <a:extLst>
                    <a:ext uri="{FF2B5EF4-FFF2-40B4-BE49-F238E27FC236}">
                      <a16:creationId xmlns:a16="http://schemas.microsoft.com/office/drawing/2014/main" id="{17B15E77-F71B-4CD9-A3CB-3628D4058874}"/>
                    </a:ext>
                  </a:extLst>
                </p:cNvPr>
                <p:cNvSpPr/>
                <p:nvPr/>
              </p:nvSpPr>
              <p:spPr>
                <a:xfrm>
                  <a:off x="5181600" y="2438400"/>
                  <a:ext cx="2389395" cy="3282788"/>
                </a:xfrm>
                <a:prstGeom prst="triangle">
                  <a:avLst/>
                </a:prstGeom>
                <a:solidFill>
                  <a:srgbClr val="DFFAA4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Isosceles Triangle 106">
                  <a:extLst>
                    <a:ext uri="{FF2B5EF4-FFF2-40B4-BE49-F238E27FC236}">
                      <a16:creationId xmlns:a16="http://schemas.microsoft.com/office/drawing/2014/main" id="{377F45FA-E4C5-4925-BE6D-F7303A9F5B42}"/>
                    </a:ext>
                  </a:extLst>
                </p:cNvPr>
                <p:cNvSpPr/>
                <p:nvPr/>
              </p:nvSpPr>
              <p:spPr>
                <a:xfrm rot="10800000">
                  <a:off x="6076582" y="2755122"/>
                  <a:ext cx="543044" cy="703455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AF6AB5A9-BAF3-44BA-9574-6A3C522C46FA}"/>
                    </a:ext>
                  </a:extLst>
                </p:cNvPr>
                <p:cNvSpPr/>
                <p:nvPr/>
              </p:nvSpPr>
              <p:spPr>
                <a:xfrm rot="19411276">
                  <a:off x="7066607" y="3336494"/>
                  <a:ext cx="613683" cy="11599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7F7AEEC4-1CB2-47CE-AC57-B254E1C2BFEB}"/>
                    </a:ext>
                  </a:extLst>
                </p:cNvPr>
                <p:cNvSpPr/>
                <p:nvPr/>
              </p:nvSpPr>
              <p:spPr>
                <a:xfrm rot="2820608">
                  <a:off x="5166984" y="3418260"/>
                  <a:ext cx="646307" cy="1074512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Isosceles Triangle 109">
                  <a:extLst>
                    <a:ext uri="{FF2B5EF4-FFF2-40B4-BE49-F238E27FC236}">
                      <a16:creationId xmlns:a16="http://schemas.microsoft.com/office/drawing/2014/main" id="{BD434926-F371-405B-95CC-4146DD597EBC}"/>
                    </a:ext>
                  </a:extLst>
                </p:cNvPr>
                <p:cNvSpPr/>
                <p:nvPr/>
              </p:nvSpPr>
              <p:spPr>
                <a:xfrm rot="2242960">
                  <a:off x="5170561" y="2163098"/>
                  <a:ext cx="1303307" cy="1932008"/>
                </a:xfrm>
                <a:prstGeom prst="triangle">
                  <a:avLst/>
                </a:prstGeom>
                <a:solidFill>
                  <a:srgbClr val="DFFAA4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Isosceles Triangle 110">
                  <a:extLst>
                    <a:ext uri="{FF2B5EF4-FFF2-40B4-BE49-F238E27FC236}">
                      <a16:creationId xmlns:a16="http://schemas.microsoft.com/office/drawing/2014/main" id="{56A962BF-E20F-4024-8993-DE47DCEC376D}"/>
                    </a:ext>
                  </a:extLst>
                </p:cNvPr>
                <p:cNvSpPr/>
                <p:nvPr/>
              </p:nvSpPr>
              <p:spPr>
                <a:xfrm rot="19284057">
                  <a:off x="6275276" y="2162247"/>
                  <a:ext cx="1303307" cy="1932008"/>
                </a:xfrm>
                <a:prstGeom prst="triangle">
                  <a:avLst/>
                </a:prstGeom>
                <a:solidFill>
                  <a:srgbClr val="DFFAA4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27FF685C-98F8-46ED-BEBB-AD3FBEBEEAC1}"/>
                    </a:ext>
                  </a:extLst>
                </p:cNvPr>
                <p:cNvSpPr/>
                <p:nvPr/>
              </p:nvSpPr>
              <p:spPr>
                <a:xfrm>
                  <a:off x="5642146" y="762000"/>
                  <a:ext cx="1411915" cy="2227607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Cloud 112">
                  <a:extLst>
                    <a:ext uri="{FF2B5EF4-FFF2-40B4-BE49-F238E27FC236}">
                      <a16:creationId xmlns:a16="http://schemas.microsoft.com/office/drawing/2014/main" id="{21856848-97F7-45E0-9EFC-5543D4FFA26A}"/>
                    </a:ext>
                  </a:extLst>
                </p:cNvPr>
                <p:cNvSpPr/>
                <p:nvPr/>
              </p:nvSpPr>
              <p:spPr>
                <a:xfrm>
                  <a:off x="5642146" y="762000"/>
                  <a:ext cx="1411915" cy="586212"/>
                </a:xfrm>
                <a:prstGeom prst="cloud">
                  <a:avLst/>
                </a:pr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Cloud 113">
                  <a:extLst>
                    <a:ext uri="{FF2B5EF4-FFF2-40B4-BE49-F238E27FC236}">
                      <a16:creationId xmlns:a16="http://schemas.microsoft.com/office/drawing/2014/main" id="{945E6919-D8F3-483E-88E9-C47D96B684E4}"/>
                    </a:ext>
                  </a:extLst>
                </p:cNvPr>
                <p:cNvSpPr/>
                <p:nvPr/>
              </p:nvSpPr>
              <p:spPr>
                <a:xfrm rot="5107997">
                  <a:off x="5589622" y="2153998"/>
                  <a:ext cx="2827203" cy="550915"/>
                </a:xfrm>
                <a:prstGeom prst="cloud">
                  <a:avLst/>
                </a:pr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Cloud 114">
                  <a:extLst>
                    <a:ext uri="{FF2B5EF4-FFF2-40B4-BE49-F238E27FC236}">
                      <a16:creationId xmlns:a16="http://schemas.microsoft.com/office/drawing/2014/main" id="{9A4673A2-620B-4432-A320-11CCF448CB2E}"/>
                    </a:ext>
                  </a:extLst>
                </p:cNvPr>
                <p:cNvSpPr/>
                <p:nvPr/>
              </p:nvSpPr>
              <p:spPr>
                <a:xfrm rot="6038579">
                  <a:off x="4359736" y="2131957"/>
                  <a:ext cx="2764845" cy="523182"/>
                </a:xfrm>
                <a:prstGeom prst="cloud">
                  <a:avLst/>
                </a:pr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Trapezoid 115">
                  <a:extLst>
                    <a:ext uri="{FF2B5EF4-FFF2-40B4-BE49-F238E27FC236}">
                      <a16:creationId xmlns:a16="http://schemas.microsoft.com/office/drawing/2014/main" id="{13EEA795-885F-45E4-A061-FF2BDACE2705}"/>
                    </a:ext>
                  </a:extLst>
                </p:cNvPr>
                <p:cNvSpPr/>
                <p:nvPr/>
              </p:nvSpPr>
              <p:spPr>
                <a:xfrm rot="283094">
                  <a:off x="5323791" y="935993"/>
                  <a:ext cx="651653" cy="1993122"/>
                </a:xfrm>
                <a:prstGeom prst="trapezoid">
                  <a:avLst>
                    <a:gd name="adj" fmla="val 43652"/>
                  </a:avLst>
                </a:prstGeom>
                <a:solidFill>
                  <a:srgbClr val="CC99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Trapezoid 116">
                  <a:extLst>
                    <a:ext uri="{FF2B5EF4-FFF2-40B4-BE49-F238E27FC236}">
                      <a16:creationId xmlns:a16="http://schemas.microsoft.com/office/drawing/2014/main" id="{BE37E33B-6C38-4EE8-875C-97970FA78711}"/>
                    </a:ext>
                  </a:extLst>
                </p:cNvPr>
                <p:cNvSpPr/>
                <p:nvPr/>
              </p:nvSpPr>
              <p:spPr>
                <a:xfrm rot="21363997">
                  <a:off x="6790794" y="901023"/>
                  <a:ext cx="651653" cy="1993122"/>
                </a:xfrm>
                <a:prstGeom prst="trapezoid">
                  <a:avLst>
                    <a:gd name="adj" fmla="val 43418"/>
                  </a:avLst>
                </a:prstGeom>
                <a:solidFill>
                  <a:srgbClr val="CC99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lowchart: Stored Data 117">
                  <a:extLst>
                    <a:ext uri="{FF2B5EF4-FFF2-40B4-BE49-F238E27FC236}">
                      <a16:creationId xmlns:a16="http://schemas.microsoft.com/office/drawing/2014/main" id="{DCC20FEE-26CD-420F-9906-C6672D785773}"/>
                    </a:ext>
                  </a:extLst>
                </p:cNvPr>
                <p:cNvSpPr/>
                <p:nvPr/>
              </p:nvSpPr>
              <p:spPr>
                <a:xfrm rot="5400000">
                  <a:off x="5933439" y="362099"/>
                  <a:ext cx="937940" cy="1737742"/>
                </a:xfrm>
                <a:prstGeom prst="flowChartOnlineStorage">
                  <a:avLst/>
                </a:prstGeom>
                <a:solidFill>
                  <a:srgbClr val="CC99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9" name="Group 71">
                  <a:extLst>
                    <a:ext uri="{FF2B5EF4-FFF2-40B4-BE49-F238E27FC236}">
                      <a16:creationId xmlns:a16="http://schemas.microsoft.com/office/drawing/2014/main" id="{E815663F-9FF7-4B73-A1DB-AFCBA806CDA8}"/>
                    </a:ext>
                  </a:extLst>
                </p:cNvPr>
                <p:cNvGrpSpPr/>
                <p:nvPr/>
              </p:nvGrpSpPr>
              <p:grpSpPr>
                <a:xfrm>
                  <a:off x="5486399" y="824459"/>
                  <a:ext cx="1858781" cy="760751"/>
                  <a:chOff x="7620000" y="358515"/>
                  <a:chExt cx="2725710" cy="713282"/>
                </a:xfrm>
              </p:grpSpPr>
              <p:grpSp>
                <p:nvGrpSpPr>
                  <p:cNvPr id="156" name="Group 42">
                    <a:extLst>
                      <a:ext uri="{FF2B5EF4-FFF2-40B4-BE49-F238E27FC236}">
                        <a16:creationId xmlns:a16="http://schemas.microsoft.com/office/drawing/2014/main" id="{796B9137-5701-4BD9-9B2F-2DE07EFF1EB7}"/>
                      </a:ext>
                    </a:extLst>
                  </p:cNvPr>
                  <p:cNvGrpSpPr/>
                  <p:nvPr/>
                </p:nvGrpSpPr>
                <p:grpSpPr>
                  <a:xfrm>
                    <a:off x="7620000" y="381000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178" name="Flowchart: Collate 36">
                      <a:extLst>
                        <a:ext uri="{FF2B5EF4-FFF2-40B4-BE49-F238E27FC236}">
                          <a16:creationId xmlns:a16="http://schemas.microsoft.com/office/drawing/2014/main" id="{CA0F3282-F751-41AA-9AC4-20B5BC8DF5D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79" name="Rectangle 37">
                      <a:extLst>
                        <a:ext uri="{FF2B5EF4-FFF2-40B4-BE49-F238E27FC236}">
                          <a16:creationId xmlns:a16="http://schemas.microsoft.com/office/drawing/2014/main" id="{B3D37FF1-03F6-44C8-9191-4F5CC2586E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0" name="Diamond 38">
                      <a:extLst>
                        <a:ext uri="{FF2B5EF4-FFF2-40B4-BE49-F238E27FC236}">
                          <a16:creationId xmlns:a16="http://schemas.microsoft.com/office/drawing/2014/main" id="{E5F5E6A6-CCE3-4777-9628-030162247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Diamond 39">
                      <a:extLst>
                        <a:ext uri="{FF2B5EF4-FFF2-40B4-BE49-F238E27FC236}">
                          <a16:creationId xmlns:a16="http://schemas.microsoft.com/office/drawing/2014/main" id="{4B976CA4-52D7-4B53-8827-CFABA10A01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" name="Diamond 40">
                      <a:extLst>
                        <a:ext uri="{FF2B5EF4-FFF2-40B4-BE49-F238E27FC236}">
                          <a16:creationId xmlns:a16="http://schemas.microsoft.com/office/drawing/2014/main" id="{240E477F-DAD7-4EAE-BB7E-851C521A67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" name="Diamond 41">
                      <a:extLst>
                        <a:ext uri="{FF2B5EF4-FFF2-40B4-BE49-F238E27FC236}">
                          <a16:creationId xmlns:a16="http://schemas.microsoft.com/office/drawing/2014/main" id="{FB60BEC6-347A-4F4D-BF4B-86E7B9FCDE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7" name="Group 43">
                    <a:extLst>
                      <a:ext uri="{FF2B5EF4-FFF2-40B4-BE49-F238E27FC236}">
                        <a16:creationId xmlns:a16="http://schemas.microsoft.com/office/drawing/2014/main" id="{60DA06A9-F408-462C-A6FE-394A56D28EB5}"/>
                      </a:ext>
                    </a:extLst>
                  </p:cNvPr>
                  <p:cNvGrpSpPr/>
                  <p:nvPr/>
                </p:nvGrpSpPr>
                <p:grpSpPr>
                  <a:xfrm>
                    <a:off x="8260830" y="385997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172" name="Flowchart: Collate 171">
                      <a:extLst>
                        <a:ext uri="{FF2B5EF4-FFF2-40B4-BE49-F238E27FC236}">
                          <a16:creationId xmlns:a16="http://schemas.microsoft.com/office/drawing/2014/main" id="{A9AA22CA-9639-47A4-951B-3DC90DF1C29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73" name="Rectangle 172">
                      <a:extLst>
                        <a:ext uri="{FF2B5EF4-FFF2-40B4-BE49-F238E27FC236}">
                          <a16:creationId xmlns:a16="http://schemas.microsoft.com/office/drawing/2014/main" id="{4C3965F3-5FC3-47DF-B296-158D1E242A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Diamond 173">
                      <a:extLst>
                        <a:ext uri="{FF2B5EF4-FFF2-40B4-BE49-F238E27FC236}">
                          <a16:creationId xmlns:a16="http://schemas.microsoft.com/office/drawing/2014/main" id="{1FA5D266-B543-4D52-96ED-1217FA5D0F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Diamond 174">
                      <a:extLst>
                        <a:ext uri="{FF2B5EF4-FFF2-40B4-BE49-F238E27FC236}">
                          <a16:creationId xmlns:a16="http://schemas.microsoft.com/office/drawing/2014/main" id="{A71693C9-AE84-40C8-ADFB-2747B7E6CE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" name="Diamond 175">
                      <a:extLst>
                        <a:ext uri="{FF2B5EF4-FFF2-40B4-BE49-F238E27FC236}">
                          <a16:creationId xmlns:a16="http://schemas.microsoft.com/office/drawing/2014/main" id="{8F7D6FEA-4F7F-43EE-9DFC-0375AC0C7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Diamond 176">
                      <a:extLst>
                        <a:ext uri="{FF2B5EF4-FFF2-40B4-BE49-F238E27FC236}">
                          <a16:creationId xmlns:a16="http://schemas.microsoft.com/office/drawing/2014/main" id="{7662B32A-3E68-4D55-B495-25BA630CDC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8" name="Group 50">
                    <a:extLst>
                      <a:ext uri="{FF2B5EF4-FFF2-40B4-BE49-F238E27FC236}">
                        <a16:creationId xmlns:a16="http://schemas.microsoft.com/office/drawing/2014/main" id="{59939E30-54B0-42E0-8B3F-B8CA012104EF}"/>
                      </a:ext>
                    </a:extLst>
                  </p:cNvPr>
                  <p:cNvGrpSpPr/>
                  <p:nvPr/>
                </p:nvGrpSpPr>
                <p:grpSpPr>
                  <a:xfrm>
                    <a:off x="8884170" y="372256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166" name="Flowchart: Collate 165">
                      <a:extLst>
                        <a:ext uri="{FF2B5EF4-FFF2-40B4-BE49-F238E27FC236}">
                          <a16:creationId xmlns:a16="http://schemas.microsoft.com/office/drawing/2014/main" id="{6487C3B8-CA0F-437E-91F6-554D9CDA781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7" name="Rectangle 166">
                      <a:extLst>
                        <a:ext uri="{FF2B5EF4-FFF2-40B4-BE49-F238E27FC236}">
                          <a16:creationId xmlns:a16="http://schemas.microsoft.com/office/drawing/2014/main" id="{78FA6A5C-A917-4E7C-A8AB-FD529FC914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" name="Diamond 167">
                      <a:extLst>
                        <a:ext uri="{FF2B5EF4-FFF2-40B4-BE49-F238E27FC236}">
                          <a16:creationId xmlns:a16="http://schemas.microsoft.com/office/drawing/2014/main" id="{C7936913-54D4-4A48-82A3-85D8720A5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" name="Diamond 168">
                      <a:extLst>
                        <a:ext uri="{FF2B5EF4-FFF2-40B4-BE49-F238E27FC236}">
                          <a16:creationId xmlns:a16="http://schemas.microsoft.com/office/drawing/2014/main" id="{6C1EAB83-B83A-4629-A833-B18B176D44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" name="Diamond 169">
                      <a:extLst>
                        <a:ext uri="{FF2B5EF4-FFF2-40B4-BE49-F238E27FC236}">
                          <a16:creationId xmlns:a16="http://schemas.microsoft.com/office/drawing/2014/main" id="{E8896A77-CEE6-4C8A-BA11-DCAD71274B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1" name="Diamond 170">
                      <a:extLst>
                        <a:ext uri="{FF2B5EF4-FFF2-40B4-BE49-F238E27FC236}">
                          <a16:creationId xmlns:a16="http://schemas.microsoft.com/office/drawing/2014/main" id="{637E7240-39C7-45D7-882C-D46CEC3B59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9" name="Group 57">
                    <a:extLst>
                      <a:ext uri="{FF2B5EF4-FFF2-40B4-BE49-F238E27FC236}">
                        <a16:creationId xmlns:a16="http://schemas.microsoft.com/office/drawing/2014/main" id="{8B157F1B-CCE8-45B7-9A1A-F774F13AB1F4}"/>
                      </a:ext>
                    </a:extLst>
                  </p:cNvPr>
                  <p:cNvGrpSpPr/>
                  <p:nvPr/>
                </p:nvGrpSpPr>
                <p:grpSpPr>
                  <a:xfrm>
                    <a:off x="9507510" y="358515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160" name="Flowchart: Collate 159">
                      <a:extLst>
                        <a:ext uri="{FF2B5EF4-FFF2-40B4-BE49-F238E27FC236}">
                          <a16:creationId xmlns:a16="http://schemas.microsoft.com/office/drawing/2014/main" id="{6BC57A17-71FF-4F9C-919C-A20DC13CDCE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Rectangle 160">
                      <a:extLst>
                        <a:ext uri="{FF2B5EF4-FFF2-40B4-BE49-F238E27FC236}">
                          <a16:creationId xmlns:a16="http://schemas.microsoft.com/office/drawing/2014/main" id="{F7D3CF32-46AF-433F-9820-ABE4C50972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" name="Diamond 161">
                      <a:extLst>
                        <a:ext uri="{FF2B5EF4-FFF2-40B4-BE49-F238E27FC236}">
                          <a16:creationId xmlns:a16="http://schemas.microsoft.com/office/drawing/2014/main" id="{05D16EB5-4392-4A6C-AF78-1BB433B0D8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" name="Diamond 162">
                      <a:extLst>
                        <a:ext uri="{FF2B5EF4-FFF2-40B4-BE49-F238E27FC236}">
                          <a16:creationId xmlns:a16="http://schemas.microsoft.com/office/drawing/2014/main" id="{701BEE8F-713A-459B-A6B1-BA5F339CB3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Diamond 163">
                      <a:extLst>
                        <a:ext uri="{FF2B5EF4-FFF2-40B4-BE49-F238E27FC236}">
                          <a16:creationId xmlns:a16="http://schemas.microsoft.com/office/drawing/2014/main" id="{9EB401E9-7BD5-4AAE-8AA9-62A06D30A5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5" name="Diamond 164">
                      <a:extLst>
                        <a:ext uri="{FF2B5EF4-FFF2-40B4-BE49-F238E27FC236}">
                          <a16:creationId xmlns:a16="http://schemas.microsoft.com/office/drawing/2014/main" id="{B3EA963A-0E01-4628-9B2A-8A4D23513F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0" name="Group 72">
                  <a:extLst>
                    <a:ext uri="{FF2B5EF4-FFF2-40B4-BE49-F238E27FC236}">
                      <a16:creationId xmlns:a16="http://schemas.microsoft.com/office/drawing/2014/main" id="{9D8E3957-9D0C-48F1-AD43-83AF12017B3F}"/>
                    </a:ext>
                  </a:extLst>
                </p:cNvPr>
                <p:cNvGrpSpPr/>
                <p:nvPr/>
              </p:nvGrpSpPr>
              <p:grpSpPr>
                <a:xfrm>
                  <a:off x="5334000" y="4876800"/>
                  <a:ext cx="2086131" cy="594610"/>
                  <a:chOff x="7620000" y="344774"/>
                  <a:chExt cx="3349050" cy="727023"/>
                </a:xfrm>
              </p:grpSpPr>
              <p:grpSp>
                <p:nvGrpSpPr>
                  <p:cNvPr id="121" name="Group 42">
                    <a:extLst>
                      <a:ext uri="{FF2B5EF4-FFF2-40B4-BE49-F238E27FC236}">
                        <a16:creationId xmlns:a16="http://schemas.microsoft.com/office/drawing/2014/main" id="{ACFDA440-40C1-47B7-B957-F41ED6F57D54}"/>
                      </a:ext>
                    </a:extLst>
                  </p:cNvPr>
                  <p:cNvGrpSpPr/>
                  <p:nvPr/>
                </p:nvGrpSpPr>
                <p:grpSpPr>
                  <a:xfrm>
                    <a:off x="7620000" y="381000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150" name="Flowchart: Collate 149">
                      <a:extLst>
                        <a:ext uri="{FF2B5EF4-FFF2-40B4-BE49-F238E27FC236}">
                          <a16:creationId xmlns:a16="http://schemas.microsoft.com/office/drawing/2014/main" id="{2BEB2A30-1005-4445-9CF3-B4BE8768FC6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284E4945-7A99-4286-9770-AD7ED7FF29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Diamond 151">
                      <a:extLst>
                        <a:ext uri="{FF2B5EF4-FFF2-40B4-BE49-F238E27FC236}">
                          <a16:creationId xmlns:a16="http://schemas.microsoft.com/office/drawing/2014/main" id="{7842A0F1-8F4D-45F6-9559-FD6D40C8FE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Diamond 152">
                      <a:extLst>
                        <a:ext uri="{FF2B5EF4-FFF2-40B4-BE49-F238E27FC236}">
                          <a16:creationId xmlns:a16="http://schemas.microsoft.com/office/drawing/2014/main" id="{8188ADED-C1B8-4811-A7FD-7D869990C8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" name="Diamond 153">
                      <a:extLst>
                        <a:ext uri="{FF2B5EF4-FFF2-40B4-BE49-F238E27FC236}">
                          <a16:creationId xmlns:a16="http://schemas.microsoft.com/office/drawing/2014/main" id="{7CC76798-F819-4640-8D27-024C6C335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Diamond 154">
                      <a:extLst>
                        <a:ext uri="{FF2B5EF4-FFF2-40B4-BE49-F238E27FC236}">
                          <a16:creationId xmlns:a16="http://schemas.microsoft.com/office/drawing/2014/main" id="{7ECECC31-D1F8-4ECB-BF74-CC6BF648FA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" name="Group 43">
                    <a:extLst>
                      <a:ext uri="{FF2B5EF4-FFF2-40B4-BE49-F238E27FC236}">
                        <a16:creationId xmlns:a16="http://schemas.microsoft.com/office/drawing/2014/main" id="{F0D9B628-A5D1-4E12-9EEB-6510EFC0BBCE}"/>
                      </a:ext>
                    </a:extLst>
                  </p:cNvPr>
                  <p:cNvGrpSpPr/>
                  <p:nvPr/>
                </p:nvGrpSpPr>
                <p:grpSpPr>
                  <a:xfrm>
                    <a:off x="8260830" y="385997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144" name="Flowchart: Collate 143">
                      <a:extLst>
                        <a:ext uri="{FF2B5EF4-FFF2-40B4-BE49-F238E27FC236}">
                          <a16:creationId xmlns:a16="http://schemas.microsoft.com/office/drawing/2014/main" id="{F495025B-0103-425F-B8F6-44249EC9EF3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7F8A4698-244B-44C8-964C-0D8F256CDA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6" name="Diamond 145">
                      <a:extLst>
                        <a:ext uri="{FF2B5EF4-FFF2-40B4-BE49-F238E27FC236}">
                          <a16:creationId xmlns:a16="http://schemas.microsoft.com/office/drawing/2014/main" id="{BEA28C4B-532D-422F-A79F-545DE94A1E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Diamond 146">
                      <a:extLst>
                        <a:ext uri="{FF2B5EF4-FFF2-40B4-BE49-F238E27FC236}">
                          <a16:creationId xmlns:a16="http://schemas.microsoft.com/office/drawing/2014/main" id="{CA681D4E-76B1-4800-9319-4610CE5CCF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8" name="Diamond 147">
                      <a:extLst>
                        <a:ext uri="{FF2B5EF4-FFF2-40B4-BE49-F238E27FC236}">
                          <a16:creationId xmlns:a16="http://schemas.microsoft.com/office/drawing/2014/main" id="{1D2EDDC1-8AA6-4B63-95F8-D6FAAA2D1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Diamond 148">
                      <a:extLst>
                        <a:ext uri="{FF2B5EF4-FFF2-40B4-BE49-F238E27FC236}">
                          <a16:creationId xmlns:a16="http://schemas.microsoft.com/office/drawing/2014/main" id="{42B273BB-601C-4597-AD25-1DA960EE49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3" name="Group 50">
                    <a:extLst>
                      <a:ext uri="{FF2B5EF4-FFF2-40B4-BE49-F238E27FC236}">
                        <a16:creationId xmlns:a16="http://schemas.microsoft.com/office/drawing/2014/main" id="{EFD0B90D-5BE1-4D50-B16A-0592B054F7A7}"/>
                      </a:ext>
                    </a:extLst>
                  </p:cNvPr>
                  <p:cNvGrpSpPr/>
                  <p:nvPr/>
                </p:nvGrpSpPr>
                <p:grpSpPr>
                  <a:xfrm>
                    <a:off x="8884170" y="372256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138" name="Flowchart: Collate 137">
                      <a:extLst>
                        <a:ext uri="{FF2B5EF4-FFF2-40B4-BE49-F238E27FC236}">
                          <a16:creationId xmlns:a16="http://schemas.microsoft.com/office/drawing/2014/main" id="{56ED2F44-ADF9-48BC-B703-E61B4AB2089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A34F5E3F-8475-4A27-8950-04606110E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" name="Diamond 139">
                      <a:extLst>
                        <a:ext uri="{FF2B5EF4-FFF2-40B4-BE49-F238E27FC236}">
                          <a16:creationId xmlns:a16="http://schemas.microsoft.com/office/drawing/2014/main" id="{21F1FA6A-2CD8-47A7-9D1C-627E97AB02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Diamond 140">
                      <a:extLst>
                        <a:ext uri="{FF2B5EF4-FFF2-40B4-BE49-F238E27FC236}">
                          <a16:creationId xmlns:a16="http://schemas.microsoft.com/office/drawing/2014/main" id="{638FE1A1-BD49-4221-83B4-9BCC8C7438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" name="Diamond 141">
                      <a:extLst>
                        <a:ext uri="{FF2B5EF4-FFF2-40B4-BE49-F238E27FC236}">
                          <a16:creationId xmlns:a16="http://schemas.microsoft.com/office/drawing/2014/main" id="{08C84D26-0FB0-4A0B-AC20-BFC1DFD0D7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Diamond 142">
                      <a:extLst>
                        <a:ext uri="{FF2B5EF4-FFF2-40B4-BE49-F238E27FC236}">
                          <a16:creationId xmlns:a16="http://schemas.microsoft.com/office/drawing/2014/main" id="{2E3A4F78-D82F-4779-AE89-0058D4453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4" name="Group 57">
                    <a:extLst>
                      <a:ext uri="{FF2B5EF4-FFF2-40B4-BE49-F238E27FC236}">
                        <a16:creationId xmlns:a16="http://schemas.microsoft.com/office/drawing/2014/main" id="{7B9769FD-4E59-4DA1-B5C5-B482312D1018}"/>
                      </a:ext>
                    </a:extLst>
                  </p:cNvPr>
                  <p:cNvGrpSpPr/>
                  <p:nvPr/>
                </p:nvGrpSpPr>
                <p:grpSpPr>
                  <a:xfrm>
                    <a:off x="9507510" y="358515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132" name="Flowchart: Collate 131">
                      <a:extLst>
                        <a:ext uri="{FF2B5EF4-FFF2-40B4-BE49-F238E27FC236}">
                          <a16:creationId xmlns:a16="http://schemas.microsoft.com/office/drawing/2014/main" id="{9E6477EA-041C-4AAA-99C0-C8CBBFF6434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3" name="Rectangle 132">
                      <a:extLst>
                        <a:ext uri="{FF2B5EF4-FFF2-40B4-BE49-F238E27FC236}">
                          <a16:creationId xmlns:a16="http://schemas.microsoft.com/office/drawing/2014/main" id="{FA237DC5-CA7C-4106-8478-504C29A0CB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Diamond 133">
                      <a:extLst>
                        <a:ext uri="{FF2B5EF4-FFF2-40B4-BE49-F238E27FC236}">
                          <a16:creationId xmlns:a16="http://schemas.microsoft.com/office/drawing/2014/main" id="{D2806664-3E13-4415-96A8-63EC96D450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" name="Diamond 134">
                      <a:extLst>
                        <a:ext uri="{FF2B5EF4-FFF2-40B4-BE49-F238E27FC236}">
                          <a16:creationId xmlns:a16="http://schemas.microsoft.com/office/drawing/2014/main" id="{3A736769-4276-4ECF-9139-BFA71E03AF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" name="Diamond 135">
                      <a:extLst>
                        <a:ext uri="{FF2B5EF4-FFF2-40B4-BE49-F238E27FC236}">
                          <a16:creationId xmlns:a16="http://schemas.microsoft.com/office/drawing/2014/main" id="{B0D9BE07-5FA6-4EF7-A973-6D024F9D35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" name="Diamond 136">
                      <a:extLst>
                        <a:ext uri="{FF2B5EF4-FFF2-40B4-BE49-F238E27FC236}">
                          <a16:creationId xmlns:a16="http://schemas.microsoft.com/office/drawing/2014/main" id="{90F820E6-E4A7-4A94-A261-29A17C2950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5" name="Group 64">
                    <a:extLst>
                      <a:ext uri="{FF2B5EF4-FFF2-40B4-BE49-F238E27FC236}">
                        <a16:creationId xmlns:a16="http://schemas.microsoft.com/office/drawing/2014/main" id="{55AB6ABF-E68A-4C00-AC7F-37AB6B9C3B29}"/>
                      </a:ext>
                    </a:extLst>
                  </p:cNvPr>
                  <p:cNvGrpSpPr/>
                  <p:nvPr/>
                </p:nvGrpSpPr>
                <p:grpSpPr>
                  <a:xfrm>
                    <a:off x="10130850" y="344774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126" name="Flowchart: Collate 125">
                      <a:extLst>
                        <a:ext uri="{FF2B5EF4-FFF2-40B4-BE49-F238E27FC236}">
                          <a16:creationId xmlns:a16="http://schemas.microsoft.com/office/drawing/2014/main" id="{35053486-1BC0-464D-8ABD-9914C7FEA27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4D27E38D-A90C-438E-A96F-2E64D8B32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8" name="Diamond 127">
                      <a:extLst>
                        <a:ext uri="{FF2B5EF4-FFF2-40B4-BE49-F238E27FC236}">
                          <a16:creationId xmlns:a16="http://schemas.microsoft.com/office/drawing/2014/main" id="{0CB906F4-1136-4C3F-AEA5-01E1348B07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9" name="Diamond 128">
                      <a:extLst>
                        <a:ext uri="{FF2B5EF4-FFF2-40B4-BE49-F238E27FC236}">
                          <a16:creationId xmlns:a16="http://schemas.microsoft.com/office/drawing/2014/main" id="{C1382D5A-18D5-49D1-BC21-EE3A17E863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Diamond 129">
                      <a:extLst>
                        <a:ext uri="{FF2B5EF4-FFF2-40B4-BE49-F238E27FC236}">
                          <a16:creationId xmlns:a16="http://schemas.microsoft.com/office/drawing/2014/main" id="{818BD12A-3B17-45CC-89B9-AEE556D6F3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" name="Diamond 130">
                      <a:extLst>
                        <a:ext uri="{FF2B5EF4-FFF2-40B4-BE49-F238E27FC236}">
                          <a16:creationId xmlns:a16="http://schemas.microsoft.com/office/drawing/2014/main" id="{9CA27750-0A57-4093-ABF1-B0632B2F14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93" name="Group 175">
              <a:extLst>
                <a:ext uri="{FF2B5EF4-FFF2-40B4-BE49-F238E27FC236}">
                  <a16:creationId xmlns:a16="http://schemas.microsoft.com/office/drawing/2014/main" id="{B0361BF5-5FAF-4F7B-B0C9-2687D94C6527}"/>
                </a:ext>
              </a:extLst>
            </p:cNvPr>
            <p:cNvGrpSpPr/>
            <p:nvPr/>
          </p:nvGrpSpPr>
          <p:grpSpPr>
            <a:xfrm flipH="1">
              <a:off x="7239000" y="3505200"/>
              <a:ext cx="838200" cy="892657"/>
              <a:chOff x="228600" y="1752600"/>
              <a:chExt cx="838200" cy="892657"/>
            </a:xfrm>
          </p:grpSpPr>
          <p:grpSp>
            <p:nvGrpSpPr>
              <p:cNvPr id="94" name="Group 36">
                <a:extLst>
                  <a:ext uri="{FF2B5EF4-FFF2-40B4-BE49-F238E27FC236}">
                    <a16:creationId xmlns:a16="http://schemas.microsoft.com/office/drawing/2014/main" id="{A64112EC-365D-4525-ADCF-A8E323E41885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96" name="Round Same Side Corner Rectangle 93">
                  <a:extLst>
                    <a:ext uri="{FF2B5EF4-FFF2-40B4-BE49-F238E27FC236}">
                      <a16:creationId xmlns:a16="http://schemas.microsoft.com/office/drawing/2014/main" id="{184B67DD-1176-44AD-9516-1DBBB1EF5334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Block Arc 96">
                  <a:extLst>
                    <a:ext uri="{FF2B5EF4-FFF2-40B4-BE49-F238E27FC236}">
                      <a16:creationId xmlns:a16="http://schemas.microsoft.com/office/drawing/2014/main" id="{0196DE3A-5368-47AE-AA43-D99E6F8239A0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77C1588B-EECE-42F0-91C7-A0A6D8340723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E9D146CF-2D65-4A98-9244-79AE048A0C8D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AEE42788-451A-4600-851F-6B0093289516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AFB86E66-8D0E-4213-865B-B4F2E1B224A7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Double Wave 101">
                  <a:extLst>
                    <a:ext uri="{FF2B5EF4-FFF2-40B4-BE49-F238E27FC236}">
                      <a16:creationId xmlns:a16="http://schemas.microsoft.com/office/drawing/2014/main" id="{32F5D92D-7F67-4AD3-89D5-2D4FBB093204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C2E7CE4-3D6E-4BB6-94BC-D0E8D206B078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684">
            <a:extLst>
              <a:ext uri="{FF2B5EF4-FFF2-40B4-BE49-F238E27FC236}">
                <a16:creationId xmlns:a16="http://schemas.microsoft.com/office/drawing/2014/main" id="{324D6A80-368B-4048-818D-5340146AC0B1}"/>
              </a:ext>
            </a:extLst>
          </p:cNvPr>
          <p:cNvGrpSpPr/>
          <p:nvPr/>
        </p:nvGrpSpPr>
        <p:grpSpPr>
          <a:xfrm>
            <a:off x="6617419" y="3042581"/>
            <a:ext cx="1725028" cy="2903096"/>
            <a:chOff x="5105400" y="609600"/>
            <a:chExt cx="3124200" cy="5257800"/>
          </a:xfrm>
        </p:grpSpPr>
        <p:grpSp>
          <p:nvGrpSpPr>
            <p:cNvPr id="10" name="Group 182">
              <a:extLst>
                <a:ext uri="{FF2B5EF4-FFF2-40B4-BE49-F238E27FC236}">
                  <a16:creationId xmlns:a16="http://schemas.microsoft.com/office/drawing/2014/main" id="{EC03FB32-158F-4F70-A9F5-0BB6028186F1}"/>
                </a:ext>
              </a:extLst>
            </p:cNvPr>
            <p:cNvGrpSpPr/>
            <p:nvPr/>
          </p:nvGrpSpPr>
          <p:grpSpPr>
            <a:xfrm>
              <a:off x="5105400" y="609600"/>
              <a:ext cx="2884589" cy="5257800"/>
              <a:chOff x="5105400" y="609600"/>
              <a:chExt cx="2884589" cy="5257800"/>
            </a:xfrm>
          </p:grpSpPr>
          <p:grpSp>
            <p:nvGrpSpPr>
              <p:cNvPr id="21" name="Group 169">
                <a:extLst>
                  <a:ext uri="{FF2B5EF4-FFF2-40B4-BE49-F238E27FC236}">
                    <a16:creationId xmlns:a16="http://schemas.microsoft.com/office/drawing/2014/main" id="{C800901E-C166-4AE8-81B5-2546AE0D904F}"/>
                  </a:ext>
                </a:extLst>
              </p:cNvPr>
              <p:cNvGrpSpPr/>
              <p:nvPr/>
            </p:nvGrpSpPr>
            <p:grpSpPr>
              <a:xfrm flipH="1">
                <a:off x="5867400" y="5105400"/>
                <a:ext cx="762000" cy="762000"/>
                <a:chOff x="3840508" y="5509035"/>
                <a:chExt cx="1055390" cy="957855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1DEFE1B4-E880-452C-BECE-27C6A64F5944}"/>
                    </a:ext>
                  </a:extLst>
                </p:cNvPr>
                <p:cNvSpPr/>
                <p:nvPr/>
              </p:nvSpPr>
              <p:spPr>
                <a:xfrm rot="2101605">
                  <a:off x="3840508" y="5509035"/>
                  <a:ext cx="1030210" cy="95785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C3EF5446-E032-4203-9098-C6ED47FBB324}"/>
                    </a:ext>
                  </a:extLst>
                </p:cNvPr>
                <p:cNvSpPr/>
                <p:nvPr/>
              </p:nvSpPr>
              <p:spPr>
                <a:xfrm>
                  <a:off x="4038600" y="5638800"/>
                  <a:ext cx="838200" cy="609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Moon 90">
                  <a:extLst>
                    <a:ext uri="{FF2B5EF4-FFF2-40B4-BE49-F238E27FC236}">
                      <a16:creationId xmlns:a16="http://schemas.microsoft.com/office/drawing/2014/main" id="{A4B4E992-23A0-4F92-91F3-E12C3ABA8B69}"/>
                    </a:ext>
                  </a:extLst>
                </p:cNvPr>
                <p:cNvSpPr/>
                <p:nvPr/>
              </p:nvSpPr>
              <p:spPr>
                <a:xfrm rot="4319138">
                  <a:off x="4314905" y="5563212"/>
                  <a:ext cx="281239" cy="880746"/>
                </a:xfrm>
                <a:prstGeom prst="mo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168">
                <a:extLst>
                  <a:ext uri="{FF2B5EF4-FFF2-40B4-BE49-F238E27FC236}">
                    <a16:creationId xmlns:a16="http://schemas.microsoft.com/office/drawing/2014/main" id="{F7BFC2D4-D30F-4E4C-8718-6A819D4D4AD3}"/>
                  </a:ext>
                </a:extLst>
              </p:cNvPr>
              <p:cNvGrpSpPr/>
              <p:nvPr/>
            </p:nvGrpSpPr>
            <p:grpSpPr>
              <a:xfrm>
                <a:off x="6553200" y="5105400"/>
                <a:ext cx="783670" cy="664209"/>
                <a:chOff x="3864530" y="5516614"/>
                <a:chExt cx="1031368" cy="874149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6E0ACCEA-808D-44BF-8E9A-D2C3882FB151}"/>
                    </a:ext>
                  </a:extLst>
                </p:cNvPr>
                <p:cNvSpPr/>
                <p:nvPr/>
              </p:nvSpPr>
              <p:spPr>
                <a:xfrm rot="2101605">
                  <a:off x="3864530" y="5516614"/>
                  <a:ext cx="1030210" cy="874149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08F5681B-B674-455A-903B-162196497E93}"/>
                    </a:ext>
                  </a:extLst>
                </p:cNvPr>
                <p:cNvSpPr/>
                <p:nvPr/>
              </p:nvSpPr>
              <p:spPr>
                <a:xfrm>
                  <a:off x="4038600" y="5638800"/>
                  <a:ext cx="838200" cy="609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Moon 87">
                  <a:extLst>
                    <a:ext uri="{FF2B5EF4-FFF2-40B4-BE49-F238E27FC236}">
                      <a16:creationId xmlns:a16="http://schemas.microsoft.com/office/drawing/2014/main" id="{C3769F80-8EB9-440C-85DE-83B3E71C770C}"/>
                    </a:ext>
                  </a:extLst>
                </p:cNvPr>
                <p:cNvSpPr/>
                <p:nvPr/>
              </p:nvSpPr>
              <p:spPr>
                <a:xfrm rot="4319138">
                  <a:off x="4314905" y="5563212"/>
                  <a:ext cx="281239" cy="880746"/>
                </a:xfrm>
                <a:prstGeom prst="mo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885035B-738C-421F-9FF7-F095AA8AD7DC}"/>
                  </a:ext>
                </a:extLst>
              </p:cNvPr>
              <p:cNvSpPr/>
              <p:nvPr/>
            </p:nvSpPr>
            <p:spPr>
              <a:xfrm rot="3435232" flipH="1">
                <a:off x="7285726" y="3728465"/>
                <a:ext cx="702478" cy="64630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E60498F-AF6D-47EA-93BC-0DBB705977F0}"/>
                  </a:ext>
                </a:extLst>
              </p:cNvPr>
              <p:cNvSpPr/>
              <p:nvPr/>
            </p:nvSpPr>
            <p:spPr>
              <a:xfrm rot="18164768">
                <a:off x="5129153" y="3849437"/>
                <a:ext cx="702478" cy="54941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rapezoid 24">
                <a:extLst>
                  <a:ext uri="{FF2B5EF4-FFF2-40B4-BE49-F238E27FC236}">
                    <a16:creationId xmlns:a16="http://schemas.microsoft.com/office/drawing/2014/main" id="{249E88E4-3D1B-4A8B-9FEF-CDE2226BD269}"/>
                  </a:ext>
                </a:extLst>
              </p:cNvPr>
              <p:cNvSpPr/>
              <p:nvPr/>
            </p:nvSpPr>
            <p:spPr>
              <a:xfrm>
                <a:off x="5723526" y="2998024"/>
                <a:ext cx="1648336" cy="2388424"/>
              </a:xfrm>
              <a:prstGeom prst="trapezoid">
                <a:avLst/>
              </a:prstGeom>
              <a:solidFill>
                <a:srgbClr val="D6C58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rapezoid 25">
                <a:extLst>
                  <a:ext uri="{FF2B5EF4-FFF2-40B4-BE49-F238E27FC236}">
                    <a16:creationId xmlns:a16="http://schemas.microsoft.com/office/drawing/2014/main" id="{F84800DA-FD0A-4603-BB7E-493335038030}"/>
                  </a:ext>
                </a:extLst>
              </p:cNvPr>
              <p:cNvSpPr/>
              <p:nvPr/>
            </p:nvSpPr>
            <p:spPr>
              <a:xfrm rot="20676161" flipH="1">
                <a:off x="6823801" y="2650869"/>
                <a:ext cx="1122824" cy="1521686"/>
              </a:xfrm>
              <a:prstGeom prst="trapezoi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rapezoid 26">
                <a:extLst>
                  <a:ext uri="{FF2B5EF4-FFF2-40B4-BE49-F238E27FC236}">
                    <a16:creationId xmlns:a16="http://schemas.microsoft.com/office/drawing/2014/main" id="{B8BBCE9E-98A6-45EC-A069-72CE88E17065}"/>
                  </a:ext>
                </a:extLst>
              </p:cNvPr>
              <p:cNvSpPr/>
              <p:nvPr/>
            </p:nvSpPr>
            <p:spPr>
              <a:xfrm rot="996339">
                <a:off x="5194823" y="2654208"/>
                <a:ext cx="1122824" cy="1521686"/>
              </a:xfrm>
              <a:prstGeom prst="trapezoi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loud 27">
                <a:extLst>
                  <a:ext uri="{FF2B5EF4-FFF2-40B4-BE49-F238E27FC236}">
                    <a16:creationId xmlns:a16="http://schemas.microsoft.com/office/drawing/2014/main" id="{F4F52D22-F4EB-4BC2-B472-B6287B8C2F38}"/>
                  </a:ext>
                </a:extLst>
              </p:cNvPr>
              <p:cNvSpPr/>
              <p:nvPr/>
            </p:nvSpPr>
            <p:spPr>
              <a:xfrm rot="21374563">
                <a:off x="5105400" y="609600"/>
                <a:ext cx="2884589" cy="3231397"/>
              </a:xfrm>
              <a:prstGeom prst="clou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rapezoid 28">
                <a:extLst>
                  <a:ext uri="{FF2B5EF4-FFF2-40B4-BE49-F238E27FC236}">
                    <a16:creationId xmlns:a16="http://schemas.microsoft.com/office/drawing/2014/main" id="{EE3193F9-C992-4EF0-9FB5-7177F20978CB}"/>
                  </a:ext>
                </a:extLst>
              </p:cNvPr>
              <p:cNvSpPr/>
              <p:nvPr/>
            </p:nvSpPr>
            <p:spPr>
              <a:xfrm>
                <a:off x="5723526" y="2717033"/>
                <a:ext cx="1648336" cy="2388424"/>
              </a:xfrm>
              <a:prstGeom prst="trapezoi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706F562-A5FB-4FEF-A0F1-A90B96FEC600}"/>
                  </a:ext>
                </a:extLst>
              </p:cNvPr>
              <p:cNvSpPr/>
              <p:nvPr/>
            </p:nvSpPr>
            <p:spPr>
              <a:xfrm>
                <a:off x="5517484" y="890591"/>
                <a:ext cx="2060420" cy="196693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Cloud 30">
                <a:extLst>
                  <a:ext uri="{FF2B5EF4-FFF2-40B4-BE49-F238E27FC236}">
                    <a16:creationId xmlns:a16="http://schemas.microsoft.com/office/drawing/2014/main" id="{10D09FC7-7F41-4ED8-821B-8554012AE46D}"/>
                  </a:ext>
                </a:extLst>
              </p:cNvPr>
              <p:cNvSpPr/>
              <p:nvPr/>
            </p:nvSpPr>
            <p:spPr>
              <a:xfrm>
                <a:off x="5723526" y="890591"/>
                <a:ext cx="1442294" cy="702478"/>
              </a:xfrm>
              <a:prstGeom prst="clou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rapezoid 31">
                <a:extLst>
                  <a:ext uri="{FF2B5EF4-FFF2-40B4-BE49-F238E27FC236}">
                    <a16:creationId xmlns:a16="http://schemas.microsoft.com/office/drawing/2014/main" id="{74BCD35A-0849-4BA2-B0B2-4A67DFF37EF3}"/>
                  </a:ext>
                </a:extLst>
              </p:cNvPr>
              <p:cNvSpPr/>
              <p:nvPr/>
            </p:nvSpPr>
            <p:spPr>
              <a:xfrm rot="996339">
                <a:off x="5123027" y="929546"/>
                <a:ext cx="807082" cy="1888730"/>
              </a:xfrm>
              <a:prstGeom prst="trapezoid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rapezoid 32">
                <a:extLst>
                  <a:ext uri="{FF2B5EF4-FFF2-40B4-BE49-F238E27FC236}">
                    <a16:creationId xmlns:a16="http://schemas.microsoft.com/office/drawing/2014/main" id="{F941B6A9-C7E6-4469-97A8-EB4909073D16}"/>
                  </a:ext>
                </a:extLst>
              </p:cNvPr>
              <p:cNvSpPr/>
              <p:nvPr/>
            </p:nvSpPr>
            <p:spPr>
              <a:xfrm rot="20603661" flipH="1">
                <a:off x="7132702" y="929843"/>
                <a:ext cx="807082" cy="1888730"/>
              </a:xfrm>
              <a:prstGeom prst="trapezoid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Cross 33">
                <a:extLst>
                  <a:ext uri="{FF2B5EF4-FFF2-40B4-BE49-F238E27FC236}">
                    <a16:creationId xmlns:a16="http://schemas.microsoft.com/office/drawing/2014/main" id="{F6E7F7D2-EDBF-47A8-851C-A084B621D100}"/>
                  </a:ext>
                </a:extLst>
              </p:cNvPr>
              <p:cNvSpPr/>
              <p:nvPr/>
            </p:nvSpPr>
            <p:spPr>
              <a:xfrm>
                <a:off x="5723526" y="890591"/>
                <a:ext cx="1648336" cy="421487"/>
              </a:xfrm>
              <a:prstGeom prst="plu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50">
                <a:extLst>
                  <a:ext uri="{FF2B5EF4-FFF2-40B4-BE49-F238E27FC236}">
                    <a16:creationId xmlns:a16="http://schemas.microsoft.com/office/drawing/2014/main" id="{932FDC41-63EE-403B-B3DC-16D164A158A3}"/>
                  </a:ext>
                </a:extLst>
              </p:cNvPr>
              <p:cNvGrpSpPr/>
              <p:nvPr/>
            </p:nvGrpSpPr>
            <p:grpSpPr>
              <a:xfrm>
                <a:off x="7010400" y="1295400"/>
                <a:ext cx="505918" cy="1447800"/>
                <a:chOff x="8257082" y="609600"/>
                <a:chExt cx="1045626" cy="3883702"/>
              </a:xfrm>
            </p:grpSpPr>
            <p:sp>
              <p:nvSpPr>
                <p:cNvPr id="75" name="Diamond 40">
                  <a:extLst>
                    <a:ext uri="{FF2B5EF4-FFF2-40B4-BE49-F238E27FC236}">
                      <a16:creationId xmlns:a16="http://schemas.microsoft.com/office/drawing/2014/main" id="{E5910AF3-0BA0-4831-B346-F65A01C800C2}"/>
                    </a:ext>
                  </a:extLst>
                </p:cNvPr>
                <p:cNvSpPr/>
                <p:nvPr/>
              </p:nvSpPr>
              <p:spPr>
                <a:xfrm>
                  <a:off x="8257082" y="1553980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6" name="Group 43">
                  <a:extLst>
                    <a:ext uri="{FF2B5EF4-FFF2-40B4-BE49-F238E27FC236}">
                      <a16:creationId xmlns:a16="http://schemas.microsoft.com/office/drawing/2014/main" id="{8A40202E-5074-4A5D-ACA2-80ACADC1E97F}"/>
                    </a:ext>
                  </a:extLst>
                </p:cNvPr>
                <p:cNvGrpSpPr/>
                <p:nvPr/>
              </p:nvGrpSpPr>
              <p:grpSpPr>
                <a:xfrm>
                  <a:off x="8458200" y="609600"/>
                  <a:ext cx="685800" cy="1524000"/>
                  <a:chOff x="8458200" y="609600"/>
                  <a:chExt cx="685800" cy="1524000"/>
                </a:xfrm>
              </p:grpSpPr>
              <p:sp>
                <p:nvSpPr>
                  <p:cNvPr id="84" name="Diamond 39">
                    <a:extLst>
                      <a:ext uri="{FF2B5EF4-FFF2-40B4-BE49-F238E27FC236}">
                        <a16:creationId xmlns:a16="http://schemas.microsoft.com/office/drawing/2014/main" id="{F56D993A-1673-42A9-A025-AB2AF5BB66F5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Quad Arrow 41">
                    <a:extLst>
                      <a:ext uri="{FF2B5EF4-FFF2-40B4-BE49-F238E27FC236}">
                        <a16:creationId xmlns:a16="http://schemas.microsoft.com/office/drawing/2014/main" id="{B0B2602E-38FC-4DEC-AEAF-5AF5FE3C54BD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7" name="Diamond 42">
                  <a:extLst>
                    <a:ext uri="{FF2B5EF4-FFF2-40B4-BE49-F238E27FC236}">
                      <a16:creationId xmlns:a16="http://schemas.microsoft.com/office/drawing/2014/main" id="{45A415AD-7A7B-4418-B81B-7CCFE999D4D5}"/>
                    </a:ext>
                  </a:extLst>
                </p:cNvPr>
                <p:cNvSpPr/>
                <p:nvPr/>
              </p:nvSpPr>
              <p:spPr>
                <a:xfrm>
                  <a:off x="8994098" y="1601449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8" name="Group 44">
                  <a:extLst>
                    <a:ext uri="{FF2B5EF4-FFF2-40B4-BE49-F238E27FC236}">
                      <a16:creationId xmlns:a16="http://schemas.microsoft.com/office/drawing/2014/main" id="{597D76C4-ACD6-4D4D-8C39-62DC909017B3}"/>
                    </a:ext>
                  </a:extLst>
                </p:cNvPr>
                <p:cNvGrpSpPr/>
                <p:nvPr/>
              </p:nvGrpSpPr>
              <p:grpSpPr>
                <a:xfrm>
                  <a:off x="8458200" y="2209800"/>
                  <a:ext cx="685800" cy="1524000"/>
                  <a:chOff x="8458200" y="609600"/>
                  <a:chExt cx="685800" cy="1524000"/>
                </a:xfrm>
              </p:grpSpPr>
              <p:sp>
                <p:nvSpPr>
                  <p:cNvPr id="82" name="Diamond 81">
                    <a:extLst>
                      <a:ext uri="{FF2B5EF4-FFF2-40B4-BE49-F238E27FC236}">
                        <a16:creationId xmlns:a16="http://schemas.microsoft.com/office/drawing/2014/main" id="{6CC0A24E-D631-49D4-BFA3-90CC3BCB6A4B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Quad Arrow 80">
                    <a:extLst>
                      <a:ext uri="{FF2B5EF4-FFF2-40B4-BE49-F238E27FC236}">
                        <a16:creationId xmlns:a16="http://schemas.microsoft.com/office/drawing/2014/main" id="{AF593951-2DD0-4562-A999-CC316546C50F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9" name="Diamond 78">
                  <a:extLst>
                    <a:ext uri="{FF2B5EF4-FFF2-40B4-BE49-F238E27FC236}">
                      <a16:creationId xmlns:a16="http://schemas.microsoft.com/office/drawing/2014/main" id="{9E3AF270-A102-4869-B91A-E927040233E1}"/>
                    </a:ext>
                  </a:extLst>
                </p:cNvPr>
                <p:cNvSpPr/>
                <p:nvPr/>
              </p:nvSpPr>
              <p:spPr>
                <a:xfrm>
                  <a:off x="8382000" y="3429000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Diamond 79">
                  <a:extLst>
                    <a:ext uri="{FF2B5EF4-FFF2-40B4-BE49-F238E27FC236}">
                      <a16:creationId xmlns:a16="http://schemas.microsoft.com/office/drawing/2014/main" id="{9F3410AE-9785-4B98-8826-B13F5543B4AF}"/>
                    </a:ext>
                  </a:extLst>
                </p:cNvPr>
                <p:cNvSpPr/>
                <p:nvPr/>
              </p:nvSpPr>
              <p:spPr>
                <a:xfrm>
                  <a:off x="8901659" y="3414010"/>
                  <a:ext cx="311108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Diamond 80">
                  <a:extLst>
                    <a:ext uri="{FF2B5EF4-FFF2-40B4-BE49-F238E27FC236}">
                      <a16:creationId xmlns:a16="http://schemas.microsoft.com/office/drawing/2014/main" id="{513DC583-196B-4F36-A9F8-11285BAC52BD}"/>
                    </a:ext>
                  </a:extLst>
                </p:cNvPr>
                <p:cNvSpPr/>
                <p:nvPr/>
              </p:nvSpPr>
              <p:spPr>
                <a:xfrm>
                  <a:off x="8666813" y="3807502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51">
                <a:extLst>
                  <a:ext uri="{FF2B5EF4-FFF2-40B4-BE49-F238E27FC236}">
                    <a16:creationId xmlns:a16="http://schemas.microsoft.com/office/drawing/2014/main" id="{9D35C260-7F40-44A9-95A3-435BEBC54EA9}"/>
                  </a:ext>
                </a:extLst>
              </p:cNvPr>
              <p:cNvGrpSpPr/>
              <p:nvPr/>
            </p:nvGrpSpPr>
            <p:grpSpPr>
              <a:xfrm>
                <a:off x="5486400" y="1219200"/>
                <a:ext cx="505918" cy="1447800"/>
                <a:chOff x="8257082" y="609600"/>
                <a:chExt cx="1045626" cy="3883702"/>
              </a:xfrm>
            </p:grpSpPr>
            <p:sp>
              <p:nvSpPr>
                <p:cNvPr id="64" name="Diamond 63">
                  <a:extLst>
                    <a:ext uri="{FF2B5EF4-FFF2-40B4-BE49-F238E27FC236}">
                      <a16:creationId xmlns:a16="http://schemas.microsoft.com/office/drawing/2014/main" id="{6F57757B-B5D6-4215-BAAE-8C00E20AEC60}"/>
                    </a:ext>
                  </a:extLst>
                </p:cNvPr>
                <p:cNvSpPr/>
                <p:nvPr/>
              </p:nvSpPr>
              <p:spPr>
                <a:xfrm>
                  <a:off x="8257082" y="1553980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5" name="Group 43">
                  <a:extLst>
                    <a:ext uri="{FF2B5EF4-FFF2-40B4-BE49-F238E27FC236}">
                      <a16:creationId xmlns:a16="http://schemas.microsoft.com/office/drawing/2014/main" id="{15F7974C-23F9-43CE-A0D4-723DC7D69A2A}"/>
                    </a:ext>
                  </a:extLst>
                </p:cNvPr>
                <p:cNvGrpSpPr/>
                <p:nvPr/>
              </p:nvGrpSpPr>
              <p:grpSpPr>
                <a:xfrm>
                  <a:off x="8458200" y="609600"/>
                  <a:ext cx="685800" cy="1524000"/>
                  <a:chOff x="8458200" y="609600"/>
                  <a:chExt cx="685800" cy="1524000"/>
                </a:xfrm>
              </p:grpSpPr>
              <p:sp>
                <p:nvSpPr>
                  <p:cNvPr id="73" name="Diamond 72">
                    <a:extLst>
                      <a:ext uri="{FF2B5EF4-FFF2-40B4-BE49-F238E27FC236}">
                        <a16:creationId xmlns:a16="http://schemas.microsoft.com/office/drawing/2014/main" id="{E70DEAAF-071B-4A69-8081-126DA00FFA8F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Quad Arrow 71">
                    <a:extLst>
                      <a:ext uri="{FF2B5EF4-FFF2-40B4-BE49-F238E27FC236}">
                        <a16:creationId xmlns:a16="http://schemas.microsoft.com/office/drawing/2014/main" id="{6B90F51C-C591-44DB-BEAC-FD48EE4E8FB1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6" name="Diamond 65">
                  <a:extLst>
                    <a:ext uri="{FF2B5EF4-FFF2-40B4-BE49-F238E27FC236}">
                      <a16:creationId xmlns:a16="http://schemas.microsoft.com/office/drawing/2014/main" id="{F687BA11-3D77-4AB7-8FF0-243CD1EC0CCC}"/>
                    </a:ext>
                  </a:extLst>
                </p:cNvPr>
                <p:cNvSpPr/>
                <p:nvPr/>
              </p:nvSpPr>
              <p:spPr>
                <a:xfrm>
                  <a:off x="8994098" y="1601449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7" name="Group 44">
                  <a:extLst>
                    <a:ext uri="{FF2B5EF4-FFF2-40B4-BE49-F238E27FC236}">
                      <a16:creationId xmlns:a16="http://schemas.microsoft.com/office/drawing/2014/main" id="{D5148DDE-DD92-45CC-B073-0198985342EB}"/>
                    </a:ext>
                  </a:extLst>
                </p:cNvPr>
                <p:cNvGrpSpPr/>
                <p:nvPr/>
              </p:nvGrpSpPr>
              <p:grpSpPr>
                <a:xfrm>
                  <a:off x="8458200" y="2209800"/>
                  <a:ext cx="685800" cy="1524000"/>
                  <a:chOff x="8458200" y="609600"/>
                  <a:chExt cx="685800" cy="1524000"/>
                </a:xfrm>
              </p:grpSpPr>
              <p:sp>
                <p:nvSpPr>
                  <p:cNvPr id="71" name="Diamond 59">
                    <a:extLst>
                      <a:ext uri="{FF2B5EF4-FFF2-40B4-BE49-F238E27FC236}">
                        <a16:creationId xmlns:a16="http://schemas.microsoft.com/office/drawing/2014/main" id="{9B8AFA7F-BA49-4CD9-9B69-6521B52382C8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Quad Arrow 69">
                    <a:extLst>
                      <a:ext uri="{FF2B5EF4-FFF2-40B4-BE49-F238E27FC236}">
                        <a16:creationId xmlns:a16="http://schemas.microsoft.com/office/drawing/2014/main" id="{C27EABC6-9810-4FE7-9477-8B0D2D84FF3B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8" name="Diamond 67">
                  <a:extLst>
                    <a:ext uri="{FF2B5EF4-FFF2-40B4-BE49-F238E27FC236}">
                      <a16:creationId xmlns:a16="http://schemas.microsoft.com/office/drawing/2014/main" id="{39CB9866-9EEA-4210-AFCB-29031D30BDD8}"/>
                    </a:ext>
                  </a:extLst>
                </p:cNvPr>
                <p:cNvSpPr/>
                <p:nvPr/>
              </p:nvSpPr>
              <p:spPr>
                <a:xfrm>
                  <a:off x="8382000" y="3429000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Diamond 57">
                  <a:extLst>
                    <a:ext uri="{FF2B5EF4-FFF2-40B4-BE49-F238E27FC236}">
                      <a16:creationId xmlns:a16="http://schemas.microsoft.com/office/drawing/2014/main" id="{B4FB89C6-B759-4038-AD7D-2CD3A9BC5223}"/>
                    </a:ext>
                  </a:extLst>
                </p:cNvPr>
                <p:cNvSpPr/>
                <p:nvPr/>
              </p:nvSpPr>
              <p:spPr>
                <a:xfrm>
                  <a:off x="8901659" y="3414010"/>
                  <a:ext cx="311108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Diamond 69">
                  <a:extLst>
                    <a:ext uri="{FF2B5EF4-FFF2-40B4-BE49-F238E27FC236}">
                      <a16:creationId xmlns:a16="http://schemas.microsoft.com/office/drawing/2014/main" id="{C5EAC042-57AD-4208-9CE9-69F998B1030B}"/>
                    </a:ext>
                  </a:extLst>
                </p:cNvPr>
                <p:cNvSpPr/>
                <p:nvPr/>
              </p:nvSpPr>
              <p:spPr>
                <a:xfrm>
                  <a:off x="8666813" y="3807502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102">
                <a:extLst>
                  <a:ext uri="{FF2B5EF4-FFF2-40B4-BE49-F238E27FC236}">
                    <a16:creationId xmlns:a16="http://schemas.microsoft.com/office/drawing/2014/main" id="{F3004484-1D73-4161-B1F6-58FEECC8CA43}"/>
                  </a:ext>
                </a:extLst>
              </p:cNvPr>
              <p:cNvGrpSpPr/>
              <p:nvPr/>
            </p:nvGrpSpPr>
            <p:grpSpPr>
              <a:xfrm>
                <a:off x="5943600" y="2743200"/>
                <a:ext cx="1261672" cy="1350364"/>
                <a:chOff x="7912643" y="1528673"/>
                <a:chExt cx="1972825" cy="2562393"/>
              </a:xfrm>
            </p:grpSpPr>
            <p:sp>
              <p:nvSpPr>
                <p:cNvPr id="38" name="Diamond 37">
                  <a:extLst>
                    <a:ext uri="{FF2B5EF4-FFF2-40B4-BE49-F238E27FC236}">
                      <a16:creationId xmlns:a16="http://schemas.microsoft.com/office/drawing/2014/main" id="{819CDADE-4B66-4E58-B675-6F4A6BF70B20}"/>
                    </a:ext>
                  </a:extLst>
                </p:cNvPr>
                <p:cNvSpPr/>
                <p:nvPr/>
              </p:nvSpPr>
              <p:spPr>
                <a:xfrm rot="20525627">
                  <a:off x="7912643" y="2112758"/>
                  <a:ext cx="247390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9" name="Group 43">
                  <a:extLst>
                    <a:ext uri="{FF2B5EF4-FFF2-40B4-BE49-F238E27FC236}">
                      <a16:creationId xmlns:a16="http://schemas.microsoft.com/office/drawing/2014/main" id="{54849AD1-3122-4AE0-BC66-9EF2629BA24A}"/>
                    </a:ext>
                  </a:extLst>
                </p:cNvPr>
                <p:cNvGrpSpPr/>
                <p:nvPr/>
              </p:nvGrpSpPr>
              <p:grpSpPr>
                <a:xfrm rot="20525627">
                  <a:off x="7976344" y="1547928"/>
                  <a:ext cx="549754" cy="777441"/>
                  <a:chOff x="8458200" y="609600"/>
                  <a:chExt cx="685800" cy="1524000"/>
                </a:xfrm>
              </p:grpSpPr>
              <p:sp>
                <p:nvSpPr>
                  <p:cNvPr id="62" name="Diamond 61">
                    <a:extLst>
                      <a:ext uri="{FF2B5EF4-FFF2-40B4-BE49-F238E27FC236}">
                        <a16:creationId xmlns:a16="http://schemas.microsoft.com/office/drawing/2014/main" id="{DF5D63B0-831C-4BFF-AC66-5F4890FF1787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Quad Arrow 60">
                    <a:extLst>
                      <a:ext uri="{FF2B5EF4-FFF2-40B4-BE49-F238E27FC236}">
                        <a16:creationId xmlns:a16="http://schemas.microsoft.com/office/drawing/2014/main" id="{24BDFB78-533E-4AFF-A105-1D95DBB8F9DE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0" name="Diamond 39">
                  <a:extLst>
                    <a:ext uri="{FF2B5EF4-FFF2-40B4-BE49-F238E27FC236}">
                      <a16:creationId xmlns:a16="http://schemas.microsoft.com/office/drawing/2014/main" id="{3F484266-46E3-4FAC-A07B-24D1DF66667B}"/>
                    </a:ext>
                  </a:extLst>
                </p:cNvPr>
                <p:cNvSpPr/>
                <p:nvPr/>
              </p:nvSpPr>
              <p:spPr>
                <a:xfrm rot="20525627">
                  <a:off x="8482280" y="1954150"/>
                  <a:ext cx="247390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" name="Group 44">
                  <a:extLst>
                    <a:ext uri="{FF2B5EF4-FFF2-40B4-BE49-F238E27FC236}">
                      <a16:creationId xmlns:a16="http://schemas.microsoft.com/office/drawing/2014/main" id="{198B17CA-628F-491C-A96B-8DA09E782FB9}"/>
                    </a:ext>
                  </a:extLst>
                </p:cNvPr>
                <p:cNvGrpSpPr/>
                <p:nvPr/>
              </p:nvGrpSpPr>
              <p:grpSpPr>
                <a:xfrm rot="20525627">
                  <a:off x="8227328" y="2324700"/>
                  <a:ext cx="549754" cy="777441"/>
                  <a:chOff x="8458200" y="609600"/>
                  <a:chExt cx="685800" cy="1524000"/>
                </a:xfrm>
              </p:grpSpPr>
              <p:sp>
                <p:nvSpPr>
                  <p:cNvPr id="60" name="Diamond 59">
                    <a:extLst>
                      <a:ext uri="{FF2B5EF4-FFF2-40B4-BE49-F238E27FC236}">
                        <a16:creationId xmlns:a16="http://schemas.microsoft.com/office/drawing/2014/main" id="{4BE29024-CA24-4027-A115-CDA379F7BC27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Quad Arrow 58">
                    <a:extLst>
                      <a:ext uri="{FF2B5EF4-FFF2-40B4-BE49-F238E27FC236}">
                        <a16:creationId xmlns:a16="http://schemas.microsoft.com/office/drawing/2014/main" id="{01C53794-F91B-4D0F-8943-D22B7ECA12C6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2" name="Diamond 41">
                  <a:extLst>
                    <a:ext uri="{FF2B5EF4-FFF2-40B4-BE49-F238E27FC236}">
                      <a16:creationId xmlns:a16="http://schemas.microsoft.com/office/drawing/2014/main" id="{575C32C9-D35B-4EA9-9077-797EB2A2D5C4}"/>
                    </a:ext>
                  </a:extLst>
                </p:cNvPr>
                <p:cNvSpPr/>
                <p:nvPr/>
              </p:nvSpPr>
              <p:spPr>
                <a:xfrm rot="20525627">
                  <a:off x="8302017" y="2992145"/>
                  <a:ext cx="247390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Diamond 42">
                  <a:extLst>
                    <a:ext uri="{FF2B5EF4-FFF2-40B4-BE49-F238E27FC236}">
                      <a16:creationId xmlns:a16="http://schemas.microsoft.com/office/drawing/2014/main" id="{EF049C38-A409-4840-BB25-29D4106E8FE7}"/>
                    </a:ext>
                  </a:extLst>
                </p:cNvPr>
                <p:cNvSpPr/>
                <p:nvPr/>
              </p:nvSpPr>
              <p:spPr>
                <a:xfrm rot="20525627">
                  <a:off x="8696011" y="2856482"/>
                  <a:ext cx="249392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Diamond 43">
                  <a:extLst>
                    <a:ext uri="{FF2B5EF4-FFF2-40B4-BE49-F238E27FC236}">
                      <a16:creationId xmlns:a16="http://schemas.microsoft.com/office/drawing/2014/main" id="{6427D78C-E520-459B-9BAB-DF26740C163A}"/>
                    </a:ext>
                  </a:extLst>
                </p:cNvPr>
                <p:cNvSpPr/>
                <p:nvPr/>
              </p:nvSpPr>
              <p:spPr>
                <a:xfrm rot="20525627">
                  <a:off x="8578638" y="3105681"/>
                  <a:ext cx="247390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" name="Group 87">
                  <a:extLst>
                    <a:ext uri="{FF2B5EF4-FFF2-40B4-BE49-F238E27FC236}">
                      <a16:creationId xmlns:a16="http://schemas.microsoft.com/office/drawing/2014/main" id="{BB64E77F-7BE5-4C69-81D0-E4B9A717800B}"/>
                    </a:ext>
                  </a:extLst>
                </p:cNvPr>
                <p:cNvGrpSpPr/>
                <p:nvPr/>
              </p:nvGrpSpPr>
              <p:grpSpPr>
                <a:xfrm rot="1074373" flipH="1">
                  <a:off x="9047268" y="1528673"/>
                  <a:ext cx="838200" cy="1981200"/>
                  <a:chOff x="8257082" y="609600"/>
                  <a:chExt cx="1045626" cy="3883702"/>
                </a:xfrm>
              </p:grpSpPr>
              <p:sp>
                <p:nvSpPr>
                  <p:cNvPr id="49" name="Diamond 48">
                    <a:extLst>
                      <a:ext uri="{FF2B5EF4-FFF2-40B4-BE49-F238E27FC236}">
                        <a16:creationId xmlns:a16="http://schemas.microsoft.com/office/drawing/2014/main" id="{02EC031B-1904-40BC-9C90-CE4C2698B2FD}"/>
                      </a:ext>
                    </a:extLst>
                  </p:cNvPr>
                  <p:cNvSpPr/>
                  <p:nvPr/>
                </p:nvSpPr>
                <p:spPr>
                  <a:xfrm>
                    <a:off x="8257082" y="1553980"/>
                    <a:ext cx="308610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0" name="Group 43">
                    <a:extLst>
                      <a:ext uri="{FF2B5EF4-FFF2-40B4-BE49-F238E27FC236}">
                        <a16:creationId xmlns:a16="http://schemas.microsoft.com/office/drawing/2014/main" id="{D8CDA4B8-5CB2-41FB-99BE-81805CCBA2B3}"/>
                      </a:ext>
                    </a:extLst>
                  </p:cNvPr>
                  <p:cNvGrpSpPr/>
                  <p:nvPr/>
                </p:nvGrpSpPr>
                <p:grpSpPr>
                  <a:xfrm>
                    <a:off x="8458200" y="609600"/>
                    <a:ext cx="685800" cy="1524000"/>
                    <a:chOff x="8458200" y="609600"/>
                    <a:chExt cx="685800" cy="1524000"/>
                  </a:xfrm>
                </p:grpSpPr>
                <p:sp>
                  <p:nvSpPr>
                    <p:cNvPr id="58" name="Diamond 57">
                      <a:extLst>
                        <a:ext uri="{FF2B5EF4-FFF2-40B4-BE49-F238E27FC236}">
                          <a16:creationId xmlns:a16="http://schemas.microsoft.com/office/drawing/2014/main" id="{6B32F80A-E4BA-4E8F-9116-F6E56594CA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58200" y="609600"/>
                      <a:ext cx="685800" cy="1524000"/>
                    </a:xfrm>
                    <a:prstGeom prst="diamond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Quad Arrow 56">
                      <a:extLst>
                        <a:ext uri="{FF2B5EF4-FFF2-40B4-BE49-F238E27FC236}">
                          <a16:creationId xmlns:a16="http://schemas.microsoft.com/office/drawing/2014/main" id="{459132D5-05BD-4CBA-B7CE-0E6CDDA1EF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5662" y="1064302"/>
                      <a:ext cx="562132" cy="624590"/>
                    </a:xfrm>
                    <a:prstGeom prst="quadArrow">
                      <a:avLst>
                        <a:gd name="adj1" fmla="val 20712"/>
                        <a:gd name="adj2" fmla="val 32336"/>
                        <a:gd name="adj3" fmla="val 25182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1" name="Diamond 50">
                    <a:extLst>
                      <a:ext uri="{FF2B5EF4-FFF2-40B4-BE49-F238E27FC236}">
                        <a16:creationId xmlns:a16="http://schemas.microsoft.com/office/drawing/2014/main" id="{FA08A341-7F99-454E-A572-FB76EC17C947}"/>
                      </a:ext>
                    </a:extLst>
                  </p:cNvPr>
                  <p:cNvSpPr/>
                  <p:nvPr/>
                </p:nvSpPr>
                <p:spPr>
                  <a:xfrm>
                    <a:off x="8994098" y="1601449"/>
                    <a:ext cx="308610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2" name="Group 727">
                    <a:extLst>
                      <a:ext uri="{FF2B5EF4-FFF2-40B4-BE49-F238E27FC236}">
                        <a16:creationId xmlns:a16="http://schemas.microsoft.com/office/drawing/2014/main" id="{6711A17F-2DA7-4C16-9340-7B1625C1A96F}"/>
                      </a:ext>
                    </a:extLst>
                  </p:cNvPr>
                  <p:cNvGrpSpPr/>
                  <p:nvPr/>
                </p:nvGrpSpPr>
                <p:grpSpPr>
                  <a:xfrm>
                    <a:off x="8458200" y="2209800"/>
                    <a:ext cx="685800" cy="1524000"/>
                    <a:chOff x="8458200" y="609600"/>
                    <a:chExt cx="685800" cy="1524000"/>
                  </a:xfrm>
                </p:grpSpPr>
                <p:sp>
                  <p:nvSpPr>
                    <p:cNvPr id="56" name="Diamond 55">
                      <a:extLst>
                        <a:ext uri="{FF2B5EF4-FFF2-40B4-BE49-F238E27FC236}">
                          <a16:creationId xmlns:a16="http://schemas.microsoft.com/office/drawing/2014/main" id="{CFBED759-1AC4-4347-917F-3394497766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58200" y="609600"/>
                      <a:ext cx="685800" cy="1524000"/>
                    </a:xfrm>
                    <a:prstGeom prst="diamond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Quad Arrow 54">
                      <a:extLst>
                        <a:ext uri="{FF2B5EF4-FFF2-40B4-BE49-F238E27FC236}">
                          <a16:creationId xmlns:a16="http://schemas.microsoft.com/office/drawing/2014/main" id="{E44E62F1-9FFA-4CDF-A772-97D3A7A76C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5662" y="1064302"/>
                      <a:ext cx="562132" cy="624590"/>
                    </a:xfrm>
                    <a:prstGeom prst="quadArrow">
                      <a:avLst>
                        <a:gd name="adj1" fmla="val 20712"/>
                        <a:gd name="adj2" fmla="val 32336"/>
                        <a:gd name="adj3" fmla="val 25182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3" name="Diamond 52">
                    <a:extLst>
                      <a:ext uri="{FF2B5EF4-FFF2-40B4-BE49-F238E27FC236}">
                        <a16:creationId xmlns:a16="http://schemas.microsoft.com/office/drawing/2014/main" id="{A34A5AED-96FE-49A2-ABB4-F40736A419B0}"/>
                      </a:ext>
                    </a:extLst>
                  </p:cNvPr>
                  <p:cNvSpPr/>
                  <p:nvPr/>
                </p:nvSpPr>
                <p:spPr>
                  <a:xfrm>
                    <a:off x="8382000" y="3429000"/>
                    <a:ext cx="308610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Diamond 53">
                    <a:extLst>
                      <a:ext uri="{FF2B5EF4-FFF2-40B4-BE49-F238E27FC236}">
                        <a16:creationId xmlns:a16="http://schemas.microsoft.com/office/drawing/2014/main" id="{EC70B83D-8DDC-4AD7-AF62-B9390F1614C4}"/>
                      </a:ext>
                    </a:extLst>
                  </p:cNvPr>
                  <p:cNvSpPr/>
                  <p:nvPr/>
                </p:nvSpPr>
                <p:spPr>
                  <a:xfrm>
                    <a:off x="8901659" y="3414010"/>
                    <a:ext cx="311108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Diamond 54">
                    <a:extLst>
                      <a:ext uri="{FF2B5EF4-FFF2-40B4-BE49-F238E27FC236}">
                        <a16:creationId xmlns:a16="http://schemas.microsoft.com/office/drawing/2014/main" id="{5B3A591F-9F2F-4741-A4DD-356D9390E2A1}"/>
                      </a:ext>
                    </a:extLst>
                  </p:cNvPr>
                  <p:cNvSpPr/>
                  <p:nvPr/>
                </p:nvSpPr>
                <p:spPr>
                  <a:xfrm>
                    <a:off x="8666813" y="3807502"/>
                    <a:ext cx="308610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" name="Group 363">
                  <a:extLst>
                    <a:ext uri="{FF2B5EF4-FFF2-40B4-BE49-F238E27FC236}">
                      <a16:creationId xmlns:a16="http://schemas.microsoft.com/office/drawing/2014/main" id="{486529CE-F51F-4DA9-9B2F-60C4952F9C91}"/>
                    </a:ext>
                  </a:extLst>
                </p:cNvPr>
                <p:cNvGrpSpPr/>
                <p:nvPr/>
              </p:nvGrpSpPr>
              <p:grpSpPr>
                <a:xfrm>
                  <a:off x="8530981" y="3075677"/>
                  <a:ext cx="747930" cy="1015389"/>
                  <a:chOff x="8458200" y="609600"/>
                  <a:chExt cx="685800" cy="1524000"/>
                </a:xfrm>
              </p:grpSpPr>
              <p:sp>
                <p:nvSpPr>
                  <p:cNvPr id="47" name="Diamond 46">
                    <a:extLst>
                      <a:ext uri="{FF2B5EF4-FFF2-40B4-BE49-F238E27FC236}">
                        <a16:creationId xmlns:a16="http://schemas.microsoft.com/office/drawing/2014/main" id="{34CDBFC6-5C88-42CA-96C7-0F9D7E9C2059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Quad Arrow 45">
                    <a:extLst>
                      <a:ext uri="{FF2B5EF4-FFF2-40B4-BE49-F238E27FC236}">
                        <a16:creationId xmlns:a16="http://schemas.microsoft.com/office/drawing/2014/main" id="{CEBD8C96-89BE-49DB-B420-2271A1EE72F1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1" name="Group 256">
              <a:extLst>
                <a:ext uri="{FF2B5EF4-FFF2-40B4-BE49-F238E27FC236}">
                  <a16:creationId xmlns:a16="http://schemas.microsoft.com/office/drawing/2014/main" id="{A064DADE-FBFE-4F90-9017-5B2AB90657B2}"/>
                </a:ext>
              </a:extLst>
            </p:cNvPr>
            <p:cNvGrpSpPr/>
            <p:nvPr/>
          </p:nvGrpSpPr>
          <p:grpSpPr>
            <a:xfrm flipH="1">
              <a:off x="7391400" y="3505200"/>
              <a:ext cx="838200" cy="892657"/>
              <a:chOff x="228600" y="1752600"/>
              <a:chExt cx="838200" cy="892657"/>
            </a:xfrm>
          </p:grpSpPr>
          <p:grpSp>
            <p:nvGrpSpPr>
              <p:cNvPr id="12" name="Group 36">
                <a:extLst>
                  <a:ext uri="{FF2B5EF4-FFF2-40B4-BE49-F238E27FC236}">
                    <a16:creationId xmlns:a16="http://schemas.microsoft.com/office/drawing/2014/main" id="{CBB3EAFA-6B14-43AF-A03F-DA78D0AC6146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14" name="Round Same Side Corner Rectangle 11">
                  <a:extLst>
                    <a:ext uri="{FF2B5EF4-FFF2-40B4-BE49-F238E27FC236}">
                      <a16:creationId xmlns:a16="http://schemas.microsoft.com/office/drawing/2014/main" id="{561B6CF8-2034-455E-876F-D4BF2629BFB7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Block Arc 14">
                  <a:extLst>
                    <a:ext uri="{FF2B5EF4-FFF2-40B4-BE49-F238E27FC236}">
                      <a16:creationId xmlns:a16="http://schemas.microsoft.com/office/drawing/2014/main" id="{D47F323F-F1F8-404F-93F4-138697803C79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B38C35EA-9CA9-451E-A0C9-AAF22E34F55C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F50DCC78-6D39-488D-82A6-5FABBD186D6C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712B931-EA9B-470D-84C2-BD139E494728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EAECB5D-E082-4BBC-943B-7B8627CD81DB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Double Wave 19">
                  <a:extLst>
                    <a:ext uri="{FF2B5EF4-FFF2-40B4-BE49-F238E27FC236}">
                      <a16:creationId xmlns:a16="http://schemas.microsoft.com/office/drawing/2014/main" id="{958D9725-A933-4C94-B3A0-7B3330D5E6C3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EC3AB25-E8C1-459D-B26C-1F73755531C2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9" name="Group 39">
            <a:extLst>
              <a:ext uri="{FF2B5EF4-FFF2-40B4-BE49-F238E27FC236}">
                <a16:creationId xmlns:a16="http://schemas.microsoft.com/office/drawing/2014/main" id="{BBCEDFC9-953A-4EEA-8774-52D8239F7118}"/>
              </a:ext>
            </a:extLst>
          </p:cNvPr>
          <p:cNvGrpSpPr/>
          <p:nvPr/>
        </p:nvGrpSpPr>
        <p:grpSpPr>
          <a:xfrm>
            <a:off x="51672" y="796379"/>
            <a:ext cx="1574800" cy="2447079"/>
            <a:chOff x="304800" y="685800"/>
            <a:chExt cx="3047999" cy="5130385"/>
          </a:xfrm>
        </p:grpSpPr>
        <p:grpSp>
          <p:nvGrpSpPr>
            <p:cNvPr id="700" name="Group 29">
              <a:extLst>
                <a:ext uri="{FF2B5EF4-FFF2-40B4-BE49-F238E27FC236}">
                  <a16:creationId xmlns:a16="http://schemas.microsoft.com/office/drawing/2014/main" id="{E9382D6E-D8A0-4B46-9F97-CFEB78305EC6}"/>
                </a:ext>
              </a:extLst>
            </p:cNvPr>
            <p:cNvGrpSpPr/>
            <p:nvPr/>
          </p:nvGrpSpPr>
          <p:grpSpPr>
            <a:xfrm>
              <a:off x="609600" y="685800"/>
              <a:ext cx="2743199" cy="5130385"/>
              <a:chOff x="609601" y="584615"/>
              <a:chExt cx="2743199" cy="5130385"/>
            </a:xfrm>
          </p:grpSpPr>
          <p:sp>
            <p:nvSpPr>
              <p:cNvPr id="709" name="Oval 708">
                <a:extLst>
                  <a:ext uri="{FF2B5EF4-FFF2-40B4-BE49-F238E27FC236}">
                    <a16:creationId xmlns:a16="http://schemas.microsoft.com/office/drawing/2014/main" id="{A631957B-55A2-4376-B53D-50517817EB6A}"/>
                  </a:ext>
                </a:extLst>
              </p:cNvPr>
              <p:cNvSpPr/>
              <p:nvPr/>
            </p:nvSpPr>
            <p:spPr>
              <a:xfrm rot="2542647">
                <a:off x="609601" y="3117762"/>
                <a:ext cx="457445" cy="7916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Oval 709">
                <a:extLst>
                  <a:ext uri="{FF2B5EF4-FFF2-40B4-BE49-F238E27FC236}">
                    <a16:creationId xmlns:a16="http://schemas.microsoft.com/office/drawing/2014/main" id="{F6AEC34A-BDE3-4C92-A435-36319AE6AD18}"/>
                  </a:ext>
                </a:extLst>
              </p:cNvPr>
              <p:cNvSpPr/>
              <p:nvPr/>
            </p:nvSpPr>
            <p:spPr>
              <a:xfrm rot="19057353" flipH="1">
                <a:off x="2843442" y="3117761"/>
                <a:ext cx="457445" cy="7916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Oval 710">
                <a:extLst>
                  <a:ext uri="{FF2B5EF4-FFF2-40B4-BE49-F238E27FC236}">
                    <a16:creationId xmlns:a16="http://schemas.microsoft.com/office/drawing/2014/main" id="{5F5909A6-F69F-4AE9-AC83-BC0DB1F0DD29}"/>
                  </a:ext>
                </a:extLst>
              </p:cNvPr>
              <p:cNvSpPr/>
              <p:nvPr/>
            </p:nvSpPr>
            <p:spPr>
              <a:xfrm rot="2500661">
                <a:off x="1345445" y="4771159"/>
                <a:ext cx="591311" cy="94384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Oval 711">
                <a:extLst>
                  <a:ext uri="{FF2B5EF4-FFF2-40B4-BE49-F238E27FC236}">
                    <a16:creationId xmlns:a16="http://schemas.microsoft.com/office/drawing/2014/main" id="{DDF314A4-D573-4AEC-9D03-F98BEEA93F0C}"/>
                  </a:ext>
                </a:extLst>
              </p:cNvPr>
              <p:cNvSpPr/>
              <p:nvPr/>
            </p:nvSpPr>
            <p:spPr>
              <a:xfrm rot="19779230">
                <a:off x="2113517" y="4770468"/>
                <a:ext cx="591311" cy="94384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Oval 712">
                <a:extLst>
                  <a:ext uri="{FF2B5EF4-FFF2-40B4-BE49-F238E27FC236}">
                    <a16:creationId xmlns:a16="http://schemas.microsoft.com/office/drawing/2014/main" id="{552C07E8-A72D-4D1E-BC42-D864B777FE52}"/>
                  </a:ext>
                </a:extLst>
              </p:cNvPr>
              <p:cNvSpPr/>
              <p:nvPr/>
            </p:nvSpPr>
            <p:spPr>
              <a:xfrm rot="19779230">
                <a:off x="1991943" y="4486034"/>
                <a:ext cx="591311" cy="9855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Oval 713">
                <a:extLst>
                  <a:ext uri="{FF2B5EF4-FFF2-40B4-BE49-F238E27FC236}">
                    <a16:creationId xmlns:a16="http://schemas.microsoft.com/office/drawing/2014/main" id="{FDA5E7E8-8AF2-43E3-95DE-3E32E6418888}"/>
                  </a:ext>
                </a:extLst>
              </p:cNvPr>
              <p:cNvSpPr/>
              <p:nvPr/>
            </p:nvSpPr>
            <p:spPr>
              <a:xfrm rot="2542647">
                <a:off x="1441519" y="4548660"/>
                <a:ext cx="591311" cy="9855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Rounded Rectangle 712">
                <a:extLst>
                  <a:ext uri="{FF2B5EF4-FFF2-40B4-BE49-F238E27FC236}">
                    <a16:creationId xmlns:a16="http://schemas.microsoft.com/office/drawing/2014/main" id="{53F2BCBF-F856-4526-B80C-103D998B713E}"/>
                  </a:ext>
                </a:extLst>
              </p:cNvPr>
              <p:cNvSpPr/>
              <p:nvPr/>
            </p:nvSpPr>
            <p:spPr>
              <a:xfrm rot="2292215" flipH="1">
                <a:off x="986788" y="2357795"/>
                <a:ext cx="616974" cy="1126317"/>
              </a:xfrm>
              <a:prstGeom prst="round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Rounded Rectangle 713">
                <a:extLst>
                  <a:ext uri="{FF2B5EF4-FFF2-40B4-BE49-F238E27FC236}">
                    <a16:creationId xmlns:a16="http://schemas.microsoft.com/office/drawing/2014/main" id="{E887B3D4-7E21-4EDD-B684-70F6240A9AA9}"/>
                  </a:ext>
                </a:extLst>
              </p:cNvPr>
              <p:cNvSpPr/>
              <p:nvPr/>
            </p:nvSpPr>
            <p:spPr>
              <a:xfrm rot="19307785">
                <a:off x="2366512" y="2357796"/>
                <a:ext cx="616974" cy="1126317"/>
              </a:xfrm>
              <a:prstGeom prst="round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Trapezoid 57">
                <a:extLst>
                  <a:ext uri="{FF2B5EF4-FFF2-40B4-BE49-F238E27FC236}">
                    <a16:creationId xmlns:a16="http://schemas.microsoft.com/office/drawing/2014/main" id="{06797622-F3D1-481B-AB18-17AEE68679AD}"/>
                  </a:ext>
                </a:extLst>
              </p:cNvPr>
              <p:cNvSpPr/>
              <p:nvPr/>
            </p:nvSpPr>
            <p:spPr>
              <a:xfrm>
                <a:off x="1187701" y="2485183"/>
                <a:ext cx="1642529" cy="1900659"/>
              </a:xfrm>
              <a:prstGeom prst="trapezoid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Rectangle 58">
                <a:extLst>
                  <a:ext uri="{FF2B5EF4-FFF2-40B4-BE49-F238E27FC236}">
                    <a16:creationId xmlns:a16="http://schemas.microsoft.com/office/drawing/2014/main" id="{8CE5A307-0A53-4D49-96D3-30134161C0B1}"/>
                  </a:ext>
                </a:extLst>
              </p:cNvPr>
              <p:cNvSpPr/>
              <p:nvPr/>
            </p:nvSpPr>
            <p:spPr>
              <a:xfrm>
                <a:off x="1910414" y="2485183"/>
                <a:ext cx="131402" cy="190065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Rounded Rectangle 59">
                <a:extLst>
                  <a:ext uri="{FF2B5EF4-FFF2-40B4-BE49-F238E27FC236}">
                    <a16:creationId xmlns:a16="http://schemas.microsoft.com/office/drawing/2014/main" id="{8EF0462C-3C85-45A8-9125-498EBE58CC52}"/>
                  </a:ext>
                </a:extLst>
              </p:cNvPr>
              <p:cNvSpPr/>
              <p:nvPr/>
            </p:nvSpPr>
            <p:spPr>
              <a:xfrm rot="19307785">
                <a:off x="2642450" y="3234640"/>
                <a:ext cx="710350" cy="33663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Rounded Rectangle 60">
                <a:extLst>
                  <a:ext uri="{FF2B5EF4-FFF2-40B4-BE49-F238E27FC236}">
                    <a16:creationId xmlns:a16="http://schemas.microsoft.com/office/drawing/2014/main" id="{43AF7488-9D33-496C-8600-669B30FF1A25}"/>
                  </a:ext>
                </a:extLst>
              </p:cNvPr>
              <p:cNvSpPr/>
              <p:nvPr/>
            </p:nvSpPr>
            <p:spPr>
              <a:xfrm rot="2292215" flipH="1">
                <a:off x="617474" y="3177248"/>
                <a:ext cx="710350" cy="33663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Flowchart: Manual Input 61">
                <a:extLst>
                  <a:ext uri="{FF2B5EF4-FFF2-40B4-BE49-F238E27FC236}">
                    <a16:creationId xmlns:a16="http://schemas.microsoft.com/office/drawing/2014/main" id="{75CE1ECE-6BF0-42EE-853C-C51E6221E396}"/>
                  </a:ext>
                </a:extLst>
              </p:cNvPr>
              <p:cNvSpPr/>
              <p:nvPr/>
            </p:nvSpPr>
            <p:spPr>
              <a:xfrm rot="20381299">
                <a:off x="1940667" y="2281660"/>
                <a:ext cx="796632" cy="209503"/>
              </a:xfrm>
              <a:prstGeom prst="flowChartManualInpu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Flowchart: Manual Input 721">
                <a:extLst>
                  <a:ext uri="{FF2B5EF4-FFF2-40B4-BE49-F238E27FC236}">
                    <a16:creationId xmlns:a16="http://schemas.microsoft.com/office/drawing/2014/main" id="{CD9C8461-F194-47DF-A36B-300F2BC21A45}"/>
                  </a:ext>
                </a:extLst>
              </p:cNvPr>
              <p:cNvSpPr/>
              <p:nvPr/>
            </p:nvSpPr>
            <p:spPr>
              <a:xfrm rot="1218701" flipH="1">
                <a:off x="1216429" y="2284833"/>
                <a:ext cx="812638" cy="203155"/>
              </a:xfrm>
              <a:prstGeom prst="flowChartManualInpu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Oval 722">
                <a:extLst>
                  <a:ext uri="{FF2B5EF4-FFF2-40B4-BE49-F238E27FC236}">
                    <a16:creationId xmlns:a16="http://schemas.microsoft.com/office/drawing/2014/main" id="{0ED1373E-04AE-41CB-A90E-60C8579811F6}"/>
                  </a:ext>
                </a:extLst>
              </p:cNvPr>
              <p:cNvSpPr/>
              <p:nvPr/>
            </p:nvSpPr>
            <p:spPr>
              <a:xfrm>
                <a:off x="1274486" y="662580"/>
                <a:ext cx="1379725" cy="175987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Trapezoid 723">
                <a:extLst>
                  <a:ext uri="{FF2B5EF4-FFF2-40B4-BE49-F238E27FC236}">
                    <a16:creationId xmlns:a16="http://schemas.microsoft.com/office/drawing/2014/main" id="{2B03C998-DBF7-485D-9979-A2EB23ECAE74}"/>
                  </a:ext>
                </a:extLst>
              </p:cNvPr>
              <p:cNvSpPr/>
              <p:nvPr/>
            </p:nvSpPr>
            <p:spPr>
              <a:xfrm>
                <a:off x="1011681" y="4323109"/>
                <a:ext cx="1971035" cy="703948"/>
              </a:xfrm>
              <a:prstGeom prst="trapezoi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Block Arc 724">
                <a:extLst>
                  <a:ext uri="{FF2B5EF4-FFF2-40B4-BE49-F238E27FC236}">
                    <a16:creationId xmlns:a16="http://schemas.microsoft.com/office/drawing/2014/main" id="{0BB791F7-8407-4553-8A24-0993901213DC}"/>
                  </a:ext>
                </a:extLst>
              </p:cNvPr>
              <p:cNvSpPr/>
              <p:nvPr/>
            </p:nvSpPr>
            <p:spPr>
              <a:xfrm>
                <a:off x="1340187" y="5097452"/>
                <a:ext cx="657012" cy="211184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6" name="Block Arc 725">
                <a:extLst>
                  <a:ext uri="{FF2B5EF4-FFF2-40B4-BE49-F238E27FC236}">
                    <a16:creationId xmlns:a16="http://schemas.microsoft.com/office/drawing/2014/main" id="{2315361C-C294-42C7-9396-D8DD8E3D06C3}"/>
                  </a:ext>
                </a:extLst>
              </p:cNvPr>
              <p:cNvSpPr/>
              <p:nvPr/>
            </p:nvSpPr>
            <p:spPr>
              <a:xfrm rot="21278537">
                <a:off x="2070666" y="5059461"/>
                <a:ext cx="657012" cy="211184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7" name="Wave 726">
                <a:extLst>
                  <a:ext uri="{FF2B5EF4-FFF2-40B4-BE49-F238E27FC236}">
                    <a16:creationId xmlns:a16="http://schemas.microsoft.com/office/drawing/2014/main" id="{E17DEC1F-9CB2-456E-8DC4-3CC03709726C}"/>
                  </a:ext>
                </a:extLst>
              </p:cNvPr>
              <p:cNvSpPr/>
              <p:nvPr/>
            </p:nvSpPr>
            <p:spPr>
              <a:xfrm rot="16432775">
                <a:off x="636390" y="1536985"/>
                <a:ext cx="1337501" cy="910169"/>
              </a:xfrm>
              <a:prstGeom prst="wav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Wave 727">
                <a:extLst>
                  <a:ext uri="{FF2B5EF4-FFF2-40B4-BE49-F238E27FC236}">
                    <a16:creationId xmlns:a16="http://schemas.microsoft.com/office/drawing/2014/main" id="{27F5B97C-84A5-48B2-9281-5F037E2E2590}"/>
                  </a:ext>
                </a:extLst>
              </p:cNvPr>
              <p:cNvSpPr/>
              <p:nvPr/>
            </p:nvSpPr>
            <p:spPr>
              <a:xfrm rot="4166995">
                <a:off x="1917853" y="1465112"/>
                <a:ext cx="1337501" cy="910169"/>
              </a:xfrm>
              <a:prstGeom prst="wav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Wave 728">
                <a:extLst>
                  <a:ext uri="{FF2B5EF4-FFF2-40B4-BE49-F238E27FC236}">
                    <a16:creationId xmlns:a16="http://schemas.microsoft.com/office/drawing/2014/main" id="{61E92285-E7B6-45CB-8F9E-FD033A4A10CB}"/>
                  </a:ext>
                </a:extLst>
              </p:cNvPr>
              <p:cNvSpPr/>
              <p:nvPr/>
            </p:nvSpPr>
            <p:spPr>
              <a:xfrm rot="17172890">
                <a:off x="152613" y="1342939"/>
                <a:ext cx="2081367" cy="910169"/>
              </a:xfrm>
              <a:prstGeom prst="wav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Wave 70">
                <a:extLst>
                  <a:ext uri="{FF2B5EF4-FFF2-40B4-BE49-F238E27FC236}">
                    <a16:creationId xmlns:a16="http://schemas.microsoft.com/office/drawing/2014/main" id="{6F4FB792-72BA-4776-AB2C-08BA091186A0}"/>
                  </a:ext>
                </a:extLst>
              </p:cNvPr>
              <p:cNvSpPr/>
              <p:nvPr/>
            </p:nvSpPr>
            <p:spPr>
              <a:xfrm rot="3710616">
                <a:off x="1832274" y="1523085"/>
                <a:ext cx="1995949" cy="730529"/>
              </a:xfrm>
              <a:prstGeom prst="wav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Flowchart: Delay 71">
                <a:extLst>
                  <a:ext uri="{FF2B5EF4-FFF2-40B4-BE49-F238E27FC236}">
                    <a16:creationId xmlns:a16="http://schemas.microsoft.com/office/drawing/2014/main" id="{FD4A5F53-D9CD-4808-B7FC-A3E91736DC09}"/>
                  </a:ext>
                </a:extLst>
              </p:cNvPr>
              <p:cNvSpPr/>
              <p:nvPr/>
            </p:nvSpPr>
            <p:spPr>
              <a:xfrm rot="16200000">
                <a:off x="1716529" y="-120233"/>
                <a:ext cx="429938" cy="1839633"/>
              </a:xfrm>
              <a:prstGeom prst="flowChartDelay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Oval 72">
                <a:extLst>
                  <a:ext uri="{FF2B5EF4-FFF2-40B4-BE49-F238E27FC236}">
                    <a16:creationId xmlns:a16="http://schemas.microsoft.com/office/drawing/2014/main" id="{78A518F2-31C2-43DB-8554-0018779D6DB3}"/>
                  </a:ext>
                </a:extLst>
              </p:cNvPr>
              <p:cNvSpPr/>
              <p:nvPr/>
            </p:nvSpPr>
            <p:spPr>
              <a:xfrm>
                <a:off x="1011681" y="944160"/>
                <a:ext cx="1836450" cy="50364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Rounded Rectangle 73">
                <a:extLst>
                  <a:ext uri="{FF2B5EF4-FFF2-40B4-BE49-F238E27FC236}">
                    <a16:creationId xmlns:a16="http://schemas.microsoft.com/office/drawing/2014/main" id="{962B8E67-A640-4F86-AB53-F7A2AFD26A89}"/>
                  </a:ext>
                </a:extLst>
              </p:cNvPr>
              <p:cNvSpPr/>
              <p:nvPr/>
            </p:nvSpPr>
            <p:spPr>
              <a:xfrm>
                <a:off x="1011681" y="944159"/>
                <a:ext cx="1839633" cy="21118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1" name="Group 99">
              <a:extLst>
                <a:ext uri="{FF2B5EF4-FFF2-40B4-BE49-F238E27FC236}">
                  <a16:creationId xmlns:a16="http://schemas.microsoft.com/office/drawing/2014/main" id="{6E8FA946-4E94-44F4-B879-3B5D94F7D288}"/>
                </a:ext>
              </a:extLst>
            </p:cNvPr>
            <p:cNvGrpSpPr/>
            <p:nvPr/>
          </p:nvGrpSpPr>
          <p:grpSpPr>
            <a:xfrm>
              <a:off x="304800" y="3453724"/>
              <a:ext cx="838200" cy="486932"/>
              <a:chOff x="3874062" y="2228952"/>
              <a:chExt cx="2983938" cy="1733448"/>
            </a:xfrm>
          </p:grpSpPr>
          <p:sp>
            <p:nvSpPr>
              <p:cNvPr id="702" name="Round Same Side Corner Rectangle 699">
                <a:extLst>
                  <a:ext uri="{FF2B5EF4-FFF2-40B4-BE49-F238E27FC236}">
                    <a16:creationId xmlns:a16="http://schemas.microsoft.com/office/drawing/2014/main" id="{6BC8E7E3-BC5C-4265-9085-D8CA578CDD89}"/>
                  </a:ext>
                </a:extLst>
              </p:cNvPr>
              <p:cNvSpPr/>
              <p:nvPr/>
            </p:nvSpPr>
            <p:spPr>
              <a:xfrm rot="17626500">
                <a:off x="3934271" y="2736376"/>
                <a:ext cx="738807" cy="8592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Block Arc 43">
                <a:extLst>
                  <a:ext uri="{FF2B5EF4-FFF2-40B4-BE49-F238E27FC236}">
                    <a16:creationId xmlns:a16="http://schemas.microsoft.com/office/drawing/2014/main" id="{CAFD1A93-EEA3-41B6-A4F0-09417E84BC64}"/>
                  </a:ext>
                </a:extLst>
              </p:cNvPr>
              <p:cNvSpPr/>
              <p:nvPr/>
            </p:nvSpPr>
            <p:spPr>
              <a:xfrm rot="2771005">
                <a:off x="5588602" y="2343252"/>
                <a:ext cx="1219200" cy="990600"/>
              </a:xfrm>
              <a:prstGeom prst="blockArc">
                <a:avLst>
                  <a:gd name="adj1" fmla="val 9300456"/>
                  <a:gd name="adj2" fmla="val 0"/>
                  <a:gd name="adj3" fmla="val 2500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4" name="Oval 44">
                <a:extLst>
                  <a:ext uri="{FF2B5EF4-FFF2-40B4-BE49-F238E27FC236}">
                    <a16:creationId xmlns:a16="http://schemas.microsoft.com/office/drawing/2014/main" id="{9151130A-05DE-40AD-B768-01BCE63122FB}"/>
                  </a:ext>
                </a:extLst>
              </p:cNvPr>
              <p:cNvSpPr/>
              <p:nvPr/>
            </p:nvSpPr>
            <p:spPr>
              <a:xfrm>
                <a:off x="4267200" y="2590800"/>
                <a:ext cx="2590800" cy="1371600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Oval 45">
                <a:extLst>
                  <a:ext uri="{FF2B5EF4-FFF2-40B4-BE49-F238E27FC236}">
                    <a16:creationId xmlns:a16="http://schemas.microsoft.com/office/drawing/2014/main" id="{91ADFFEF-7472-4D18-BE9D-598532BE409D}"/>
                  </a:ext>
                </a:extLst>
              </p:cNvPr>
              <p:cNvSpPr/>
              <p:nvPr/>
            </p:nvSpPr>
            <p:spPr>
              <a:xfrm>
                <a:off x="4648200" y="2819400"/>
                <a:ext cx="1151467" cy="6096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Oval 46">
                <a:extLst>
                  <a:ext uri="{FF2B5EF4-FFF2-40B4-BE49-F238E27FC236}">
                    <a16:creationId xmlns:a16="http://schemas.microsoft.com/office/drawing/2014/main" id="{A580FC53-40AC-4571-9DE4-1E81649648E0}"/>
                  </a:ext>
                </a:extLst>
              </p:cNvPr>
              <p:cNvSpPr/>
              <p:nvPr/>
            </p:nvSpPr>
            <p:spPr>
              <a:xfrm rot="18906581">
                <a:off x="4080013" y="2867266"/>
                <a:ext cx="222009" cy="20906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Oval 47">
                <a:extLst>
                  <a:ext uri="{FF2B5EF4-FFF2-40B4-BE49-F238E27FC236}">
                    <a16:creationId xmlns:a16="http://schemas.microsoft.com/office/drawing/2014/main" id="{D932BE34-55AC-4E70-AAF2-BF742BB71EF7}"/>
                  </a:ext>
                </a:extLst>
              </p:cNvPr>
              <p:cNvSpPr/>
              <p:nvPr/>
            </p:nvSpPr>
            <p:spPr>
              <a:xfrm rot="17362413">
                <a:off x="4078001" y="2966237"/>
                <a:ext cx="756587" cy="400546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0" name="Group 138">
            <a:extLst>
              <a:ext uri="{FF2B5EF4-FFF2-40B4-BE49-F238E27FC236}">
                <a16:creationId xmlns:a16="http://schemas.microsoft.com/office/drawing/2014/main" id="{DEA5B7AF-964B-4806-A819-C250DE817DEC}"/>
              </a:ext>
            </a:extLst>
          </p:cNvPr>
          <p:cNvGrpSpPr/>
          <p:nvPr/>
        </p:nvGrpSpPr>
        <p:grpSpPr>
          <a:xfrm>
            <a:off x="868773" y="1364693"/>
            <a:ext cx="1994452" cy="2718026"/>
            <a:chOff x="228600" y="685800"/>
            <a:chExt cx="3200400" cy="4724400"/>
          </a:xfrm>
        </p:grpSpPr>
        <p:grpSp>
          <p:nvGrpSpPr>
            <p:cNvPr id="648" name="Group 69">
              <a:extLst>
                <a:ext uri="{FF2B5EF4-FFF2-40B4-BE49-F238E27FC236}">
                  <a16:creationId xmlns:a16="http://schemas.microsoft.com/office/drawing/2014/main" id="{B2FB3D72-459A-4BC2-B7ED-C2DB148C100B}"/>
                </a:ext>
              </a:extLst>
            </p:cNvPr>
            <p:cNvGrpSpPr/>
            <p:nvPr/>
          </p:nvGrpSpPr>
          <p:grpSpPr>
            <a:xfrm>
              <a:off x="533400" y="685800"/>
              <a:ext cx="2895600" cy="4724400"/>
              <a:chOff x="4495800" y="838200"/>
              <a:chExt cx="3181553" cy="5469075"/>
            </a:xfrm>
          </p:grpSpPr>
          <p:sp>
            <p:nvSpPr>
              <p:cNvPr id="659" name="Oval 2">
                <a:extLst>
                  <a:ext uri="{FF2B5EF4-FFF2-40B4-BE49-F238E27FC236}">
                    <a16:creationId xmlns:a16="http://schemas.microsoft.com/office/drawing/2014/main" id="{4BDE4E32-34BD-4C89-A5B3-6ADA65271674}"/>
                  </a:ext>
                </a:extLst>
              </p:cNvPr>
              <p:cNvSpPr/>
              <p:nvPr/>
            </p:nvSpPr>
            <p:spPr>
              <a:xfrm rot="2542647">
                <a:off x="4495800" y="3495852"/>
                <a:ext cx="530543" cy="85689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Oval 3">
                <a:extLst>
                  <a:ext uri="{FF2B5EF4-FFF2-40B4-BE49-F238E27FC236}">
                    <a16:creationId xmlns:a16="http://schemas.microsoft.com/office/drawing/2014/main" id="{1646DFAD-A262-427A-BE74-6BCAAD8C8ACC}"/>
                  </a:ext>
                </a:extLst>
              </p:cNvPr>
              <p:cNvSpPr/>
              <p:nvPr/>
            </p:nvSpPr>
            <p:spPr>
              <a:xfrm rot="19057353" flipH="1">
                <a:off x="7086601" y="3495851"/>
                <a:ext cx="530543" cy="85689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Oval 4">
                <a:extLst>
                  <a:ext uri="{FF2B5EF4-FFF2-40B4-BE49-F238E27FC236}">
                    <a16:creationId xmlns:a16="http://schemas.microsoft.com/office/drawing/2014/main" id="{179F2BED-6272-408B-9D69-3146AF607709}"/>
                  </a:ext>
                </a:extLst>
              </p:cNvPr>
              <p:cNvSpPr/>
              <p:nvPr/>
            </p:nvSpPr>
            <p:spPr>
              <a:xfrm rot="2500661">
                <a:off x="5349229" y="5285599"/>
                <a:ext cx="685800" cy="102167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Oval 5">
                <a:extLst>
                  <a:ext uri="{FF2B5EF4-FFF2-40B4-BE49-F238E27FC236}">
                    <a16:creationId xmlns:a16="http://schemas.microsoft.com/office/drawing/2014/main" id="{39D1F6EF-F96B-475A-985D-05896019340B}"/>
                  </a:ext>
                </a:extLst>
              </p:cNvPr>
              <p:cNvSpPr/>
              <p:nvPr/>
            </p:nvSpPr>
            <p:spPr>
              <a:xfrm rot="19779230">
                <a:off x="6240037" y="5284851"/>
                <a:ext cx="685800" cy="102167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">
                <a:extLst>
                  <a:ext uri="{FF2B5EF4-FFF2-40B4-BE49-F238E27FC236}">
                    <a16:creationId xmlns:a16="http://schemas.microsoft.com/office/drawing/2014/main" id="{95BEA593-F707-4431-9841-3A56D92F13A8}"/>
                  </a:ext>
                </a:extLst>
              </p:cNvPr>
              <p:cNvSpPr/>
              <p:nvPr/>
            </p:nvSpPr>
            <p:spPr>
              <a:xfrm rot="19779230">
                <a:off x="6099036" y="4976960"/>
                <a:ext cx="685800" cy="1066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Oval 7">
                <a:extLst>
                  <a:ext uri="{FF2B5EF4-FFF2-40B4-BE49-F238E27FC236}">
                    <a16:creationId xmlns:a16="http://schemas.microsoft.com/office/drawing/2014/main" id="{D4EDA1C6-05FB-4A1A-962A-C399B596F56F}"/>
                  </a:ext>
                </a:extLst>
              </p:cNvPr>
              <p:cNvSpPr/>
              <p:nvPr/>
            </p:nvSpPr>
            <p:spPr>
              <a:xfrm rot="2542647">
                <a:off x="5460656" y="5044751"/>
                <a:ext cx="685800" cy="1066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ounded Rectangle 8">
                <a:extLst>
                  <a:ext uri="{FF2B5EF4-FFF2-40B4-BE49-F238E27FC236}">
                    <a16:creationId xmlns:a16="http://schemas.microsoft.com/office/drawing/2014/main" id="{75E6354A-982B-495A-B3E1-618DFD6F2821}"/>
                  </a:ext>
                </a:extLst>
              </p:cNvPr>
              <p:cNvSpPr/>
              <p:nvPr/>
            </p:nvSpPr>
            <p:spPr>
              <a:xfrm rot="2292215" flipH="1">
                <a:off x="4933260" y="2673213"/>
                <a:ext cx="715564" cy="1219200"/>
              </a:xfrm>
              <a:prstGeom prst="roundRect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ounded Rectangle 9">
                <a:extLst>
                  <a:ext uri="{FF2B5EF4-FFF2-40B4-BE49-F238E27FC236}">
                    <a16:creationId xmlns:a16="http://schemas.microsoft.com/office/drawing/2014/main" id="{615E957B-2C45-49D9-8B84-F6378637E51E}"/>
                  </a:ext>
                </a:extLst>
              </p:cNvPr>
              <p:cNvSpPr/>
              <p:nvPr/>
            </p:nvSpPr>
            <p:spPr>
              <a:xfrm rot="19307785">
                <a:off x="6533460" y="2673214"/>
                <a:ext cx="715564" cy="1219200"/>
              </a:xfrm>
              <a:prstGeom prst="roundRect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Trapezoid 10">
                <a:extLst>
                  <a:ext uri="{FF2B5EF4-FFF2-40B4-BE49-F238E27FC236}">
                    <a16:creationId xmlns:a16="http://schemas.microsoft.com/office/drawing/2014/main" id="{AE284D21-065C-404F-81E9-A270312C4E95}"/>
                  </a:ext>
                </a:extLst>
              </p:cNvPr>
              <p:cNvSpPr/>
              <p:nvPr/>
            </p:nvSpPr>
            <p:spPr>
              <a:xfrm>
                <a:off x="5166279" y="2811106"/>
                <a:ext cx="1905000" cy="2057400"/>
              </a:xfrm>
              <a:prstGeom prst="trapezoid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11">
                <a:extLst>
                  <a:ext uri="{FF2B5EF4-FFF2-40B4-BE49-F238E27FC236}">
                    <a16:creationId xmlns:a16="http://schemas.microsoft.com/office/drawing/2014/main" id="{4B066DE2-9B1E-4A17-9418-A1A485674125}"/>
                  </a:ext>
                </a:extLst>
              </p:cNvPr>
              <p:cNvSpPr/>
              <p:nvPr/>
            </p:nvSpPr>
            <p:spPr>
              <a:xfrm>
                <a:off x="6004479" y="2811106"/>
                <a:ext cx="152400" cy="2057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ounded Rectangle 12">
                <a:extLst>
                  <a:ext uri="{FF2B5EF4-FFF2-40B4-BE49-F238E27FC236}">
                    <a16:creationId xmlns:a16="http://schemas.microsoft.com/office/drawing/2014/main" id="{7637723A-B074-426D-A6DD-6FDEFDEC76BF}"/>
                  </a:ext>
                </a:extLst>
              </p:cNvPr>
              <p:cNvSpPr/>
              <p:nvPr/>
            </p:nvSpPr>
            <p:spPr>
              <a:xfrm rot="19307785">
                <a:off x="6853491" y="3622368"/>
                <a:ext cx="823862" cy="364391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ounded Rectangle 13">
                <a:extLst>
                  <a:ext uri="{FF2B5EF4-FFF2-40B4-BE49-F238E27FC236}">
                    <a16:creationId xmlns:a16="http://schemas.microsoft.com/office/drawing/2014/main" id="{30939D96-C129-4E88-AA22-79EE8520B28C}"/>
                  </a:ext>
                </a:extLst>
              </p:cNvPr>
              <p:cNvSpPr/>
              <p:nvPr/>
            </p:nvSpPr>
            <p:spPr>
              <a:xfrm rot="2292215" flipH="1">
                <a:off x="4504931" y="3560244"/>
                <a:ext cx="823862" cy="364391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Oval 14">
                <a:extLst>
                  <a:ext uri="{FF2B5EF4-FFF2-40B4-BE49-F238E27FC236}">
                    <a16:creationId xmlns:a16="http://schemas.microsoft.com/office/drawing/2014/main" id="{5C4505BE-950F-462C-8C4A-9C40DCD25692}"/>
                  </a:ext>
                </a:extLst>
              </p:cNvPr>
              <p:cNvSpPr/>
              <p:nvPr/>
            </p:nvSpPr>
            <p:spPr>
              <a:xfrm>
                <a:off x="5257800" y="990600"/>
                <a:ext cx="1600200" cy="1905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Trapezoid 15">
                <a:extLst>
                  <a:ext uri="{FF2B5EF4-FFF2-40B4-BE49-F238E27FC236}">
                    <a16:creationId xmlns:a16="http://schemas.microsoft.com/office/drawing/2014/main" id="{88A41C0A-2CDD-482D-8EC1-4A2B6AABD693}"/>
                  </a:ext>
                </a:extLst>
              </p:cNvPr>
              <p:cNvSpPr/>
              <p:nvPr/>
            </p:nvSpPr>
            <p:spPr>
              <a:xfrm>
                <a:off x="4962131" y="4800600"/>
                <a:ext cx="2286000" cy="762000"/>
              </a:xfrm>
              <a:prstGeom prst="trapezoid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Block Arc 16">
                <a:extLst>
                  <a:ext uri="{FF2B5EF4-FFF2-40B4-BE49-F238E27FC236}">
                    <a16:creationId xmlns:a16="http://schemas.microsoft.com/office/drawing/2014/main" id="{9BE9C063-40B9-4A8A-B031-51E3F706371D}"/>
                  </a:ext>
                </a:extLst>
              </p:cNvPr>
              <p:cNvSpPr/>
              <p:nvPr/>
            </p:nvSpPr>
            <p:spPr>
              <a:xfrm>
                <a:off x="5343131" y="5638800"/>
                <a:ext cx="762000" cy="228600"/>
              </a:xfrm>
              <a:prstGeom prst="blockArc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4" name="Block Arc 17">
                <a:extLst>
                  <a:ext uri="{FF2B5EF4-FFF2-40B4-BE49-F238E27FC236}">
                    <a16:creationId xmlns:a16="http://schemas.microsoft.com/office/drawing/2014/main" id="{15E3D5E4-D998-47EE-8543-D1CAF3E4F9AA}"/>
                  </a:ext>
                </a:extLst>
              </p:cNvPr>
              <p:cNvSpPr/>
              <p:nvPr/>
            </p:nvSpPr>
            <p:spPr>
              <a:xfrm rot="21278537">
                <a:off x="6190338" y="5597676"/>
                <a:ext cx="762000" cy="228600"/>
              </a:xfrm>
              <a:prstGeom prst="blockArc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5" name="Quad Arrow 18">
                <a:extLst>
                  <a:ext uri="{FF2B5EF4-FFF2-40B4-BE49-F238E27FC236}">
                    <a16:creationId xmlns:a16="http://schemas.microsoft.com/office/drawing/2014/main" id="{72890F5D-8DAB-4DAC-8DBA-4A367EA071EF}"/>
                  </a:ext>
                </a:extLst>
              </p:cNvPr>
              <p:cNvSpPr/>
              <p:nvPr/>
            </p:nvSpPr>
            <p:spPr>
              <a:xfrm>
                <a:off x="50292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Quad Arrow 19">
                <a:extLst>
                  <a:ext uri="{FF2B5EF4-FFF2-40B4-BE49-F238E27FC236}">
                    <a16:creationId xmlns:a16="http://schemas.microsoft.com/office/drawing/2014/main" id="{B3E6C23F-76C5-45AC-B418-DB70217599D1}"/>
                  </a:ext>
                </a:extLst>
              </p:cNvPr>
              <p:cNvSpPr/>
              <p:nvPr/>
            </p:nvSpPr>
            <p:spPr>
              <a:xfrm>
                <a:off x="54102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Quad Arrow 20">
                <a:extLst>
                  <a:ext uri="{FF2B5EF4-FFF2-40B4-BE49-F238E27FC236}">
                    <a16:creationId xmlns:a16="http://schemas.microsoft.com/office/drawing/2014/main" id="{5411768A-B909-4876-A59F-ADFECDDB28FC}"/>
                  </a:ext>
                </a:extLst>
              </p:cNvPr>
              <p:cNvSpPr/>
              <p:nvPr/>
            </p:nvSpPr>
            <p:spPr>
              <a:xfrm>
                <a:off x="57912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Quad Arrow 21">
                <a:extLst>
                  <a:ext uri="{FF2B5EF4-FFF2-40B4-BE49-F238E27FC236}">
                    <a16:creationId xmlns:a16="http://schemas.microsoft.com/office/drawing/2014/main" id="{8C0A8B7A-3B75-47EE-9617-5ED660699186}"/>
                  </a:ext>
                </a:extLst>
              </p:cNvPr>
              <p:cNvSpPr/>
              <p:nvPr/>
            </p:nvSpPr>
            <p:spPr>
              <a:xfrm>
                <a:off x="62484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Quad Arrow 22">
                <a:extLst>
                  <a:ext uri="{FF2B5EF4-FFF2-40B4-BE49-F238E27FC236}">
                    <a16:creationId xmlns:a16="http://schemas.microsoft.com/office/drawing/2014/main" id="{8D795555-2E26-4F19-8F37-9B28CCC39B3A}"/>
                  </a:ext>
                </a:extLst>
              </p:cNvPr>
              <p:cNvSpPr/>
              <p:nvPr/>
            </p:nvSpPr>
            <p:spPr>
              <a:xfrm>
                <a:off x="66294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Quad Arrow 23">
                <a:extLst>
                  <a:ext uri="{FF2B5EF4-FFF2-40B4-BE49-F238E27FC236}">
                    <a16:creationId xmlns:a16="http://schemas.microsoft.com/office/drawing/2014/main" id="{BCAE2CB8-ED1D-48D4-ADD9-6F6EA38B6679}"/>
                  </a:ext>
                </a:extLst>
              </p:cNvPr>
              <p:cNvSpPr/>
              <p:nvPr/>
            </p:nvSpPr>
            <p:spPr>
              <a:xfrm rot="2046229">
                <a:off x="4585044" y="3412302"/>
                <a:ext cx="332597" cy="420353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Quad Arrow 24">
                <a:extLst>
                  <a:ext uri="{FF2B5EF4-FFF2-40B4-BE49-F238E27FC236}">
                    <a16:creationId xmlns:a16="http://schemas.microsoft.com/office/drawing/2014/main" id="{3A23C5F6-018D-4D80-8A96-9B671E8ED749}"/>
                  </a:ext>
                </a:extLst>
              </p:cNvPr>
              <p:cNvSpPr/>
              <p:nvPr/>
            </p:nvSpPr>
            <p:spPr>
              <a:xfrm rot="2046229">
                <a:off x="4889845" y="3638497"/>
                <a:ext cx="332597" cy="420353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Quad Arrow 25">
                <a:extLst>
                  <a:ext uri="{FF2B5EF4-FFF2-40B4-BE49-F238E27FC236}">
                    <a16:creationId xmlns:a16="http://schemas.microsoft.com/office/drawing/2014/main" id="{3670EA3D-53E0-4E80-8A92-B6240A0CC3BD}"/>
                  </a:ext>
                </a:extLst>
              </p:cNvPr>
              <p:cNvSpPr/>
              <p:nvPr/>
            </p:nvSpPr>
            <p:spPr>
              <a:xfrm rot="19553771" flipH="1">
                <a:off x="7023445" y="3638496"/>
                <a:ext cx="332597" cy="420353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Quad Arrow 26">
                <a:extLst>
                  <a:ext uri="{FF2B5EF4-FFF2-40B4-BE49-F238E27FC236}">
                    <a16:creationId xmlns:a16="http://schemas.microsoft.com/office/drawing/2014/main" id="{6C3134ED-91EA-47D6-B665-6102F8EF9402}"/>
                  </a:ext>
                </a:extLst>
              </p:cNvPr>
              <p:cNvSpPr/>
              <p:nvPr/>
            </p:nvSpPr>
            <p:spPr>
              <a:xfrm rot="19553771" flipH="1">
                <a:off x="7252045" y="3486096"/>
                <a:ext cx="332597" cy="420353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Oval 27">
                <a:extLst>
                  <a:ext uri="{FF2B5EF4-FFF2-40B4-BE49-F238E27FC236}">
                    <a16:creationId xmlns:a16="http://schemas.microsoft.com/office/drawing/2014/main" id="{BBDD01F3-76C5-45A3-9441-53028538B062}"/>
                  </a:ext>
                </a:extLst>
              </p:cNvPr>
              <p:cNvSpPr/>
              <p:nvPr/>
            </p:nvSpPr>
            <p:spPr>
              <a:xfrm rot="3201000">
                <a:off x="5501728" y="2733869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28">
                <a:extLst>
                  <a:ext uri="{FF2B5EF4-FFF2-40B4-BE49-F238E27FC236}">
                    <a16:creationId xmlns:a16="http://schemas.microsoft.com/office/drawing/2014/main" id="{75C8731F-858A-48E0-92CF-B62FCC0CA9DF}"/>
                  </a:ext>
                </a:extLst>
              </p:cNvPr>
              <p:cNvSpPr/>
              <p:nvPr/>
            </p:nvSpPr>
            <p:spPr>
              <a:xfrm rot="1914900">
                <a:off x="5654128" y="2886269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Oval 29">
                <a:extLst>
                  <a:ext uri="{FF2B5EF4-FFF2-40B4-BE49-F238E27FC236}">
                    <a16:creationId xmlns:a16="http://schemas.microsoft.com/office/drawing/2014/main" id="{4CAABFE1-62DA-445A-A212-971ECC37657D}"/>
                  </a:ext>
                </a:extLst>
              </p:cNvPr>
              <p:cNvSpPr/>
              <p:nvPr/>
            </p:nvSpPr>
            <p:spPr>
              <a:xfrm rot="18907975">
                <a:off x="6125358" y="2725786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Oval 30">
                <a:extLst>
                  <a:ext uri="{FF2B5EF4-FFF2-40B4-BE49-F238E27FC236}">
                    <a16:creationId xmlns:a16="http://schemas.microsoft.com/office/drawing/2014/main" id="{92A3EBE8-39B7-4F07-900F-550A29400B38}"/>
                  </a:ext>
                </a:extLst>
              </p:cNvPr>
              <p:cNvSpPr/>
              <p:nvPr/>
            </p:nvSpPr>
            <p:spPr>
              <a:xfrm rot="18907975">
                <a:off x="6049158" y="2954388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39E1727A-5B74-423A-B55C-DACFFB3E317D}"/>
                  </a:ext>
                </a:extLst>
              </p:cNvPr>
              <p:cNvSpPr/>
              <p:nvPr/>
            </p:nvSpPr>
            <p:spPr>
              <a:xfrm rot="317470">
                <a:off x="5806528" y="3038669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Cloud 688">
                <a:extLst>
                  <a:ext uri="{FF2B5EF4-FFF2-40B4-BE49-F238E27FC236}">
                    <a16:creationId xmlns:a16="http://schemas.microsoft.com/office/drawing/2014/main" id="{74EE9DF4-7F5C-40E0-9D7F-470D8E5C3081}"/>
                  </a:ext>
                </a:extLst>
              </p:cNvPr>
              <p:cNvSpPr/>
              <p:nvPr/>
            </p:nvSpPr>
            <p:spPr>
              <a:xfrm>
                <a:off x="4953000" y="838200"/>
                <a:ext cx="2133600" cy="762000"/>
              </a:xfrm>
              <a:prstGeom prst="cloud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Cloud 689">
                <a:extLst>
                  <a:ext uri="{FF2B5EF4-FFF2-40B4-BE49-F238E27FC236}">
                    <a16:creationId xmlns:a16="http://schemas.microsoft.com/office/drawing/2014/main" id="{8AEC7A93-12A0-41DE-9D69-51094D070F2D}"/>
                  </a:ext>
                </a:extLst>
              </p:cNvPr>
              <p:cNvSpPr/>
              <p:nvPr/>
            </p:nvSpPr>
            <p:spPr>
              <a:xfrm rot="16448485">
                <a:off x="4578592" y="1894537"/>
                <a:ext cx="1526776" cy="516647"/>
              </a:xfrm>
              <a:prstGeom prst="cloud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Cloud 690">
                <a:extLst>
                  <a:ext uri="{FF2B5EF4-FFF2-40B4-BE49-F238E27FC236}">
                    <a16:creationId xmlns:a16="http://schemas.microsoft.com/office/drawing/2014/main" id="{72C5B40E-99A8-45E7-80B1-BA7FCC46AA45}"/>
                  </a:ext>
                </a:extLst>
              </p:cNvPr>
              <p:cNvSpPr/>
              <p:nvPr/>
            </p:nvSpPr>
            <p:spPr>
              <a:xfrm rot="16448485">
                <a:off x="6011199" y="1815716"/>
                <a:ext cx="1634754" cy="635767"/>
              </a:xfrm>
              <a:prstGeom prst="cloud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582615A5-957A-4083-A6D1-9F42813E3E98}"/>
                  </a:ext>
                </a:extLst>
              </p:cNvPr>
              <p:cNvSpPr/>
              <p:nvPr/>
            </p:nvSpPr>
            <p:spPr>
              <a:xfrm>
                <a:off x="5029200" y="1447800"/>
                <a:ext cx="304800" cy="1371600"/>
              </a:xfrm>
              <a:prstGeom prst="rect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0F5ECAC6-0326-4372-8A33-62ADBDDB795B}"/>
                  </a:ext>
                </a:extLst>
              </p:cNvPr>
              <p:cNvSpPr/>
              <p:nvPr/>
            </p:nvSpPr>
            <p:spPr>
              <a:xfrm>
                <a:off x="6858000" y="1447800"/>
                <a:ext cx="304800" cy="1371600"/>
              </a:xfrm>
              <a:prstGeom prst="rect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Trapezoid 693">
                <a:extLst>
                  <a:ext uri="{FF2B5EF4-FFF2-40B4-BE49-F238E27FC236}">
                    <a16:creationId xmlns:a16="http://schemas.microsoft.com/office/drawing/2014/main" id="{BC8D5A7A-53D2-48A8-AF3C-18AEF4AAE5EA}"/>
                  </a:ext>
                </a:extLst>
              </p:cNvPr>
              <p:cNvSpPr/>
              <p:nvPr/>
            </p:nvSpPr>
            <p:spPr>
              <a:xfrm>
                <a:off x="4953000" y="1219200"/>
                <a:ext cx="2286000" cy="381000"/>
              </a:xfrm>
              <a:prstGeom prst="trapezoid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Quad Arrow 692">
                <a:extLst>
                  <a:ext uri="{FF2B5EF4-FFF2-40B4-BE49-F238E27FC236}">
                    <a16:creationId xmlns:a16="http://schemas.microsoft.com/office/drawing/2014/main" id="{DADC8DE6-2BFC-4310-A3BC-822A32EC735F}"/>
                  </a:ext>
                </a:extLst>
              </p:cNvPr>
              <p:cNvSpPr/>
              <p:nvPr/>
            </p:nvSpPr>
            <p:spPr>
              <a:xfrm>
                <a:off x="5181600" y="1219200"/>
                <a:ext cx="381000" cy="3810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Quad Arrow 693">
                <a:extLst>
                  <a:ext uri="{FF2B5EF4-FFF2-40B4-BE49-F238E27FC236}">
                    <a16:creationId xmlns:a16="http://schemas.microsoft.com/office/drawing/2014/main" id="{E6554BB1-014A-4139-80AA-04B910CD5325}"/>
                  </a:ext>
                </a:extLst>
              </p:cNvPr>
              <p:cNvSpPr/>
              <p:nvPr/>
            </p:nvSpPr>
            <p:spPr>
              <a:xfrm>
                <a:off x="5562600" y="1219200"/>
                <a:ext cx="381000" cy="3810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Quad Arrow 694">
                <a:extLst>
                  <a:ext uri="{FF2B5EF4-FFF2-40B4-BE49-F238E27FC236}">
                    <a16:creationId xmlns:a16="http://schemas.microsoft.com/office/drawing/2014/main" id="{DEB7BC14-9BE2-4FF6-BD58-D77D48A5ED13}"/>
                  </a:ext>
                </a:extLst>
              </p:cNvPr>
              <p:cNvSpPr/>
              <p:nvPr/>
            </p:nvSpPr>
            <p:spPr>
              <a:xfrm>
                <a:off x="5867400" y="1143000"/>
                <a:ext cx="381000" cy="5334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Quad Arrow 189">
                <a:extLst>
                  <a:ext uri="{FF2B5EF4-FFF2-40B4-BE49-F238E27FC236}">
                    <a16:creationId xmlns:a16="http://schemas.microsoft.com/office/drawing/2014/main" id="{CF7E8AA7-B2F9-45E5-9599-9DC5619DDE30}"/>
                  </a:ext>
                </a:extLst>
              </p:cNvPr>
              <p:cNvSpPr/>
              <p:nvPr/>
            </p:nvSpPr>
            <p:spPr>
              <a:xfrm>
                <a:off x="6248400" y="1219200"/>
                <a:ext cx="381000" cy="3810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Quad Arrow 190">
                <a:extLst>
                  <a:ext uri="{FF2B5EF4-FFF2-40B4-BE49-F238E27FC236}">
                    <a16:creationId xmlns:a16="http://schemas.microsoft.com/office/drawing/2014/main" id="{7D89EFEB-7F57-4447-9942-3113AA4A2440}"/>
                  </a:ext>
                </a:extLst>
              </p:cNvPr>
              <p:cNvSpPr/>
              <p:nvPr/>
            </p:nvSpPr>
            <p:spPr>
              <a:xfrm>
                <a:off x="6629400" y="1219200"/>
                <a:ext cx="381000" cy="3810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9" name="Group 115">
              <a:extLst>
                <a:ext uri="{FF2B5EF4-FFF2-40B4-BE49-F238E27FC236}">
                  <a16:creationId xmlns:a16="http://schemas.microsoft.com/office/drawing/2014/main" id="{6804E7D5-E859-4CA3-8442-61AEAE32F776}"/>
                </a:ext>
              </a:extLst>
            </p:cNvPr>
            <p:cNvGrpSpPr/>
            <p:nvPr/>
          </p:nvGrpSpPr>
          <p:grpSpPr>
            <a:xfrm>
              <a:off x="228600" y="3301324"/>
              <a:ext cx="838200" cy="486932"/>
              <a:chOff x="228600" y="2158324"/>
              <a:chExt cx="838200" cy="486932"/>
            </a:xfrm>
          </p:grpSpPr>
          <p:grpSp>
            <p:nvGrpSpPr>
              <p:cNvPr id="650" name="Group 36">
                <a:extLst>
                  <a:ext uri="{FF2B5EF4-FFF2-40B4-BE49-F238E27FC236}">
                    <a16:creationId xmlns:a16="http://schemas.microsoft.com/office/drawing/2014/main" id="{769B2C5A-C1DE-4F71-A908-CC55F6BE7876}"/>
                  </a:ext>
                </a:extLst>
              </p:cNvPr>
              <p:cNvGrpSpPr/>
              <p:nvPr/>
            </p:nvGrpSpPr>
            <p:grpSpPr>
              <a:xfrm>
                <a:off x="228600" y="2158324"/>
                <a:ext cx="838200" cy="486932"/>
                <a:chOff x="3874062" y="2228952"/>
                <a:chExt cx="2983938" cy="1733448"/>
              </a:xfrm>
            </p:grpSpPr>
            <p:sp>
              <p:nvSpPr>
                <p:cNvPr id="652" name="Round Same Side Corner Rectangle 649">
                  <a:extLst>
                    <a:ext uri="{FF2B5EF4-FFF2-40B4-BE49-F238E27FC236}">
                      <a16:creationId xmlns:a16="http://schemas.microsoft.com/office/drawing/2014/main" id="{FC4AA063-CDDC-45AE-9AA6-1C51DA366351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3" name="Block Arc 652">
                  <a:extLst>
                    <a:ext uri="{FF2B5EF4-FFF2-40B4-BE49-F238E27FC236}">
                      <a16:creationId xmlns:a16="http://schemas.microsoft.com/office/drawing/2014/main" id="{513DD5AF-980B-4818-8597-A9FD054174A7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4" name="Oval 653">
                  <a:extLst>
                    <a:ext uri="{FF2B5EF4-FFF2-40B4-BE49-F238E27FC236}">
                      <a16:creationId xmlns:a16="http://schemas.microsoft.com/office/drawing/2014/main" id="{E9A89068-D9BB-4122-B333-BFE42641A00B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Oval 654">
                  <a:extLst>
                    <a:ext uri="{FF2B5EF4-FFF2-40B4-BE49-F238E27FC236}">
                      <a16:creationId xmlns:a16="http://schemas.microsoft.com/office/drawing/2014/main" id="{6EC1D111-7D4B-4AEA-BAF0-1C313796D37A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Oval 655">
                  <a:extLst>
                    <a:ext uri="{FF2B5EF4-FFF2-40B4-BE49-F238E27FC236}">
                      <a16:creationId xmlns:a16="http://schemas.microsoft.com/office/drawing/2014/main" id="{964A13D8-DD7A-4AE8-B1A6-DE1A086C6064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7" name="Oval 656">
                  <a:extLst>
                    <a:ext uri="{FF2B5EF4-FFF2-40B4-BE49-F238E27FC236}">
                      <a16:creationId xmlns:a16="http://schemas.microsoft.com/office/drawing/2014/main" id="{EB851D94-274D-4B30-8C68-B2A780097527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1" name="Oval 650">
                <a:extLst>
                  <a:ext uri="{FF2B5EF4-FFF2-40B4-BE49-F238E27FC236}">
                    <a16:creationId xmlns:a16="http://schemas.microsoft.com/office/drawing/2014/main" id="{30BB7907-D746-4E70-9B3D-460FA5910F38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1" name="Group 255">
            <a:extLst>
              <a:ext uri="{FF2B5EF4-FFF2-40B4-BE49-F238E27FC236}">
                <a16:creationId xmlns:a16="http://schemas.microsoft.com/office/drawing/2014/main" id="{28B7B4F5-C830-451A-A089-6271C2B08DD1}"/>
              </a:ext>
            </a:extLst>
          </p:cNvPr>
          <p:cNvGrpSpPr/>
          <p:nvPr/>
        </p:nvGrpSpPr>
        <p:grpSpPr>
          <a:xfrm>
            <a:off x="2105526" y="1927099"/>
            <a:ext cx="2004251" cy="2907655"/>
            <a:chOff x="0" y="457200"/>
            <a:chExt cx="3514850" cy="5523447"/>
          </a:xfrm>
        </p:grpSpPr>
        <p:grpSp>
          <p:nvGrpSpPr>
            <p:cNvPr id="581" name="Group 173">
              <a:extLst>
                <a:ext uri="{FF2B5EF4-FFF2-40B4-BE49-F238E27FC236}">
                  <a16:creationId xmlns:a16="http://schemas.microsoft.com/office/drawing/2014/main" id="{5B5435FB-705C-442A-B18A-5EA28B37E0A0}"/>
                </a:ext>
              </a:extLst>
            </p:cNvPr>
            <p:cNvGrpSpPr/>
            <p:nvPr/>
          </p:nvGrpSpPr>
          <p:grpSpPr>
            <a:xfrm>
              <a:off x="228600" y="457200"/>
              <a:ext cx="3286250" cy="5523447"/>
              <a:chOff x="6343981" y="2133600"/>
              <a:chExt cx="2625554" cy="4628473"/>
            </a:xfrm>
          </p:grpSpPr>
          <p:sp>
            <p:nvSpPr>
              <p:cNvPr id="592" name="Oval 2">
                <a:extLst>
                  <a:ext uri="{FF2B5EF4-FFF2-40B4-BE49-F238E27FC236}">
                    <a16:creationId xmlns:a16="http://schemas.microsoft.com/office/drawing/2014/main" id="{A03B5B8C-3059-4431-8F31-FC4A5BE9B07F}"/>
                  </a:ext>
                </a:extLst>
              </p:cNvPr>
              <p:cNvSpPr/>
              <p:nvPr/>
            </p:nvSpPr>
            <p:spPr>
              <a:xfrm rot="20207568">
                <a:off x="7654611" y="6159865"/>
                <a:ext cx="441560" cy="59030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3">
                <a:extLst>
                  <a:ext uri="{FF2B5EF4-FFF2-40B4-BE49-F238E27FC236}">
                    <a16:creationId xmlns:a16="http://schemas.microsoft.com/office/drawing/2014/main" id="{6C9D34C5-AAE7-4718-A482-9649FDAC93A6}"/>
                  </a:ext>
                </a:extLst>
              </p:cNvPr>
              <p:cNvSpPr/>
              <p:nvPr/>
            </p:nvSpPr>
            <p:spPr>
              <a:xfrm rot="2500754">
                <a:off x="7205785" y="6171767"/>
                <a:ext cx="441560" cy="59030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Oval 4">
                <a:extLst>
                  <a:ext uri="{FF2B5EF4-FFF2-40B4-BE49-F238E27FC236}">
                    <a16:creationId xmlns:a16="http://schemas.microsoft.com/office/drawing/2014/main" id="{4C4CE787-7391-4E57-9D29-D4417683A298}"/>
                  </a:ext>
                </a:extLst>
              </p:cNvPr>
              <p:cNvSpPr/>
              <p:nvPr/>
            </p:nvSpPr>
            <p:spPr>
              <a:xfrm rot="2500754">
                <a:off x="6464980" y="4948901"/>
                <a:ext cx="441560" cy="59030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Oval 5">
                <a:extLst>
                  <a:ext uri="{FF2B5EF4-FFF2-40B4-BE49-F238E27FC236}">
                    <a16:creationId xmlns:a16="http://schemas.microsoft.com/office/drawing/2014/main" id="{AB1A64C7-34E3-4817-AE7C-B1295FBC74BB}"/>
                  </a:ext>
                </a:extLst>
              </p:cNvPr>
              <p:cNvSpPr/>
              <p:nvPr/>
            </p:nvSpPr>
            <p:spPr>
              <a:xfrm rot="20155908">
                <a:off x="8457578" y="4936452"/>
                <a:ext cx="441560" cy="59030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Trapezoid 6">
                <a:extLst>
                  <a:ext uri="{FF2B5EF4-FFF2-40B4-BE49-F238E27FC236}">
                    <a16:creationId xmlns:a16="http://schemas.microsoft.com/office/drawing/2014/main" id="{9B5B87DF-3187-4E65-897B-08C3852C71FE}"/>
                  </a:ext>
                </a:extLst>
              </p:cNvPr>
              <p:cNvSpPr/>
              <p:nvPr/>
            </p:nvSpPr>
            <p:spPr>
              <a:xfrm>
                <a:off x="6971263" y="4105257"/>
                <a:ext cx="1308109" cy="2295543"/>
              </a:xfrm>
              <a:prstGeom prst="trapezoid">
                <a:avLst>
                  <a:gd name="adj" fmla="val 17846"/>
                </a:avLst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7" name="Flowchart: Delay 7">
                <a:extLst>
                  <a:ext uri="{FF2B5EF4-FFF2-40B4-BE49-F238E27FC236}">
                    <a16:creationId xmlns:a16="http://schemas.microsoft.com/office/drawing/2014/main" id="{3406047D-CA60-43FA-9816-1C5FBBC6D058}"/>
                  </a:ext>
                </a:extLst>
              </p:cNvPr>
              <p:cNvSpPr/>
              <p:nvPr/>
            </p:nvSpPr>
            <p:spPr>
              <a:xfrm rot="16200000">
                <a:off x="6513561" y="2412923"/>
                <a:ext cx="2282971" cy="1724325"/>
              </a:xfrm>
              <a:prstGeom prst="flowChartDelay">
                <a:avLst/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Trapezoid 8">
                <a:extLst>
                  <a:ext uri="{FF2B5EF4-FFF2-40B4-BE49-F238E27FC236}">
                    <a16:creationId xmlns:a16="http://schemas.microsoft.com/office/drawing/2014/main" id="{8B9E24BF-21C3-407D-9A3F-3923832959B0}"/>
                  </a:ext>
                </a:extLst>
              </p:cNvPr>
              <p:cNvSpPr/>
              <p:nvPr/>
            </p:nvSpPr>
            <p:spPr>
              <a:xfrm rot="1505404">
                <a:off x="6532558" y="4097352"/>
                <a:ext cx="724022" cy="1187088"/>
              </a:xfrm>
              <a:prstGeom prst="trapezoid">
                <a:avLst>
                  <a:gd name="adj" fmla="val 29076"/>
                </a:avLst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9" name="Trapezoid 9">
                <a:extLst>
                  <a:ext uri="{FF2B5EF4-FFF2-40B4-BE49-F238E27FC236}">
                    <a16:creationId xmlns:a16="http://schemas.microsoft.com/office/drawing/2014/main" id="{373D747A-4E8F-4260-9B24-D8577C663D0E}"/>
                  </a:ext>
                </a:extLst>
              </p:cNvPr>
              <p:cNvSpPr/>
              <p:nvPr/>
            </p:nvSpPr>
            <p:spPr>
              <a:xfrm rot="20172944">
                <a:off x="7998567" y="3976319"/>
                <a:ext cx="759754" cy="1297143"/>
              </a:xfrm>
              <a:prstGeom prst="trapezoid">
                <a:avLst/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0" name="Cloud 10">
                <a:extLst>
                  <a:ext uri="{FF2B5EF4-FFF2-40B4-BE49-F238E27FC236}">
                    <a16:creationId xmlns:a16="http://schemas.microsoft.com/office/drawing/2014/main" id="{08D6B4D1-B959-4801-A0BE-76ED2F43AA56}"/>
                  </a:ext>
                </a:extLst>
              </p:cNvPr>
              <p:cNvSpPr/>
              <p:nvPr/>
            </p:nvSpPr>
            <p:spPr>
              <a:xfrm rot="4849455" flipH="1">
                <a:off x="7015648" y="3366024"/>
                <a:ext cx="2124332" cy="778317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Cloud 11">
                <a:extLst>
                  <a:ext uri="{FF2B5EF4-FFF2-40B4-BE49-F238E27FC236}">
                    <a16:creationId xmlns:a16="http://schemas.microsoft.com/office/drawing/2014/main" id="{2A0BAFAF-701A-4262-B096-00DA5EDED8FA}"/>
                  </a:ext>
                </a:extLst>
              </p:cNvPr>
              <p:cNvSpPr/>
              <p:nvPr/>
            </p:nvSpPr>
            <p:spPr>
              <a:xfrm rot="16750545">
                <a:off x="6273927" y="3335905"/>
                <a:ext cx="2063316" cy="778317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Isosceles Triangle 12">
                <a:extLst>
                  <a:ext uri="{FF2B5EF4-FFF2-40B4-BE49-F238E27FC236}">
                    <a16:creationId xmlns:a16="http://schemas.microsoft.com/office/drawing/2014/main" id="{051F83CE-56CD-4E32-959A-9A25AFCBB818}"/>
                  </a:ext>
                </a:extLst>
              </p:cNvPr>
              <p:cNvSpPr/>
              <p:nvPr/>
            </p:nvSpPr>
            <p:spPr>
              <a:xfrm rot="10800000">
                <a:off x="7387479" y="3845828"/>
                <a:ext cx="535135" cy="415086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13">
                <a:extLst>
                  <a:ext uri="{FF2B5EF4-FFF2-40B4-BE49-F238E27FC236}">
                    <a16:creationId xmlns:a16="http://schemas.microsoft.com/office/drawing/2014/main" id="{AA8A083D-2FDE-4772-9527-C0E34996B57A}"/>
                  </a:ext>
                </a:extLst>
              </p:cNvPr>
              <p:cNvSpPr/>
              <p:nvPr/>
            </p:nvSpPr>
            <p:spPr>
              <a:xfrm>
                <a:off x="7209101" y="2444914"/>
                <a:ext cx="891892" cy="155657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Cloud 14">
                <a:extLst>
                  <a:ext uri="{FF2B5EF4-FFF2-40B4-BE49-F238E27FC236}">
                    <a16:creationId xmlns:a16="http://schemas.microsoft.com/office/drawing/2014/main" id="{1FB66A68-850C-4E09-9EB5-49D72B2C5C6A}"/>
                  </a:ext>
                </a:extLst>
              </p:cNvPr>
              <p:cNvSpPr/>
              <p:nvPr/>
            </p:nvSpPr>
            <p:spPr>
              <a:xfrm>
                <a:off x="7209101" y="2600571"/>
                <a:ext cx="832433" cy="363200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Flowchart: Delay 15">
                <a:extLst>
                  <a:ext uri="{FF2B5EF4-FFF2-40B4-BE49-F238E27FC236}">
                    <a16:creationId xmlns:a16="http://schemas.microsoft.com/office/drawing/2014/main" id="{E277BD3A-0110-4ED7-82FF-9C6F2ADF30E4}"/>
                  </a:ext>
                </a:extLst>
              </p:cNvPr>
              <p:cNvSpPr/>
              <p:nvPr/>
            </p:nvSpPr>
            <p:spPr>
              <a:xfrm rot="5400000">
                <a:off x="7532906" y="2002190"/>
                <a:ext cx="363200" cy="1248649"/>
              </a:xfrm>
              <a:prstGeom prst="flowChartDelay">
                <a:avLst/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6" name="Group 73">
                <a:extLst>
                  <a:ext uri="{FF2B5EF4-FFF2-40B4-BE49-F238E27FC236}">
                    <a16:creationId xmlns:a16="http://schemas.microsoft.com/office/drawing/2014/main" id="{C94D7416-11DF-433A-A424-F9EB8EF421CD}"/>
                  </a:ext>
                </a:extLst>
              </p:cNvPr>
              <p:cNvGrpSpPr/>
              <p:nvPr/>
            </p:nvGrpSpPr>
            <p:grpSpPr>
              <a:xfrm>
                <a:off x="6911803" y="2444914"/>
                <a:ext cx="1469917" cy="222003"/>
                <a:chOff x="1600200" y="5029200"/>
                <a:chExt cx="2971800" cy="609600"/>
              </a:xfrm>
            </p:grpSpPr>
            <p:sp>
              <p:nvSpPr>
                <p:cNvPr id="639" name="Rounded Rectangle 53">
                  <a:extLst>
                    <a:ext uri="{FF2B5EF4-FFF2-40B4-BE49-F238E27FC236}">
                      <a16:creationId xmlns:a16="http://schemas.microsoft.com/office/drawing/2014/main" id="{49D50317-65B1-48C9-837E-C56C9FAE8B6F}"/>
                    </a:ext>
                  </a:extLst>
                </p:cNvPr>
                <p:cNvSpPr/>
                <p:nvPr/>
              </p:nvSpPr>
              <p:spPr>
                <a:xfrm>
                  <a:off x="1600200" y="5029200"/>
                  <a:ext cx="2971800" cy="60960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40" name="Group 64">
                  <a:extLst>
                    <a:ext uri="{FF2B5EF4-FFF2-40B4-BE49-F238E27FC236}">
                      <a16:creationId xmlns:a16="http://schemas.microsoft.com/office/drawing/2014/main" id="{3142916E-4308-4899-BB17-C611FA625158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2743200" cy="381000"/>
                  <a:chOff x="1219200" y="2133600"/>
                  <a:chExt cx="7086600" cy="685800"/>
                </a:xfrm>
              </p:grpSpPr>
              <p:sp>
                <p:nvSpPr>
                  <p:cNvPr id="641" name="&quot;No&quot; Symbol 638">
                    <a:extLst>
                      <a:ext uri="{FF2B5EF4-FFF2-40B4-BE49-F238E27FC236}">
                        <a16:creationId xmlns:a16="http://schemas.microsoft.com/office/drawing/2014/main" id="{09DF9D07-FBED-4383-B5B4-DD8B89E33D8B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2" name="&quot;No&quot; Symbol 639">
                    <a:extLst>
                      <a:ext uri="{FF2B5EF4-FFF2-40B4-BE49-F238E27FC236}">
                        <a16:creationId xmlns:a16="http://schemas.microsoft.com/office/drawing/2014/main" id="{E2504E93-263D-4552-A34B-BF663C5346B1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3" name="&quot;No&quot; Symbol 640">
                    <a:extLst>
                      <a:ext uri="{FF2B5EF4-FFF2-40B4-BE49-F238E27FC236}">
                        <a16:creationId xmlns:a16="http://schemas.microsoft.com/office/drawing/2014/main" id="{008C2452-FB86-470B-A319-9416B0CFEAD0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4" name="&quot;No&quot; Symbol 641">
                    <a:extLst>
                      <a:ext uri="{FF2B5EF4-FFF2-40B4-BE49-F238E27FC236}">
                        <a16:creationId xmlns:a16="http://schemas.microsoft.com/office/drawing/2014/main" id="{104F69FC-3C5C-41AC-954D-AD2EDD02A838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5" name="&quot;No&quot; Symbol 16">
                    <a:extLst>
                      <a:ext uri="{FF2B5EF4-FFF2-40B4-BE49-F238E27FC236}">
                        <a16:creationId xmlns:a16="http://schemas.microsoft.com/office/drawing/2014/main" id="{5EFB048D-BAA8-4FC7-9126-9B83269CD916}"/>
                      </a:ext>
                    </a:extLst>
                  </p:cNvPr>
                  <p:cNvSpPr/>
                  <p:nvPr/>
                </p:nvSpPr>
                <p:spPr>
                  <a:xfrm>
                    <a:off x="49530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6" name="&quot;No&quot; Symbol 17">
                    <a:extLst>
                      <a:ext uri="{FF2B5EF4-FFF2-40B4-BE49-F238E27FC236}">
                        <a16:creationId xmlns:a16="http://schemas.microsoft.com/office/drawing/2014/main" id="{2D33B6D4-42A7-4E02-B5C2-7860E6C4C4E0}"/>
                      </a:ext>
                    </a:extLst>
                  </p:cNvPr>
                  <p:cNvSpPr/>
                  <p:nvPr/>
                </p:nvSpPr>
                <p:spPr>
                  <a:xfrm>
                    <a:off x="58674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7" name="&quot;No&quot; Symbol 61">
                    <a:extLst>
                      <a:ext uri="{FF2B5EF4-FFF2-40B4-BE49-F238E27FC236}">
                        <a16:creationId xmlns:a16="http://schemas.microsoft.com/office/drawing/2014/main" id="{11326B6F-B4A6-449C-B0B3-10F3E039F4D5}"/>
                      </a:ext>
                    </a:extLst>
                  </p:cNvPr>
                  <p:cNvSpPr/>
                  <p:nvPr/>
                </p:nvSpPr>
                <p:spPr>
                  <a:xfrm>
                    <a:off x="6781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07" name="Group 64">
                <a:extLst>
                  <a:ext uri="{FF2B5EF4-FFF2-40B4-BE49-F238E27FC236}">
                    <a16:creationId xmlns:a16="http://schemas.microsoft.com/office/drawing/2014/main" id="{9B66C78A-6070-4F17-B9DA-F1A74D853BAA}"/>
                  </a:ext>
                </a:extLst>
              </p:cNvPr>
              <p:cNvGrpSpPr/>
              <p:nvPr/>
            </p:nvGrpSpPr>
            <p:grpSpPr>
              <a:xfrm>
                <a:off x="7468516" y="4411444"/>
                <a:ext cx="396594" cy="139815"/>
                <a:chOff x="2209800" y="2133600"/>
                <a:chExt cx="2438400" cy="685800"/>
              </a:xfrm>
            </p:grpSpPr>
            <p:sp>
              <p:nvSpPr>
                <p:cNvPr id="637" name="&quot;No&quot; Symbol 634">
                  <a:extLst>
                    <a:ext uri="{FF2B5EF4-FFF2-40B4-BE49-F238E27FC236}">
                      <a16:creationId xmlns:a16="http://schemas.microsoft.com/office/drawing/2014/main" id="{0CDA1142-20F8-4715-9EF5-4C5AF445C91C}"/>
                    </a:ext>
                  </a:extLst>
                </p:cNvPr>
                <p:cNvSpPr/>
                <p:nvPr/>
              </p:nvSpPr>
              <p:spPr>
                <a:xfrm>
                  <a:off x="2209800" y="2133600"/>
                  <a:ext cx="1524000" cy="685800"/>
                </a:xfrm>
                <a:prstGeom prst="noSmoking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8" name="&quot;No&quot; Symbol 635">
                  <a:extLst>
                    <a:ext uri="{FF2B5EF4-FFF2-40B4-BE49-F238E27FC236}">
                      <a16:creationId xmlns:a16="http://schemas.microsoft.com/office/drawing/2014/main" id="{0BD1E932-231F-4E81-9C7A-FC2441702F15}"/>
                    </a:ext>
                  </a:extLst>
                </p:cNvPr>
                <p:cNvSpPr/>
                <p:nvPr/>
              </p:nvSpPr>
              <p:spPr>
                <a:xfrm>
                  <a:off x="3124200" y="2133600"/>
                  <a:ext cx="1524000" cy="685800"/>
                </a:xfrm>
                <a:prstGeom prst="noSmoking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id="{AEE26379-C1AA-4329-9A23-833A372A3471}"/>
                  </a:ext>
                </a:extLst>
              </p:cNvPr>
              <p:cNvCxnSpPr>
                <a:stCxn id="600" idx="0"/>
                <a:endCxn id="594" idx="2"/>
              </p:cNvCxnSpPr>
              <p:nvPr/>
            </p:nvCxnSpPr>
            <p:spPr>
              <a:xfrm flipH="1">
                <a:off x="7625318" y="4260914"/>
                <a:ext cx="29728" cy="21398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9" name="Group 73">
                <a:extLst>
                  <a:ext uri="{FF2B5EF4-FFF2-40B4-BE49-F238E27FC236}">
                    <a16:creationId xmlns:a16="http://schemas.microsoft.com/office/drawing/2014/main" id="{BBC724C5-7BEF-408C-B935-474B2693569F}"/>
                  </a:ext>
                </a:extLst>
              </p:cNvPr>
              <p:cNvGrpSpPr/>
              <p:nvPr/>
            </p:nvGrpSpPr>
            <p:grpSpPr>
              <a:xfrm>
                <a:off x="7268560" y="4779771"/>
                <a:ext cx="832433" cy="227106"/>
                <a:chOff x="1600200" y="5029200"/>
                <a:chExt cx="1981200" cy="609600"/>
              </a:xfrm>
            </p:grpSpPr>
            <p:sp>
              <p:nvSpPr>
                <p:cNvPr id="631" name="Rounded Rectangle 41">
                  <a:extLst>
                    <a:ext uri="{FF2B5EF4-FFF2-40B4-BE49-F238E27FC236}">
                      <a16:creationId xmlns:a16="http://schemas.microsoft.com/office/drawing/2014/main" id="{9E93A9A9-C903-4FA1-B140-62A53251EEE8}"/>
                    </a:ext>
                  </a:extLst>
                </p:cNvPr>
                <p:cNvSpPr/>
                <p:nvPr/>
              </p:nvSpPr>
              <p:spPr>
                <a:xfrm>
                  <a:off x="1600200" y="5029200"/>
                  <a:ext cx="1981200" cy="60960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32" name="Group 64">
                  <a:extLst>
                    <a:ext uri="{FF2B5EF4-FFF2-40B4-BE49-F238E27FC236}">
                      <a16:creationId xmlns:a16="http://schemas.microsoft.com/office/drawing/2014/main" id="{2A51D2D0-F2EC-4486-85D5-4052517C7BE3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1681317" cy="381000"/>
                  <a:chOff x="1219200" y="2133600"/>
                  <a:chExt cx="4343400" cy="685800"/>
                </a:xfrm>
              </p:grpSpPr>
              <p:sp>
                <p:nvSpPr>
                  <p:cNvPr id="633" name="&quot;No&quot; Symbol 630">
                    <a:extLst>
                      <a:ext uri="{FF2B5EF4-FFF2-40B4-BE49-F238E27FC236}">
                        <a16:creationId xmlns:a16="http://schemas.microsoft.com/office/drawing/2014/main" id="{A5342A54-1C44-4DBC-8B14-3E3C84B2BEDA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4" name="&quot;No&quot; Symbol 631">
                    <a:extLst>
                      <a:ext uri="{FF2B5EF4-FFF2-40B4-BE49-F238E27FC236}">
                        <a16:creationId xmlns:a16="http://schemas.microsoft.com/office/drawing/2014/main" id="{C9DF2E89-C8BC-4D94-B438-AE754EBF050D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5" name="&quot;No&quot; Symbol 632">
                    <a:extLst>
                      <a:ext uri="{FF2B5EF4-FFF2-40B4-BE49-F238E27FC236}">
                        <a16:creationId xmlns:a16="http://schemas.microsoft.com/office/drawing/2014/main" id="{6C9CB3F6-4E2F-4418-B1F9-3C0036407A43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6" name="&quot;No&quot; Symbol 633">
                    <a:extLst>
                      <a:ext uri="{FF2B5EF4-FFF2-40B4-BE49-F238E27FC236}">
                        <a16:creationId xmlns:a16="http://schemas.microsoft.com/office/drawing/2014/main" id="{489478C9-7D8F-41B9-BC19-EF0D76F80405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10" name="Group 73">
                <a:extLst>
                  <a:ext uri="{FF2B5EF4-FFF2-40B4-BE49-F238E27FC236}">
                    <a16:creationId xmlns:a16="http://schemas.microsoft.com/office/drawing/2014/main" id="{EA1A25F7-7C65-406B-AD46-45A7D6BF19BB}"/>
                  </a:ext>
                </a:extLst>
              </p:cNvPr>
              <p:cNvGrpSpPr/>
              <p:nvPr/>
            </p:nvGrpSpPr>
            <p:grpSpPr>
              <a:xfrm>
                <a:off x="7268560" y="5194857"/>
                <a:ext cx="832433" cy="199887"/>
                <a:chOff x="1600200" y="5029200"/>
                <a:chExt cx="1981200" cy="609600"/>
              </a:xfrm>
            </p:grpSpPr>
            <p:sp>
              <p:nvSpPr>
                <p:cNvPr id="625" name="Rounded Rectangle 35">
                  <a:extLst>
                    <a:ext uri="{FF2B5EF4-FFF2-40B4-BE49-F238E27FC236}">
                      <a16:creationId xmlns:a16="http://schemas.microsoft.com/office/drawing/2014/main" id="{F4E13A41-8A82-4D9A-BB95-48A6530D372E}"/>
                    </a:ext>
                  </a:extLst>
                </p:cNvPr>
                <p:cNvSpPr/>
                <p:nvPr/>
              </p:nvSpPr>
              <p:spPr>
                <a:xfrm>
                  <a:off x="1600200" y="5029200"/>
                  <a:ext cx="1981200" cy="60960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26" name="Group 64">
                  <a:extLst>
                    <a:ext uri="{FF2B5EF4-FFF2-40B4-BE49-F238E27FC236}">
                      <a16:creationId xmlns:a16="http://schemas.microsoft.com/office/drawing/2014/main" id="{DDDEAD03-D4F6-4A4C-B67D-E4172C8DF174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1681317" cy="381000"/>
                  <a:chOff x="1219200" y="2133600"/>
                  <a:chExt cx="4343400" cy="685800"/>
                </a:xfrm>
              </p:grpSpPr>
              <p:sp>
                <p:nvSpPr>
                  <p:cNvPr id="627" name="&quot;No&quot; Symbol 624">
                    <a:extLst>
                      <a:ext uri="{FF2B5EF4-FFF2-40B4-BE49-F238E27FC236}">
                        <a16:creationId xmlns:a16="http://schemas.microsoft.com/office/drawing/2014/main" id="{30680567-68E9-4963-B7AF-99CA4D3F8E13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8" name="&quot;No&quot; Symbol 625">
                    <a:extLst>
                      <a:ext uri="{FF2B5EF4-FFF2-40B4-BE49-F238E27FC236}">
                        <a16:creationId xmlns:a16="http://schemas.microsoft.com/office/drawing/2014/main" id="{30206E32-6406-4F53-97AD-FF22F64B9A28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9" name="&quot;No&quot; Symbol 626">
                    <a:extLst>
                      <a:ext uri="{FF2B5EF4-FFF2-40B4-BE49-F238E27FC236}">
                        <a16:creationId xmlns:a16="http://schemas.microsoft.com/office/drawing/2014/main" id="{FF076D4B-8A45-43F0-BE54-8F4BB3CBD8F0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0" name="&quot;No&quot; Symbol 627">
                    <a:extLst>
                      <a:ext uri="{FF2B5EF4-FFF2-40B4-BE49-F238E27FC236}">
                        <a16:creationId xmlns:a16="http://schemas.microsoft.com/office/drawing/2014/main" id="{1C0BE6DF-FD4F-4B4D-85ED-A4117E0BAD02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11" name="Group 73">
                <a:extLst>
                  <a:ext uri="{FF2B5EF4-FFF2-40B4-BE49-F238E27FC236}">
                    <a16:creationId xmlns:a16="http://schemas.microsoft.com/office/drawing/2014/main" id="{7F019A80-C8D9-49AC-AEE9-6DAEBEAF683A}"/>
                  </a:ext>
                </a:extLst>
              </p:cNvPr>
              <p:cNvGrpSpPr/>
              <p:nvPr/>
            </p:nvGrpSpPr>
            <p:grpSpPr>
              <a:xfrm rot="20185569">
                <a:off x="8208139" y="4966084"/>
                <a:ext cx="761396" cy="275114"/>
                <a:chOff x="1392887" y="5029200"/>
                <a:chExt cx="2188513" cy="666570"/>
              </a:xfrm>
            </p:grpSpPr>
            <p:sp>
              <p:nvSpPr>
                <p:cNvPr id="619" name="Rounded Rectangle 616">
                  <a:extLst>
                    <a:ext uri="{FF2B5EF4-FFF2-40B4-BE49-F238E27FC236}">
                      <a16:creationId xmlns:a16="http://schemas.microsoft.com/office/drawing/2014/main" id="{7CC57E38-9A58-4D08-B6C0-96A7246091CA}"/>
                    </a:ext>
                  </a:extLst>
                </p:cNvPr>
                <p:cNvSpPr/>
                <p:nvPr/>
              </p:nvSpPr>
              <p:spPr>
                <a:xfrm>
                  <a:off x="1392887" y="5029200"/>
                  <a:ext cx="2188513" cy="66657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20" name="Group 64">
                  <a:extLst>
                    <a:ext uri="{FF2B5EF4-FFF2-40B4-BE49-F238E27FC236}">
                      <a16:creationId xmlns:a16="http://schemas.microsoft.com/office/drawing/2014/main" id="{7720334C-DB84-4DDA-B60B-D3CEABC8E48E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1681317" cy="381000"/>
                  <a:chOff x="1219200" y="2133600"/>
                  <a:chExt cx="4343400" cy="685800"/>
                </a:xfrm>
              </p:grpSpPr>
              <p:sp>
                <p:nvSpPr>
                  <p:cNvPr id="621" name="&quot;No&quot; Symbol 31">
                    <a:extLst>
                      <a:ext uri="{FF2B5EF4-FFF2-40B4-BE49-F238E27FC236}">
                        <a16:creationId xmlns:a16="http://schemas.microsoft.com/office/drawing/2014/main" id="{5B8580BA-3A70-40D6-869C-E766497E8327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2" name="&quot;No&quot; Symbol 32">
                    <a:extLst>
                      <a:ext uri="{FF2B5EF4-FFF2-40B4-BE49-F238E27FC236}">
                        <a16:creationId xmlns:a16="http://schemas.microsoft.com/office/drawing/2014/main" id="{80B5937F-FA08-4E04-B0EA-0B4E0A2375C2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3" name="&quot;No&quot; Symbol 33">
                    <a:extLst>
                      <a:ext uri="{FF2B5EF4-FFF2-40B4-BE49-F238E27FC236}">
                        <a16:creationId xmlns:a16="http://schemas.microsoft.com/office/drawing/2014/main" id="{CF551619-D4F8-4775-BFD1-90D49E66CC84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4" name="&quot;No&quot; Symbol 621">
                    <a:extLst>
                      <a:ext uri="{FF2B5EF4-FFF2-40B4-BE49-F238E27FC236}">
                        <a16:creationId xmlns:a16="http://schemas.microsoft.com/office/drawing/2014/main" id="{78F76969-F8F4-4174-8A4D-C8626B7DFFE5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12" name="Group 73">
                <a:extLst>
                  <a:ext uri="{FF2B5EF4-FFF2-40B4-BE49-F238E27FC236}">
                    <a16:creationId xmlns:a16="http://schemas.microsoft.com/office/drawing/2014/main" id="{C5E7B0EF-05F7-474F-89A0-1B368450E710}"/>
                  </a:ext>
                </a:extLst>
              </p:cNvPr>
              <p:cNvGrpSpPr/>
              <p:nvPr/>
            </p:nvGrpSpPr>
            <p:grpSpPr>
              <a:xfrm rot="1632826">
                <a:off x="6343981" y="4944281"/>
                <a:ext cx="689271" cy="251601"/>
                <a:chOff x="1600200" y="5029200"/>
                <a:chExt cx="1981200" cy="609600"/>
              </a:xfrm>
            </p:grpSpPr>
            <p:sp>
              <p:nvSpPr>
                <p:cNvPr id="613" name="Rounded Rectangle 610">
                  <a:extLst>
                    <a:ext uri="{FF2B5EF4-FFF2-40B4-BE49-F238E27FC236}">
                      <a16:creationId xmlns:a16="http://schemas.microsoft.com/office/drawing/2014/main" id="{F4429492-2481-49A5-952B-89D4B617DF43}"/>
                    </a:ext>
                  </a:extLst>
                </p:cNvPr>
                <p:cNvSpPr/>
                <p:nvPr/>
              </p:nvSpPr>
              <p:spPr>
                <a:xfrm>
                  <a:off x="1600200" y="5029200"/>
                  <a:ext cx="1981200" cy="60960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14" name="Group 64">
                  <a:extLst>
                    <a:ext uri="{FF2B5EF4-FFF2-40B4-BE49-F238E27FC236}">
                      <a16:creationId xmlns:a16="http://schemas.microsoft.com/office/drawing/2014/main" id="{6D9C6BF3-CA62-4C8F-9FC3-B8709E3D6CC2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1681317" cy="381000"/>
                  <a:chOff x="1219200" y="2133600"/>
                  <a:chExt cx="4343400" cy="685800"/>
                </a:xfrm>
              </p:grpSpPr>
              <p:sp>
                <p:nvSpPr>
                  <p:cNvPr id="615" name="&quot;No&quot; Symbol 612">
                    <a:extLst>
                      <a:ext uri="{FF2B5EF4-FFF2-40B4-BE49-F238E27FC236}">
                        <a16:creationId xmlns:a16="http://schemas.microsoft.com/office/drawing/2014/main" id="{2D9D4A91-C954-458D-AB1E-10D6DAD57D07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6" name="&quot;No&quot; Symbol 613">
                    <a:extLst>
                      <a:ext uri="{FF2B5EF4-FFF2-40B4-BE49-F238E27FC236}">
                        <a16:creationId xmlns:a16="http://schemas.microsoft.com/office/drawing/2014/main" id="{B2D3560A-5C84-4869-9EBB-90DD3C9BEB3C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7" name="&quot;No&quot; Symbol 27">
                    <a:extLst>
                      <a:ext uri="{FF2B5EF4-FFF2-40B4-BE49-F238E27FC236}">
                        <a16:creationId xmlns:a16="http://schemas.microsoft.com/office/drawing/2014/main" id="{EE00966B-9018-4526-9FA1-6BB9CD01500E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8" name="&quot;No&quot; Symbol 28">
                    <a:extLst>
                      <a:ext uri="{FF2B5EF4-FFF2-40B4-BE49-F238E27FC236}">
                        <a16:creationId xmlns:a16="http://schemas.microsoft.com/office/drawing/2014/main" id="{CAA1F085-5D5F-4E93-96ED-A9D3F7B14C6A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82" name="Group 238">
              <a:extLst>
                <a:ext uri="{FF2B5EF4-FFF2-40B4-BE49-F238E27FC236}">
                  <a16:creationId xmlns:a16="http://schemas.microsoft.com/office/drawing/2014/main" id="{E0129A67-6E2C-4335-895C-4025270247F2}"/>
                </a:ext>
              </a:extLst>
            </p:cNvPr>
            <p:cNvGrpSpPr/>
            <p:nvPr/>
          </p:nvGrpSpPr>
          <p:grpSpPr>
            <a:xfrm>
              <a:off x="0" y="4063324"/>
              <a:ext cx="838200" cy="486932"/>
              <a:chOff x="304800" y="3453724"/>
              <a:chExt cx="838200" cy="486932"/>
            </a:xfrm>
          </p:grpSpPr>
          <p:grpSp>
            <p:nvGrpSpPr>
              <p:cNvPr id="583" name="Group 229">
                <a:extLst>
                  <a:ext uri="{FF2B5EF4-FFF2-40B4-BE49-F238E27FC236}">
                    <a16:creationId xmlns:a16="http://schemas.microsoft.com/office/drawing/2014/main" id="{B8C35B68-03C6-4253-AF22-664FAC6037D5}"/>
                  </a:ext>
                </a:extLst>
              </p:cNvPr>
              <p:cNvGrpSpPr/>
              <p:nvPr/>
            </p:nvGrpSpPr>
            <p:grpSpPr>
              <a:xfrm>
                <a:off x="304800" y="3453724"/>
                <a:ext cx="838200" cy="486932"/>
                <a:chOff x="3874062" y="2228952"/>
                <a:chExt cx="2983938" cy="1733448"/>
              </a:xfrm>
            </p:grpSpPr>
            <p:sp>
              <p:nvSpPr>
                <p:cNvPr id="585" name="Round Same Side Corner Rectangle 582">
                  <a:extLst>
                    <a:ext uri="{FF2B5EF4-FFF2-40B4-BE49-F238E27FC236}">
                      <a16:creationId xmlns:a16="http://schemas.microsoft.com/office/drawing/2014/main" id="{4BF87866-E272-41EA-9183-EE10567931C5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6" name="Block Arc 585">
                  <a:extLst>
                    <a:ext uri="{FF2B5EF4-FFF2-40B4-BE49-F238E27FC236}">
                      <a16:creationId xmlns:a16="http://schemas.microsoft.com/office/drawing/2014/main" id="{41D656BD-8981-4058-978C-3F557DD0ECC0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7" name="Oval 586">
                  <a:extLst>
                    <a:ext uri="{FF2B5EF4-FFF2-40B4-BE49-F238E27FC236}">
                      <a16:creationId xmlns:a16="http://schemas.microsoft.com/office/drawing/2014/main" id="{5A74E02C-4A51-42CB-B599-E1F32DA17CDF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8" name="Oval 587">
                  <a:extLst>
                    <a:ext uri="{FF2B5EF4-FFF2-40B4-BE49-F238E27FC236}">
                      <a16:creationId xmlns:a16="http://schemas.microsoft.com/office/drawing/2014/main" id="{523B1EC5-86C7-4F7A-98A1-982E117988C4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9" name="Oval 588">
                  <a:extLst>
                    <a:ext uri="{FF2B5EF4-FFF2-40B4-BE49-F238E27FC236}">
                      <a16:creationId xmlns:a16="http://schemas.microsoft.com/office/drawing/2014/main" id="{3DD91A0D-F519-4C28-82F6-A700A1597F4B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Oval 589">
                  <a:extLst>
                    <a:ext uri="{FF2B5EF4-FFF2-40B4-BE49-F238E27FC236}">
                      <a16:creationId xmlns:a16="http://schemas.microsoft.com/office/drawing/2014/main" id="{662F24E1-3DB4-4B34-8C65-6FD126199C8B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4" name="Oval 583">
                <a:extLst>
                  <a:ext uri="{FF2B5EF4-FFF2-40B4-BE49-F238E27FC236}">
                    <a16:creationId xmlns:a16="http://schemas.microsoft.com/office/drawing/2014/main" id="{56F4427A-1F09-4FE5-A2F4-E39B5B7CCC79}"/>
                  </a:ext>
                </a:extLst>
              </p:cNvPr>
              <p:cNvSpPr/>
              <p:nvPr/>
            </p:nvSpPr>
            <p:spPr>
              <a:xfrm rot="19057353" flipH="1">
                <a:off x="859436" y="3529084"/>
                <a:ext cx="215301" cy="37258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2" name="Group 422">
            <a:extLst>
              <a:ext uri="{FF2B5EF4-FFF2-40B4-BE49-F238E27FC236}">
                <a16:creationId xmlns:a16="http://schemas.microsoft.com/office/drawing/2014/main" id="{1B6AF936-30E7-47A2-9CB0-E5CE3AB52524}"/>
              </a:ext>
            </a:extLst>
          </p:cNvPr>
          <p:cNvGrpSpPr/>
          <p:nvPr/>
        </p:nvGrpSpPr>
        <p:grpSpPr>
          <a:xfrm>
            <a:off x="3352079" y="2672056"/>
            <a:ext cx="1711739" cy="2703151"/>
            <a:chOff x="609600" y="533400"/>
            <a:chExt cx="3207604" cy="5486887"/>
          </a:xfrm>
        </p:grpSpPr>
        <p:grpSp>
          <p:nvGrpSpPr>
            <p:cNvPr id="505" name="Group 160">
              <a:extLst>
                <a:ext uri="{FF2B5EF4-FFF2-40B4-BE49-F238E27FC236}">
                  <a16:creationId xmlns:a16="http://schemas.microsoft.com/office/drawing/2014/main" id="{E957FC80-157B-42F0-A5B0-E193D1CD652C}"/>
                </a:ext>
              </a:extLst>
            </p:cNvPr>
            <p:cNvGrpSpPr/>
            <p:nvPr/>
          </p:nvGrpSpPr>
          <p:grpSpPr>
            <a:xfrm>
              <a:off x="878390" y="533400"/>
              <a:ext cx="2938814" cy="5486887"/>
              <a:chOff x="878390" y="533400"/>
              <a:chExt cx="2938814" cy="5486887"/>
            </a:xfrm>
          </p:grpSpPr>
          <p:grpSp>
            <p:nvGrpSpPr>
              <p:cNvPr id="516" name="Group 115">
                <a:extLst>
                  <a:ext uri="{FF2B5EF4-FFF2-40B4-BE49-F238E27FC236}">
                    <a16:creationId xmlns:a16="http://schemas.microsoft.com/office/drawing/2014/main" id="{CB7AB03B-48C6-46B3-A589-8261D1E59993}"/>
                  </a:ext>
                </a:extLst>
              </p:cNvPr>
              <p:cNvGrpSpPr/>
              <p:nvPr/>
            </p:nvGrpSpPr>
            <p:grpSpPr>
              <a:xfrm flipH="1">
                <a:off x="1484343" y="4800853"/>
                <a:ext cx="973775" cy="1219434"/>
                <a:chOff x="3281156" y="5182107"/>
                <a:chExt cx="973775" cy="1219434"/>
              </a:xfrm>
            </p:grpSpPr>
            <p:sp>
              <p:nvSpPr>
                <p:cNvPr id="579" name="Oval 578">
                  <a:extLst>
                    <a:ext uri="{FF2B5EF4-FFF2-40B4-BE49-F238E27FC236}">
                      <a16:creationId xmlns:a16="http://schemas.microsoft.com/office/drawing/2014/main" id="{F212C1AC-F8EC-4624-82CE-0E8B1B846F2B}"/>
                    </a:ext>
                  </a:extLst>
                </p:cNvPr>
                <p:cNvSpPr/>
                <p:nvPr/>
              </p:nvSpPr>
              <p:spPr>
                <a:xfrm rot="17172481" flipH="1">
                  <a:off x="3409398" y="5556007"/>
                  <a:ext cx="717292" cy="973775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0" name="Oval 579">
                  <a:extLst>
                    <a:ext uri="{FF2B5EF4-FFF2-40B4-BE49-F238E27FC236}">
                      <a16:creationId xmlns:a16="http://schemas.microsoft.com/office/drawing/2014/main" id="{B36352F5-0563-4FD4-A588-BA063CA465B2}"/>
                    </a:ext>
                  </a:extLst>
                </p:cNvPr>
                <p:cNvSpPr/>
                <p:nvPr/>
              </p:nvSpPr>
              <p:spPr>
                <a:xfrm rot="19411276">
                  <a:off x="3369870" y="5182107"/>
                  <a:ext cx="639441" cy="11599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7" name="Group 114">
                <a:extLst>
                  <a:ext uri="{FF2B5EF4-FFF2-40B4-BE49-F238E27FC236}">
                    <a16:creationId xmlns:a16="http://schemas.microsoft.com/office/drawing/2014/main" id="{470050E0-0F44-4E1A-B7B4-16C389ADFDF6}"/>
                  </a:ext>
                </a:extLst>
              </p:cNvPr>
              <p:cNvGrpSpPr/>
              <p:nvPr/>
            </p:nvGrpSpPr>
            <p:grpSpPr>
              <a:xfrm>
                <a:off x="2442681" y="4800854"/>
                <a:ext cx="951162" cy="1216277"/>
                <a:chOff x="3281606" y="5182108"/>
                <a:chExt cx="951162" cy="1216277"/>
              </a:xfrm>
            </p:grpSpPr>
            <p:sp>
              <p:nvSpPr>
                <p:cNvPr id="577" name="Oval 3">
                  <a:extLst>
                    <a:ext uri="{FF2B5EF4-FFF2-40B4-BE49-F238E27FC236}">
                      <a16:creationId xmlns:a16="http://schemas.microsoft.com/office/drawing/2014/main" id="{7AAEE072-C428-4076-9ECE-D0C30414DCDF}"/>
                    </a:ext>
                  </a:extLst>
                </p:cNvPr>
                <p:cNvSpPr/>
                <p:nvPr/>
              </p:nvSpPr>
              <p:spPr>
                <a:xfrm rot="17172481" flipH="1">
                  <a:off x="3398541" y="5564158"/>
                  <a:ext cx="717292" cy="951162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8" name="Oval 577">
                  <a:extLst>
                    <a:ext uri="{FF2B5EF4-FFF2-40B4-BE49-F238E27FC236}">
                      <a16:creationId xmlns:a16="http://schemas.microsoft.com/office/drawing/2014/main" id="{EB26AAC4-DB15-43F1-B7A2-1D443ABAB514}"/>
                    </a:ext>
                  </a:extLst>
                </p:cNvPr>
                <p:cNvSpPr/>
                <p:nvPr/>
              </p:nvSpPr>
              <p:spPr>
                <a:xfrm rot="19411276">
                  <a:off x="3330888" y="5182108"/>
                  <a:ext cx="639441" cy="11599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18" name="Isosceles Triangle 4">
                <a:extLst>
                  <a:ext uri="{FF2B5EF4-FFF2-40B4-BE49-F238E27FC236}">
                    <a16:creationId xmlns:a16="http://schemas.microsoft.com/office/drawing/2014/main" id="{E3449ADE-59AD-4702-9CE2-F5E9A66F246D}"/>
                  </a:ext>
                </a:extLst>
              </p:cNvPr>
              <p:cNvSpPr/>
              <p:nvPr/>
            </p:nvSpPr>
            <p:spPr>
              <a:xfrm>
                <a:off x="1245192" y="2327195"/>
                <a:ext cx="2389395" cy="3282788"/>
              </a:xfrm>
              <a:prstGeom prst="triangle">
                <a:avLst/>
              </a:prstGeom>
              <a:solidFill>
                <a:srgbClr val="E5B87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Isosceles Triangle 518">
                <a:extLst>
                  <a:ext uri="{FF2B5EF4-FFF2-40B4-BE49-F238E27FC236}">
                    <a16:creationId xmlns:a16="http://schemas.microsoft.com/office/drawing/2014/main" id="{A3EDE0A7-60D2-43F7-B506-367F18309747}"/>
                  </a:ext>
                </a:extLst>
              </p:cNvPr>
              <p:cNvSpPr/>
              <p:nvPr/>
            </p:nvSpPr>
            <p:spPr>
              <a:xfrm rot="10800000">
                <a:off x="2114063" y="2678922"/>
                <a:ext cx="543044" cy="703455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C3823B16-DF58-4A9D-B532-B69DC8C9AC80}"/>
                  </a:ext>
                </a:extLst>
              </p:cNvPr>
              <p:cNvSpPr/>
              <p:nvPr/>
            </p:nvSpPr>
            <p:spPr>
              <a:xfrm rot="19411276">
                <a:off x="3177763" y="3124453"/>
                <a:ext cx="639441" cy="115992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CC94D5A7-53A7-4B59-87B8-FCC69253FF33}"/>
                  </a:ext>
                </a:extLst>
              </p:cNvPr>
              <p:cNvSpPr/>
              <p:nvPr/>
            </p:nvSpPr>
            <p:spPr>
              <a:xfrm rot="2820608">
                <a:off x="1145129" y="3303559"/>
                <a:ext cx="541034" cy="10745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Isosceles Triangle 521">
                <a:extLst>
                  <a:ext uri="{FF2B5EF4-FFF2-40B4-BE49-F238E27FC236}">
                    <a16:creationId xmlns:a16="http://schemas.microsoft.com/office/drawing/2014/main" id="{DF524790-A0C8-4336-BEE9-5F6758406D60}"/>
                  </a:ext>
                </a:extLst>
              </p:cNvPr>
              <p:cNvSpPr/>
              <p:nvPr/>
            </p:nvSpPr>
            <p:spPr>
              <a:xfrm rot="2242960">
                <a:off x="1208041" y="2086898"/>
                <a:ext cx="1303307" cy="1932008"/>
              </a:xfrm>
              <a:prstGeom prst="triangle">
                <a:avLst/>
              </a:prstGeom>
              <a:solidFill>
                <a:srgbClr val="E5B87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Isosceles Triangle 522">
                <a:extLst>
                  <a:ext uri="{FF2B5EF4-FFF2-40B4-BE49-F238E27FC236}">
                    <a16:creationId xmlns:a16="http://schemas.microsoft.com/office/drawing/2014/main" id="{B493977F-8F8B-4DA2-840D-3A9EC2C6CC02}"/>
                  </a:ext>
                </a:extLst>
              </p:cNvPr>
              <p:cNvSpPr/>
              <p:nvPr/>
            </p:nvSpPr>
            <p:spPr>
              <a:xfrm rot="19284057">
                <a:off x="2312756" y="2086047"/>
                <a:ext cx="1303307" cy="1932008"/>
              </a:xfrm>
              <a:prstGeom prst="triangle">
                <a:avLst/>
              </a:prstGeom>
              <a:solidFill>
                <a:srgbClr val="E5B87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231E66FA-C2EB-427D-8F51-59E142ABFE75}"/>
                  </a:ext>
                </a:extLst>
              </p:cNvPr>
              <p:cNvSpPr/>
              <p:nvPr/>
            </p:nvSpPr>
            <p:spPr>
              <a:xfrm>
                <a:off x="1679626" y="685800"/>
                <a:ext cx="1411915" cy="222760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Cloud 524">
                <a:extLst>
                  <a:ext uri="{FF2B5EF4-FFF2-40B4-BE49-F238E27FC236}">
                    <a16:creationId xmlns:a16="http://schemas.microsoft.com/office/drawing/2014/main" id="{931EF5FD-BEA3-4BC8-A52A-94E562FE0E33}"/>
                  </a:ext>
                </a:extLst>
              </p:cNvPr>
              <p:cNvSpPr/>
              <p:nvPr/>
            </p:nvSpPr>
            <p:spPr>
              <a:xfrm>
                <a:off x="1679626" y="685800"/>
                <a:ext cx="1411915" cy="586212"/>
              </a:xfrm>
              <a:prstGeom prst="cloud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Cloud 525">
                <a:extLst>
                  <a:ext uri="{FF2B5EF4-FFF2-40B4-BE49-F238E27FC236}">
                    <a16:creationId xmlns:a16="http://schemas.microsoft.com/office/drawing/2014/main" id="{101D8407-71AF-428C-9B7E-31EB1305D8DF}"/>
                  </a:ext>
                </a:extLst>
              </p:cNvPr>
              <p:cNvSpPr/>
              <p:nvPr/>
            </p:nvSpPr>
            <p:spPr>
              <a:xfrm rot="5107997">
                <a:off x="1522956" y="2191186"/>
                <a:ext cx="3182343" cy="668060"/>
              </a:xfrm>
              <a:prstGeom prst="cloud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Cloud 13">
                <a:extLst>
                  <a:ext uri="{FF2B5EF4-FFF2-40B4-BE49-F238E27FC236}">
                    <a16:creationId xmlns:a16="http://schemas.microsoft.com/office/drawing/2014/main" id="{370993A0-9F2D-47D3-85E1-3F46A0FE3655}"/>
                  </a:ext>
                </a:extLst>
              </p:cNvPr>
              <p:cNvSpPr/>
              <p:nvPr/>
            </p:nvSpPr>
            <p:spPr>
              <a:xfrm rot="6038579">
                <a:off x="127135" y="2176813"/>
                <a:ext cx="3135351" cy="626179"/>
              </a:xfrm>
              <a:prstGeom prst="cloud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Trapezoid 14">
                <a:extLst>
                  <a:ext uri="{FF2B5EF4-FFF2-40B4-BE49-F238E27FC236}">
                    <a16:creationId xmlns:a16="http://schemas.microsoft.com/office/drawing/2014/main" id="{226346DB-70ED-4D65-B521-311236731E87}"/>
                  </a:ext>
                </a:extLst>
              </p:cNvPr>
              <p:cNvSpPr/>
              <p:nvPr/>
            </p:nvSpPr>
            <p:spPr>
              <a:xfrm rot="283094">
                <a:off x="1376269" y="785424"/>
                <a:ext cx="651653" cy="1993122"/>
              </a:xfrm>
              <a:prstGeom prst="trapezoid">
                <a:avLst>
                  <a:gd name="adj" fmla="val 23019"/>
                </a:avLst>
              </a:prstGeom>
              <a:solidFill>
                <a:srgbClr val="D6C58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Trapezoid 15">
                <a:extLst>
                  <a:ext uri="{FF2B5EF4-FFF2-40B4-BE49-F238E27FC236}">
                    <a16:creationId xmlns:a16="http://schemas.microsoft.com/office/drawing/2014/main" id="{B190ADFB-33C5-4557-9E37-ADACD35D6B1B}"/>
                  </a:ext>
                </a:extLst>
              </p:cNvPr>
              <p:cNvSpPr/>
              <p:nvPr/>
            </p:nvSpPr>
            <p:spPr>
              <a:xfrm rot="21363997">
                <a:off x="2810793" y="782002"/>
                <a:ext cx="651653" cy="1993122"/>
              </a:xfrm>
              <a:prstGeom prst="trapezoid">
                <a:avLst>
                  <a:gd name="adj" fmla="val 25059"/>
                </a:avLst>
              </a:prstGeom>
              <a:solidFill>
                <a:srgbClr val="D6C58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Flowchart: Stored Data 16">
                <a:extLst>
                  <a:ext uri="{FF2B5EF4-FFF2-40B4-BE49-F238E27FC236}">
                    <a16:creationId xmlns:a16="http://schemas.microsoft.com/office/drawing/2014/main" id="{433B00E9-3A8F-4C03-8ED6-06A2220931F6}"/>
                  </a:ext>
                </a:extLst>
              </p:cNvPr>
              <p:cNvSpPr/>
              <p:nvPr/>
            </p:nvSpPr>
            <p:spPr>
              <a:xfrm rot="5400000">
                <a:off x="2076301" y="-18901"/>
                <a:ext cx="633140" cy="1737742"/>
              </a:xfrm>
              <a:prstGeom prst="flowChartOnlineStorage">
                <a:avLst/>
              </a:prstGeom>
              <a:solidFill>
                <a:srgbClr val="D6C58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1" name="Group 112">
                <a:extLst>
                  <a:ext uri="{FF2B5EF4-FFF2-40B4-BE49-F238E27FC236}">
                    <a16:creationId xmlns:a16="http://schemas.microsoft.com/office/drawing/2014/main" id="{5FF24467-F094-4333-9B5C-5AAC9B20FA81}"/>
                  </a:ext>
                </a:extLst>
              </p:cNvPr>
              <p:cNvGrpSpPr/>
              <p:nvPr/>
            </p:nvGrpSpPr>
            <p:grpSpPr>
              <a:xfrm>
                <a:off x="1981620" y="2845382"/>
                <a:ext cx="826540" cy="1330628"/>
                <a:chOff x="8347440" y="1292651"/>
                <a:chExt cx="1650699" cy="2424910"/>
              </a:xfrm>
            </p:grpSpPr>
            <p:sp>
              <p:nvSpPr>
                <p:cNvPr id="572" name="Flowchart: Collate 18">
                  <a:extLst>
                    <a:ext uri="{FF2B5EF4-FFF2-40B4-BE49-F238E27FC236}">
                      <a16:creationId xmlns:a16="http://schemas.microsoft.com/office/drawing/2014/main" id="{2A0C1A39-1D28-4A9D-9D8C-F5AA9409DAB1}"/>
                    </a:ext>
                  </a:extLst>
                </p:cNvPr>
                <p:cNvSpPr/>
                <p:nvPr/>
              </p:nvSpPr>
              <p:spPr>
                <a:xfrm rot="770778">
                  <a:off x="9399713" y="1292651"/>
                  <a:ext cx="598426" cy="1143501"/>
                </a:xfrm>
                <a:prstGeom prst="flowChartCollat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3" name="Flowchart: Collate 572">
                  <a:extLst>
                    <a:ext uri="{FF2B5EF4-FFF2-40B4-BE49-F238E27FC236}">
                      <a16:creationId xmlns:a16="http://schemas.microsoft.com/office/drawing/2014/main" id="{43041059-E745-4029-81C7-19924F74FDF0}"/>
                    </a:ext>
                  </a:extLst>
                </p:cNvPr>
                <p:cNvSpPr/>
                <p:nvPr/>
              </p:nvSpPr>
              <p:spPr>
                <a:xfrm rot="5400000">
                  <a:off x="8610599" y="2542383"/>
                  <a:ext cx="1066801" cy="1167491"/>
                </a:xfrm>
                <a:prstGeom prst="flowChartCollat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4" name="Flowchart: Collate 573">
                  <a:extLst>
                    <a:ext uri="{FF2B5EF4-FFF2-40B4-BE49-F238E27FC236}">
                      <a16:creationId xmlns:a16="http://schemas.microsoft.com/office/drawing/2014/main" id="{4DF255AD-1589-4C2A-A89F-7324E854DF1F}"/>
                    </a:ext>
                  </a:extLst>
                </p:cNvPr>
                <p:cNvSpPr/>
                <p:nvPr/>
              </p:nvSpPr>
              <p:spPr>
                <a:xfrm>
                  <a:off x="8718030" y="2497413"/>
                  <a:ext cx="845696" cy="1220148"/>
                </a:xfrm>
                <a:prstGeom prst="flowChartCollat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5" name="Quad Arrow 572">
                  <a:extLst>
                    <a:ext uri="{FF2B5EF4-FFF2-40B4-BE49-F238E27FC236}">
                      <a16:creationId xmlns:a16="http://schemas.microsoft.com/office/drawing/2014/main" id="{D895CB70-512E-43B0-B0FC-EE78473E1F29}"/>
                    </a:ext>
                  </a:extLst>
                </p:cNvPr>
                <p:cNvSpPr/>
                <p:nvPr/>
              </p:nvSpPr>
              <p:spPr>
                <a:xfrm>
                  <a:off x="8763000" y="2743200"/>
                  <a:ext cx="762000" cy="762000"/>
                </a:xfrm>
                <a:prstGeom prst="quadArrow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6" name="Flowchart: Collate 575">
                  <a:extLst>
                    <a:ext uri="{FF2B5EF4-FFF2-40B4-BE49-F238E27FC236}">
                      <a16:creationId xmlns:a16="http://schemas.microsoft.com/office/drawing/2014/main" id="{DFAAACE4-27E6-4ED3-814E-BA1A167372E6}"/>
                    </a:ext>
                  </a:extLst>
                </p:cNvPr>
                <p:cNvSpPr/>
                <p:nvPr/>
              </p:nvSpPr>
              <p:spPr>
                <a:xfrm rot="20790787">
                  <a:off x="8347440" y="1319347"/>
                  <a:ext cx="598425" cy="1143503"/>
                </a:xfrm>
                <a:prstGeom prst="flowChartCollat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32" name="Group 139">
                <a:extLst>
                  <a:ext uri="{FF2B5EF4-FFF2-40B4-BE49-F238E27FC236}">
                    <a16:creationId xmlns:a16="http://schemas.microsoft.com/office/drawing/2014/main" id="{08F42773-0EA4-4DD4-AFD4-BA012C128492}"/>
                  </a:ext>
                </a:extLst>
              </p:cNvPr>
              <p:cNvGrpSpPr/>
              <p:nvPr/>
            </p:nvGrpSpPr>
            <p:grpSpPr>
              <a:xfrm>
                <a:off x="1524000" y="609599"/>
                <a:ext cx="1668905" cy="424721"/>
                <a:chOff x="8207301" y="2136098"/>
                <a:chExt cx="4701747" cy="988103"/>
              </a:xfrm>
            </p:grpSpPr>
            <p:grpSp>
              <p:nvGrpSpPr>
                <p:cNvPr id="553" name="Group 118">
                  <a:extLst>
                    <a:ext uri="{FF2B5EF4-FFF2-40B4-BE49-F238E27FC236}">
                      <a16:creationId xmlns:a16="http://schemas.microsoft.com/office/drawing/2014/main" id="{4181D56A-62A2-4257-8E1D-8619CFCCF6E5}"/>
                    </a:ext>
                  </a:extLst>
                </p:cNvPr>
                <p:cNvGrpSpPr/>
                <p:nvPr/>
              </p:nvGrpSpPr>
              <p:grpSpPr>
                <a:xfrm>
                  <a:off x="8207301" y="2165657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569" name="Flowchart: Collate 568">
                    <a:extLst>
                      <a:ext uri="{FF2B5EF4-FFF2-40B4-BE49-F238E27FC236}">
                        <a16:creationId xmlns:a16="http://schemas.microsoft.com/office/drawing/2014/main" id="{C36877BC-75F2-4BF8-BDB5-7B9EB90D13E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0" name="Flowchart: Collate 569">
                    <a:extLst>
                      <a:ext uri="{FF2B5EF4-FFF2-40B4-BE49-F238E27FC236}">
                        <a16:creationId xmlns:a16="http://schemas.microsoft.com/office/drawing/2014/main" id="{DEEB1857-267F-4D94-A783-09097DA37657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1" name="Quad Arrow 568">
                    <a:extLst>
                      <a:ext uri="{FF2B5EF4-FFF2-40B4-BE49-F238E27FC236}">
                        <a16:creationId xmlns:a16="http://schemas.microsoft.com/office/drawing/2014/main" id="{6F603C12-A1AA-4376-B702-CFBEBDF54C6F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4" name="Group 124">
                  <a:extLst>
                    <a:ext uri="{FF2B5EF4-FFF2-40B4-BE49-F238E27FC236}">
                      <a16:creationId xmlns:a16="http://schemas.microsoft.com/office/drawing/2014/main" id="{8DDC49B5-7DE6-4DDA-8C95-346A19D86AB7}"/>
                    </a:ext>
                  </a:extLst>
                </p:cNvPr>
                <p:cNvGrpSpPr/>
                <p:nvPr/>
              </p:nvGrpSpPr>
              <p:grpSpPr>
                <a:xfrm>
                  <a:off x="9386341" y="2136098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566" name="Flowchart: Collate 565">
                    <a:extLst>
                      <a:ext uri="{FF2B5EF4-FFF2-40B4-BE49-F238E27FC236}">
                        <a16:creationId xmlns:a16="http://schemas.microsoft.com/office/drawing/2014/main" id="{1F4C2F29-C110-4021-BAC1-10AFE11C6FB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7" name="Flowchart: Collate 566">
                    <a:extLst>
                      <a:ext uri="{FF2B5EF4-FFF2-40B4-BE49-F238E27FC236}">
                        <a16:creationId xmlns:a16="http://schemas.microsoft.com/office/drawing/2014/main" id="{9EFDED1A-54C5-42C7-9B6C-4C82A1FEA114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8" name="Quad Arrow 565">
                    <a:extLst>
                      <a:ext uri="{FF2B5EF4-FFF2-40B4-BE49-F238E27FC236}">
                        <a16:creationId xmlns:a16="http://schemas.microsoft.com/office/drawing/2014/main" id="{9DFCF183-F19C-441C-8125-05CF2B4C8DA0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5" name="Group 128">
                  <a:extLst>
                    <a:ext uri="{FF2B5EF4-FFF2-40B4-BE49-F238E27FC236}">
                      <a16:creationId xmlns:a16="http://schemas.microsoft.com/office/drawing/2014/main" id="{FA7BA5C9-153D-49C1-967A-EE5478FAD8F8}"/>
                    </a:ext>
                  </a:extLst>
                </p:cNvPr>
                <p:cNvGrpSpPr/>
                <p:nvPr/>
              </p:nvGrpSpPr>
              <p:grpSpPr>
                <a:xfrm>
                  <a:off x="10581807" y="2139846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563" name="Flowchart: Collate 562">
                    <a:extLst>
                      <a:ext uri="{FF2B5EF4-FFF2-40B4-BE49-F238E27FC236}">
                        <a16:creationId xmlns:a16="http://schemas.microsoft.com/office/drawing/2014/main" id="{EF4E6928-9C7C-4BE2-B8DB-9DBD7BE08D8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4" name="Flowchart: Collate 563">
                    <a:extLst>
                      <a:ext uri="{FF2B5EF4-FFF2-40B4-BE49-F238E27FC236}">
                        <a16:creationId xmlns:a16="http://schemas.microsoft.com/office/drawing/2014/main" id="{475696FF-9FCD-445E-BB19-D413BD7E1C57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5" name="Quad Arrow 562">
                    <a:extLst>
                      <a:ext uri="{FF2B5EF4-FFF2-40B4-BE49-F238E27FC236}">
                        <a16:creationId xmlns:a16="http://schemas.microsoft.com/office/drawing/2014/main" id="{26A7AD71-9325-4166-B4B7-955F3805BC9C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6" name="Group 132">
                  <a:extLst>
                    <a:ext uri="{FF2B5EF4-FFF2-40B4-BE49-F238E27FC236}">
                      <a16:creationId xmlns:a16="http://schemas.microsoft.com/office/drawing/2014/main" id="{96A35F86-6568-4FAD-8513-BDA8F78C269C}"/>
                    </a:ext>
                  </a:extLst>
                </p:cNvPr>
                <p:cNvGrpSpPr/>
                <p:nvPr/>
              </p:nvGrpSpPr>
              <p:grpSpPr>
                <a:xfrm>
                  <a:off x="11777273" y="2143594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560" name="Flowchart: Collate 559">
                    <a:extLst>
                      <a:ext uri="{FF2B5EF4-FFF2-40B4-BE49-F238E27FC236}">
                        <a16:creationId xmlns:a16="http://schemas.microsoft.com/office/drawing/2014/main" id="{0DC4178E-5A99-43C0-A923-25CD972B854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1" name="Flowchart: Collate 560">
                    <a:extLst>
                      <a:ext uri="{FF2B5EF4-FFF2-40B4-BE49-F238E27FC236}">
                        <a16:creationId xmlns:a16="http://schemas.microsoft.com/office/drawing/2014/main" id="{A50CAFF7-CCB1-419B-A657-D5D30D57DDE6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2" name="Quad Arrow 559">
                    <a:extLst>
                      <a:ext uri="{FF2B5EF4-FFF2-40B4-BE49-F238E27FC236}">
                        <a16:creationId xmlns:a16="http://schemas.microsoft.com/office/drawing/2014/main" id="{D96C36D2-3EF4-46D5-B7BB-D21E49B3F8B0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57" name="Diamond 556">
                  <a:extLst>
                    <a:ext uri="{FF2B5EF4-FFF2-40B4-BE49-F238E27FC236}">
                      <a16:creationId xmlns:a16="http://schemas.microsoft.com/office/drawing/2014/main" id="{852C5A02-8525-4582-8326-9D81605BF693}"/>
                    </a:ext>
                  </a:extLst>
                </p:cNvPr>
                <p:cNvSpPr/>
                <p:nvPr/>
              </p:nvSpPr>
              <p:spPr>
                <a:xfrm>
                  <a:off x="9144000" y="243840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Diamond 557">
                  <a:extLst>
                    <a:ext uri="{FF2B5EF4-FFF2-40B4-BE49-F238E27FC236}">
                      <a16:creationId xmlns:a16="http://schemas.microsoft.com/office/drawing/2014/main" id="{FB84E4AC-35FB-43C0-9A40-1B23FF3D5E8B}"/>
                    </a:ext>
                  </a:extLst>
                </p:cNvPr>
                <p:cNvSpPr/>
                <p:nvPr/>
              </p:nvSpPr>
              <p:spPr>
                <a:xfrm>
                  <a:off x="10347960" y="242316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Diamond 558">
                  <a:extLst>
                    <a:ext uri="{FF2B5EF4-FFF2-40B4-BE49-F238E27FC236}">
                      <a16:creationId xmlns:a16="http://schemas.microsoft.com/office/drawing/2014/main" id="{AA557F18-481A-421D-B55E-7FA72A9C2DEC}"/>
                    </a:ext>
                  </a:extLst>
                </p:cNvPr>
                <p:cNvSpPr/>
                <p:nvPr/>
              </p:nvSpPr>
              <p:spPr>
                <a:xfrm>
                  <a:off x="11536680" y="237744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3" name="Group 140">
                <a:extLst>
                  <a:ext uri="{FF2B5EF4-FFF2-40B4-BE49-F238E27FC236}">
                    <a16:creationId xmlns:a16="http://schemas.microsoft.com/office/drawing/2014/main" id="{1113EA6B-A1A7-4C89-8A80-BF534576E2E4}"/>
                  </a:ext>
                </a:extLst>
              </p:cNvPr>
              <p:cNvGrpSpPr/>
              <p:nvPr/>
            </p:nvGrpSpPr>
            <p:grpSpPr>
              <a:xfrm>
                <a:off x="1405328" y="5106650"/>
                <a:ext cx="2057400" cy="439712"/>
                <a:chOff x="8207301" y="2136098"/>
                <a:chExt cx="4701747" cy="988103"/>
              </a:xfrm>
            </p:grpSpPr>
            <p:grpSp>
              <p:nvGrpSpPr>
                <p:cNvPr id="534" name="Group 118">
                  <a:extLst>
                    <a:ext uri="{FF2B5EF4-FFF2-40B4-BE49-F238E27FC236}">
                      <a16:creationId xmlns:a16="http://schemas.microsoft.com/office/drawing/2014/main" id="{5D4390C2-4DF4-40B6-BA4E-E8D3C8B4E64F}"/>
                    </a:ext>
                  </a:extLst>
                </p:cNvPr>
                <p:cNvGrpSpPr/>
                <p:nvPr/>
              </p:nvGrpSpPr>
              <p:grpSpPr>
                <a:xfrm>
                  <a:off x="8207301" y="2165657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550" name="Flowchart: Collate 549">
                    <a:extLst>
                      <a:ext uri="{FF2B5EF4-FFF2-40B4-BE49-F238E27FC236}">
                        <a16:creationId xmlns:a16="http://schemas.microsoft.com/office/drawing/2014/main" id="{91971C48-9278-4E61-AF1E-0B519660F61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1" name="Flowchart: Collate 550">
                    <a:extLst>
                      <a:ext uri="{FF2B5EF4-FFF2-40B4-BE49-F238E27FC236}">
                        <a16:creationId xmlns:a16="http://schemas.microsoft.com/office/drawing/2014/main" id="{C3B7E66A-1A80-4FB5-BB3B-B1E79ADCC91B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2" name="Quad Arrow 549">
                    <a:extLst>
                      <a:ext uri="{FF2B5EF4-FFF2-40B4-BE49-F238E27FC236}">
                        <a16:creationId xmlns:a16="http://schemas.microsoft.com/office/drawing/2014/main" id="{B66328C1-30DE-48B9-8F46-B9CDA9D40BD0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5" name="Group 124">
                  <a:extLst>
                    <a:ext uri="{FF2B5EF4-FFF2-40B4-BE49-F238E27FC236}">
                      <a16:creationId xmlns:a16="http://schemas.microsoft.com/office/drawing/2014/main" id="{3F02F63E-64A5-42AD-B309-EF6C4B99149C}"/>
                    </a:ext>
                  </a:extLst>
                </p:cNvPr>
                <p:cNvGrpSpPr/>
                <p:nvPr/>
              </p:nvGrpSpPr>
              <p:grpSpPr>
                <a:xfrm>
                  <a:off x="9386341" y="2136098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547" name="Flowchart: Collate 546">
                    <a:extLst>
                      <a:ext uri="{FF2B5EF4-FFF2-40B4-BE49-F238E27FC236}">
                        <a16:creationId xmlns:a16="http://schemas.microsoft.com/office/drawing/2014/main" id="{96DFA5B6-D8E1-43D7-8574-DE7FCE4AB78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8" name="Flowchart: Collate 547">
                    <a:extLst>
                      <a:ext uri="{FF2B5EF4-FFF2-40B4-BE49-F238E27FC236}">
                        <a16:creationId xmlns:a16="http://schemas.microsoft.com/office/drawing/2014/main" id="{FA7CDA2F-2C1D-431A-BD3A-0ECDF8621A9C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9" name="Quad Arrow 546">
                    <a:extLst>
                      <a:ext uri="{FF2B5EF4-FFF2-40B4-BE49-F238E27FC236}">
                        <a16:creationId xmlns:a16="http://schemas.microsoft.com/office/drawing/2014/main" id="{552BA73F-072D-4044-8DE0-9A3697D039DF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6" name="Group 128">
                  <a:extLst>
                    <a:ext uri="{FF2B5EF4-FFF2-40B4-BE49-F238E27FC236}">
                      <a16:creationId xmlns:a16="http://schemas.microsoft.com/office/drawing/2014/main" id="{5B0F8291-1ECC-4742-9CBC-72E1E5F7042D}"/>
                    </a:ext>
                  </a:extLst>
                </p:cNvPr>
                <p:cNvGrpSpPr/>
                <p:nvPr/>
              </p:nvGrpSpPr>
              <p:grpSpPr>
                <a:xfrm>
                  <a:off x="10581807" y="2139846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544" name="Flowchart: Collate 543">
                    <a:extLst>
                      <a:ext uri="{FF2B5EF4-FFF2-40B4-BE49-F238E27FC236}">
                        <a16:creationId xmlns:a16="http://schemas.microsoft.com/office/drawing/2014/main" id="{7D35F744-BDA0-4047-94E3-6E890EF1D92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5" name="Flowchart: Collate 544">
                    <a:extLst>
                      <a:ext uri="{FF2B5EF4-FFF2-40B4-BE49-F238E27FC236}">
                        <a16:creationId xmlns:a16="http://schemas.microsoft.com/office/drawing/2014/main" id="{9115A061-7B6C-4389-96A0-323BD8C4D792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6" name="Quad Arrow 543">
                    <a:extLst>
                      <a:ext uri="{FF2B5EF4-FFF2-40B4-BE49-F238E27FC236}">
                        <a16:creationId xmlns:a16="http://schemas.microsoft.com/office/drawing/2014/main" id="{D096BDD7-8095-4A27-898B-7C12EDBBE627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7" name="Group 132">
                  <a:extLst>
                    <a:ext uri="{FF2B5EF4-FFF2-40B4-BE49-F238E27FC236}">
                      <a16:creationId xmlns:a16="http://schemas.microsoft.com/office/drawing/2014/main" id="{B39FDF13-ADFA-4621-A60A-110FBF128D7D}"/>
                    </a:ext>
                  </a:extLst>
                </p:cNvPr>
                <p:cNvGrpSpPr/>
                <p:nvPr/>
              </p:nvGrpSpPr>
              <p:grpSpPr>
                <a:xfrm>
                  <a:off x="11777273" y="2143594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541" name="Flowchart: Collate 540">
                    <a:extLst>
                      <a:ext uri="{FF2B5EF4-FFF2-40B4-BE49-F238E27FC236}">
                        <a16:creationId xmlns:a16="http://schemas.microsoft.com/office/drawing/2014/main" id="{88811080-CEF1-4D3C-9367-D4ABB6DF870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2" name="Flowchart: Collate 541">
                    <a:extLst>
                      <a:ext uri="{FF2B5EF4-FFF2-40B4-BE49-F238E27FC236}">
                        <a16:creationId xmlns:a16="http://schemas.microsoft.com/office/drawing/2014/main" id="{0285C41A-F447-49B1-972B-EB8DB6E13175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3" name="Quad Arrow 540">
                    <a:extLst>
                      <a:ext uri="{FF2B5EF4-FFF2-40B4-BE49-F238E27FC236}">
                        <a16:creationId xmlns:a16="http://schemas.microsoft.com/office/drawing/2014/main" id="{13F6988D-5E67-4BD7-87FA-4240A795B206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8" name="Diamond 537">
                  <a:extLst>
                    <a:ext uri="{FF2B5EF4-FFF2-40B4-BE49-F238E27FC236}">
                      <a16:creationId xmlns:a16="http://schemas.microsoft.com/office/drawing/2014/main" id="{0DD484EE-F6E9-4557-979E-3BFA3A4569D9}"/>
                    </a:ext>
                  </a:extLst>
                </p:cNvPr>
                <p:cNvSpPr/>
                <p:nvPr/>
              </p:nvSpPr>
              <p:spPr>
                <a:xfrm>
                  <a:off x="9144000" y="243840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9" name="Diamond 538">
                  <a:extLst>
                    <a:ext uri="{FF2B5EF4-FFF2-40B4-BE49-F238E27FC236}">
                      <a16:creationId xmlns:a16="http://schemas.microsoft.com/office/drawing/2014/main" id="{2C5A111A-9D31-45EF-9FBF-12D14FC273B6}"/>
                    </a:ext>
                  </a:extLst>
                </p:cNvPr>
                <p:cNvSpPr/>
                <p:nvPr/>
              </p:nvSpPr>
              <p:spPr>
                <a:xfrm>
                  <a:off x="10347960" y="242316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0" name="Diamond 539">
                  <a:extLst>
                    <a:ext uri="{FF2B5EF4-FFF2-40B4-BE49-F238E27FC236}">
                      <a16:creationId xmlns:a16="http://schemas.microsoft.com/office/drawing/2014/main" id="{2685CFF7-4432-465A-82F9-F0EDD47F76E3}"/>
                    </a:ext>
                  </a:extLst>
                </p:cNvPr>
                <p:cNvSpPr/>
                <p:nvPr/>
              </p:nvSpPr>
              <p:spPr>
                <a:xfrm>
                  <a:off x="11536680" y="237744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6" name="Group 185">
              <a:extLst>
                <a:ext uri="{FF2B5EF4-FFF2-40B4-BE49-F238E27FC236}">
                  <a16:creationId xmlns:a16="http://schemas.microsoft.com/office/drawing/2014/main" id="{7EC481B6-E239-40D4-AC75-51708EDD1DC0}"/>
                </a:ext>
              </a:extLst>
            </p:cNvPr>
            <p:cNvGrpSpPr/>
            <p:nvPr/>
          </p:nvGrpSpPr>
          <p:grpSpPr>
            <a:xfrm>
              <a:off x="609600" y="3834724"/>
              <a:ext cx="838200" cy="486932"/>
              <a:chOff x="228600" y="2158324"/>
              <a:chExt cx="838200" cy="486932"/>
            </a:xfrm>
          </p:grpSpPr>
          <p:grpSp>
            <p:nvGrpSpPr>
              <p:cNvPr id="507" name="Group 36">
                <a:extLst>
                  <a:ext uri="{FF2B5EF4-FFF2-40B4-BE49-F238E27FC236}">
                    <a16:creationId xmlns:a16="http://schemas.microsoft.com/office/drawing/2014/main" id="{F6C4200F-11EA-488D-9E53-7C2BBF3A4490}"/>
                  </a:ext>
                </a:extLst>
              </p:cNvPr>
              <p:cNvGrpSpPr/>
              <p:nvPr/>
            </p:nvGrpSpPr>
            <p:grpSpPr>
              <a:xfrm>
                <a:off x="228600" y="2158324"/>
                <a:ext cx="838200" cy="486932"/>
                <a:chOff x="3874062" y="2228952"/>
                <a:chExt cx="2983938" cy="1733448"/>
              </a:xfrm>
            </p:grpSpPr>
            <p:sp>
              <p:nvSpPr>
                <p:cNvPr id="509" name="Round Same Side Corner Rectangle 506">
                  <a:extLst>
                    <a:ext uri="{FF2B5EF4-FFF2-40B4-BE49-F238E27FC236}">
                      <a16:creationId xmlns:a16="http://schemas.microsoft.com/office/drawing/2014/main" id="{E04B2002-0813-4B8B-BE52-0651570D7364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0" name="Block Arc 509">
                  <a:extLst>
                    <a:ext uri="{FF2B5EF4-FFF2-40B4-BE49-F238E27FC236}">
                      <a16:creationId xmlns:a16="http://schemas.microsoft.com/office/drawing/2014/main" id="{652D54EC-81AA-4A2D-B3DE-1871C6DAA9EA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1" name="Oval 510">
                  <a:extLst>
                    <a:ext uri="{FF2B5EF4-FFF2-40B4-BE49-F238E27FC236}">
                      <a16:creationId xmlns:a16="http://schemas.microsoft.com/office/drawing/2014/main" id="{CD57A4C3-4F5F-4F3B-A682-B90C0AC90596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D7246F5C-5B2A-4A42-84D1-CE5863CB3C1E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" name="Oval 512">
                  <a:extLst>
                    <a:ext uri="{FF2B5EF4-FFF2-40B4-BE49-F238E27FC236}">
                      <a16:creationId xmlns:a16="http://schemas.microsoft.com/office/drawing/2014/main" id="{BE06FA50-14C7-4A81-8351-E5E713F07BFA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4" name="Oval 513">
                  <a:extLst>
                    <a:ext uri="{FF2B5EF4-FFF2-40B4-BE49-F238E27FC236}">
                      <a16:creationId xmlns:a16="http://schemas.microsoft.com/office/drawing/2014/main" id="{1D59F18C-2A27-4887-BEAE-BAD44DC1F3AA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F07DAD1C-FFF5-4EBA-8172-C8A2639966BC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3" name="Group 602">
            <a:extLst>
              <a:ext uri="{FF2B5EF4-FFF2-40B4-BE49-F238E27FC236}">
                <a16:creationId xmlns:a16="http://schemas.microsoft.com/office/drawing/2014/main" id="{46367915-F359-4FFD-B643-AD0768C4767B}"/>
              </a:ext>
            </a:extLst>
          </p:cNvPr>
          <p:cNvGrpSpPr/>
          <p:nvPr/>
        </p:nvGrpSpPr>
        <p:grpSpPr>
          <a:xfrm>
            <a:off x="4451530" y="2891104"/>
            <a:ext cx="1574800" cy="3093734"/>
            <a:chOff x="381000" y="420466"/>
            <a:chExt cx="3540113" cy="5425343"/>
          </a:xfrm>
        </p:grpSpPr>
        <p:grpSp>
          <p:nvGrpSpPr>
            <p:cNvPr id="424" name="Group 181">
              <a:extLst>
                <a:ext uri="{FF2B5EF4-FFF2-40B4-BE49-F238E27FC236}">
                  <a16:creationId xmlns:a16="http://schemas.microsoft.com/office/drawing/2014/main" id="{6BD4A5E7-493D-42F9-A77D-9A5CA117B13B}"/>
                </a:ext>
              </a:extLst>
            </p:cNvPr>
            <p:cNvGrpSpPr/>
            <p:nvPr/>
          </p:nvGrpSpPr>
          <p:grpSpPr>
            <a:xfrm>
              <a:off x="560446" y="420466"/>
              <a:ext cx="3360667" cy="5425343"/>
              <a:chOff x="560446" y="420466"/>
              <a:chExt cx="3360667" cy="5425343"/>
            </a:xfrm>
          </p:grpSpPr>
          <p:grpSp>
            <p:nvGrpSpPr>
              <p:cNvPr id="435" name="Group 173">
                <a:extLst>
                  <a:ext uri="{FF2B5EF4-FFF2-40B4-BE49-F238E27FC236}">
                    <a16:creationId xmlns:a16="http://schemas.microsoft.com/office/drawing/2014/main" id="{BBBA2CE5-D33B-4ECE-87F0-B41E3C1B0605}"/>
                  </a:ext>
                </a:extLst>
              </p:cNvPr>
              <p:cNvGrpSpPr/>
              <p:nvPr/>
            </p:nvGrpSpPr>
            <p:grpSpPr>
              <a:xfrm>
                <a:off x="2133600" y="5105400"/>
                <a:ext cx="783670" cy="664209"/>
                <a:chOff x="3864530" y="5516614"/>
                <a:chExt cx="1031368" cy="874149"/>
              </a:xfrm>
            </p:grpSpPr>
            <p:sp>
              <p:nvSpPr>
                <p:cNvPr id="502" name="Oval 501">
                  <a:extLst>
                    <a:ext uri="{FF2B5EF4-FFF2-40B4-BE49-F238E27FC236}">
                      <a16:creationId xmlns:a16="http://schemas.microsoft.com/office/drawing/2014/main" id="{4470ED8A-89AB-40E7-8695-A4EB65DC17B9}"/>
                    </a:ext>
                  </a:extLst>
                </p:cNvPr>
                <p:cNvSpPr/>
                <p:nvPr/>
              </p:nvSpPr>
              <p:spPr>
                <a:xfrm rot="2101605">
                  <a:off x="3864530" y="5516614"/>
                  <a:ext cx="1030210" cy="874149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608A7809-258C-4A6F-8AA5-BDE761D974C5}"/>
                    </a:ext>
                  </a:extLst>
                </p:cNvPr>
                <p:cNvSpPr/>
                <p:nvPr/>
              </p:nvSpPr>
              <p:spPr>
                <a:xfrm>
                  <a:off x="4038600" y="5638800"/>
                  <a:ext cx="838200" cy="609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Moon 503">
                  <a:extLst>
                    <a:ext uri="{FF2B5EF4-FFF2-40B4-BE49-F238E27FC236}">
                      <a16:creationId xmlns:a16="http://schemas.microsoft.com/office/drawing/2014/main" id="{BF52E64A-6F88-4CEC-8FF6-BF3F6AC42995}"/>
                    </a:ext>
                  </a:extLst>
                </p:cNvPr>
                <p:cNvSpPr/>
                <p:nvPr/>
              </p:nvSpPr>
              <p:spPr>
                <a:xfrm rot="4319138">
                  <a:off x="4314905" y="5563212"/>
                  <a:ext cx="281239" cy="880746"/>
                </a:xfrm>
                <a:prstGeom prst="mo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6" name="Group 177">
                <a:extLst>
                  <a:ext uri="{FF2B5EF4-FFF2-40B4-BE49-F238E27FC236}">
                    <a16:creationId xmlns:a16="http://schemas.microsoft.com/office/drawing/2014/main" id="{58924E18-0AFF-4794-99D5-6D84E726A821}"/>
                  </a:ext>
                </a:extLst>
              </p:cNvPr>
              <p:cNvGrpSpPr/>
              <p:nvPr/>
            </p:nvGrpSpPr>
            <p:grpSpPr>
              <a:xfrm flipH="1">
                <a:off x="1447800" y="5181600"/>
                <a:ext cx="783670" cy="664209"/>
                <a:chOff x="3864530" y="5516614"/>
                <a:chExt cx="1031368" cy="874149"/>
              </a:xfrm>
            </p:grpSpPr>
            <p:sp>
              <p:nvSpPr>
                <p:cNvPr id="499" name="Oval 498">
                  <a:extLst>
                    <a:ext uri="{FF2B5EF4-FFF2-40B4-BE49-F238E27FC236}">
                      <a16:creationId xmlns:a16="http://schemas.microsoft.com/office/drawing/2014/main" id="{97EF0020-5531-4F80-8876-13704D026546}"/>
                    </a:ext>
                  </a:extLst>
                </p:cNvPr>
                <p:cNvSpPr/>
                <p:nvPr/>
              </p:nvSpPr>
              <p:spPr>
                <a:xfrm rot="2101605">
                  <a:off x="3864530" y="5516614"/>
                  <a:ext cx="1030210" cy="874149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Oval 499">
                  <a:extLst>
                    <a:ext uri="{FF2B5EF4-FFF2-40B4-BE49-F238E27FC236}">
                      <a16:creationId xmlns:a16="http://schemas.microsoft.com/office/drawing/2014/main" id="{8143D3FD-DF83-45D3-8830-21295B8F778D}"/>
                    </a:ext>
                  </a:extLst>
                </p:cNvPr>
                <p:cNvSpPr/>
                <p:nvPr/>
              </p:nvSpPr>
              <p:spPr>
                <a:xfrm>
                  <a:off x="4038600" y="5638800"/>
                  <a:ext cx="838200" cy="609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1" name="Moon 500">
                  <a:extLst>
                    <a:ext uri="{FF2B5EF4-FFF2-40B4-BE49-F238E27FC236}">
                      <a16:creationId xmlns:a16="http://schemas.microsoft.com/office/drawing/2014/main" id="{797CFEA0-8804-4D55-A965-891DE5BC21F4}"/>
                    </a:ext>
                  </a:extLst>
                </p:cNvPr>
                <p:cNvSpPr/>
                <p:nvPr/>
              </p:nvSpPr>
              <p:spPr>
                <a:xfrm rot="4319138">
                  <a:off x="4314905" y="5563212"/>
                  <a:ext cx="281239" cy="880746"/>
                </a:xfrm>
                <a:prstGeom prst="mo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7" name="Group 165">
                <a:extLst>
                  <a:ext uri="{FF2B5EF4-FFF2-40B4-BE49-F238E27FC236}">
                    <a16:creationId xmlns:a16="http://schemas.microsoft.com/office/drawing/2014/main" id="{E56A9CDB-F7B0-49EB-81F0-D22A37C52A1B}"/>
                  </a:ext>
                </a:extLst>
              </p:cNvPr>
              <p:cNvGrpSpPr/>
              <p:nvPr/>
            </p:nvGrpSpPr>
            <p:grpSpPr>
              <a:xfrm>
                <a:off x="560446" y="420466"/>
                <a:ext cx="3360667" cy="4965982"/>
                <a:chOff x="560446" y="420466"/>
                <a:chExt cx="3360667" cy="4965982"/>
              </a:xfrm>
            </p:grpSpPr>
            <p:sp>
              <p:nvSpPr>
                <p:cNvPr id="438" name="Rounded Rectangle 435">
                  <a:extLst>
                    <a:ext uri="{FF2B5EF4-FFF2-40B4-BE49-F238E27FC236}">
                      <a16:creationId xmlns:a16="http://schemas.microsoft.com/office/drawing/2014/main" id="{98BE3CB8-9B6D-45F4-88EA-81EBF0B60544}"/>
                    </a:ext>
                  </a:extLst>
                </p:cNvPr>
                <p:cNvSpPr/>
                <p:nvPr/>
              </p:nvSpPr>
              <p:spPr>
                <a:xfrm>
                  <a:off x="838200" y="1371600"/>
                  <a:ext cx="2667000" cy="2362200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Oval 2">
                  <a:extLst>
                    <a:ext uri="{FF2B5EF4-FFF2-40B4-BE49-F238E27FC236}">
                      <a16:creationId xmlns:a16="http://schemas.microsoft.com/office/drawing/2014/main" id="{247E017C-8200-4235-84AE-9DF8DBD2BA5F}"/>
                    </a:ext>
                  </a:extLst>
                </p:cNvPr>
                <p:cNvSpPr/>
                <p:nvPr/>
              </p:nvSpPr>
              <p:spPr>
                <a:xfrm rot="3435232" flipH="1">
                  <a:off x="2829629" y="3776238"/>
                  <a:ext cx="702478" cy="7701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Oval 3">
                  <a:extLst>
                    <a:ext uri="{FF2B5EF4-FFF2-40B4-BE49-F238E27FC236}">
                      <a16:creationId xmlns:a16="http://schemas.microsoft.com/office/drawing/2014/main" id="{E6296B47-31AD-4CC7-B0A0-5B9A07E6644D}"/>
                    </a:ext>
                  </a:extLst>
                </p:cNvPr>
                <p:cNvSpPr/>
                <p:nvPr/>
              </p:nvSpPr>
              <p:spPr>
                <a:xfrm rot="18164768">
                  <a:off x="924630" y="3776238"/>
                  <a:ext cx="702478" cy="7701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Trapezoid 440">
                  <a:extLst>
                    <a:ext uri="{FF2B5EF4-FFF2-40B4-BE49-F238E27FC236}">
                      <a16:creationId xmlns:a16="http://schemas.microsoft.com/office/drawing/2014/main" id="{19A8F257-24D4-45F5-B833-AE86D18F326C}"/>
                    </a:ext>
                  </a:extLst>
                </p:cNvPr>
                <p:cNvSpPr/>
                <p:nvPr/>
              </p:nvSpPr>
              <p:spPr>
                <a:xfrm>
                  <a:off x="1380126" y="2998024"/>
                  <a:ext cx="1648336" cy="2388424"/>
                </a:xfrm>
                <a:prstGeom prst="trapezoid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Trapezoid 441">
                  <a:extLst>
                    <a:ext uri="{FF2B5EF4-FFF2-40B4-BE49-F238E27FC236}">
                      <a16:creationId xmlns:a16="http://schemas.microsoft.com/office/drawing/2014/main" id="{C32260A1-92EE-4BAF-972B-E56631095BC5}"/>
                    </a:ext>
                  </a:extLst>
                </p:cNvPr>
                <p:cNvSpPr/>
                <p:nvPr/>
              </p:nvSpPr>
              <p:spPr>
                <a:xfrm rot="20676161" flipH="1">
                  <a:off x="2449995" y="2425936"/>
                  <a:ext cx="917342" cy="1778506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Trapezoid 442">
                  <a:extLst>
                    <a:ext uri="{FF2B5EF4-FFF2-40B4-BE49-F238E27FC236}">
                      <a16:creationId xmlns:a16="http://schemas.microsoft.com/office/drawing/2014/main" id="{67347BC6-1150-4FD9-AD2A-3A30762E6708}"/>
                    </a:ext>
                  </a:extLst>
                </p:cNvPr>
                <p:cNvSpPr/>
                <p:nvPr/>
              </p:nvSpPr>
              <p:spPr>
                <a:xfrm rot="996339">
                  <a:off x="1023509" y="2480168"/>
                  <a:ext cx="976135" cy="1720839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Trapezoid 443">
                  <a:extLst>
                    <a:ext uri="{FF2B5EF4-FFF2-40B4-BE49-F238E27FC236}">
                      <a16:creationId xmlns:a16="http://schemas.microsoft.com/office/drawing/2014/main" id="{93266936-63F1-4FE7-8218-E53DE071FCA0}"/>
                    </a:ext>
                  </a:extLst>
                </p:cNvPr>
                <p:cNvSpPr/>
                <p:nvPr/>
              </p:nvSpPr>
              <p:spPr>
                <a:xfrm>
                  <a:off x="1380126" y="2717033"/>
                  <a:ext cx="1648336" cy="2388424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Oval 444">
                  <a:extLst>
                    <a:ext uri="{FF2B5EF4-FFF2-40B4-BE49-F238E27FC236}">
                      <a16:creationId xmlns:a16="http://schemas.microsoft.com/office/drawing/2014/main" id="{FAC58E09-A78C-47FD-B455-1400300A620F}"/>
                    </a:ext>
                  </a:extLst>
                </p:cNvPr>
                <p:cNvSpPr/>
                <p:nvPr/>
              </p:nvSpPr>
              <p:spPr>
                <a:xfrm>
                  <a:off x="1792210" y="2155051"/>
                  <a:ext cx="824168" cy="84297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6" name="Oval 13">
                  <a:extLst>
                    <a:ext uri="{FF2B5EF4-FFF2-40B4-BE49-F238E27FC236}">
                      <a16:creationId xmlns:a16="http://schemas.microsoft.com/office/drawing/2014/main" id="{A3F4CA67-5054-4329-B4B1-DCB481E1F2B8}"/>
                    </a:ext>
                  </a:extLst>
                </p:cNvPr>
                <p:cNvSpPr/>
                <p:nvPr/>
              </p:nvSpPr>
              <p:spPr>
                <a:xfrm>
                  <a:off x="1174084" y="890591"/>
                  <a:ext cx="2060420" cy="1966937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Round Diagonal Corner Rectangle 444">
                  <a:extLst>
                    <a:ext uri="{FF2B5EF4-FFF2-40B4-BE49-F238E27FC236}">
                      <a16:creationId xmlns:a16="http://schemas.microsoft.com/office/drawing/2014/main" id="{D876577A-DFFB-42E0-9D36-B1794E9DC8DE}"/>
                    </a:ext>
                  </a:extLst>
                </p:cNvPr>
                <p:cNvSpPr/>
                <p:nvPr/>
              </p:nvSpPr>
              <p:spPr>
                <a:xfrm rot="2884430">
                  <a:off x="1952439" y="909506"/>
                  <a:ext cx="1425463" cy="771072"/>
                </a:xfrm>
                <a:prstGeom prst="round2DiagRect">
                  <a:avLst>
                    <a:gd name="adj1" fmla="val 50000"/>
                    <a:gd name="adj2" fmla="val 13374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ound Diagonal Corner Rectangle 445">
                  <a:extLst>
                    <a:ext uri="{FF2B5EF4-FFF2-40B4-BE49-F238E27FC236}">
                      <a16:creationId xmlns:a16="http://schemas.microsoft.com/office/drawing/2014/main" id="{CFD3532C-0F1F-418F-9A46-8C9C493DDFAA}"/>
                    </a:ext>
                  </a:extLst>
                </p:cNvPr>
                <p:cNvSpPr/>
                <p:nvPr/>
              </p:nvSpPr>
              <p:spPr>
                <a:xfrm>
                  <a:off x="1066800" y="762000"/>
                  <a:ext cx="1447800" cy="990600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Trapezoid 448">
                  <a:extLst>
                    <a:ext uri="{FF2B5EF4-FFF2-40B4-BE49-F238E27FC236}">
                      <a16:creationId xmlns:a16="http://schemas.microsoft.com/office/drawing/2014/main" id="{35CDF3EB-A71B-438B-A484-2D6C78DC6FCD}"/>
                    </a:ext>
                  </a:extLst>
                </p:cNvPr>
                <p:cNvSpPr/>
                <p:nvPr/>
              </p:nvSpPr>
              <p:spPr>
                <a:xfrm rot="996339">
                  <a:off x="560446" y="1055798"/>
                  <a:ext cx="807082" cy="2403854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Trapezoid 449">
                  <a:extLst>
                    <a:ext uri="{FF2B5EF4-FFF2-40B4-BE49-F238E27FC236}">
                      <a16:creationId xmlns:a16="http://schemas.microsoft.com/office/drawing/2014/main" id="{30AA6995-DF33-41BF-BF52-5298D5F70600}"/>
                    </a:ext>
                  </a:extLst>
                </p:cNvPr>
                <p:cNvSpPr/>
                <p:nvPr/>
              </p:nvSpPr>
              <p:spPr>
                <a:xfrm rot="20603661" flipH="1">
                  <a:off x="3114031" y="1136672"/>
                  <a:ext cx="807082" cy="2179705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Chord 450">
                  <a:extLst>
                    <a:ext uri="{FF2B5EF4-FFF2-40B4-BE49-F238E27FC236}">
                      <a16:creationId xmlns:a16="http://schemas.microsoft.com/office/drawing/2014/main" id="{2F0DA5AF-0343-44FC-95F2-816D93A6597B}"/>
                    </a:ext>
                  </a:extLst>
                </p:cNvPr>
                <p:cNvSpPr/>
                <p:nvPr/>
              </p:nvSpPr>
              <p:spPr>
                <a:xfrm rot="11111887">
                  <a:off x="906039" y="420466"/>
                  <a:ext cx="2626723" cy="1616787"/>
                </a:xfrm>
                <a:prstGeom prst="chord">
                  <a:avLst>
                    <a:gd name="adj1" fmla="val 243305"/>
                    <a:gd name="adj2" fmla="val 9993495"/>
                  </a:avLst>
                </a:prstGeom>
                <a:solidFill>
                  <a:schemeClr val="bg2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Cross 451">
                  <a:extLst>
                    <a:ext uri="{FF2B5EF4-FFF2-40B4-BE49-F238E27FC236}">
                      <a16:creationId xmlns:a16="http://schemas.microsoft.com/office/drawing/2014/main" id="{44ADDEE2-F9C2-4FE7-BE3C-EA862852A72E}"/>
                    </a:ext>
                  </a:extLst>
                </p:cNvPr>
                <p:cNvSpPr/>
                <p:nvPr/>
              </p:nvSpPr>
              <p:spPr>
                <a:xfrm>
                  <a:off x="838200" y="914400"/>
                  <a:ext cx="2667000" cy="533400"/>
                </a:xfrm>
                <a:prstGeom prst="plus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3" name="Group 119">
                  <a:extLst>
                    <a:ext uri="{FF2B5EF4-FFF2-40B4-BE49-F238E27FC236}">
                      <a16:creationId xmlns:a16="http://schemas.microsoft.com/office/drawing/2014/main" id="{144E69DC-D84F-403E-9E31-5D8C0D6C3221}"/>
                    </a:ext>
                  </a:extLst>
                </p:cNvPr>
                <p:cNvGrpSpPr/>
                <p:nvPr/>
              </p:nvGrpSpPr>
              <p:grpSpPr>
                <a:xfrm>
                  <a:off x="1219200" y="914400"/>
                  <a:ext cx="1983698" cy="644577"/>
                  <a:chOff x="3352800" y="5486400"/>
                  <a:chExt cx="3429000" cy="838200"/>
                </a:xfrm>
              </p:grpSpPr>
              <p:grpSp>
                <p:nvGrpSpPr>
                  <p:cNvPr id="487" name="Group 109">
                    <a:extLst>
                      <a:ext uri="{FF2B5EF4-FFF2-40B4-BE49-F238E27FC236}">
                        <a16:creationId xmlns:a16="http://schemas.microsoft.com/office/drawing/2014/main" id="{A2309156-9054-4C18-B91B-7147494213F8}"/>
                      </a:ext>
                    </a:extLst>
                  </p:cNvPr>
                  <p:cNvGrpSpPr/>
                  <p:nvPr/>
                </p:nvGrpSpPr>
                <p:grpSpPr>
                  <a:xfrm>
                    <a:off x="3352800" y="5486400"/>
                    <a:ext cx="914400" cy="838200"/>
                    <a:chOff x="3352800" y="5486400"/>
                    <a:chExt cx="914400" cy="838200"/>
                  </a:xfrm>
                </p:grpSpPr>
                <p:sp>
                  <p:nvSpPr>
                    <p:cNvPr id="497" name="Quad Arrow 494">
                      <a:extLst>
                        <a:ext uri="{FF2B5EF4-FFF2-40B4-BE49-F238E27FC236}">
                          <a16:creationId xmlns:a16="http://schemas.microsoft.com/office/drawing/2014/main" id="{9DEBD49F-8E99-453C-9158-F7397F5905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800" y="5486400"/>
                      <a:ext cx="914400" cy="838200"/>
                    </a:xfrm>
                    <a:prstGeom prst="quadArrow">
                      <a:avLst>
                        <a:gd name="adj1" fmla="val 6255"/>
                        <a:gd name="adj2" fmla="val 22500"/>
                        <a:gd name="adj3" fmla="val 22500"/>
                      </a:avLst>
                    </a:prstGeom>
                    <a:solidFill>
                      <a:srgbClr val="E5B875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8" name="Rounded Rectangle 495">
                      <a:extLst>
                        <a:ext uri="{FF2B5EF4-FFF2-40B4-BE49-F238E27FC236}">
                          <a16:creationId xmlns:a16="http://schemas.microsoft.com/office/drawing/2014/main" id="{8B5A7D48-DC05-4E3F-8279-F8A3C24DC0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091" y="5738734"/>
                      <a:ext cx="304800" cy="30480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8" name="Group 110">
                    <a:extLst>
                      <a:ext uri="{FF2B5EF4-FFF2-40B4-BE49-F238E27FC236}">
                        <a16:creationId xmlns:a16="http://schemas.microsoft.com/office/drawing/2014/main" id="{811F7E6A-EA10-42B4-9B82-1F8BB495785A}"/>
                      </a:ext>
                    </a:extLst>
                  </p:cNvPr>
                  <p:cNvGrpSpPr/>
                  <p:nvPr/>
                </p:nvGrpSpPr>
                <p:grpSpPr>
                  <a:xfrm>
                    <a:off x="4191000" y="5486400"/>
                    <a:ext cx="914400" cy="838200"/>
                    <a:chOff x="3352800" y="5486400"/>
                    <a:chExt cx="914400" cy="838200"/>
                  </a:xfrm>
                </p:grpSpPr>
                <p:sp>
                  <p:nvSpPr>
                    <p:cNvPr id="495" name="Quad Arrow 492">
                      <a:extLst>
                        <a:ext uri="{FF2B5EF4-FFF2-40B4-BE49-F238E27FC236}">
                          <a16:creationId xmlns:a16="http://schemas.microsoft.com/office/drawing/2014/main" id="{F6BBB587-2C72-43CD-B445-4AF721666E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800" y="5486400"/>
                      <a:ext cx="914400" cy="838200"/>
                    </a:xfrm>
                    <a:prstGeom prst="quadArrow">
                      <a:avLst>
                        <a:gd name="adj1" fmla="val 6255"/>
                        <a:gd name="adj2" fmla="val 22500"/>
                        <a:gd name="adj3" fmla="val 22500"/>
                      </a:avLst>
                    </a:prstGeom>
                    <a:solidFill>
                      <a:srgbClr val="E5B875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6" name="Rounded Rectangle 493">
                      <a:extLst>
                        <a:ext uri="{FF2B5EF4-FFF2-40B4-BE49-F238E27FC236}">
                          <a16:creationId xmlns:a16="http://schemas.microsoft.com/office/drawing/2014/main" id="{91B2B8FF-FEAF-46C0-9AAC-5B82060E54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091" y="5738734"/>
                      <a:ext cx="304800" cy="30480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9" name="Group 113">
                    <a:extLst>
                      <a:ext uri="{FF2B5EF4-FFF2-40B4-BE49-F238E27FC236}">
                        <a16:creationId xmlns:a16="http://schemas.microsoft.com/office/drawing/2014/main" id="{871A3564-AF97-458C-84C7-431E2F93A3E2}"/>
                      </a:ext>
                    </a:extLst>
                  </p:cNvPr>
                  <p:cNvGrpSpPr/>
                  <p:nvPr/>
                </p:nvGrpSpPr>
                <p:grpSpPr>
                  <a:xfrm>
                    <a:off x="5029200" y="5486400"/>
                    <a:ext cx="914400" cy="838200"/>
                    <a:chOff x="3352800" y="5486400"/>
                    <a:chExt cx="914400" cy="838200"/>
                  </a:xfrm>
                </p:grpSpPr>
                <p:sp>
                  <p:nvSpPr>
                    <p:cNvPr id="493" name="Quad Arrow 490">
                      <a:extLst>
                        <a:ext uri="{FF2B5EF4-FFF2-40B4-BE49-F238E27FC236}">
                          <a16:creationId xmlns:a16="http://schemas.microsoft.com/office/drawing/2014/main" id="{299DF501-22C1-49EF-A8C2-E4D1A44C73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800" y="5486400"/>
                      <a:ext cx="914400" cy="838200"/>
                    </a:xfrm>
                    <a:prstGeom prst="quadArrow">
                      <a:avLst>
                        <a:gd name="adj1" fmla="val 6255"/>
                        <a:gd name="adj2" fmla="val 22500"/>
                        <a:gd name="adj3" fmla="val 22500"/>
                      </a:avLst>
                    </a:prstGeom>
                    <a:solidFill>
                      <a:srgbClr val="E5B875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4" name="Rounded Rectangle 491">
                      <a:extLst>
                        <a:ext uri="{FF2B5EF4-FFF2-40B4-BE49-F238E27FC236}">
                          <a16:creationId xmlns:a16="http://schemas.microsoft.com/office/drawing/2014/main" id="{3543783B-626D-46E1-ADC5-B6E5CFD31F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091" y="5738734"/>
                      <a:ext cx="304800" cy="30480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0" name="Group 116">
                    <a:extLst>
                      <a:ext uri="{FF2B5EF4-FFF2-40B4-BE49-F238E27FC236}">
                        <a16:creationId xmlns:a16="http://schemas.microsoft.com/office/drawing/2014/main" id="{8CDB0AE7-B80E-40B2-9074-43E0872915E5}"/>
                      </a:ext>
                    </a:extLst>
                  </p:cNvPr>
                  <p:cNvGrpSpPr/>
                  <p:nvPr/>
                </p:nvGrpSpPr>
                <p:grpSpPr>
                  <a:xfrm>
                    <a:off x="5867400" y="5486400"/>
                    <a:ext cx="914400" cy="838200"/>
                    <a:chOff x="3352800" y="5486400"/>
                    <a:chExt cx="914400" cy="838200"/>
                  </a:xfrm>
                </p:grpSpPr>
                <p:sp>
                  <p:nvSpPr>
                    <p:cNvPr id="491" name="Quad Arrow 488">
                      <a:extLst>
                        <a:ext uri="{FF2B5EF4-FFF2-40B4-BE49-F238E27FC236}">
                          <a16:creationId xmlns:a16="http://schemas.microsoft.com/office/drawing/2014/main" id="{DD8028A2-AF72-4BC8-9031-8EC38BEF78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800" y="5486400"/>
                      <a:ext cx="914400" cy="838200"/>
                    </a:xfrm>
                    <a:prstGeom prst="quadArrow">
                      <a:avLst>
                        <a:gd name="adj1" fmla="val 6255"/>
                        <a:gd name="adj2" fmla="val 22500"/>
                        <a:gd name="adj3" fmla="val 22500"/>
                      </a:avLst>
                    </a:prstGeom>
                    <a:solidFill>
                      <a:srgbClr val="E5B875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2" name="Rounded Rectangle 489">
                      <a:extLst>
                        <a:ext uri="{FF2B5EF4-FFF2-40B4-BE49-F238E27FC236}">
                          <a16:creationId xmlns:a16="http://schemas.microsoft.com/office/drawing/2014/main" id="{396BE70F-F5B7-40A8-A7C3-8E7453E664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091" y="5738734"/>
                      <a:ext cx="304800" cy="30480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4" name="Group 134">
                  <a:extLst>
                    <a:ext uri="{FF2B5EF4-FFF2-40B4-BE49-F238E27FC236}">
                      <a16:creationId xmlns:a16="http://schemas.microsoft.com/office/drawing/2014/main" id="{8FA3FBC4-03E1-4013-B87C-349237472C10}"/>
                    </a:ext>
                  </a:extLst>
                </p:cNvPr>
                <p:cNvGrpSpPr/>
                <p:nvPr/>
              </p:nvGrpSpPr>
              <p:grpSpPr>
                <a:xfrm rot="17163614">
                  <a:off x="297833" y="3730952"/>
                  <a:ext cx="2514600" cy="609600"/>
                  <a:chOff x="3124200" y="5715000"/>
                  <a:chExt cx="2514600" cy="609600"/>
                </a:xfrm>
              </p:grpSpPr>
              <p:sp>
                <p:nvSpPr>
                  <p:cNvPr id="473" name="Rounded Rectangle 470">
                    <a:extLst>
                      <a:ext uri="{FF2B5EF4-FFF2-40B4-BE49-F238E27FC236}">
                        <a16:creationId xmlns:a16="http://schemas.microsoft.com/office/drawing/2014/main" id="{CA8D96EE-109F-43B4-942C-90C76CF4CD19}"/>
                      </a:ext>
                    </a:extLst>
                  </p:cNvPr>
                  <p:cNvSpPr/>
                  <p:nvPr/>
                </p:nvSpPr>
                <p:spPr>
                  <a:xfrm>
                    <a:off x="3124200" y="5715000"/>
                    <a:ext cx="2514600" cy="609600"/>
                  </a:xfrm>
                  <a:prstGeom prst="round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74" name="Group 120">
                    <a:extLst>
                      <a:ext uri="{FF2B5EF4-FFF2-40B4-BE49-F238E27FC236}">
                        <a16:creationId xmlns:a16="http://schemas.microsoft.com/office/drawing/2014/main" id="{C289F813-3870-4E81-9146-160B2AC30827}"/>
                      </a:ext>
                    </a:extLst>
                  </p:cNvPr>
                  <p:cNvGrpSpPr/>
                  <p:nvPr/>
                </p:nvGrpSpPr>
                <p:grpSpPr>
                  <a:xfrm>
                    <a:off x="3200400" y="5715000"/>
                    <a:ext cx="2362200" cy="609599"/>
                    <a:chOff x="3352800" y="5486400"/>
                    <a:chExt cx="3429000" cy="838200"/>
                  </a:xfrm>
                </p:grpSpPr>
                <p:grpSp>
                  <p:nvGrpSpPr>
                    <p:cNvPr id="475" name="Group 109">
                      <a:extLst>
                        <a:ext uri="{FF2B5EF4-FFF2-40B4-BE49-F238E27FC236}">
                          <a16:creationId xmlns:a16="http://schemas.microsoft.com/office/drawing/2014/main" id="{5EC837C8-0F31-45F7-9E28-F3B43916D1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528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485" name="Quad Arrow 482">
                        <a:extLst>
                          <a:ext uri="{FF2B5EF4-FFF2-40B4-BE49-F238E27FC236}">
                            <a16:creationId xmlns:a16="http://schemas.microsoft.com/office/drawing/2014/main" id="{C3A5CCC3-AB38-49CA-9A2E-9B394A0822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6" name="Rounded Rectangle 483">
                        <a:extLst>
                          <a:ext uri="{FF2B5EF4-FFF2-40B4-BE49-F238E27FC236}">
                            <a16:creationId xmlns:a16="http://schemas.microsoft.com/office/drawing/2014/main" id="{BA525FA8-790E-4A70-BD61-CC3A98ADE6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6" name="Group 110">
                      <a:extLst>
                        <a:ext uri="{FF2B5EF4-FFF2-40B4-BE49-F238E27FC236}">
                          <a16:creationId xmlns:a16="http://schemas.microsoft.com/office/drawing/2014/main" id="{8F2EA401-6B71-4ADC-9CC6-9D159659008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910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483" name="Quad Arrow 480">
                        <a:extLst>
                          <a:ext uri="{FF2B5EF4-FFF2-40B4-BE49-F238E27FC236}">
                            <a16:creationId xmlns:a16="http://schemas.microsoft.com/office/drawing/2014/main" id="{02B06EEE-0458-463B-85B7-E079280EC1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4" name="Rounded Rectangle 481">
                        <a:extLst>
                          <a:ext uri="{FF2B5EF4-FFF2-40B4-BE49-F238E27FC236}">
                            <a16:creationId xmlns:a16="http://schemas.microsoft.com/office/drawing/2014/main" id="{7EAACF41-5B3B-4B5C-A6AF-A4DA01AEE0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7" name="Group 113">
                      <a:extLst>
                        <a:ext uri="{FF2B5EF4-FFF2-40B4-BE49-F238E27FC236}">
                          <a16:creationId xmlns:a16="http://schemas.microsoft.com/office/drawing/2014/main" id="{E4B8532E-9188-40BA-ABE0-AAF018E8C5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92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481" name="Quad Arrow 478">
                        <a:extLst>
                          <a:ext uri="{FF2B5EF4-FFF2-40B4-BE49-F238E27FC236}">
                            <a16:creationId xmlns:a16="http://schemas.microsoft.com/office/drawing/2014/main" id="{9076A56E-CC3C-4E69-BC46-786678B770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2" name="Rounded Rectangle 479">
                        <a:extLst>
                          <a:ext uri="{FF2B5EF4-FFF2-40B4-BE49-F238E27FC236}">
                            <a16:creationId xmlns:a16="http://schemas.microsoft.com/office/drawing/2014/main" id="{219384C3-BCAD-4178-A5EB-4BECF67943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8" name="Group 116">
                      <a:extLst>
                        <a:ext uri="{FF2B5EF4-FFF2-40B4-BE49-F238E27FC236}">
                          <a16:creationId xmlns:a16="http://schemas.microsoft.com/office/drawing/2014/main" id="{572F7350-1A8A-4279-A077-D26D7E3D31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674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479" name="Quad Arrow 476">
                        <a:extLst>
                          <a:ext uri="{FF2B5EF4-FFF2-40B4-BE49-F238E27FC236}">
                            <a16:creationId xmlns:a16="http://schemas.microsoft.com/office/drawing/2014/main" id="{193C775E-FD59-4CAA-9056-A9A493F202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0" name="Rounded Rectangle 477">
                        <a:extLst>
                          <a:ext uri="{FF2B5EF4-FFF2-40B4-BE49-F238E27FC236}">
                            <a16:creationId xmlns:a16="http://schemas.microsoft.com/office/drawing/2014/main" id="{D1D61567-99A3-4D27-BEE6-6CDB5547C9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55" name="Group 135">
                  <a:extLst>
                    <a:ext uri="{FF2B5EF4-FFF2-40B4-BE49-F238E27FC236}">
                      <a16:creationId xmlns:a16="http://schemas.microsoft.com/office/drawing/2014/main" id="{B361B7F6-7625-4ECC-AA6B-EA2DAA593C7F}"/>
                    </a:ext>
                  </a:extLst>
                </p:cNvPr>
                <p:cNvGrpSpPr/>
                <p:nvPr/>
              </p:nvGrpSpPr>
              <p:grpSpPr>
                <a:xfrm rot="4436386" flipH="1">
                  <a:off x="1593233" y="3730952"/>
                  <a:ext cx="2514600" cy="609600"/>
                  <a:chOff x="3124200" y="5715000"/>
                  <a:chExt cx="2514600" cy="609600"/>
                </a:xfrm>
              </p:grpSpPr>
              <p:sp>
                <p:nvSpPr>
                  <p:cNvPr id="459" name="Rounded Rectangle 456">
                    <a:extLst>
                      <a:ext uri="{FF2B5EF4-FFF2-40B4-BE49-F238E27FC236}">
                        <a16:creationId xmlns:a16="http://schemas.microsoft.com/office/drawing/2014/main" id="{BDC7EDF7-8835-4CF1-A2ED-F5A57B41BADB}"/>
                      </a:ext>
                    </a:extLst>
                  </p:cNvPr>
                  <p:cNvSpPr/>
                  <p:nvPr/>
                </p:nvSpPr>
                <p:spPr>
                  <a:xfrm>
                    <a:off x="3124200" y="5715000"/>
                    <a:ext cx="2514600" cy="609600"/>
                  </a:xfrm>
                  <a:prstGeom prst="round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60" name="Group 120">
                    <a:extLst>
                      <a:ext uri="{FF2B5EF4-FFF2-40B4-BE49-F238E27FC236}">
                        <a16:creationId xmlns:a16="http://schemas.microsoft.com/office/drawing/2014/main" id="{8D6F80A3-ABC9-4CC6-AC85-D3940879725B}"/>
                      </a:ext>
                    </a:extLst>
                  </p:cNvPr>
                  <p:cNvGrpSpPr/>
                  <p:nvPr/>
                </p:nvGrpSpPr>
                <p:grpSpPr>
                  <a:xfrm>
                    <a:off x="3200400" y="5715000"/>
                    <a:ext cx="2362200" cy="609599"/>
                    <a:chOff x="3352800" y="5486400"/>
                    <a:chExt cx="3429000" cy="838200"/>
                  </a:xfrm>
                </p:grpSpPr>
                <p:grpSp>
                  <p:nvGrpSpPr>
                    <p:cNvPr id="461" name="Group 109">
                      <a:extLst>
                        <a:ext uri="{FF2B5EF4-FFF2-40B4-BE49-F238E27FC236}">
                          <a16:creationId xmlns:a16="http://schemas.microsoft.com/office/drawing/2014/main" id="{2F154400-1AA1-4807-AB26-8EF2B675BF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528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471" name="Quad Arrow 468">
                        <a:extLst>
                          <a:ext uri="{FF2B5EF4-FFF2-40B4-BE49-F238E27FC236}">
                            <a16:creationId xmlns:a16="http://schemas.microsoft.com/office/drawing/2014/main" id="{BBB8E6E8-62C8-4919-BD66-5A68BD73FE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2" name="Rounded Rectangle 469">
                        <a:extLst>
                          <a:ext uri="{FF2B5EF4-FFF2-40B4-BE49-F238E27FC236}">
                            <a16:creationId xmlns:a16="http://schemas.microsoft.com/office/drawing/2014/main" id="{7F1675C4-3A7A-494A-A90C-26B2BC852F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2" name="Group 110">
                      <a:extLst>
                        <a:ext uri="{FF2B5EF4-FFF2-40B4-BE49-F238E27FC236}">
                          <a16:creationId xmlns:a16="http://schemas.microsoft.com/office/drawing/2014/main" id="{4D99B502-AEEB-49AC-9089-74AD13E20F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910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469" name="Quad Arrow 466">
                        <a:extLst>
                          <a:ext uri="{FF2B5EF4-FFF2-40B4-BE49-F238E27FC236}">
                            <a16:creationId xmlns:a16="http://schemas.microsoft.com/office/drawing/2014/main" id="{AF976A40-F104-4538-A846-36B310783C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0" name="Rounded Rectangle 467">
                        <a:extLst>
                          <a:ext uri="{FF2B5EF4-FFF2-40B4-BE49-F238E27FC236}">
                            <a16:creationId xmlns:a16="http://schemas.microsoft.com/office/drawing/2014/main" id="{52DB6509-0EAA-4DB9-9AB9-B1BC52C5FD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3" name="Group 113">
                      <a:extLst>
                        <a:ext uri="{FF2B5EF4-FFF2-40B4-BE49-F238E27FC236}">
                          <a16:creationId xmlns:a16="http://schemas.microsoft.com/office/drawing/2014/main" id="{DA7AA033-9D9A-4D45-B778-343C23B73B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92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467" name="Quad Arrow 464">
                        <a:extLst>
                          <a:ext uri="{FF2B5EF4-FFF2-40B4-BE49-F238E27FC236}">
                            <a16:creationId xmlns:a16="http://schemas.microsoft.com/office/drawing/2014/main" id="{B71856C9-A77A-4A03-BF1F-6333A968C8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8" name="Rounded Rectangle 465">
                        <a:extLst>
                          <a:ext uri="{FF2B5EF4-FFF2-40B4-BE49-F238E27FC236}">
                            <a16:creationId xmlns:a16="http://schemas.microsoft.com/office/drawing/2014/main" id="{FEFD5C27-933E-4D93-A61C-BBA9026A7E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4" name="Group 116">
                      <a:extLst>
                        <a:ext uri="{FF2B5EF4-FFF2-40B4-BE49-F238E27FC236}">
                          <a16:creationId xmlns:a16="http://schemas.microsoft.com/office/drawing/2014/main" id="{B2FEB7C9-17DC-46FC-A1FF-497B28BC62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674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465" name="Quad Arrow 462">
                        <a:extLst>
                          <a:ext uri="{FF2B5EF4-FFF2-40B4-BE49-F238E27FC236}">
                            <a16:creationId xmlns:a16="http://schemas.microsoft.com/office/drawing/2014/main" id="{93170EFC-4B37-45E8-9BB1-E17754E176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6" name="Rounded Rectangle 463">
                        <a:extLst>
                          <a:ext uri="{FF2B5EF4-FFF2-40B4-BE49-F238E27FC236}">
                            <a16:creationId xmlns:a16="http://schemas.microsoft.com/office/drawing/2014/main" id="{5FBC9426-08D3-4A5E-A193-97C842ABA8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56" name="Group 116">
                  <a:extLst>
                    <a:ext uri="{FF2B5EF4-FFF2-40B4-BE49-F238E27FC236}">
                      <a16:creationId xmlns:a16="http://schemas.microsoft.com/office/drawing/2014/main" id="{49AF8F4E-94A1-499B-882B-45708E8E3B61}"/>
                    </a:ext>
                  </a:extLst>
                </p:cNvPr>
                <p:cNvGrpSpPr/>
                <p:nvPr/>
              </p:nvGrpSpPr>
              <p:grpSpPr>
                <a:xfrm rot="16200000">
                  <a:off x="1877856" y="3532344"/>
                  <a:ext cx="685800" cy="631512"/>
                  <a:chOff x="3352800" y="5486400"/>
                  <a:chExt cx="914400" cy="838200"/>
                </a:xfrm>
              </p:grpSpPr>
              <p:sp>
                <p:nvSpPr>
                  <p:cNvPr id="457" name="Quad Arrow 454">
                    <a:extLst>
                      <a:ext uri="{FF2B5EF4-FFF2-40B4-BE49-F238E27FC236}">
                        <a16:creationId xmlns:a16="http://schemas.microsoft.com/office/drawing/2014/main" id="{A6E93A9E-E485-4211-9939-7E3BA002BE77}"/>
                      </a:ext>
                    </a:extLst>
                  </p:cNvPr>
                  <p:cNvSpPr/>
                  <p:nvPr/>
                </p:nvSpPr>
                <p:spPr>
                  <a:xfrm>
                    <a:off x="3352800" y="5486400"/>
                    <a:ext cx="914400" cy="838200"/>
                  </a:xfrm>
                  <a:prstGeom prst="quadArrow">
                    <a:avLst>
                      <a:gd name="adj1" fmla="val 6255"/>
                      <a:gd name="adj2" fmla="val 22500"/>
                      <a:gd name="adj3" fmla="val 22500"/>
                    </a:avLst>
                  </a:prstGeom>
                  <a:solidFill>
                    <a:srgbClr val="E5B875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Rounded Rectangle 455">
                    <a:extLst>
                      <a:ext uri="{FF2B5EF4-FFF2-40B4-BE49-F238E27FC236}">
                        <a16:creationId xmlns:a16="http://schemas.microsoft.com/office/drawing/2014/main" id="{2F6E26A8-8E51-444F-89AE-433167320042}"/>
                      </a:ext>
                    </a:extLst>
                  </p:cNvPr>
                  <p:cNvSpPr/>
                  <p:nvPr/>
                </p:nvSpPr>
                <p:spPr>
                  <a:xfrm>
                    <a:off x="3670091" y="5738734"/>
                    <a:ext cx="304800" cy="304800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25" name="Group 266">
              <a:extLst>
                <a:ext uri="{FF2B5EF4-FFF2-40B4-BE49-F238E27FC236}">
                  <a16:creationId xmlns:a16="http://schemas.microsoft.com/office/drawing/2014/main" id="{CB38C5F1-97F7-453A-887C-5930EA84A2C0}"/>
                </a:ext>
              </a:extLst>
            </p:cNvPr>
            <p:cNvGrpSpPr/>
            <p:nvPr/>
          </p:nvGrpSpPr>
          <p:grpSpPr>
            <a:xfrm>
              <a:off x="381000" y="3987124"/>
              <a:ext cx="838200" cy="486932"/>
              <a:chOff x="228600" y="2158324"/>
              <a:chExt cx="838200" cy="486932"/>
            </a:xfrm>
          </p:grpSpPr>
          <p:grpSp>
            <p:nvGrpSpPr>
              <p:cNvPr id="426" name="Group 36">
                <a:extLst>
                  <a:ext uri="{FF2B5EF4-FFF2-40B4-BE49-F238E27FC236}">
                    <a16:creationId xmlns:a16="http://schemas.microsoft.com/office/drawing/2014/main" id="{8581AA28-0E6D-4395-AACD-847889F2E006}"/>
                  </a:ext>
                </a:extLst>
              </p:cNvPr>
              <p:cNvGrpSpPr/>
              <p:nvPr/>
            </p:nvGrpSpPr>
            <p:grpSpPr>
              <a:xfrm>
                <a:off x="228600" y="2158324"/>
                <a:ext cx="838200" cy="486932"/>
                <a:chOff x="3874062" y="2228952"/>
                <a:chExt cx="2983938" cy="1733448"/>
              </a:xfrm>
            </p:grpSpPr>
            <p:sp>
              <p:nvSpPr>
                <p:cNvPr id="428" name="Round Same Side Corner Rectangle 425">
                  <a:extLst>
                    <a:ext uri="{FF2B5EF4-FFF2-40B4-BE49-F238E27FC236}">
                      <a16:creationId xmlns:a16="http://schemas.microsoft.com/office/drawing/2014/main" id="{A4814714-2429-4B07-A758-65F0B176641E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Block Arc 428">
                  <a:extLst>
                    <a:ext uri="{FF2B5EF4-FFF2-40B4-BE49-F238E27FC236}">
                      <a16:creationId xmlns:a16="http://schemas.microsoft.com/office/drawing/2014/main" id="{93CF1D46-DD55-4C10-B2D8-0B8A59CFA56E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0" name="Oval 429">
                  <a:extLst>
                    <a:ext uri="{FF2B5EF4-FFF2-40B4-BE49-F238E27FC236}">
                      <a16:creationId xmlns:a16="http://schemas.microsoft.com/office/drawing/2014/main" id="{DA746101-E2D1-4F7F-8672-20A0A5678649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Oval 430">
                  <a:extLst>
                    <a:ext uri="{FF2B5EF4-FFF2-40B4-BE49-F238E27FC236}">
                      <a16:creationId xmlns:a16="http://schemas.microsoft.com/office/drawing/2014/main" id="{BF88828F-9163-4F75-B20B-EDD5B3F94F53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0005AE02-AA83-40A3-959D-DC3B7BE1463A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Oval 432">
                  <a:extLst>
                    <a:ext uri="{FF2B5EF4-FFF2-40B4-BE49-F238E27FC236}">
                      <a16:creationId xmlns:a16="http://schemas.microsoft.com/office/drawing/2014/main" id="{02CF46E4-5DF5-46FC-A0DB-772187EE4C14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CAD2C9B8-A382-4676-8FD5-C1E70E3BFC33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Arrow: Quad 2">
            <a:extLst>
              <a:ext uri="{FF2B5EF4-FFF2-40B4-BE49-F238E27FC236}">
                <a16:creationId xmlns:a16="http://schemas.microsoft.com/office/drawing/2014/main" id="{9095D93C-8A2F-4C10-BB29-90D1FF4D7499}"/>
              </a:ext>
            </a:extLst>
          </p:cNvPr>
          <p:cNvSpPr/>
          <p:nvPr/>
        </p:nvSpPr>
        <p:spPr>
          <a:xfrm>
            <a:off x="4102537" y="8018"/>
            <a:ext cx="4581350" cy="3364841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40A3374C-6D58-4C7A-AF83-5DE788AEA96E}"/>
              </a:ext>
            </a:extLst>
          </p:cNvPr>
          <p:cNvSpPr txBox="1"/>
          <p:nvPr/>
        </p:nvSpPr>
        <p:spPr>
          <a:xfrm>
            <a:off x="4926425" y="1104777"/>
            <a:ext cx="3449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the kingdom of heaven be likened unto ten virgins, which took their lamps, and went forth to meet the bridegroom</a:t>
            </a:r>
          </a:p>
        </p:txBody>
      </p:sp>
    </p:spTree>
    <p:extLst>
      <p:ext uri="{BB962C8B-B14F-4D97-AF65-F5344CB8AC3E}">
        <p14:creationId xmlns:p14="http://schemas.microsoft.com/office/powerpoint/2010/main" val="197040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Picture 439">
            <a:extLst>
              <a:ext uri="{FF2B5EF4-FFF2-40B4-BE49-F238E27FC236}">
                <a16:creationId xmlns:a16="http://schemas.microsoft.com/office/drawing/2014/main" id="{00159EF0-29B4-47DA-A9DA-899F664A5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42" y="-26989"/>
            <a:ext cx="12230442" cy="688498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1B2C1B9-781A-413B-9493-35DFEBEAE171}"/>
              </a:ext>
            </a:extLst>
          </p:cNvPr>
          <p:cNvGrpSpPr/>
          <p:nvPr/>
        </p:nvGrpSpPr>
        <p:grpSpPr>
          <a:xfrm>
            <a:off x="9177689" y="1287948"/>
            <a:ext cx="2120175" cy="4916728"/>
            <a:chOff x="1519855" y="349452"/>
            <a:chExt cx="2655905" cy="615909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57442F1-4788-49F2-8F06-051AF1A983A8}"/>
                </a:ext>
              </a:extLst>
            </p:cNvPr>
            <p:cNvSpPr/>
            <p:nvPr/>
          </p:nvSpPr>
          <p:spPr>
            <a:xfrm rot="10800000">
              <a:off x="1551418" y="349452"/>
              <a:ext cx="2588980" cy="2759669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C9A3F1-AC2F-4F50-A487-DF4556AAE65A}"/>
                </a:ext>
              </a:extLst>
            </p:cNvPr>
            <p:cNvSpPr/>
            <p:nvPr/>
          </p:nvSpPr>
          <p:spPr>
            <a:xfrm rot="976600">
              <a:off x="1532204" y="3793170"/>
              <a:ext cx="562732" cy="81469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74829382-298D-40EC-B499-58B79284CD4F}"/>
                </a:ext>
              </a:extLst>
            </p:cNvPr>
            <p:cNvSpPr/>
            <p:nvPr/>
          </p:nvSpPr>
          <p:spPr>
            <a:xfrm rot="808127">
              <a:off x="1559473" y="2126026"/>
              <a:ext cx="1407395" cy="2188537"/>
            </a:xfrm>
            <a:prstGeom prst="trapezoid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864E864A-EC05-43DA-BB65-00C304E8F147}"/>
                </a:ext>
              </a:extLst>
            </p:cNvPr>
            <p:cNvSpPr/>
            <p:nvPr/>
          </p:nvSpPr>
          <p:spPr>
            <a:xfrm>
              <a:off x="2132755" y="2056936"/>
              <a:ext cx="1430103" cy="1536987"/>
            </a:xfrm>
            <a:prstGeom prst="trapezoid">
              <a:avLst>
                <a:gd name="adj" fmla="val 24886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8F3E63-14AE-4003-A5F3-5D69650B372E}"/>
                </a:ext>
              </a:extLst>
            </p:cNvPr>
            <p:cNvSpPr/>
            <p:nvPr/>
          </p:nvSpPr>
          <p:spPr>
            <a:xfrm rot="886948" flipH="1">
              <a:off x="2810938" y="5911767"/>
              <a:ext cx="747999" cy="59678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6BD7816-DAAE-428A-AFAE-D265A7C0DDF6}"/>
                </a:ext>
              </a:extLst>
            </p:cNvPr>
            <p:cNvSpPr/>
            <p:nvPr/>
          </p:nvSpPr>
          <p:spPr>
            <a:xfrm rot="20713052">
              <a:off x="1902937" y="5911767"/>
              <a:ext cx="747999" cy="59678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A84812ED-2A92-40B3-A575-AA6CDF28998C}"/>
                </a:ext>
              </a:extLst>
            </p:cNvPr>
            <p:cNvSpPr/>
            <p:nvPr/>
          </p:nvSpPr>
          <p:spPr>
            <a:xfrm>
              <a:off x="1519855" y="2137830"/>
              <a:ext cx="2655905" cy="4044699"/>
            </a:xfrm>
            <a:prstGeom prst="trapezoid">
              <a:avLst>
                <a:gd name="adj" fmla="val 3494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B3DEC0-E552-4737-8573-A22D292A9A63}"/>
                </a:ext>
              </a:extLst>
            </p:cNvPr>
            <p:cNvSpPr/>
            <p:nvPr/>
          </p:nvSpPr>
          <p:spPr>
            <a:xfrm>
              <a:off x="2117131" y="3491848"/>
              <a:ext cx="1430103" cy="24268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4A2E79C-1929-4789-AB1D-D1CA85EC66CB}"/>
                </a:ext>
              </a:extLst>
            </p:cNvPr>
            <p:cNvSpPr/>
            <p:nvPr/>
          </p:nvSpPr>
          <p:spPr>
            <a:xfrm>
              <a:off x="2268956" y="3593919"/>
              <a:ext cx="204301" cy="1132517"/>
            </a:xfrm>
            <a:prstGeom prst="round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B125D68-AAD7-4E19-81A5-0C39C563EA07}"/>
                </a:ext>
              </a:extLst>
            </p:cNvPr>
            <p:cNvSpPr/>
            <p:nvPr/>
          </p:nvSpPr>
          <p:spPr>
            <a:xfrm rot="20563410">
              <a:off x="2411039" y="3478127"/>
              <a:ext cx="215948" cy="1375199"/>
            </a:xfrm>
            <a:prstGeom prst="round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B008120-5038-4DD5-BD1D-E41D5AA40BC4}"/>
                </a:ext>
              </a:extLst>
            </p:cNvPr>
            <p:cNvSpPr/>
            <p:nvPr/>
          </p:nvSpPr>
          <p:spPr>
            <a:xfrm>
              <a:off x="2200857" y="3432133"/>
              <a:ext cx="272401" cy="242680"/>
            </a:xfrm>
            <a:prstGeom prst="round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A5E9A1D-0AC2-42AB-A992-B48E18F9C3C0}"/>
                </a:ext>
              </a:extLst>
            </p:cNvPr>
            <p:cNvSpPr/>
            <p:nvPr/>
          </p:nvSpPr>
          <p:spPr>
            <a:xfrm flipH="1">
              <a:off x="2564109" y="1438796"/>
              <a:ext cx="615217" cy="122631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F2700F48-4850-4AD1-A02A-16818853E3D4}"/>
                </a:ext>
              </a:extLst>
            </p:cNvPr>
            <p:cNvSpPr/>
            <p:nvPr/>
          </p:nvSpPr>
          <p:spPr>
            <a:xfrm rot="533072">
              <a:off x="3248970" y="3998884"/>
              <a:ext cx="519990" cy="80277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EB0F108A-F132-4F44-9C26-BB7153D4B051}"/>
                </a:ext>
              </a:extLst>
            </p:cNvPr>
            <p:cNvSpPr/>
            <p:nvPr/>
          </p:nvSpPr>
          <p:spPr>
            <a:xfrm rot="21242778" flipH="1">
              <a:off x="2826246" y="2204024"/>
              <a:ext cx="1216602" cy="2214230"/>
            </a:xfrm>
            <a:prstGeom prst="trapezoid">
              <a:avLst>
                <a:gd name="adj" fmla="val 4520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AD21975-8A76-4CED-8235-FBA567DE4361}"/>
                </a:ext>
              </a:extLst>
            </p:cNvPr>
            <p:cNvSpPr/>
            <p:nvPr/>
          </p:nvSpPr>
          <p:spPr>
            <a:xfrm>
              <a:off x="2216457" y="564889"/>
              <a:ext cx="1245855" cy="18312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D342EC4-0CFB-466B-859B-C089DD7793F3}"/>
                </a:ext>
              </a:extLst>
            </p:cNvPr>
            <p:cNvSpPr/>
            <p:nvPr/>
          </p:nvSpPr>
          <p:spPr>
            <a:xfrm>
              <a:off x="1956532" y="1006559"/>
              <a:ext cx="165766" cy="1478493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3ED57BF-1E12-4EDC-86C3-4C3F4E1FA444}"/>
                </a:ext>
              </a:extLst>
            </p:cNvPr>
            <p:cNvSpPr/>
            <p:nvPr/>
          </p:nvSpPr>
          <p:spPr>
            <a:xfrm rot="407483">
              <a:off x="2227556" y="1734750"/>
              <a:ext cx="1228391" cy="784543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ECBC083-1CC1-4353-A33C-9E470C66CFA5}"/>
                </a:ext>
              </a:extLst>
            </p:cNvPr>
            <p:cNvSpPr/>
            <p:nvPr/>
          </p:nvSpPr>
          <p:spPr>
            <a:xfrm>
              <a:off x="2602743" y="1834903"/>
              <a:ext cx="457465" cy="22203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E00D51E-40F2-48EF-AEC1-668BAF5D53C2}"/>
                </a:ext>
              </a:extLst>
            </p:cNvPr>
            <p:cNvSpPr/>
            <p:nvPr/>
          </p:nvSpPr>
          <p:spPr>
            <a:xfrm rot="10800000">
              <a:off x="2263170" y="362873"/>
              <a:ext cx="1177860" cy="716984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93FB594-AF4D-42DC-8355-3D5F1F069250}"/>
                </a:ext>
              </a:extLst>
            </p:cNvPr>
            <p:cNvSpPr/>
            <p:nvPr/>
          </p:nvSpPr>
          <p:spPr>
            <a:xfrm rot="886948" flipH="1">
              <a:off x="3043127" y="398480"/>
              <a:ext cx="532252" cy="53729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14AADC8-C55A-4840-8D13-CE586BDCA9AD}"/>
                </a:ext>
              </a:extLst>
            </p:cNvPr>
            <p:cNvSpPr/>
            <p:nvPr/>
          </p:nvSpPr>
          <p:spPr>
            <a:xfrm rot="886948" flipH="1">
              <a:off x="2104979" y="388309"/>
              <a:ext cx="532252" cy="53729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74">
            <a:extLst>
              <a:ext uri="{FF2B5EF4-FFF2-40B4-BE49-F238E27FC236}">
                <a16:creationId xmlns:a16="http://schemas.microsoft.com/office/drawing/2014/main" id="{C1446B48-413C-4BB3-9986-0293CE650894}"/>
              </a:ext>
            </a:extLst>
          </p:cNvPr>
          <p:cNvGrpSpPr/>
          <p:nvPr/>
        </p:nvGrpSpPr>
        <p:grpSpPr>
          <a:xfrm>
            <a:off x="6847677" y="926477"/>
            <a:ext cx="1432324" cy="2580530"/>
            <a:chOff x="4724400" y="533400"/>
            <a:chExt cx="3124200" cy="5206585"/>
          </a:xfrm>
        </p:grpSpPr>
        <p:grpSp>
          <p:nvGrpSpPr>
            <p:cNvPr id="25" name="Group 98">
              <a:extLst>
                <a:ext uri="{FF2B5EF4-FFF2-40B4-BE49-F238E27FC236}">
                  <a16:creationId xmlns:a16="http://schemas.microsoft.com/office/drawing/2014/main" id="{BABD45A9-5F74-4AC1-92E0-B4510B554F67}"/>
                </a:ext>
              </a:extLst>
            </p:cNvPr>
            <p:cNvGrpSpPr/>
            <p:nvPr/>
          </p:nvGrpSpPr>
          <p:grpSpPr>
            <a:xfrm>
              <a:off x="4724400" y="533400"/>
              <a:ext cx="2743199" cy="5206585"/>
              <a:chOff x="4724400" y="533400"/>
              <a:chExt cx="2743199" cy="5206585"/>
            </a:xfrm>
          </p:grpSpPr>
          <p:grpSp>
            <p:nvGrpSpPr>
              <p:cNvPr id="36" name="Group 91">
                <a:extLst>
                  <a:ext uri="{FF2B5EF4-FFF2-40B4-BE49-F238E27FC236}">
                    <a16:creationId xmlns:a16="http://schemas.microsoft.com/office/drawing/2014/main" id="{CDA80C05-DC41-43E7-880D-5929EAB5CE9E}"/>
                  </a:ext>
                </a:extLst>
              </p:cNvPr>
              <p:cNvGrpSpPr/>
              <p:nvPr/>
            </p:nvGrpSpPr>
            <p:grpSpPr>
              <a:xfrm>
                <a:off x="4724400" y="533400"/>
                <a:ext cx="2743199" cy="5206585"/>
                <a:chOff x="4724400" y="533400"/>
                <a:chExt cx="2743199" cy="5206585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D8252BB-495F-4714-B2AE-948B60563952}"/>
                    </a:ext>
                  </a:extLst>
                </p:cNvPr>
                <p:cNvSpPr/>
                <p:nvPr/>
              </p:nvSpPr>
              <p:spPr>
                <a:xfrm rot="2542647">
                  <a:off x="4724400" y="3142747"/>
                  <a:ext cx="457445" cy="791615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BBA83917-488C-48DF-97B2-A836077089F5}"/>
                    </a:ext>
                  </a:extLst>
                </p:cNvPr>
                <p:cNvSpPr/>
                <p:nvPr/>
              </p:nvSpPr>
              <p:spPr>
                <a:xfrm rot="19057353" flipH="1">
                  <a:off x="6958241" y="3142746"/>
                  <a:ext cx="457445" cy="791615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48E57AE6-493D-437C-9483-0B8E4C305B22}"/>
                    </a:ext>
                  </a:extLst>
                </p:cNvPr>
                <p:cNvSpPr/>
                <p:nvPr/>
              </p:nvSpPr>
              <p:spPr>
                <a:xfrm rot="2500661">
                  <a:off x="5460244" y="4796144"/>
                  <a:ext cx="591311" cy="94384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4FC858F4-8078-46E0-BA4E-B584D33D8A50}"/>
                    </a:ext>
                  </a:extLst>
                </p:cNvPr>
                <p:cNvSpPr/>
                <p:nvPr/>
              </p:nvSpPr>
              <p:spPr>
                <a:xfrm rot="19779230">
                  <a:off x="6228316" y="4795453"/>
                  <a:ext cx="591311" cy="94384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100">
                  <a:extLst>
                    <a:ext uri="{FF2B5EF4-FFF2-40B4-BE49-F238E27FC236}">
                      <a16:creationId xmlns:a16="http://schemas.microsoft.com/office/drawing/2014/main" id="{7FF62D63-BD0B-4099-9978-0B2CC1443771}"/>
                    </a:ext>
                  </a:extLst>
                </p:cNvPr>
                <p:cNvSpPr/>
                <p:nvPr/>
              </p:nvSpPr>
              <p:spPr>
                <a:xfrm rot="19779230">
                  <a:off x="6106742" y="4511019"/>
                  <a:ext cx="591311" cy="985527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101">
                  <a:extLst>
                    <a:ext uri="{FF2B5EF4-FFF2-40B4-BE49-F238E27FC236}">
                      <a16:creationId xmlns:a16="http://schemas.microsoft.com/office/drawing/2014/main" id="{0A492107-2A2E-4B07-81BF-F0F1ECDFF42D}"/>
                    </a:ext>
                  </a:extLst>
                </p:cNvPr>
                <p:cNvSpPr/>
                <p:nvPr/>
              </p:nvSpPr>
              <p:spPr>
                <a:xfrm rot="2542647">
                  <a:off x="5556318" y="4573645"/>
                  <a:ext cx="591311" cy="985527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ounded Rectangle 102">
                  <a:extLst>
                    <a:ext uri="{FF2B5EF4-FFF2-40B4-BE49-F238E27FC236}">
                      <a16:creationId xmlns:a16="http://schemas.microsoft.com/office/drawing/2014/main" id="{35FD92B0-EA8C-48F8-BFFB-D40597AE6161}"/>
                    </a:ext>
                  </a:extLst>
                </p:cNvPr>
                <p:cNvSpPr/>
                <p:nvPr/>
              </p:nvSpPr>
              <p:spPr>
                <a:xfrm rot="2292215" flipH="1">
                  <a:off x="5101587" y="2382780"/>
                  <a:ext cx="616974" cy="1126317"/>
                </a:xfrm>
                <a:prstGeom prst="roundRect">
                  <a:avLst/>
                </a:prstGeom>
                <a:solidFill>
                  <a:srgbClr val="D4B63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ounded Rectangle 380">
                  <a:extLst>
                    <a:ext uri="{FF2B5EF4-FFF2-40B4-BE49-F238E27FC236}">
                      <a16:creationId xmlns:a16="http://schemas.microsoft.com/office/drawing/2014/main" id="{D3669B80-BF04-4D2D-8BEC-615F102C2889}"/>
                    </a:ext>
                  </a:extLst>
                </p:cNvPr>
                <p:cNvSpPr/>
                <p:nvPr/>
              </p:nvSpPr>
              <p:spPr>
                <a:xfrm rot="19307785">
                  <a:off x="6481311" y="2382781"/>
                  <a:ext cx="616974" cy="1126317"/>
                </a:xfrm>
                <a:prstGeom prst="roundRect">
                  <a:avLst/>
                </a:prstGeom>
                <a:solidFill>
                  <a:srgbClr val="D4B63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rapezoid 53">
                  <a:extLst>
                    <a:ext uri="{FF2B5EF4-FFF2-40B4-BE49-F238E27FC236}">
                      <a16:creationId xmlns:a16="http://schemas.microsoft.com/office/drawing/2014/main" id="{E3A86E68-1E49-418A-B5D6-CF5EF10AA4E1}"/>
                    </a:ext>
                  </a:extLst>
                </p:cNvPr>
                <p:cNvSpPr/>
                <p:nvPr/>
              </p:nvSpPr>
              <p:spPr>
                <a:xfrm>
                  <a:off x="5302500" y="2209800"/>
                  <a:ext cx="1642529" cy="2201027"/>
                </a:xfrm>
                <a:prstGeom prst="trapezoid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ounded Rectangle 382">
                  <a:extLst>
                    <a:ext uri="{FF2B5EF4-FFF2-40B4-BE49-F238E27FC236}">
                      <a16:creationId xmlns:a16="http://schemas.microsoft.com/office/drawing/2014/main" id="{534559E7-47CD-4326-9F72-45F9929EC0A4}"/>
                    </a:ext>
                  </a:extLst>
                </p:cNvPr>
                <p:cNvSpPr/>
                <p:nvPr/>
              </p:nvSpPr>
              <p:spPr>
                <a:xfrm rot="19307785">
                  <a:off x="6757249" y="3259625"/>
                  <a:ext cx="710350" cy="33663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ounded Rectangle 383">
                  <a:extLst>
                    <a:ext uri="{FF2B5EF4-FFF2-40B4-BE49-F238E27FC236}">
                      <a16:creationId xmlns:a16="http://schemas.microsoft.com/office/drawing/2014/main" id="{4739F489-A99B-4BA6-AB9C-CEE8B11B0459}"/>
                    </a:ext>
                  </a:extLst>
                </p:cNvPr>
                <p:cNvSpPr/>
                <p:nvPr/>
              </p:nvSpPr>
              <p:spPr>
                <a:xfrm rot="2292215" flipH="1">
                  <a:off x="4732273" y="3202233"/>
                  <a:ext cx="710350" cy="33663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9761EFB7-1DED-4F9B-89E8-F18AC7A12274}"/>
                    </a:ext>
                  </a:extLst>
                </p:cNvPr>
                <p:cNvSpPr/>
                <p:nvPr/>
              </p:nvSpPr>
              <p:spPr>
                <a:xfrm>
                  <a:off x="5389285" y="761999"/>
                  <a:ext cx="1379725" cy="1685435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rapezoid 57">
                  <a:extLst>
                    <a:ext uri="{FF2B5EF4-FFF2-40B4-BE49-F238E27FC236}">
                      <a16:creationId xmlns:a16="http://schemas.microsoft.com/office/drawing/2014/main" id="{46322E83-5B4A-449E-822D-7D47C7A95F03}"/>
                    </a:ext>
                  </a:extLst>
                </p:cNvPr>
                <p:cNvSpPr/>
                <p:nvPr/>
              </p:nvSpPr>
              <p:spPr>
                <a:xfrm>
                  <a:off x="5126480" y="4348094"/>
                  <a:ext cx="1971035" cy="703948"/>
                </a:xfrm>
                <a:prstGeom prst="trapezoi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Block Arc 58">
                  <a:extLst>
                    <a:ext uri="{FF2B5EF4-FFF2-40B4-BE49-F238E27FC236}">
                      <a16:creationId xmlns:a16="http://schemas.microsoft.com/office/drawing/2014/main" id="{41333C4A-EA8B-4345-8506-8AC569A79616}"/>
                    </a:ext>
                  </a:extLst>
                </p:cNvPr>
                <p:cNvSpPr/>
                <p:nvPr/>
              </p:nvSpPr>
              <p:spPr>
                <a:xfrm>
                  <a:off x="5454986" y="5122437"/>
                  <a:ext cx="657012" cy="211184"/>
                </a:xfrm>
                <a:prstGeom prst="blockArc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Block Arc 59">
                  <a:extLst>
                    <a:ext uri="{FF2B5EF4-FFF2-40B4-BE49-F238E27FC236}">
                      <a16:creationId xmlns:a16="http://schemas.microsoft.com/office/drawing/2014/main" id="{7FEE9D2A-0DAC-4D2B-8DEE-5047C69328FB}"/>
                    </a:ext>
                  </a:extLst>
                </p:cNvPr>
                <p:cNvSpPr/>
                <p:nvPr/>
              </p:nvSpPr>
              <p:spPr>
                <a:xfrm rot="21278537">
                  <a:off x="6185465" y="5084446"/>
                  <a:ext cx="657012" cy="211184"/>
                </a:xfrm>
                <a:prstGeom prst="blockArc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Wave 60">
                  <a:extLst>
                    <a:ext uri="{FF2B5EF4-FFF2-40B4-BE49-F238E27FC236}">
                      <a16:creationId xmlns:a16="http://schemas.microsoft.com/office/drawing/2014/main" id="{A9367C92-9D02-4F88-8D53-E0FBEC056058}"/>
                    </a:ext>
                  </a:extLst>
                </p:cNvPr>
                <p:cNvSpPr/>
                <p:nvPr/>
              </p:nvSpPr>
              <p:spPr>
                <a:xfrm rot="16200000">
                  <a:off x="4792954" y="1684046"/>
                  <a:ext cx="1357801" cy="732909"/>
                </a:xfrm>
                <a:prstGeom prst="wave">
                  <a:avLst/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Wave 61">
                  <a:extLst>
                    <a:ext uri="{FF2B5EF4-FFF2-40B4-BE49-F238E27FC236}">
                      <a16:creationId xmlns:a16="http://schemas.microsoft.com/office/drawing/2014/main" id="{00F70840-FDB8-45C8-AF24-76C21C48AD15}"/>
                    </a:ext>
                  </a:extLst>
                </p:cNvPr>
                <p:cNvSpPr/>
                <p:nvPr/>
              </p:nvSpPr>
              <p:spPr>
                <a:xfrm rot="4166995">
                  <a:off x="5991066" y="1550098"/>
                  <a:ext cx="1221195" cy="740737"/>
                </a:xfrm>
                <a:prstGeom prst="wave">
                  <a:avLst/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Wave 62">
                  <a:extLst>
                    <a:ext uri="{FF2B5EF4-FFF2-40B4-BE49-F238E27FC236}">
                      <a16:creationId xmlns:a16="http://schemas.microsoft.com/office/drawing/2014/main" id="{62C8EF55-7F91-4AE2-80C5-C8FF4F5CF1D5}"/>
                    </a:ext>
                  </a:extLst>
                </p:cNvPr>
                <p:cNvSpPr/>
                <p:nvPr/>
              </p:nvSpPr>
              <p:spPr>
                <a:xfrm rot="20844216">
                  <a:off x="5373058" y="883019"/>
                  <a:ext cx="1337501" cy="615695"/>
                </a:xfrm>
                <a:prstGeom prst="wave">
                  <a:avLst/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CB350AA7-FC3E-4323-A797-85D197D13AEB}"/>
                    </a:ext>
                  </a:extLst>
                </p:cNvPr>
                <p:cNvSpPr/>
                <p:nvPr/>
              </p:nvSpPr>
              <p:spPr>
                <a:xfrm>
                  <a:off x="4953000" y="762000"/>
                  <a:ext cx="609600" cy="2667000"/>
                </a:xfrm>
                <a:prstGeom prst="ellipse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023D2966-E575-454B-91A8-4D6BF7B15BD1}"/>
                    </a:ext>
                  </a:extLst>
                </p:cNvPr>
                <p:cNvSpPr/>
                <p:nvPr/>
              </p:nvSpPr>
              <p:spPr>
                <a:xfrm rot="21281361">
                  <a:off x="6545918" y="747089"/>
                  <a:ext cx="609600" cy="2627131"/>
                </a:xfrm>
                <a:prstGeom prst="ellipse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116">
                  <a:extLst>
                    <a:ext uri="{FF2B5EF4-FFF2-40B4-BE49-F238E27FC236}">
                      <a16:creationId xmlns:a16="http://schemas.microsoft.com/office/drawing/2014/main" id="{DEFA59AD-CF54-4932-8DFE-D6200C0B56AE}"/>
                    </a:ext>
                  </a:extLst>
                </p:cNvPr>
                <p:cNvSpPr/>
                <p:nvPr/>
              </p:nvSpPr>
              <p:spPr>
                <a:xfrm rot="5400000">
                  <a:off x="5753100" y="-38100"/>
                  <a:ext cx="533400" cy="1828800"/>
                </a:xfrm>
                <a:prstGeom prst="ellipse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117">
                  <a:extLst>
                    <a:ext uri="{FF2B5EF4-FFF2-40B4-BE49-F238E27FC236}">
                      <a16:creationId xmlns:a16="http://schemas.microsoft.com/office/drawing/2014/main" id="{AE5792B3-2F5B-40EA-AFD3-10EECAE40870}"/>
                    </a:ext>
                  </a:extLst>
                </p:cNvPr>
                <p:cNvSpPr/>
                <p:nvPr/>
              </p:nvSpPr>
              <p:spPr>
                <a:xfrm>
                  <a:off x="5105400" y="838200"/>
                  <a:ext cx="381000" cy="533400"/>
                </a:xfrm>
                <a:prstGeom prst="ellipse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ounded Rectangle 118">
                  <a:extLst>
                    <a:ext uri="{FF2B5EF4-FFF2-40B4-BE49-F238E27FC236}">
                      <a16:creationId xmlns:a16="http://schemas.microsoft.com/office/drawing/2014/main" id="{E538999F-F5F4-40DD-9F4A-5CDDE841D149}"/>
                    </a:ext>
                  </a:extLst>
                </p:cNvPr>
                <p:cNvSpPr/>
                <p:nvPr/>
              </p:nvSpPr>
              <p:spPr>
                <a:xfrm>
                  <a:off x="5105400" y="990600"/>
                  <a:ext cx="1839633" cy="211184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9" name="Group 72">
                  <a:extLst>
                    <a:ext uri="{FF2B5EF4-FFF2-40B4-BE49-F238E27FC236}">
                      <a16:creationId xmlns:a16="http://schemas.microsoft.com/office/drawing/2014/main" id="{11C01851-9000-4B5F-AA0C-BDBDFDDBA0E5}"/>
                    </a:ext>
                  </a:extLst>
                </p:cNvPr>
                <p:cNvGrpSpPr/>
                <p:nvPr/>
              </p:nvGrpSpPr>
              <p:grpSpPr>
                <a:xfrm>
                  <a:off x="5486400" y="2286000"/>
                  <a:ext cx="1143000" cy="1167870"/>
                  <a:chOff x="7620000" y="1792574"/>
                  <a:chExt cx="1377846" cy="1407826"/>
                </a:xfrm>
              </p:grpSpPr>
              <p:grpSp>
                <p:nvGrpSpPr>
                  <p:cNvPr id="79" name="Group 64">
                    <a:extLst>
                      <a:ext uri="{FF2B5EF4-FFF2-40B4-BE49-F238E27FC236}">
                        <a16:creationId xmlns:a16="http://schemas.microsoft.com/office/drawing/2014/main" id="{D537D97F-8869-40D0-A5D8-4BABA2F5C214}"/>
                      </a:ext>
                    </a:extLst>
                  </p:cNvPr>
                  <p:cNvGrpSpPr/>
                  <p:nvPr/>
                </p:nvGrpSpPr>
                <p:grpSpPr>
                  <a:xfrm>
                    <a:off x="7772400" y="2057400"/>
                    <a:ext cx="1066800" cy="1143000"/>
                    <a:chOff x="7772400" y="2057400"/>
                    <a:chExt cx="1066800" cy="1143000"/>
                  </a:xfrm>
                </p:grpSpPr>
                <p:sp>
                  <p:nvSpPr>
                    <p:cNvPr id="86" name="Quad Arrow 413">
                      <a:extLst>
                        <a:ext uri="{FF2B5EF4-FFF2-40B4-BE49-F238E27FC236}">
                          <a16:creationId xmlns:a16="http://schemas.microsoft.com/office/drawing/2014/main" id="{F260AD92-B9B0-4382-8053-B70BBB322A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2400" y="2057400"/>
                      <a:ext cx="1066800" cy="1143000"/>
                    </a:xfrm>
                    <a:prstGeom prst="quadArrow">
                      <a:avLst/>
                    </a:prstGeom>
                    <a:solidFill>
                      <a:srgbClr val="CE9F28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Diamond 86">
                      <a:extLst>
                        <a:ext uri="{FF2B5EF4-FFF2-40B4-BE49-F238E27FC236}">
                          <a16:creationId xmlns:a16="http://schemas.microsoft.com/office/drawing/2014/main" id="{60D07B95-E28F-4EDC-A10C-077F5D77F7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20921" y="2395928"/>
                      <a:ext cx="381000" cy="457200"/>
                    </a:xfrm>
                    <a:prstGeom prst="diamond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" name="Group 65">
                    <a:extLst>
                      <a:ext uri="{FF2B5EF4-FFF2-40B4-BE49-F238E27FC236}">
                        <a16:creationId xmlns:a16="http://schemas.microsoft.com/office/drawing/2014/main" id="{2B341981-3DDF-42AD-BC37-63D86F14A462}"/>
                      </a:ext>
                    </a:extLst>
                  </p:cNvPr>
                  <p:cNvGrpSpPr/>
                  <p:nvPr/>
                </p:nvGrpSpPr>
                <p:grpSpPr>
                  <a:xfrm>
                    <a:off x="7620000" y="1828800"/>
                    <a:ext cx="609600" cy="653143"/>
                    <a:chOff x="7772400" y="2057400"/>
                    <a:chExt cx="1066800" cy="1143000"/>
                  </a:xfrm>
                </p:grpSpPr>
                <p:sp>
                  <p:nvSpPr>
                    <p:cNvPr id="84" name="Quad Arrow 411">
                      <a:extLst>
                        <a:ext uri="{FF2B5EF4-FFF2-40B4-BE49-F238E27FC236}">
                          <a16:creationId xmlns:a16="http://schemas.microsoft.com/office/drawing/2014/main" id="{68090B91-3A80-46FE-AE2A-861B905DB1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2400" y="2057400"/>
                      <a:ext cx="1066800" cy="1143000"/>
                    </a:xfrm>
                    <a:prstGeom prst="quadArrow">
                      <a:avLst/>
                    </a:prstGeom>
                    <a:solidFill>
                      <a:srgbClr val="CE9F28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Diamond 84">
                      <a:extLst>
                        <a:ext uri="{FF2B5EF4-FFF2-40B4-BE49-F238E27FC236}">
                          <a16:creationId xmlns:a16="http://schemas.microsoft.com/office/drawing/2014/main" id="{CF20C7A3-D9DC-4335-9B09-AD67C2648E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20921" y="2395928"/>
                      <a:ext cx="381000" cy="457200"/>
                    </a:xfrm>
                    <a:prstGeom prst="diamond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" name="Group 68">
                    <a:extLst>
                      <a:ext uri="{FF2B5EF4-FFF2-40B4-BE49-F238E27FC236}">
                        <a16:creationId xmlns:a16="http://schemas.microsoft.com/office/drawing/2014/main" id="{1398D1BE-785B-4743-87B6-8B3C95466E7A}"/>
                      </a:ext>
                    </a:extLst>
                  </p:cNvPr>
                  <p:cNvGrpSpPr/>
                  <p:nvPr/>
                </p:nvGrpSpPr>
                <p:grpSpPr>
                  <a:xfrm>
                    <a:off x="8388246" y="1792574"/>
                    <a:ext cx="609600" cy="653143"/>
                    <a:chOff x="7772400" y="2057400"/>
                    <a:chExt cx="1066800" cy="1143000"/>
                  </a:xfrm>
                </p:grpSpPr>
                <p:sp>
                  <p:nvSpPr>
                    <p:cNvPr id="82" name="Quad Arrow 409">
                      <a:extLst>
                        <a:ext uri="{FF2B5EF4-FFF2-40B4-BE49-F238E27FC236}">
                          <a16:creationId xmlns:a16="http://schemas.microsoft.com/office/drawing/2014/main" id="{47AAC5A3-30F8-4710-87B7-D02C458F25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2400" y="2057400"/>
                      <a:ext cx="1066800" cy="1143000"/>
                    </a:xfrm>
                    <a:prstGeom prst="quadArrow">
                      <a:avLst/>
                    </a:prstGeom>
                    <a:solidFill>
                      <a:srgbClr val="CE9F28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Diamond 82">
                      <a:extLst>
                        <a:ext uri="{FF2B5EF4-FFF2-40B4-BE49-F238E27FC236}">
                          <a16:creationId xmlns:a16="http://schemas.microsoft.com/office/drawing/2014/main" id="{DA905B3B-122B-4C37-B40A-1E7818FA2B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20921" y="2395928"/>
                      <a:ext cx="381000" cy="457200"/>
                    </a:xfrm>
                    <a:prstGeom prst="diamond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" name="Group 82">
                  <a:extLst>
                    <a:ext uri="{FF2B5EF4-FFF2-40B4-BE49-F238E27FC236}">
                      <a16:creationId xmlns:a16="http://schemas.microsoft.com/office/drawing/2014/main" id="{A28D0D65-1E71-43C4-B74A-09113C660DC3}"/>
                    </a:ext>
                  </a:extLst>
                </p:cNvPr>
                <p:cNvGrpSpPr/>
                <p:nvPr/>
              </p:nvGrpSpPr>
              <p:grpSpPr>
                <a:xfrm>
                  <a:off x="5029200" y="914400"/>
                  <a:ext cx="609600" cy="653143"/>
                  <a:chOff x="7772400" y="2057400"/>
                  <a:chExt cx="1066800" cy="1143000"/>
                </a:xfrm>
              </p:grpSpPr>
              <p:sp>
                <p:nvSpPr>
                  <p:cNvPr id="77" name="Quad Arrow 404">
                    <a:extLst>
                      <a:ext uri="{FF2B5EF4-FFF2-40B4-BE49-F238E27FC236}">
                        <a16:creationId xmlns:a16="http://schemas.microsoft.com/office/drawing/2014/main" id="{31B8A6D6-6D83-4704-8A3E-37C55465C11E}"/>
                      </a:ext>
                    </a:extLst>
                  </p:cNvPr>
                  <p:cNvSpPr/>
                  <p:nvPr/>
                </p:nvSpPr>
                <p:spPr>
                  <a:xfrm>
                    <a:off x="7772400" y="2057400"/>
                    <a:ext cx="1066800" cy="1143000"/>
                  </a:xfrm>
                  <a:prstGeom prst="quadArrow">
                    <a:avLst/>
                  </a:prstGeom>
                  <a:solidFill>
                    <a:srgbClr val="CE9F28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Diamond 77">
                    <a:extLst>
                      <a:ext uri="{FF2B5EF4-FFF2-40B4-BE49-F238E27FC236}">
                        <a16:creationId xmlns:a16="http://schemas.microsoft.com/office/drawing/2014/main" id="{9981564E-7EFD-433C-BDD7-F2FAD6173AFE}"/>
                      </a:ext>
                    </a:extLst>
                  </p:cNvPr>
                  <p:cNvSpPr/>
                  <p:nvPr/>
                </p:nvSpPr>
                <p:spPr>
                  <a:xfrm>
                    <a:off x="8120921" y="2395928"/>
                    <a:ext cx="381000" cy="457200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1" name="Group 85">
                  <a:extLst>
                    <a:ext uri="{FF2B5EF4-FFF2-40B4-BE49-F238E27FC236}">
                      <a16:creationId xmlns:a16="http://schemas.microsoft.com/office/drawing/2014/main" id="{E4F070B0-EE3D-4A4A-B56D-B073111D41B2}"/>
                    </a:ext>
                  </a:extLst>
                </p:cNvPr>
                <p:cNvGrpSpPr/>
                <p:nvPr/>
              </p:nvGrpSpPr>
              <p:grpSpPr>
                <a:xfrm>
                  <a:off x="6400800" y="914400"/>
                  <a:ext cx="609600" cy="653143"/>
                  <a:chOff x="7772400" y="2057400"/>
                  <a:chExt cx="1066800" cy="1143000"/>
                </a:xfrm>
              </p:grpSpPr>
              <p:sp>
                <p:nvSpPr>
                  <p:cNvPr id="75" name="Quad Arrow 402">
                    <a:extLst>
                      <a:ext uri="{FF2B5EF4-FFF2-40B4-BE49-F238E27FC236}">
                        <a16:creationId xmlns:a16="http://schemas.microsoft.com/office/drawing/2014/main" id="{8232E803-CEB2-4EBF-81FF-53F32FEB0B39}"/>
                      </a:ext>
                    </a:extLst>
                  </p:cNvPr>
                  <p:cNvSpPr/>
                  <p:nvPr/>
                </p:nvSpPr>
                <p:spPr>
                  <a:xfrm>
                    <a:off x="7772400" y="2057400"/>
                    <a:ext cx="1066800" cy="1143000"/>
                  </a:xfrm>
                  <a:prstGeom prst="quadArrow">
                    <a:avLst/>
                  </a:prstGeom>
                  <a:solidFill>
                    <a:srgbClr val="CE9F28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Diamond 75">
                    <a:extLst>
                      <a:ext uri="{FF2B5EF4-FFF2-40B4-BE49-F238E27FC236}">
                        <a16:creationId xmlns:a16="http://schemas.microsoft.com/office/drawing/2014/main" id="{9F9DC49C-6114-4615-B8CA-F95F4ABBB00C}"/>
                      </a:ext>
                    </a:extLst>
                  </p:cNvPr>
                  <p:cNvSpPr/>
                  <p:nvPr/>
                </p:nvSpPr>
                <p:spPr>
                  <a:xfrm>
                    <a:off x="8120921" y="2395928"/>
                    <a:ext cx="381000" cy="457200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" name="Group 88">
                  <a:extLst>
                    <a:ext uri="{FF2B5EF4-FFF2-40B4-BE49-F238E27FC236}">
                      <a16:creationId xmlns:a16="http://schemas.microsoft.com/office/drawing/2014/main" id="{5963A6F1-B8F2-4742-B4B5-5A7B3F578B32}"/>
                    </a:ext>
                  </a:extLst>
                </p:cNvPr>
                <p:cNvGrpSpPr/>
                <p:nvPr/>
              </p:nvGrpSpPr>
              <p:grpSpPr>
                <a:xfrm>
                  <a:off x="5715000" y="533400"/>
                  <a:ext cx="609600" cy="653143"/>
                  <a:chOff x="7772400" y="2057400"/>
                  <a:chExt cx="1066800" cy="1143000"/>
                </a:xfrm>
              </p:grpSpPr>
              <p:sp>
                <p:nvSpPr>
                  <p:cNvPr id="73" name="Quad Arrow 400">
                    <a:extLst>
                      <a:ext uri="{FF2B5EF4-FFF2-40B4-BE49-F238E27FC236}">
                        <a16:creationId xmlns:a16="http://schemas.microsoft.com/office/drawing/2014/main" id="{E6F6260A-6B0C-4F61-8094-25AAAC1C77A6}"/>
                      </a:ext>
                    </a:extLst>
                  </p:cNvPr>
                  <p:cNvSpPr/>
                  <p:nvPr/>
                </p:nvSpPr>
                <p:spPr>
                  <a:xfrm>
                    <a:off x="7772400" y="2057400"/>
                    <a:ext cx="1066800" cy="1143000"/>
                  </a:xfrm>
                  <a:prstGeom prst="quadArrow">
                    <a:avLst/>
                  </a:prstGeom>
                  <a:solidFill>
                    <a:srgbClr val="CE9F28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Diamond 73">
                    <a:extLst>
                      <a:ext uri="{FF2B5EF4-FFF2-40B4-BE49-F238E27FC236}">
                        <a16:creationId xmlns:a16="http://schemas.microsoft.com/office/drawing/2014/main" id="{4066154F-2CEA-454C-A45E-4366212375CC}"/>
                      </a:ext>
                    </a:extLst>
                  </p:cNvPr>
                  <p:cNvSpPr/>
                  <p:nvPr/>
                </p:nvSpPr>
                <p:spPr>
                  <a:xfrm>
                    <a:off x="8120921" y="2395928"/>
                    <a:ext cx="381000" cy="457200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" name="Group 65">
                <a:extLst>
                  <a:ext uri="{FF2B5EF4-FFF2-40B4-BE49-F238E27FC236}">
                    <a16:creationId xmlns:a16="http://schemas.microsoft.com/office/drawing/2014/main" id="{874DB6DF-DA38-40B7-9EBC-E934333C5AF1}"/>
                  </a:ext>
                </a:extLst>
              </p:cNvPr>
              <p:cNvGrpSpPr/>
              <p:nvPr/>
            </p:nvGrpSpPr>
            <p:grpSpPr>
              <a:xfrm>
                <a:off x="5257800" y="4038600"/>
                <a:ext cx="609600" cy="653143"/>
                <a:chOff x="7772400" y="2057400"/>
                <a:chExt cx="1066800" cy="1143000"/>
              </a:xfrm>
            </p:grpSpPr>
            <p:sp>
              <p:nvSpPr>
                <p:cNvPr id="44" name="Quad Arrow 371">
                  <a:extLst>
                    <a:ext uri="{FF2B5EF4-FFF2-40B4-BE49-F238E27FC236}">
                      <a16:creationId xmlns:a16="http://schemas.microsoft.com/office/drawing/2014/main" id="{DF932025-636A-4972-9BFD-BF78DEE008AA}"/>
                    </a:ext>
                  </a:extLst>
                </p:cNvPr>
                <p:cNvSpPr/>
                <p:nvPr/>
              </p:nvSpPr>
              <p:spPr>
                <a:xfrm>
                  <a:off x="7772400" y="2057400"/>
                  <a:ext cx="1066800" cy="1143000"/>
                </a:xfrm>
                <a:prstGeom prst="quadArrow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Diamond 44">
                  <a:extLst>
                    <a:ext uri="{FF2B5EF4-FFF2-40B4-BE49-F238E27FC236}">
                      <a16:creationId xmlns:a16="http://schemas.microsoft.com/office/drawing/2014/main" id="{84256CBD-B2AC-42D0-9963-2D42C74D18E9}"/>
                    </a:ext>
                  </a:extLst>
                </p:cNvPr>
                <p:cNvSpPr/>
                <p:nvPr/>
              </p:nvSpPr>
              <p:spPr>
                <a:xfrm>
                  <a:off x="8120921" y="2395928"/>
                  <a:ext cx="381000" cy="457200"/>
                </a:xfrm>
                <a:prstGeom prst="diamond">
                  <a:avLst/>
                </a:prstGeom>
                <a:solidFill>
                  <a:schemeClr val="accent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92">
                <a:extLst>
                  <a:ext uri="{FF2B5EF4-FFF2-40B4-BE49-F238E27FC236}">
                    <a16:creationId xmlns:a16="http://schemas.microsoft.com/office/drawing/2014/main" id="{B7D4F3A8-F63C-4FA9-8A54-1E80215D5ACB}"/>
                  </a:ext>
                </a:extLst>
              </p:cNvPr>
              <p:cNvGrpSpPr/>
              <p:nvPr/>
            </p:nvGrpSpPr>
            <p:grpSpPr>
              <a:xfrm>
                <a:off x="5791200" y="4038600"/>
                <a:ext cx="609600" cy="653143"/>
                <a:chOff x="7772400" y="2057400"/>
                <a:chExt cx="1066800" cy="1143000"/>
              </a:xfrm>
            </p:grpSpPr>
            <p:sp>
              <p:nvSpPr>
                <p:cNvPr id="42" name="Quad Arrow 369">
                  <a:extLst>
                    <a:ext uri="{FF2B5EF4-FFF2-40B4-BE49-F238E27FC236}">
                      <a16:creationId xmlns:a16="http://schemas.microsoft.com/office/drawing/2014/main" id="{7748533D-60FC-4D97-A13E-06D5A479C0AC}"/>
                    </a:ext>
                  </a:extLst>
                </p:cNvPr>
                <p:cNvSpPr/>
                <p:nvPr/>
              </p:nvSpPr>
              <p:spPr>
                <a:xfrm>
                  <a:off x="7772400" y="2057400"/>
                  <a:ext cx="1066800" cy="1143000"/>
                </a:xfrm>
                <a:prstGeom prst="quadArrow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Diamond 42">
                  <a:extLst>
                    <a:ext uri="{FF2B5EF4-FFF2-40B4-BE49-F238E27FC236}">
                      <a16:creationId xmlns:a16="http://schemas.microsoft.com/office/drawing/2014/main" id="{E2DC1E98-BA8C-4A7C-963A-6574828D0F39}"/>
                    </a:ext>
                  </a:extLst>
                </p:cNvPr>
                <p:cNvSpPr/>
                <p:nvPr/>
              </p:nvSpPr>
              <p:spPr>
                <a:xfrm>
                  <a:off x="8120921" y="2395928"/>
                  <a:ext cx="381000" cy="457200"/>
                </a:xfrm>
                <a:prstGeom prst="diamond">
                  <a:avLst/>
                </a:prstGeom>
                <a:solidFill>
                  <a:schemeClr val="accent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95">
                <a:extLst>
                  <a:ext uri="{FF2B5EF4-FFF2-40B4-BE49-F238E27FC236}">
                    <a16:creationId xmlns:a16="http://schemas.microsoft.com/office/drawing/2014/main" id="{28A16D17-4907-4A26-BEE8-46068A7F0604}"/>
                  </a:ext>
                </a:extLst>
              </p:cNvPr>
              <p:cNvGrpSpPr/>
              <p:nvPr/>
            </p:nvGrpSpPr>
            <p:grpSpPr>
              <a:xfrm>
                <a:off x="6324600" y="4038600"/>
                <a:ext cx="609600" cy="653143"/>
                <a:chOff x="7772400" y="2057400"/>
                <a:chExt cx="1066800" cy="1143000"/>
              </a:xfrm>
            </p:grpSpPr>
            <p:sp>
              <p:nvSpPr>
                <p:cNvPr id="40" name="Quad Arrow 90">
                  <a:extLst>
                    <a:ext uri="{FF2B5EF4-FFF2-40B4-BE49-F238E27FC236}">
                      <a16:creationId xmlns:a16="http://schemas.microsoft.com/office/drawing/2014/main" id="{3EF16667-CA2D-474C-B508-80C1F09AE727}"/>
                    </a:ext>
                  </a:extLst>
                </p:cNvPr>
                <p:cNvSpPr/>
                <p:nvPr/>
              </p:nvSpPr>
              <p:spPr>
                <a:xfrm>
                  <a:off x="7772400" y="2057400"/>
                  <a:ext cx="1066800" cy="1143000"/>
                </a:xfrm>
                <a:prstGeom prst="quadArrow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Diamond 91">
                  <a:extLst>
                    <a:ext uri="{FF2B5EF4-FFF2-40B4-BE49-F238E27FC236}">
                      <a16:creationId xmlns:a16="http://schemas.microsoft.com/office/drawing/2014/main" id="{CFBEF103-2906-44FD-9890-0E5992A874D2}"/>
                    </a:ext>
                  </a:extLst>
                </p:cNvPr>
                <p:cNvSpPr/>
                <p:nvPr/>
              </p:nvSpPr>
              <p:spPr>
                <a:xfrm>
                  <a:off x="8120921" y="2395928"/>
                  <a:ext cx="381000" cy="457200"/>
                </a:xfrm>
                <a:prstGeom prst="diamond">
                  <a:avLst/>
                </a:prstGeom>
                <a:solidFill>
                  <a:schemeClr val="accent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" name="Group 118">
              <a:extLst>
                <a:ext uri="{FF2B5EF4-FFF2-40B4-BE49-F238E27FC236}">
                  <a16:creationId xmlns:a16="http://schemas.microsoft.com/office/drawing/2014/main" id="{4C239FAD-1942-473F-8589-970C1188C5F1}"/>
                </a:ext>
              </a:extLst>
            </p:cNvPr>
            <p:cNvGrpSpPr/>
            <p:nvPr/>
          </p:nvGrpSpPr>
          <p:grpSpPr>
            <a:xfrm flipH="1">
              <a:off x="7010400" y="2971800"/>
              <a:ext cx="838200" cy="892657"/>
              <a:chOff x="228600" y="1752600"/>
              <a:chExt cx="838200" cy="892657"/>
            </a:xfrm>
          </p:grpSpPr>
          <p:grpSp>
            <p:nvGrpSpPr>
              <p:cNvPr id="27" name="Group 36">
                <a:extLst>
                  <a:ext uri="{FF2B5EF4-FFF2-40B4-BE49-F238E27FC236}">
                    <a16:creationId xmlns:a16="http://schemas.microsoft.com/office/drawing/2014/main" id="{C1CCAF78-EBE5-412E-9293-B828B13FA7E7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29" name="Round Same Side Corner Rectangle 356">
                  <a:extLst>
                    <a:ext uri="{FF2B5EF4-FFF2-40B4-BE49-F238E27FC236}">
                      <a16:creationId xmlns:a16="http://schemas.microsoft.com/office/drawing/2014/main" id="{E156B8A4-289E-4414-98C3-63495867E342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Block Arc 29">
                  <a:extLst>
                    <a:ext uri="{FF2B5EF4-FFF2-40B4-BE49-F238E27FC236}">
                      <a16:creationId xmlns:a16="http://schemas.microsoft.com/office/drawing/2014/main" id="{995C8477-6102-47BD-BFCC-6277C1DA515E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F7E4F13E-D176-4A69-B046-A0986B87BFB0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38682126-A77B-405E-825A-D8C45A306572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74DAB45-1C6E-43BB-8266-F65744891C17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D2E2FD40-F2AD-40B6-9BA5-DB5236B8AABB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Double Wave 34">
                  <a:extLst>
                    <a:ext uri="{FF2B5EF4-FFF2-40B4-BE49-F238E27FC236}">
                      <a16:creationId xmlns:a16="http://schemas.microsoft.com/office/drawing/2014/main" id="{3631BF74-2947-4B47-9BB6-8DFAD31CA1D3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B8584ED-45E4-48C9-8281-C4784753CE59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191">
            <a:extLst>
              <a:ext uri="{FF2B5EF4-FFF2-40B4-BE49-F238E27FC236}">
                <a16:creationId xmlns:a16="http://schemas.microsoft.com/office/drawing/2014/main" id="{DAC8BCD4-06A2-446F-9310-D869F2186590}"/>
              </a:ext>
            </a:extLst>
          </p:cNvPr>
          <p:cNvGrpSpPr/>
          <p:nvPr/>
        </p:nvGrpSpPr>
        <p:grpSpPr>
          <a:xfrm>
            <a:off x="5525777" y="1730394"/>
            <a:ext cx="1501415" cy="2838583"/>
            <a:chOff x="4910777" y="685800"/>
            <a:chExt cx="2861623" cy="5410200"/>
          </a:xfrm>
        </p:grpSpPr>
        <p:grpSp>
          <p:nvGrpSpPr>
            <p:cNvPr id="89" name="Group 114">
              <a:extLst>
                <a:ext uri="{FF2B5EF4-FFF2-40B4-BE49-F238E27FC236}">
                  <a16:creationId xmlns:a16="http://schemas.microsoft.com/office/drawing/2014/main" id="{D338D2E1-0C58-48AD-85B2-71036759222C}"/>
                </a:ext>
              </a:extLst>
            </p:cNvPr>
            <p:cNvGrpSpPr/>
            <p:nvPr/>
          </p:nvGrpSpPr>
          <p:grpSpPr>
            <a:xfrm>
              <a:off x="4910777" y="685800"/>
              <a:ext cx="2404423" cy="5410200"/>
              <a:chOff x="4910777" y="685800"/>
              <a:chExt cx="2578226" cy="4724400"/>
            </a:xfrm>
          </p:grpSpPr>
          <p:sp>
            <p:nvSpPr>
              <p:cNvPr id="100" name="Oval 203">
                <a:extLst>
                  <a:ext uri="{FF2B5EF4-FFF2-40B4-BE49-F238E27FC236}">
                    <a16:creationId xmlns:a16="http://schemas.microsoft.com/office/drawing/2014/main" id="{88E1FFA6-6009-4DC1-9F0D-31527D14E8AB}"/>
                  </a:ext>
                </a:extLst>
              </p:cNvPr>
              <p:cNvSpPr/>
              <p:nvPr/>
            </p:nvSpPr>
            <p:spPr>
              <a:xfrm rot="2542647">
                <a:off x="4910777" y="3037823"/>
                <a:ext cx="482859" cy="74022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204">
                <a:extLst>
                  <a:ext uri="{FF2B5EF4-FFF2-40B4-BE49-F238E27FC236}">
                    <a16:creationId xmlns:a16="http://schemas.microsoft.com/office/drawing/2014/main" id="{8EAE4F77-2248-42DC-864F-AC83CABA1252}"/>
                  </a:ext>
                </a:extLst>
              </p:cNvPr>
              <p:cNvSpPr/>
              <p:nvPr/>
            </p:nvSpPr>
            <p:spPr>
              <a:xfrm rot="19057353" flipH="1">
                <a:off x="7006144" y="2981582"/>
                <a:ext cx="482859" cy="74022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B287CF7-719B-43C4-A42A-E0657EEA7FD6}"/>
                  </a:ext>
                </a:extLst>
              </p:cNvPr>
              <p:cNvSpPr/>
              <p:nvPr/>
            </p:nvSpPr>
            <p:spPr>
              <a:xfrm rot="2500661">
                <a:off x="5424924" y="4527636"/>
                <a:ext cx="624161" cy="882564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05DEBD29-FAF1-4FF2-B11E-7F2C0FAB02C9}"/>
                  </a:ext>
                </a:extLst>
              </p:cNvPr>
              <p:cNvSpPr/>
              <p:nvPr/>
            </p:nvSpPr>
            <p:spPr>
              <a:xfrm rot="19779230">
                <a:off x="6235668" y="4526990"/>
                <a:ext cx="624161" cy="882564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FBAA90C-D792-4F3A-89BC-B330712C116A}"/>
                  </a:ext>
                </a:extLst>
              </p:cNvPr>
              <p:cNvSpPr/>
              <p:nvPr/>
            </p:nvSpPr>
            <p:spPr>
              <a:xfrm rot="19779230">
                <a:off x="6107340" y="4261022"/>
                <a:ext cx="624161" cy="92154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5C4A7C2-DD14-4668-BDEF-5A800966869C}"/>
                  </a:ext>
                </a:extLst>
              </p:cNvPr>
              <p:cNvSpPr/>
              <p:nvPr/>
            </p:nvSpPr>
            <p:spPr>
              <a:xfrm rot="2542647">
                <a:off x="5526336" y="4319583"/>
                <a:ext cx="624161" cy="92154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ounded Rectangle 306">
                <a:extLst>
                  <a:ext uri="{FF2B5EF4-FFF2-40B4-BE49-F238E27FC236}">
                    <a16:creationId xmlns:a16="http://schemas.microsoft.com/office/drawing/2014/main" id="{591F3724-AC1E-4EED-ADB9-26FB907413D5}"/>
                  </a:ext>
                </a:extLst>
              </p:cNvPr>
              <p:cNvSpPr/>
              <p:nvPr/>
            </p:nvSpPr>
            <p:spPr>
              <a:xfrm rot="1554746" flipH="1">
                <a:off x="5071300" y="2132878"/>
                <a:ext cx="651250" cy="138873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ounded Rectangle 307">
                <a:extLst>
                  <a:ext uri="{FF2B5EF4-FFF2-40B4-BE49-F238E27FC236}">
                    <a16:creationId xmlns:a16="http://schemas.microsoft.com/office/drawing/2014/main" id="{24DE4269-69CC-4781-8A26-48B959FC4126}"/>
                  </a:ext>
                </a:extLst>
              </p:cNvPr>
              <p:cNvSpPr/>
              <p:nvPr/>
            </p:nvSpPr>
            <p:spPr>
              <a:xfrm rot="19580082">
                <a:off x="6534823" y="2259839"/>
                <a:ext cx="651250" cy="115701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rapezoid 107">
                <a:extLst>
                  <a:ext uri="{FF2B5EF4-FFF2-40B4-BE49-F238E27FC236}">
                    <a16:creationId xmlns:a16="http://schemas.microsoft.com/office/drawing/2014/main" id="{0337E685-DA48-4955-B44E-2CC96FB94ED3}"/>
                  </a:ext>
                </a:extLst>
              </p:cNvPr>
              <p:cNvSpPr/>
              <p:nvPr/>
            </p:nvSpPr>
            <p:spPr>
              <a:xfrm>
                <a:off x="5258417" y="2390073"/>
                <a:ext cx="1733782" cy="1777262"/>
              </a:xfrm>
              <a:prstGeom prst="trapezoi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0651CF9-B1C3-40B4-B884-F6FAA1B230A7}"/>
                  </a:ext>
                </a:extLst>
              </p:cNvPr>
              <p:cNvSpPr/>
              <p:nvPr/>
            </p:nvSpPr>
            <p:spPr>
              <a:xfrm>
                <a:off x="5341713" y="817449"/>
                <a:ext cx="1456377" cy="164561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rapezoid 109">
                <a:extLst>
                  <a:ext uri="{FF2B5EF4-FFF2-40B4-BE49-F238E27FC236}">
                    <a16:creationId xmlns:a16="http://schemas.microsoft.com/office/drawing/2014/main" id="{0B96D65D-C88F-424A-A912-7C2DE7FD70E1}"/>
                  </a:ext>
                </a:extLst>
              </p:cNvPr>
              <p:cNvSpPr/>
              <p:nvPr/>
            </p:nvSpPr>
            <p:spPr>
              <a:xfrm>
                <a:off x="5105400" y="4114800"/>
                <a:ext cx="2029918" cy="658245"/>
              </a:xfrm>
              <a:prstGeom prst="trapezoid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Block Arc 110">
                <a:extLst>
                  <a:ext uri="{FF2B5EF4-FFF2-40B4-BE49-F238E27FC236}">
                    <a16:creationId xmlns:a16="http://schemas.microsoft.com/office/drawing/2014/main" id="{AD870BF6-67B8-427C-BD5C-AABDDB7B34E3}"/>
                  </a:ext>
                </a:extLst>
              </p:cNvPr>
              <p:cNvSpPr/>
              <p:nvPr/>
            </p:nvSpPr>
            <p:spPr>
              <a:xfrm>
                <a:off x="5419374" y="4832745"/>
                <a:ext cx="693513" cy="197474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Block Arc 111">
                <a:extLst>
                  <a:ext uri="{FF2B5EF4-FFF2-40B4-BE49-F238E27FC236}">
                    <a16:creationId xmlns:a16="http://schemas.microsoft.com/office/drawing/2014/main" id="{A4CC6035-F7B3-4E5B-9615-E3BCB6878E6A}"/>
                  </a:ext>
                </a:extLst>
              </p:cNvPr>
              <p:cNvSpPr/>
              <p:nvPr/>
            </p:nvSpPr>
            <p:spPr>
              <a:xfrm rot="21278537">
                <a:off x="6190436" y="4797221"/>
                <a:ext cx="693513" cy="197474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C58A4B6C-0106-42E3-AC97-D23C7198D0A5}"/>
                  </a:ext>
                </a:extLst>
              </p:cNvPr>
              <p:cNvSpPr/>
              <p:nvPr/>
            </p:nvSpPr>
            <p:spPr>
              <a:xfrm rot="3201000">
                <a:off x="5576194" y="2455535"/>
                <a:ext cx="434289" cy="264653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217">
                <a:extLst>
                  <a:ext uri="{FF2B5EF4-FFF2-40B4-BE49-F238E27FC236}">
                    <a16:creationId xmlns:a16="http://schemas.microsoft.com/office/drawing/2014/main" id="{EA9634B7-8B8D-445B-8EFE-9252473B7081}"/>
                  </a:ext>
                </a:extLst>
              </p:cNvPr>
              <p:cNvSpPr/>
              <p:nvPr/>
            </p:nvSpPr>
            <p:spPr>
              <a:xfrm rot="1914900">
                <a:off x="5685762" y="2513257"/>
                <a:ext cx="457557" cy="188177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A8D8D25-A942-42D6-BB01-DF08940A1A0B}"/>
                  </a:ext>
                </a:extLst>
              </p:cNvPr>
              <p:cNvSpPr/>
              <p:nvPr/>
            </p:nvSpPr>
            <p:spPr>
              <a:xfrm rot="18907975">
                <a:off x="6142133" y="2377636"/>
                <a:ext cx="457557" cy="25119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219">
                <a:extLst>
                  <a:ext uri="{FF2B5EF4-FFF2-40B4-BE49-F238E27FC236}">
                    <a16:creationId xmlns:a16="http://schemas.microsoft.com/office/drawing/2014/main" id="{7E3C9B86-5A07-4FF6-B6CD-687BE2CA5D0B}"/>
                  </a:ext>
                </a:extLst>
              </p:cNvPr>
              <p:cNvSpPr/>
              <p:nvPr/>
            </p:nvSpPr>
            <p:spPr>
              <a:xfrm rot="18907975">
                <a:off x="6061945" y="2513846"/>
                <a:ext cx="457557" cy="25119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Cloud 220">
                <a:extLst>
                  <a:ext uri="{FF2B5EF4-FFF2-40B4-BE49-F238E27FC236}">
                    <a16:creationId xmlns:a16="http://schemas.microsoft.com/office/drawing/2014/main" id="{B1CF0FB7-2D4B-41C3-BD33-2D38DC40FE05}"/>
                  </a:ext>
                </a:extLst>
              </p:cNvPr>
              <p:cNvSpPr/>
              <p:nvPr/>
            </p:nvSpPr>
            <p:spPr>
              <a:xfrm>
                <a:off x="5334001" y="685800"/>
                <a:ext cx="1524000" cy="1066800"/>
              </a:xfrm>
              <a:prstGeom prst="clou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Cloud 221">
                <a:extLst>
                  <a:ext uri="{FF2B5EF4-FFF2-40B4-BE49-F238E27FC236}">
                    <a16:creationId xmlns:a16="http://schemas.microsoft.com/office/drawing/2014/main" id="{2E055279-DE69-4D56-AA3E-44F218DE1F73}"/>
                  </a:ext>
                </a:extLst>
              </p:cNvPr>
              <p:cNvSpPr/>
              <p:nvPr/>
            </p:nvSpPr>
            <p:spPr>
              <a:xfrm rot="16448485">
                <a:off x="4205887" y="2100750"/>
                <a:ext cx="2350386" cy="470212"/>
              </a:xfrm>
              <a:prstGeom prst="clou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Cloud 118">
                <a:extLst>
                  <a:ext uri="{FF2B5EF4-FFF2-40B4-BE49-F238E27FC236}">
                    <a16:creationId xmlns:a16="http://schemas.microsoft.com/office/drawing/2014/main" id="{E936A7E4-AF6D-4107-825F-EE7C0BBC78D1}"/>
                  </a:ext>
                </a:extLst>
              </p:cNvPr>
              <p:cNvSpPr/>
              <p:nvPr/>
            </p:nvSpPr>
            <p:spPr>
              <a:xfrm rot="16448485">
                <a:off x="5578655" y="1968119"/>
                <a:ext cx="2319763" cy="578625"/>
              </a:xfrm>
              <a:prstGeom prst="clou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731C4092-2D55-4436-B8BB-CD8EF4C9F7C4}"/>
                  </a:ext>
                </a:extLst>
              </p:cNvPr>
              <p:cNvSpPr/>
              <p:nvPr/>
            </p:nvSpPr>
            <p:spPr>
              <a:xfrm>
                <a:off x="5133659" y="1212396"/>
                <a:ext cx="312642" cy="173579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87C9CEF-FBB4-4362-92AA-2E0937F5867B}"/>
                  </a:ext>
                </a:extLst>
              </p:cNvPr>
              <p:cNvSpPr/>
              <p:nvPr/>
            </p:nvSpPr>
            <p:spPr>
              <a:xfrm>
                <a:off x="6798089" y="1212396"/>
                <a:ext cx="282373" cy="16692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rapezoid 121">
                <a:extLst>
                  <a:ext uri="{FF2B5EF4-FFF2-40B4-BE49-F238E27FC236}">
                    <a16:creationId xmlns:a16="http://schemas.microsoft.com/office/drawing/2014/main" id="{820DA480-2BAC-4168-AE05-4721874E7B8F}"/>
                  </a:ext>
                </a:extLst>
              </p:cNvPr>
              <p:cNvSpPr/>
              <p:nvPr/>
            </p:nvSpPr>
            <p:spPr>
              <a:xfrm>
                <a:off x="5064308" y="1014923"/>
                <a:ext cx="2080538" cy="329123"/>
              </a:xfrm>
              <a:prstGeom prst="trapezoi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3" name="Group 87">
                <a:extLst>
                  <a:ext uri="{FF2B5EF4-FFF2-40B4-BE49-F238E27FC236}">
                    <a16:creationId xmlns:a16="http://schemas.microsoft.com/office/drawing/2014/main" id="{583E7A62-ACC6-4265-9511-699D88B9F843}"/>
                  </a:ext>
                </a:extLst>
              </p:cNvPr>
              <p:cNvGrpSpPr/>
              <p:nvPr/>
            </p:nvGrpSpPr>
            <p:grpSpPr>
              <a:xfrm>
                <a:off x="5791200" y="2590800"/>
                <a:ext cx="685800" cy="609600"/>
                <a:chOff x="3505200" y="5334000"/>
                <a:chExt cx="1066800" cy="1143000"/>
              </a:xfrm>
            </p:grpSpPr>
            <p:sp>
              <p:nvSpPr>
                <p:cNvPr id="150" name="Quad Arrow Callout 350">
                  <a:extLst>
                    <a:ext uri="{FF2B5EF4-FFF2-40B4-BE49-F238E27FC236}">
                      <a16:creationId xmlns:a16="http://schemas.microsoft.com/office/drawing/2014/main" id="{C6090951-098B-4D1E-8DD6-686AC7ECA0A2}"/>
                    </a:ext>
                  </a:extLst>
                </p:cNvPr>
                <p:cNvSpPr/>
                <p:nvPr/>
              </p:nvSpPr>
              <p:spPr>
                <a:xfrm>
                  <a:off x="3505200" y="5334000"/>
                  <a:ext cx="1066800" cy="1143000"/>
                </a:xfrm>
                <a:prstGeom prst="quadArrowCallout">
                  <a:avLst>
                    <a:gd name="adj1" fmla="val 37030"/>
                    <a:gd name="adj2" fmla="val 18515"/>
                    <a:gd name="adj3" fmla="val 18515"/>
                    <a:gd name="adj4" fmla="val 48123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Quad Arrow 351">
                  <a:extLst>
                    <a:ext uri="{FF2B5EF4-FFF2-40B4-BE49-F238E27FC236}">
                      <a16:creationId xmlns:a16="http://schemas.microsoft.com/office/drawing/2014/main" id="{368395E9-ACC3-464E-81EA-7D371144D433}"/>
                    </a:ext>
                  </a:extLst>
                </p:cNvPr>
                <p:cNvSpPr/>
                <p:nvPr/>
              </p:nvSpPr>
              <p:spPr>
                <a:xfrm>
                  <a:off x="3886200" y="5638800"/>
                  <a:ext cx="304800" cy="533400"/>
                </a:xfrm>
                <a:prstGeom prst="quadArrow">
                  <a:avLst/>
                </a:prstGeom>
                <a:solidFill>
                  <a:srgbClr val="FFC000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00">
                <a:extLst>
                  <a:ext uri="{FF2B5EF4-FFF2-40B4-BE49-F238E27FC236}">
                    <a16:creationId xmlns:a16="http://schemas.microsoft.com/office/drawing/2014/main" id="{7E6CD1E1-B535-4485-9361-EF5E995F976A}"/>
                  </a:ext>
                </a:extLst>
              </p:cNvPr>
              <p:cNvGrpSpPr/>
              <p:nvPr/>
            </p:nvGrpSpPr>
            <p:grpSpPr>
              <a:xfrm>
                <a:off x="5181600" y="4267200"/>
                <a:ext cx="1878767" cy="454702"/>
                <a:chOff x="7391400" y="1285407"/>
                <a:chExt cx="1949971" cy="484126"/>
              </a:xfrm>
            </p:grpSpPr>
            <p:grpSp>
              <p:nvGrpSpPr>
                <p:cNvPr id="138" name="Group 88">
                  <a:extLst>
                    <a:ext uri="{FF2B5EF4-FFF2-40B4-BE49-F238E27FC236}">
                      <a16:creationId xmlns:a16="http://schemas.microsoft.com/office/drawing/2014/main" id="{1ED442C3-0FEB-4E60-AD32-9F02ECD6FD93}"/>
                    </a:ext>
                  </a:extLst>
                </p:cNvPr>
                <p:cNvGrpSpPr/>
                <p:nvPr/>
              </p:nvGrpSpPr>
              <p:grpSpPr>
                <a:xfrm>
                  <a:off x="73914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148" name="Quad Arrow Callout 348">
                    <a:extLst>
                      <a:ext uri="{FF2B5EF4-FFF2-40B4-BE49-F238E27FC236}">
                        <a16:creationId xmlns:a16="http://schemas.microsoft.com/office/drawing/2014/main" id="{7A005394-8230-4F19-87C2-7EFFCB25436B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Quad Arrow 349">
                    <a:extLst>
                      <a:ext uri="{FF2B5EF4-FFF2-40B4-BE49-F238E27FC236}">
                        <a16:creationId xmlns:a16="http://schemas.microsoft.com/office/drawing/2014/main" id="{C63BE1BB-A398-4407-849C-A70D5350B417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9" name="Group 91">
                  <a:extLst>
                    <a:ext uri="{FF2B5EF4-FFF2-40B4-BE49-F238E27FC236}">
                      <a16:creationId xmlns:a16="http://schemas.microsoft.com/office/drawing/2014/main" id="{C489CD6B-DE70-41A8-8351-967965860840}"/>
                    </a:ext>
                  </a:extLst>
                </p:cNvPr>
                <p:cNvGrpSpPr/>
                <p:nvPr/>
              </p:nvGrpSpPr>
              <p:grpSpPr>
                <a:xfrm>
                  <a:off x="78486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146" name="Quad Arrow Callout 346">
                    <a:extLst>
                      <a:ext uri="{FF2B5EF4-FFF2-40B4-BE49-F238E27FC236}">
                        <a16:creationId xmlns:a16="http://schemas.microsoft.com/office/drawing/2014/main" id="{9425AB6E-3A67-4817-9DDF-3458C25800A0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Quad Arrow 347">
                    <a:extLst>
                      <a:ext uri="{FF2B5EF4-FFF2-40B4-BE49-F238E27FC236}">
                        <a16:creationId xmlns:a16="http://schemas.microsoft.com/office/drawing/2014/main" id="{7859FF6F-2201-48B8-95BD-6B709A2DEC32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0" name="Group 94">
                  <a:extLst>
                    <a:ext uri="{FF2B5EF4-FFF2-40B4-BE49-F238E27FC236}">
                      <a16:creationId xmlns:a16="http://schemas.microsoft.com/office/drawing/2014/main" id="{482CF8E4-A0A5-4593-8A11-5A7479B5696C}"/>
                    </a:ext>
                  </a:extLst>
                </p:cNvPr>
                <p:cNvGrpSpPr/>
                <p:nvPr/>
              </p:nvGrpSpPr>
              <p:grpSpPr>
                <a:xfrm>
                  <a:off x="83058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144" name="Quad Arrow Callout 344">
                    <a:extLst>
                      <a:ext uri="{FF2B5EF4-FFF2-40B4-BE49-F238E27FC236}">
                        <a16:creationId xmlns:a16="http://schemas.microsoft.com/office/drawing/2014/main" id="{C58549C1-0A7F-4AE1-9200-2E489381746D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Quad Arrow 345">
                    <a:extLst>
                      <a:ext uri="{FF2B5EF4-FFF2-40B4-BE49-F238E27FC236}">
                        <a16:creationId xmlns:a16="http://schemas.microsoft.com/office/drawing/2014/main" id="{CBF28FD7-C616-4ED1-9633-610C5B1711F8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1" name="Group 97">
                  <a:extLst>
                    <a:ext uri="{FF2B5EF4-FFF2-40B4-BE49-F238E27FC236}">
                      <a16:creationId xmlns:a16="http://schemas.microsoft.com/office/drawing/2014/main" id="{0ACAAB12-7639-4276-BACE-6E0D5D7E17A2}"/>
                    </a:ext>
                  </a:extLst>
                </p:cNvPr>
                <p:cNvGrpSpPr/>
                <p:nvPr/>
              </p:nvGrpSpPr>
              <p:grpSpPr>
                <a:xfrm>
                  <a:off x="8807971" y="1285407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142" name="Quad Arrow Callout 342">
                    <a:extLst>
                      <a:ext uri="{FF2B5EF4-FFF2-40B4-BE49-F238E27FC236}">
                        <a16:creationId xmlns:a16="http://schemas.microsoft.com/office/drawing/2014/main" id="{AEAE2D4D-62CE-4494-ADFE-72304C1C03D4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Quad Arrow 343">
                    <a:extLst>
                      <a:ext uri="{FF2B5EF4-FFF2-40B4-BE49-F238E27FC236}">
                        <a16:creationId xmlns:a16="http://schemas.microsoft.com/office/drawing/2014/main" id="{70DD82CD-E303-4C97-9E05-E6E80480A87A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5" name="Group 101">
                <a:extLst>
                  <a:ext uri="{FF2B5EF4-FFF2-40B4-BE49-F238E27FC236}">
                    <a16:creationId xmlns:a16="http://schemas.microsoft.com/office/drawing/2014/main" id="{A347999C-BB5B-4852-8E1B-9B4A2DE4915E}"/>
                  </a:ext>
                </a:extLst>
              </p:cNvPr>
              <p:cNvGrpSpPr/>
              <p:nvPr/>
            </p:nvGrpSpPr>
            <p:grpSpPr>
              <a:xfrm>
                <a:off x="5105400" y="914400"/>
                <a:ext cx="1949971" cy="484126"/>
                <a:chOff x="7391400" y="1285407"/>
                <a:chExt cx="1949971" cy="484126"/>
              </a:xfrm>
            </p:grpSpPr>
            <p:grpSp>
              <p:nvGrpSpPr>
                <p:cNvPr id="126" name="Group 88">
                  <a:extLst>
                    <a:ext uri="{FF2B5EF4-FFF2-40B4-BE49-F238E27FC236}">
                      <a16:creationId xmlns:a16="http://schemas.microsoft.com/office/drawing/2014/main" id="{7FDAA851-C4F8-46CB-B931-7700FFCB61CB}"/>
                    </a:ext>
                  </a:extLst>
                </p:cNvPr>
                <p:cNvGrpSpPr/>
                <p:nvPr/>
              </p:nvGrpSpPr>
              <p:grpSpPr>
                <a:xfrm>
                  <a:off x="73914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136" name="Quad Arrow Callout 336">
                    <a:extLst>
                      <a:ext uri="{FF2B5EF4-FFF2-40B4-BE49-F238E27FC236}">
                        <a16:creationId xmlns:a16="http://schemas.microsoft.com/office/drawing/2014/main" id="{FFC90439-B3F6-4092-81C1-8E4602046AD5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Quad Arrow 337">
                    <a:extLst>
                      <a:ext uri="{FF2B5EF4-FFF2-40B4-BE49-F238E27FC236}">
                        <a16:creationId xmlns:a16="http://schemas.microsoft.com/office/drawing/2014/main" id="{A5698883-107B-4E85-96C8-65D05CFCEADC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15D9B5AE-51F7-43EF-AC9B-13D3D7FA9E7C}"/>
                    </a:ext>
                  </a:extLst>
                </p:cNvPr>
                <p:cNvGrpSpPr/>
                <p:nvPr/>
              </p:nvGrpSpPr>
              <p:grpSpPr>
                <a:xfrm>
                  <a:off x="78486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134" name="Quad Arrow Callout 334">
                    <a:extLst>
                      <a:ext uri="{FF2B5EF4-FFF2-40B4-BE49-F238E27FC236}">
                        <a16:creationId xmlns:a16="http://schemas.microsoft.com/office/drawing/2014/main" id="{49DAA243-11D1-4562-8D72-365D3298FC6A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Quad Arrow 335">
                    <a:extLst>
                      <a:ext uri="{FF2B5EF4-FFF2-40B4-BE49-F238E27FC236}">
                        <a16:creationId xmlns:a16="http://schemas.microsoft.com/office/drawing/2014/main" id="{0838D2A6-072B-44F6-911B-A907C2ADB5E9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8" name="Group 94">
                  <a:extLst>
                    <a:ext uri="{FF2B5EF4-FFF2-40B4-BE49-F238E27FC236}">
                      <a16:creationId xmlns:a16="http://schemas.microsoft.com/office/drawing/2014/main" id="{2021A519-271E-457B-A532-9D152EFB60F7}"/>
                    </a:ext>
                  </a:extLst>
                </p:cNvPr>
                <p:cNvGrpSpPr/>
                <p:nvPr/>
              </p:nvGrpSpPr>
              <p:grpSpPr>
                <a:xfrm>
                  <a:off x="83058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132" name="Quad Arrow Callout 332">
                    <a:extLst>
                      <a:ext uri="{FF2B5EF4-FFF2-40B4-BE49-F238E27FC236}">
                        <a16:creationId xmlns:a16="http://schemas.microsoft.com/office/drawing/2014/main" id="{FA851506-086F-43AA-B850-95CCA6E6C3C5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Quad Arrow 333">
                    <a:extLst>
                      <a:ext uri="{FF2B5EF4-FFF2-40B4-BE49-F238E27FC236}">
                        <a16:creationId xmlns:a16="http://schemas.microsoft.com/office/drawing/2014/main" id="{0264B781-25B3-44D7-A79F-989327AD7BCC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9" name="Group 97">
                  <a:extLst>
                    <a:ext uri="{FF2B5EF4-FFF2-40B4-BE49-F238E27FC236}">
                      <a16:creationId xmlns:a16="http://schemas.microsoft.com/office/drawing/2014/main" id="{8564D2B0-2AF1-41DA-98D9-9F2150FE9CC4}"/>
                    </a:ext>
                  </a:extLst>
                </p:cNvPr>
                <p:cNvGrpSpPr/>
                <p:nvPr/>
              </p:nvGrpSpPr>
              <p:grpSpPr>
                <a:xfrm>
                  <a:off x="8807971" y="1285407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130" name="Quad Arrow Callout 233">
                    <a:extLst>
                      <a:ext uri="{FF2B5EF4-FFF2-40B4-BE49-F238E27FC236}">
                        <a16:creationId xmlns:a16="http://schemas.microsoft.com/office/drawing/2014/main" id="{806A460E-E135-4723-AC2A-7456D1A79EF0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Quad Arrow 234">
                    <a:extLst>
                      <a:ext uri="{FF2B5EF4-FFF2-40B4-BE49-F238E27FC236}">
                        <a16:creationId xmlns:a16="http://schemas.microsoft.com/office/drawing/2014/main" id="{B1A6A35A-6C80-4953-BF2C-F44BFFC3E6ED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90" name="Group 135">
              <a:extLst>
                <a:ext uri="{FF2B5EF4-FFF2-40B4-BE49-F238E27FC236}">
                  <a16:creationId xmlns:a16="http://schemas.microsoft.com/office/drawing/2014/main" id="{7744AA2D-E91E-45B7-8FAB-D5BE00A934CF}"/>
                </a:ext>
              </a:extLst>
            </p:cNvPr>
            <p:cNvGrpSpPr/>
            <p:nvPr/>
          </p:nvGrpSpPr>
          <p:grpSpPr>
            <a:xfrm flipH="1">
              <a:off x="6934200" y="3200400"/>
              <a:ext cx="838200" cy="892657"/>
              <a:chOff x="228600" y="1752600"/>
              <a:chExt cx="838200" cy="892657"/>
            </a:xfrm>
          </p:grpSpPr>
          <p:grpSp>
            <p:nvGrpSpPr>
              <p:cNvPr id="91" name="Group 36">
                <a:extLst>
                  <a:ext uri="{FF2B5EF4-FFF2-40B4-BE49-F238E27FC236}">
                    <a16:creationId xmlns:a16="http://schemas.microsoft.com/office/drawing/2014/main" id="{21062BFA-170C-42F0-BC6C-43A143782251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93" name="Round Same Side Corner Rectangle 293">
                  <a:extLst>
                    <a:ext uri="{FF2B5EF4-FFF2-40B4-BE49-F238E27FC236}">
                      <a16:creationId xmlns:a16="http://schemas.microsoft.com/office/drawing/2014/main" id="{3738E511-8EFB-4E91-A1B9-F7CC68B11B1F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Block Arc 93">
                  <a:extLst>
                    <a:ext uri="{FF2B5EF4-FFF2-40B4-BE49-F238E27FC236}">
                      <a16:creationId xmlns:a16="http://schemas.microsoft.com/office/drawing/2014/main" id="{8515BCEB-4678-492E-BD39-3F8FBA07BE06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5F1E7433-FE1D-4010-86C1-D4CC6905C50E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6D402065-2490-43B3-9BA0-EB2CD54C752E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6C57DF68-F112-4249-AEF6-4C6641F68E5F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B3B99398-E6E7-4F45-B9C5-7120392EDB03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Double Wave 202">
                  <a:extLst>
                    <a:ext uri="{FF2B5EF4-FFF2-40B4-BE49-F238E27FC236}">
                      <a16:creationId xmlns:a16="http://schemas.microsoft.com/office/drawing/2014/main" id="{D9861F6A-5D5F-44AA-B872-8657D5C3CD8B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8223EEAE-8BAE-47DA-8722-9A6A360A7F92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2" name="Group 323">
            <a:extLst>
              <a:ext uri="{FF2B5EF4-FFF2-40B4-BE49-F238E27FC236}">
                <a16:creationId xmlns:a16="http://schemas.microsoft.com/office/drawing/2014/main" id="{8A0C128B-AC0B-43FE-BCB2-8BD630B8CD54}"/>
              </a:ext>
            </a:extLst>
          </p:cNvPr>
          <p:cNvGrpSpPr/>
          <p:nvPr/>
        </p:nvGrpSpPr>
        <p:grpSpPr>
          <a:xfrm>
            <a:off x="3955464" y="2591736"/>
            <a:ext cx="1686980" cy="2903096"/>
            <a:chOff x="4266247" y="609601"/>
            <a:chExt cx="3201353" cy="5509156"/>
          </a:xfrm>
        </p:grpSpPr>
        <p:grpSp>
          <p:nvGrpSpPr>
            <p:cNvPr id="153" name="Group 199">
              <a:extLst>
                <a:ext uri="{FF2B5EF4-FFF2-40B4-BE49-F238E27FC236}">
                  <a16:creationId xmlns:a16="http://schemas.microsoft.com/office/drawing/2014/main" id="{67510441-8F15-4140-A1BC-12D5028D64AF}"/>
                </a:ext>
              </a:extLst>
            </p:cNvPr>
            <p:cNvGrpSpPr/>
            <p:nvPr/>
          </p:nvGrpSpPr>
          <p:grpSpPr>
            <a:xfrm>
              <a:off x="4266247" y="609601"/>
              <a:ext cx="3035448" cy="5509156"/>
              <a:chOff x="4266247" y="609601"/>
              <a:chExt cx="3035448" cy="5509156"/>
            </a:xfrm>
          </p:grpSpPr>
          <p:grpSp>
            <p:nvGrpSpPr>
              <p:cNvPr id="164" name="Group 187">
                <a:extLst>
                  <a:ext uri="{FF2B5EF4-FFF2-40B4-BE49-F238E27FC236}">
                    <a16:creationId xmlns:a16="http://schemas.microsoft.com/office/drawing/2014/main" id="{DB11FE04-6A45-4A29-92D7-046B2A2CBF08}"/>
                  </a:ext>
                </a:extLst>
              </p:cNvPr>
              <p:cNvGrpSpPr/>
              <p:nvPr/>
            </p:nvGrpSpPr>
            <p:grpSpPr>
              <a:xfrm>
                <a:off x="5105400" y="5334000"/>
                <a:ext cx="584021" cy="762000"/>
                <a:chOff x="7531306" y="801594"/>
                <a:chExt cx="2573630" cy="2895600"/>
              </a:xfrm>
            </p:grpSpPr>
            <p:grpSp>
              <p:nvGrpSpPr>
                <p:cNvPr id="246" name="Group 162">
                  <a:extLst>
                    <a:ext uri="{FF2B5EF4-FFF2-40B4-BE49-F238E27FC236}">
                      <a16:creationId xmlns:a16="http://schemas.microsoft.com/office/drawing/2014/main" id="{4C637C65-C1DC-4FFA-B1C0-8561C91A7FEE}"/>
                    </a:ext>
                  </a:extLst>
                </p:cNvPr>
                <p:cNvGrpSpPr/>
                <p:nvPr/>
              </p:nvGrpSpPr>
              <p:grpSpPr>
                <a:xfrm>
                  <a:off x="7531306" y="801594"/>
                  <a:ext cx="2573630" cy="2895600"/>
                  <a:chOff x="3859245" y="5528567"/>
                  <a:chExt cx="1088566" cy="874149"/>
                </a:xfrm>
              </p:grpSpPr>
              <p:sp>
                <p:nvSpPr>
                  <p:cNvPr id="248" name="Oval 247">
                    <a:extLst>
                      <a:ext uri="{FF2B5EF4-FFF2-40B4-BE49-F238E27FC236}">
                        <a16:creationId xmlns:a16="http://schemas.microsoft.com/office/drawing/2014/main" id="{C39AB86C-6E03-4D46-BFE5-41BFB3AB16B2}"/>
                      </a:ext>
                    </a:extLst>
                  </p:cNvPr>
                  <p:cNvSpPr/>
                  <p:nvPr/>
                </p:nvSpPr>
                <p:spPr>
                  <a:xfrm rot="2101605">
                    <a:off x="3859245" y="5528567"/>
                    <a:ext cx="1088566" cy="87414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" name="Oval 248">
                    <a:extLst>
                      <a:ext uri="{FF2B5EF4-FFF2-40B4-BE49-F238E27FC236}">
                        <a16:creationId xmlns:a16="http://schemas.microsoft.com/office/drawing/2014/main" id="{8996E833-9605-4518-A3F6-EE73F21F98AF}"/>
                      </a:ext>
                    </a:extLst>
                  </p:cNvPr>
                  <p:cNvSpPr/>
                  <p:nvPr/>
                </p:nvSpPr>
                <p:spPr>
                  <a:xfrm>
                    <a:off x="4038600" y="5638800"/>
                    <a:ext cx="838200" cy="609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" name="Moon 249">
                    <a:extLst>
                      <a:ext uri="{FF2B5EF4-FFF2-40B4-BE49-F238E27FC236}">
                        <a16:creationId xmlns:a16="http://schemas.microsoft.com/office/drawing/2014/main" id="{4FBF0773-3879-4990-892F-384FD0E9F2B0}"/>
                      </a:ext>
                    </a:extLst>
                  </p:cNvPr>
                  <p:cNvSpPr/>
                  <p:nvPr/>
                </p:nvSpPr>
                <p:spPr>
                  <a:xfrm rot="5234995">
                    <a:off x="4290166" y="5630289"/>
                    <a:ext cx="252233" cy="760909"/>
                  </a:xfrm>
                  <a:prstGeom prst="moon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7" name="Regular Pentagon 285">
                  <a:extLst>
                    <a:ext uri="{FF2B5EF4-FFF2-40B4-BE49-F238E27FC236}">
                      <a16:creationId xmlns:a16="http://schemas.microsoft.com/office/drawing/2014/main" id="{85F96AB3-8FB7-433B-9597-8F631512EC41}"/>
                    </a:ext>
                  </a:extLst>
                </p:cNvPr>
                <p:cNvSpPr/>
                <p:nvPr/>
              </p:nvSpPr>
              <p:spPr>
                <a:xfrm>
                  <a:off x="7696200" y="2362200"/>
                  <a:ext cx="533400" cy="457200"/>
                </a:xfrm>
                <a:prstGeom prst="pentagon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5" name="Group 193">
                <a:extLst>
                  <a:ext uri="{FF2B5EF4-FFF2-40B4-BE49-F238E27FC236}">
                    <a16:creationId xmlns:a16="http://schemas.microsoft.com/office/drawing/2014/main" id="{6B30A2C1-B6E9-4CCA-94CE-404EA5E7714A}"/>
                  </a:ext>
                </a:extLst>
              </p:cNvPr>
              <p:cNvGrpSpPr/>
              <p:nvPr/>
            </p:nvGrpSpPr>
            <p:grpSpPr>
              <a:xfrm rot="19673203" flipH="1">
                <a:off x="5731843" y="5356757"/>
                <a:ext cx="584021" cy="762000"/>
                <a:chOff x="7531306" y="801594"/>
                <a:chExt cx="2573630" cy="2895600"/>
              </a:xfrm>
            </p:grpSpPr>
            <p:grpSp>
              <p:nvGrpSpPr>
                <p:cNvPr id="241" name="Group 162">
                  <a:extLst>
                    <a:ext uri="{FF2B5EF4-FFF2-40B4-BE49-F238E27FC236}">
                      <a16:creationId xmlns:a16="http://schemas.microsoft.com/office/drawing/2014/main" id="{1E2CF332-D1E0-4A4B-BB6C-241F188E20A7}"/>
                    </a:ext>
                  </a:extLst>
                </p:cNvPr>
                <p:cNvGrpSpPr/>
                <p:nvPr/>
              </p:nvGrpSpPr>
              <p:grpSpPr>
                <a:xfrm>
                  <a:off x="7531306" y="801594"/>
                  <a:ext cx="2573630" cy="2895600"/>
                  <a:chOff x="3859245" y="5528567"/>
                  <a:chExt cx="1088566" cy="874149"/>
                </a:xfrm>
              </p:grpSpPr>
              <p:sp>
                <p:nvSpPr>
                  <p:cNvPr id="243" name="Oval 242">
                    <a:extLst>
                      <a:ext uri="{FF2B5EF4-FFF2-40B4-BE49-F238E27FC236}">
                        <a16:creationId xmlns:a16="http://schemas.microsoft.com/office/drawing/2014/main" id="{773944D6-E232-47DA-AFF4-4613DDA17054}"/>
                      </a:ext>
                    </a:extLst>
                  </p:cNvPr>
                  <p:cNvSpPr/>
                  <p:nvPr/>
                </p:nvSpPr>
                <p:spPr>
                  <a:xfrm rot="2101605">
                    <a:off x="3859245" y="5528567"/>
                    <a:ext cx="1088566" cy="87414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Oval 243">
                    <a:extLst>
                      <a:ext uri="{FF2B5EF4-FFF2-40B4-BE49-F238E27FC236}">
                        <a16:creationId xmlns:a16="http://schemas.microsoft.com/office/drawing/2014/main" id="{0535627C-C14A-49AA-A5C7-09F2846DA15C}"/>
                      </a:ext>
                    </a:extLst>
                  </p:cNvPr>
                  <p:cNvSpPr/>
                  <p:nvPr/>
                </p:nvSpPr>
                <p:spPr>
                  <a:xfrm>
                    <a:off x="4038600" y="5638800"/>
                    <a:ext cx="838200" cy="609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Moon 244">
                    <a:extLst>
                      <a:ext uri="{FF2B5EF4-FFF2-40B4-BE49-F238E27FC236}">
                        <a16:creationId xmlns:a16="http://schemas.microsoft.com/office/drawing/2014/main" id="{7FD42255-141C-45DB-B32A-225DC4D9DEF7}"/>
                      </a:ext>
                    </a:extLst>
                  </p:cNvPr>
                  <p:cNvSpPr/>
                  <p:nvPr/>
                </p:nvSpPr>
                <p:spPr>
                  <a:xfrm rot="5234995">
                    <a:off x="4290166" y="5630289"/>
                    <a:ext cx="252233" cy="760909"/>
                  </a:xfrm>
                  <a:prstGeom prst="moon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2" name="Regular Pentagon 280">
                  <a:extLst>
                    <a:ext uri="{FF2B5EF4-FFF2-40B4-BE49-F238E27FC236}">
                      <a16:creationId xmlns:a16="http://schemas.microsoft.com/office/drawing/2014/main" id="{E2A95611-85BB-43F8-B29D-DAC95B0AC94A}"/>
                    </a:ext>
                  </a:extLst>
                </p:cNvPr>
                <p:cNvSpPr/>
                <p:nvPr/>
              </p:nvSpPr>
              <p:spPr>
                <a:xfrm>
                  <a:off x="7696200" y="2362200"/>
                  <a:ext cx="533400" cy="457200"/>
                </a:xfrm>
                <a:prstGeom prst="pentagon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6" name="Group 186">
                <a:extLst>
                  <a:ext uri="{FF2B5EF4-FFF2-40B4-BE49-F238E27FC236}">
                    <a16:creationId xmlns:a16="http://schemas.microsoft.com/office/drawing/2014/main" id="{C7B4A7B9-45D4-4F0A-B365-16C33CE77991}"/>
                  </a:ext>
                </a:extLst>
              </p:cNvPr>
              <p:cNvGrpSpPr/>
              <p:nvPr/>
            </p:nvGrpSpPr>
            <p:grpSpPr>
              <a:xfrm>
                <a:off x="4266247" y="609601"/>
                <a:ext cx="3035448" cy="5092316"/>
                <a:chOff x="4266247" y="609601"/>
                <a:chExt cx="3035448" cy="5092316"/>
              </a:xfrm>
            </p:grpSpPr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5722D951-210C-4DB9-AD98-0A882EC54409}"/>
                    </a:ext>
                  </a:extLst>
                </p:cNvPr>
                <p:cNvSpPr/>
                <p:nvPr/>
              </p:nvSpPr>
              <p:spPr>
                <a:xfrm rot="2500754">
                  <a:off x="4266247" y="3969275"/>
                  <a:ext cx="552674" cy="7044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2BC79EA8-2E9A-47B7-86D9-794B98EE6168}"/>
                    </a:ext>
                  </a:extLst>
                </p:cNvPr>
                <p:cNvSpPr/>
                <p:nvPr/>
              </p:nvSpPr>
              <p:spPr>
                <a:xfrm rot="20155908">
                  <a:off x="6749021" y="3892075"/>
                  <a:ext cx="552674" cy="7044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Trapezoid 168">
                  <a:extLst>
                    <a:ext uri="{FF2B5EF4-FFF2-40B4-BE49-F238E27FC236}">
                      <a16:creationId xmlns:a16="http://schemas.microsoft.com/office/drawing/2014/main" id="{F2BE7E9A-D500-4D1A-AB89-222BD24C4AB3}"/>
                    </a:ext>
                  </a:extLst>
                </p:cNvPr>
                <p:cNvSpPr/>
                <p:nvPr/>
              </p:nvSpPr>
              <p:spPr>
                <a:xfrm>
                  <a:off x="4899932" y="2962502"/>
                  <a:ext cx="1637282" cy="2739415"/>
                </a:xfrm>
                <a:prstGeom prst="trapezoid">
                  <a:avLst>
                    <a:gd name="adj" fmla="val 17846"/>
                  </a:avLst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0" name="Flowchart: Delay 169">
                  <a:extLst>
                    <a:ext uri="{FF2B5EF4-FFF2-40B4-BE49-F238E27FC236}">
                      <a16:creationId xmlns:a16="http://schemas.microsoft.com/office/drawing/2014/main" id="{E82EFF22-69F2-4907-859A-4251D02DA444}"/>
                    </a:ext>
                  </a:extLst>
                </p:cNvPr>
                <p:cNvSpPr/>
                <p:nvPr/>
              </p:nvSpPr>
              <p:spPr>
                <a:xfrm rot="16200000">
                  <a:off x="4393577" y="892689"/>
                  <a:ext cx="2724412" cy="2158235"/>
                </a:xfrm>
                <a:prstGeom prst="flowChartDelay">
                  <a:avLst/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Trapezoid 170">
                  <a:extLst>
                    <a:ext uri="{FF2B5EF4-FFF2-40B4-BE49-F238E27FC236}">
                      <a16:creationId xmlns:a16="http://schemas.microsoft.com/office/drawing/2014/main" id="{5EDE24C7-48A5-44DF-9742-27F894E59B4D}"/>
                    </a:ext>
                  </a:extLst>
                </p:cNvPr>
                <p:cNvSpPr/>
                <p:nvPr/>
              </p:nvSpPr>
              <p:spPr>
                <a:xfrm rot="1505404">
                  <a:off x="4350831" y="2953068"/>
                  <a:ext cx="906215" cy="1416627"/>
                </a:xfrm>
                <a:prstGeom prst="trapezoid">
                  <a:avLst>
                    <a:gd name="adj" fmla="val 29076"/>
                  </a:avLst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2" name="Trapezoid 171">
                  <a:extLst>
                    <a:ext uri="{FF2B5EF4-FFF2-40B4-BE49-F238E27FC236}">
                      <a16:creationId xmlns:a16="http://schemas.microsoft.com/office/drawing/2014/main" id="{BABD0987-E328-40AA-96D3-2A48BEC29540}"/>
                    </a:ext>
                  </a:extLst>
                </p:cNvPr>
                <p:cNvSpPr/>
                <p:nvPr/>
              </p:nvSpPr>
              <p:spPr>
                <a:xfrm rot="20172944">
                  <a:off x="6185747" y="2808632"/>
                  <a:ext cx="950939" cy="1547962"/>
                </a:xfrm>
                <a:prstGeom prst="trapezoid">
                  <a:avLst/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3" name="Cloud 172">
                  <a:extLst>
                    <a:ext uri="{FF2B5EF4-FFF2-40B4-BE49-F238E27FC236}">
                      <a16:creationId xmlns:a16="http://schemas.microsoft.com/office/drawing/2014/main" id="{251AD807-2EEE-4E7B-8E17-B39BDBF6A86E}"/>
                    </a:ext>
                  </a:extLst>
                </p:cNvPr>
                <p:cNvSpPr/>
                <p:nvPr/>
              </p:nvSpPr>
              <p:spPr>
                <a:xfrm rot="4849455" flipH="1">
                  <a:off x="5241602" y="1794311"/>
                  <a:ext cx="2001596" cy="974173"/>
                </a:xfrm>
                <a:prstGeom prst="cloud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Cloud 173">
                  <a:extLst>
                    <a:ext uri="{FF2B5EF4-FFF2-40B4-BE49-F238E27FC236}">
                      <a16:creationId xmlns:a16="http://schemas.microsoft.com/office/drawing/2014/main" id="{0C943580-C828-409C-8EB2-CF79D720D649}"/>
                    </a:ext>
                  </a:extLst>
                </p:cNvPr>
                <p:cNvSpPr/>
                <p:nvPr/>
              </p:nvSpPr>
              <p:spPr>
                <a:xfrm rot="16750545">
                  <a:off x="4354315" y="1794311"/>
                  <a:ext cx="2001596" cy="974173"/>
                </a:xfrm>
                <a:prstGeom prst="cloud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Isosceles Triangle 174">
                  <a:extLst>
                    <a:ext uri="{FF2B5EF4-FFF2-40B4-BE49-F238E27FC236}">
                      <a16:creationId xmlns:a16="http://schemas.microsoft.com/office/drawing/2014/main" id="{A650488A-6B90-4147-BA36-52C3CFB97411}"/>
                    </a:ext>
                  </a:extLst>
                </p:cNvPr>
                <p:cNvSpPr/>
                <p:nvPr/>
              </p:nvSpPr>
              <p:spPr>
                <a:xfrm rot="10800000">
                  <a:off x="5420885" y="2652909"/>
                  <a:ext cx="669797" cy="495348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FDF0E8B0-E24C-4946-8C15-5EE620C82E52}"/>
                    </a:ext>
                  </a:extLst>
                </p:cNvPr>
                <p:cNvSpPr/>
                <p:nvPr/>
              </p:nvSpPr>
              <p:spPr>
                <a:xfrm>
                  <a:off x="5197619" y="981111"/>
                  <a:ext cx="1116328" cy="185755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Cloud 176">
                  <a:extLst>
                    <a:ext uri="{FF2B5EF4-FFF2-40B4-BE49-F238E27FC236}">
                      <a16:creationId xmlns:a16="http://schemas.microsoft.com/office/drawing/2014/main" id="{FD4BC1AF-16E9-4257-B8F0-59807717AE18}"/>
                    </a:ext>
                  </a:extLst>
                </p:cNvPr>
                <p:cNvSpPr/>
                <p:nvPr/>
              </p:nvSpPr>
              <p:spPr>
                <a:xfrm>
                  <a:off x="5197619" y="1166866"/>
                  <a:ext cx="1041907" cy="433429"/>
                </a:xfrm>
                <a:prstGeom prst="cloud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Flowchart: Delay 177">
                  <a:extLst>
                    <a:ext uri="{FF2B5EF4-FFF2-40B4-BE49-F238E27FC236}">
                      <a16:creationId xmlns:a16="http://schemas.microsoft.com/office/drawing/2014/main" id="{216A7233-B76B-44F6-B747-ABB5C5A674FD}"/>
                    </a:ext>
                  </a:extLst>
                </p:cNvPr>
                <p:cNvSpPr/>
                <p:nvPr/>
              </p:nvSpPr>
              <p:spPr>
                <a:xfrm rot="5400000">
                  <a:off x="5538539" y="431387"/>
                  <a:ext cx="433429" cy="1562860"/>
                </a:xfrm>
                <a:prstGeom prst="flowChartDelay">
                  <a:avLst/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F90F2CE5-AA3C-46BE-B5FA-7128955409F1}"/>
                    </a:ext>
                  </a:extLst>
                </p:cNvPr>
                <p:cNvGrpSpPr/>
                <p:nvPr/>
              </p:nvGrpSpPr>
              <p:grpSpPr>
                <a:xfrm>
                  <a:off x="4953000" y="914399"/>
                  <a:ext cx="1524000" cy="228601"/>
                  <a:chOff x="7162800" y="1981200"/>
                  <a:chExt cx="4847444" cy="1060563"/>
                </a:xfrm>
              </p:grpSpPr>
              <p:grpSp>
                <p:nvGrpSpPr>
                  <p:cNvPr id="217" name="Group 130">
                    <a:extLst>
                      <a:ext uri="{FF2B5EF4-FFF2-40B4-BE49-F238E27FC236}">
                        <a16:creationId xmlns:a16="http://schemas.microsoft.com/office/drawing/2014/main" id="{EC29A02C-C8CF-46D7-A0E9-0DDA018CF97B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7321133" y="1822867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236" name="Diamond 235">
                      <a:extLst>
                        <a:ext uri="{FF2B5EF4-FFF2-40B4-BE49-F238E27FC236}">
                          <a16:creationId xmlns:a16="http://schemas.microsoft.com/office/drawing/2014/main" id="{B8E72938-38BD-4E4F-80E9-EB52CCD15E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7" name="Diamond 236">
                      <a:extLst>
                        <a:ext uri="{FF2B5EF4-FFF2-40B4-BE49-F238E27FC236}">
                          <a16:creationId xmlns:a16="http://schemas.microsoft.com/office/drawing/2014/main" id="{3989B7A1-0831-4BCD-B86C-2267A40B70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8" name="Isosceles Triangle 237">
                      <a:extLst>
                        <a:ext uri="{FF2B5EF4-FFF2-40B4-BE49-F238E27FC236}">
                          <a16:creationId xmlns:a16="http://schemas.microsoft.com/office/drawing/2014/main" id="{73BEDDA9-3ECA-4C8B-BF16-4D4F801A9EB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9" name="Isosceles Triangle 238">
                      <a:extLst>
                        <a:ext uri="{FF2B5EF4-FFF2-40B4-BE49-F238E27FC236}">
                          <a16:creationId xmlns:a16="http://schemas.microsoft.com/office/drawing/2014/main" id="{1CEDA54D-E780-4EFA-AFB0-A18834DEA9B9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0" name="Hexagon 239">
                      <a:extLst>
                        <a:ext uri="{FF2B5EF4-FFF2-40B4-BE49-F238E27FC236}">
                          <a16:creationId xmlns:a16="http://schemas.microsoft.com/office/drawing/2014/main" id="{2F2B16DC-7592-4AE3-B759-50541A0ACD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8" name="Group 136">
                    <a:extLst>
                      <a:ext uri="{FF2B5EF4-FFF2-40B4-BE49-F238E27FC236}">
                        <a16:creationId xmlns:a16="http://schemas.microsoft.com/office/drawing/2014/main" id="{D5BFCA40-E7CA-4795-9106-33269872F5FC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485369" y="1830365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231" name="Diamond 230">
                      <a:extLst>
                        <a:ext uri="{FF2B5EF4-FFF2-40B4-BE49-F238E27FC236}">
                          <a16:creationId xmlns:a16="http://schemas.microsoft.com/office/drawing/2014/main" id="{1FD77213-B17A-478A-84B7-CBAF21987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2" name="Diamond 231">
                      <a:extLst>
                        <a:ext uri="{FF2B5EF4-FFF2-40B4-BE49-F238E27FC236}">
                          <a16:creationId xmlns:a16="http://schemas.microsoft.com/office/drawing/2014/main" id="{AC89CB4F-B975-4778-907C-87444B8E9F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Isosceles Triangle 232">
                      <a:extLst>
                        <a:ext uri="{FF2B5EF4-FFF2-40B4-BE49-F238E27FC236}">
                          <a16:creationId xmlns:a16="http://schemas.microsoft.com/office/drawing/2014/main" id="{9553E249-84CE-484E-95C1-9624C94B4DD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4" name="Isosceles Triangle 233">
                      <a:extLst>
                        <a:ext uri="{FF2B5EF4-FFF2-40B4-BE49-F238E27FC236}">
                          <a16:creationId xmlns:a16="http://schemas.microsoft.com/office/drawing/2014/main" id="{46596EE2-7375-491B-A723-F83AF7E03CFA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Hexagon 234">
                      <a:extLst>
                        <a:ext uri="{FF2B5EF4-FFF2-40B4-BE49-F238E27FC236}">
                          <a16:creationId xmlns:a16="http://schemas.microsoft.com/office/drawing/2014/main" id="{BD525199-BB9D-44E9-9642-7309E23DB1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9" name="Group 142">
                    <a:extLst>
                      <a:ext uri="{FF2B5EF4-FFF2-40B4-BE49-F238E27FC236}">
                        <a16:creationId xmlns:a16="http://schemas.microsoft.com/office/drawing/2014/main" id="{E044CC7E-FF01-46BD-886B-6BDBE3C9EBC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649605" y="1837863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226" name="Diamond 225">
                      <a:extLst>
                        <a:ext uri="{FF2B5EF4-FFF2-40B4-BE49-F238E27FC236}">
                          <a16:creationId xmlns:a16="http://schemas.microsoft.com/office/drawing/2014/main" id="{9312D9FE-E578-4BE2-A863-3DEDE5A350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Diamond 226">
                      <a:extLst>
                        <a:ext uri="{FF2B5EF4-FFF2-40B4-BE49-F238E27FC236}">
                          <a16:creationId xmlns:a16="http://schemas.microsoft.com/office/drawing/2014/main" id="{CFCFD02A-FB0A-4DD5-9848-5347619293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8" name="Isosceles Triangle 227">
                      <a:extLst>
                        <a:ext uri="{FF2B5EF4-FFF2-40B4-BE49-F238E27FC236}">
                          <a16:creationId xmlns:a16="http://schemas.microsoft.com/office/drawing/2014/main" id="{42927946-45C0-490A-B902-7E9EA999D75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Isosceles Triangle 228">
                      <a:extLst>
                        <a:ext uri="{FF2B5EF4-FFF2-40B4-BE49-F238E27FC236}">
                          <a16:creationId xmlns:a16="http://schemas.microsoft.com/office/drawing/2014/main" id="{C17955D8-8027-490C-90FB-2C5C9332143A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0" name="Hexagon 229">
                      <a:extLst>
                        <a:ext uri="{FF2B5EF4-FFF2-40B4-BE49-F238E27FC236}">
                          <a16:creationId xmlns:a16="http://schemas.microsoft.com/office/drawing/2014/main" id="{E5E180EF-CB04-482B-BB62-F901D65266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0" name="Group 148">
                    <a:extLst>
                      <a:ext uri="{FF2B5EF4-FFF2-40B4-BE49-F238E27FC236}">
                        <a16:creationId xmlns:a16="http://schemas.microsoft.com/office/drawing/2014/main" id="{2A6D82C3-39DD-4836-940C-45EAA07F9B8A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0813841" y="1845361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221" name="Diamond 220">
                      <a:extLst>
                        <a:ext uri="{FF2B5EF4-FFF2-40B4-BE49-F238E27FC236}">
                          <a16:creationId xmlns:a16="http://schemas.microsoft.com/office/drawing/2014/main" id="{2CD08EC4-9031-4CC5-BFBC-F660BA3D7E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2" name="Diamond 221">
                      <a:extLst>
                        <a:ext uri="{FF2B5EF4-FFF2-40B4-BE49-F238E27FC236}">
                          <a16:creationId xmlns:a16="http://schemas.microsoft.com/office/drawing/2014/main" id="{B2E37623-A928-41F0-801A-F2E926609C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3" name="Isosceles Triangle 222">
                      <a:extLst>
                        <a:ext uri="{FF2B5EF4-FFF2-40B4-BE49-F238E27FC236}">
                          <a16:creationId xmlns:a16="http://schemas.microsoft.com/office/drawing/2014/main" id="{5BE8EA49-1995-4C61-8D2A-4B1C636DFCF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4" name="Isosceles Triangle 223">
                      <a:extLst>
                        <a:ext uri="{FF2B5EF4-FFF2-40B4-BE49-F238E27FC236}">
                          <a16:creationId xmlns:a16="http://schemas.microsoft.com/office/drawing/2014/main" id="{7CBDC4CB-A0A5-4AD6-A884-704F23AC741E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5" name="Hexagon 224">
                      <a:extLst>
                        <a:ext uri="{FF2B5EF4-FFF2-40B4-BE49-F238E27FC236}">
                          <a16:creationId xmlns:a16="http://schemas.microsoft.com/office/drawing/2014/main" id="{6CEA516E-7A08-4E91-9954-B032C068AB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71C21C74-55E0-446A-9E37-9CC49802E1D9}"/>
                    </a:ext>
                  </a:extLst>
                </p:cNvPr>
                <p:cNvSpPr/>
                <p:nvPr/>
              </p:nvSpPr>
              <p:spPr>
                <a:xfrm>
                  <a:off x="5029200" y="3962400"/>
                  <a:ext cx="1371600" cy="45720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1" name="Group 155">
                  <a:extLst>
                    <a:ext uri="{FF2B5EF4-FFF2-40B4-BE49-F238E27FC236}">
                      <a16:creationId xmlns:a16="http://schemas.microsoft.com/office/drawing/2014/main" id="{D8A80656-E8EA-4EA3-AB50-FE8E1DABB6DE}"/>
                    </a:ext>
                  </a:extLst>
                </p:cNvPr>
                <p:cNvGrpSpPr/>
                <p:nvPr/>
              </p:nvGrpSpPr>
              <p:grpSpPr>
                <a:xfrm>
                  <a:off x="5029200" y="3962400"/>
                  <a:ext cx="1447800" cy="381000"/>
                  <a:chOff x="7162800" y="1981200"/>
                  <a:chExt cx="4847444" cy="1060563"/>
                </a:xfrm>
              </p:grpSpPr>
              <p:grpSp>
                <p:nvGrpSpPr>
                  <p:cNvPr id="193" name="Group 130">
                    <a:extLst>
                      <a:ext uri="{FF2B5EF4-FFF2-40B4-BE49-F238E27FC236}">
                        <a16:creationId xmlns:a16="http://schemas.microsoft.com/office/drawing/2014/main" id="{B90B07F6-0FCD-4C43-87DE-0633A6470BC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7321133" y="1822867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212" name="Diamond 211">
                      <a:extLst>
                        <a:ext uri="{FF2B5EF4-FFF2-40B4-BE49-F238E27FC236}">
                          <a16:creationId xmlns:a16="http://schemas.microsoft.com/office/drawing/2014/main" id="{7555A373-041D-4CA8-9A6F-435946FE9F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" name="Diamond 212">
                      <a:extLst>
                        <a:ext uri="{FF2B5EF4-FFF2-40B4-BE49-F238E27FC236}">
                          <a16:creationId xmlns:a16="http://schemas.microsoft.com/office/drawing/2014/main" id="{CF54961F-ADC3-4957-840C-40E27774FE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4" name="Isosceles Triangle 213">
                      <a:extLst>
                        <a:ext uri="{FF2B5EF4-FFF2-40B4-BE49-F238E27FC236}">
                          <a16:creationId xmlns:a16="http://schemas.microsoft.com/office/drawing/2014/main" id="{87637F8C-8679-416B-8BB3-FA3446450D0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" name="Isosceles Triangle 214">
                      <a:extLst>
                        <a:ext uri="{FF2B5EF4-FFF2-40B4-BE49-F238E27FC236}">
                          <a16:creationId xmlns:a16="http://schemas.microsoft.com/office/drawing/2014/main" id="{D9231085-AB17-45D2-A7DB-1BD933867E11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" name="Hexagon 215">
                      <a:extLst>
                        <a:ext uri="{FF2B5EF4-FFF2-40B4-BE49-F238E27FC236}">
                          <a16:creationId xmlns:a16="http://schemas.microsoft.com/office/drawing/2014/main" id="{315508EB-7759-49F2-B986-6A97659C1B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4" name="Group 136">
                    <a:extLst>
                      <a:ext uri="{FF2B5EF4-FFF2-40B4-BE49-F238E27FC236}">
                        <a16:creationId xmlns:a16="http://schemas.microsoft.com/office/drawing/2014/main" id="{03B1AA6D-6A2B-4091-B4AE-E572AA25E86F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485369" y="1830365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207" name="Diamond 206">
                      <a:extLst>
                        <a:ext uri="{FF2B5EF4-FFF2-40B4-BE49-F238E27FC236}">
                          <a16:creationId xmlns:a16="http://schemas.microsoft.com/office/drawing/2014/main" id="{6F261D77-7B7B-4E46-AC03-A5C3317066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8" name="Diamond 207">
                      <a:extLst>
                        <a:ext uri="{FF2B5EF4-FFF2-40B4-BE49-F238E27FC236}">
                          <a16:creationId xmlns:a16="http://schemas.microsoft.com/office/drawing/2014/main" id="{86C265F1-3596-4E69-8F90-B8EE0C1B4B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" name="Isosceles Triangle 208">
                      <a:extLst>
                        <a:ext uri="{FF2B5EF4-FFF2-40B4-BE49-F238E27FC236}">
                          <a16:creationId xmlns:a16="http://schemas.microsoft.com/office/drawing/2014/main" id="{2E1514E6-59CC-4516-AD40-D94CE5B7D63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Isosceles Triangle 209">
                      <a:extLst>
                        <a:ext uri="{FF2B5EF4-FFF2-40B4-BE49-F238E27FC236}">
                          <a16:creationId xmlns:a16="http://schemas.microsoft.com/office/drawing/2014/main" id="{DB3F3CAB-5478-4529-8199-DCFE919B8115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" name="Hexagon 210">
                      <a:extLst>
                        <a:ext uri="{FF2B5EF4-FFF2-40B4-BE49-F238E27FC236}">
                          <a16:creationId xmlns:a16="http://schemas.microsoft.com/office/drawing/2014/main" id="{5FB3DE49-3AE5-4DF4-B7F7-2D698D90A1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5" name="Group 142">
                    <a:extLst>
                      <a:ext uri="{FF2B5EF4-FFF2-40B4-BE49-F238E27FC236}">
                        <a16:creationId xmlns:a16="http://schemas.microsoft.com/office/drawing/2014/main" id="{3EED53BC-A73D-4ED5-A92D-ECD7FD77238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649605" y="1837863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202" name="Diamond 201">
                      <a:extLst>
                        <a:ext uri="{FF2B5EF4-FFF2-40B4-BE49-F238E27FC236}">
                          <a16:creationId xmlns:a16="http://schemas.microsoft.com/office/drawing/2014/main" id="{684E5E81-2034-467C-9C83-9993B6667B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3" name="Diamond 202">
                      <a:extLst>
                        <a:ext uri="{FF2B5EF4-FFF2-40B4-BE49-F238E27FC236}">
                          <a16:creationId xmlns:a16="http://schemas.microsoft.com/office/drawing/2014/main" id="{1AF4E4EF-6033-462C-BBD4-DBA5E3D44D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4" name="Isosceles Triangle 203">
                      <a:extLst>
                        <a:ext uri="{FF2B5EF4-FFF2-40B4-BE49-F238E27FC236}">
                          <a16:creationId xmlns:a16="http://schemas.microsoft.com/office/drawing/2014/main" id="{F0AF3110-8E93-4ED8-8D71-4CBEA77338F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5" name="Isosceles Triangle 204">
                      <a:extLst>
                        <a:ext uri="{FF2B5EF4-FFF2-40B4-BE49-F238E27FC236}">
                          <a16:creationId xmlns:a16="http://schemas.microsoft.com/office/drawing/2014/main" id="{8E7D362F-09D6-49EC-84CA-DA25673EE27A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6" name="Hexagon 205">
                      <a:extLst>
                        <a:ext uri="{FF2B5EF4-FFF2-40B4-BE49-F238E27FC236}">
                          <a16:creationId xmlns:a16="http://schemas.microsoft.com/office/drawing/2014/main" id="{2BAAD8E9-E541-455C-BF12-D10DA1BAB5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6" name="Group 148">
                    <a:extLst>
                      <a:ext uri="{FF2B5EF4-FFF2-40B4-BE49-F238E27FC236}">
                        <a16:creationId xmlns:a16="http://schemas.microsoft.com/office/drawing/2014/main" id="{148D1938-2ED5-41F3-9DD0-D0D417722344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0813841" y="1845361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197" name="Diamond 196">
                      <a:extLst>
                        <a:ext uri="{FF2B5EF4-FFF2-40B4-BE49-F238E27FC236}">
                          <a16:creationId xmlns:a16="http://schemas.microsoft.com/office/drawing/2014/main" id="{8B780274-5772-4BFC-A322-41A1CF03D9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8" name="Diamond 197">
                      <a:extLst>
                        <a:ext uri="{FF2B5EF4-FFF2-40B4-BE49-F238E27FC236}">
                          <a16:creationId xmlns:a16="http://schemas.microsoft.com/office/drawing/2014/main" id="{3DF713F1-B840-4A51-BF1B-EBBD8B675C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9" name="Isosceles Triangle 198">
                      <a:extLst>
                        <a:ext uri="{FF2B5EF4-FFF2-40B4-BE49-F238E27FC236}">
                          <a16:creationId xmlns:a16="http://schemas.microsoft.com/office/drawing/2014/main" id="{4C0C85BE-0940-4C59-99A2-5764B8B6FE2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" name="Isosceles Triangle 199">
                      <a:extLst>
                        <a:ext uri="{FF2B5EF4-FFF2-40B4-BE49-F238E27FC236}">
                          <a16:creationId xmlns:a16="http://schemas.microsoft.com/office/drawing/2014/main" id="{E3D4B47A-4A30-4E75-905C-D18389974C01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1" name="Hexagon 200">
                      <a:extLst>
                        <a:ext uri="{FF2B5EF4-FFF2-40B4-BE49-F238E27FC236}">
                          <a16:creationId xmlns:a16="http://schemas.microsoft.com/office/drawing/2014/main" id="{5F9E15DC-CCD8-403C-9BF6-87C1B0E089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82" name="Group 185">
                  <a:extLst>
                    <a:ext uri="{FF2B5EF4-FFF2-40B4-BE49-F238E27FC236}">
                      <a16:creationId xmlns:a16="http://schemas.microsoft.com/office/drawing/2014/main" id="{B2E20B3A-646F-4BA9-BD1E-C3108864BE36}"/>
                    </a:ext>
                  </a:extLst>
                </p:cNvPr>
                <p:cNvGrpSpPr/>
                <p:nvPr/>
              </p:nvGrpSpPr>
              <p:grpSpPr>
                <a:xfrm>
                  <a:off x="5410200" y="2819400"/>
                  <a:ext cx="685800" cy="914400"/>
                  <a:chOff x="7641583" y="1524000"/>
                  <a:chExt cx="1091090" cy="1752600"/>
                </a:xfrm>
              </p:grpSpPr>
              <p:grpSp>
                <p:nvGrpSpPr>
                  <p:cNvPr id="183" name="Group 129">
                    <a:extLst>
                      <a:ext uri="{FF2B5EF4-FFF2-40B4-BE49-F238E27FC236}">
                        <a16:creationId xmlns:a16="http://schemas.microsoft.com/office/drawing/2014/main" id="{23B78572-3903-4285-A0B6-A5ADBB53F224}"/>
                      </a:ext>
                    </a:extLst>
                  </p:cNvPr>
                  <p:cNvGrpSpPr/>
                  <p:nvPr/>
                </p:nvGrpSpPr>
                <p:grpSpPr>
                  <a:xfrm>
                    <a:off x="7696200" y="2057400"/>
                    <a:ext cx="990600" cy="1219200"/>
                    <a:chOff x="7162800" y="381000"/>
                    <a:chExt cx="1371600" cy="1295400"/>
                  </a:xfrm>
                </p:grpSpPr>
                <p:sp>
                  <p:nvSpPr>
                    <p:cNvPr id="188" name="Diamond 187">
                      <a:extLst>
                        <a:ext uri="{FF2B5EF4-FFF2-40B4-BE49-F238E27FC236}">
                          <a16:creationId xmlns:a16="http://schemas.microsoft.com/office/drawing/2014/main" id="{B9B0D1AA-E3D6-4980-9B63-7BDEC149CD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9" name="Diamond 188">
                      <a:extLst>
                        <a:ext uri="{FF2B5EF4-FFF2-40B4-BE49-F238E27FC236}">
                          <a16:creationId xmlns:a16="http://schemas.microsoft.com/office/drawing/2014/main" id="{10C0A6DE-8CD2-4884-956A-3F5F0CD696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0" name="Isosceles Triangle 189">
                      <a:extLst>
                        <a:ext uri="{FF2B5EF4-FFF2-40B4-BE49-F238E27FC236}">
                          <a16:creationId xmlns:a16="http://schemas.microsoft.com/office/drawing/2014/main" id="{9F4A06ED-4E0F-4D50-8391-97BB8730D6A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" name="Isosceles Triangle 190">
                      <a:extLst>
                        <a:ext uri="{FF2B5EF4-FFF2-40B4-BE49-F238E27FC236}">
                          <a16:creationId xmlns:a16="http://schemas.microsoft.com/office/drawing/2014/main" id="{3A69321C-3127-43C4-951C-830F53EF322A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" name="Hexagon 191">
                      <a:extLst>
                        <a:ext uri="{FF2B5EF4-FFF2-40B4-BE49-F238E27FC236}">
                          <a16:creationId xmlns:a16="http://schemas.microsoft.com/office/drawing/2014/main" id="{98CC6409-DDB0-45E3-83AB-FE766D838A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84" name="Diamond 183">
                    <a:extLst>
                      <a:ext uri="{FF2B5EF4-FFF2-40B4-BE49-F238E27FC236}">
                        <a16:creationId xmlns:a16="http://schemas.microsoft.com/office/drawing/2014/main" id="{8070805C-E22A-4984-8069-891E52E36450}"/>
                      </a:ext>
                    </a:extLst>
                  </p:cNvPr>
                  <p:cNvSpPr/>
                  <p:nvPr/>
                </p:nvSpPr>
                <p:spPr>
                  <a:xfrm>
                    <a:off x="7641583" y="1735111"/>
                    <a:ext cx="440267" cy="645459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Diamond 184">
                    <a:extLst>
                      <a:ext uri="{FF2B5EF4-FFF2-40B4-BE49-F238E27FC236}">
                        <a16:creationId xmlns:a16="http://schemas.microsoft.com/office/drawing/2014/main" id="{11F8482B-7416-4E59-ABE9-EC359DF17CC7}"/>
                      </a:ext>
                    </a:extLst>
                  </p:cNvPr>
                  <p:cNvSpPr/>
                  <p:nvPr/>
                </p:nvSpPr>
                <p:spPr>
                  <a:xfrm>
                    <a:off x="8292406" y="1761344"/>
                    <a:ext cx="440267" cy="645459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Hexagon 185">
                    <a:extLst>
                      <a:ext uri="{FF2B5EF4-FFF2-40B4-BE49-F238E27FC236}">
                        <a16:creationId xmlns:a16="http://schemas.microsoft.com/office/drawing/2014/main" id="{EBBB94B2-6EE9-451F-B677-7093899BD1F4}"/>
                      </a:ext>
                    </a:extLst>
                  </p:cNvPr>
                  <p:cNvSpPr/>
                  <p:nvPr/>
                </p:nvSpPr>
                <p:spPr>
                  <a:xfrm>
                    <a:off x="7696200" y="1524000"/>
                    <a:ext cx="290504" cy="356237"/>
                  </a:xfrm>
                  <a:prstGeom prst="hexagon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Hexagon 186">
                    <a:extLst>
                      <a:ext uri="{FF2B5EF4-FFF2-40B4-BE49-F238E27FC236}">
                        <a16:creationId xmlns:a16="http://schemas.microsoft.com/office/drawing/2014/main" id="{98211E8F-48EB-4243-BE38-0CE0C86F6A56}"/>
                      </a:ext>
                    </a:extLst>
                  </p:cNvPr>
                  <p:cNvSpPr/>
                  <p:nvPr/>
                </p:nvSpPr>
                <p:spPr>
                  <a:xfrm>
                    <a:off x="8382000" y="1524000"/>
                    <a:ext cx="290504" cy="356237"/>
                  </a:xfrm>
                  <a:prstGeom prst="hexagon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54" name="Group 200">
              <a:extLst>
                <a:ext uri="{FF2B5EF4-FFF2-40B4-BE49-F238E27FC236}">
                  <a16:creationId xmlns:a16="http://schemas.microsoft.com/office/drawing/2014/main" id="{20928D62-D48C-4DD3-9C81-9D5751EC0A03}"/>
                </a:ext>
              </a:extLst>
            </p:cNvPr>
            <p:cNvGrpSpPr/>
            <p:nvPr/>
          </p:nvGrpSpPr>
          <p:grpSpPr>
            <a:xfrm flipH="1">
              <a:off x="6629400" y="3733800"/>
              <a:ext cx="838200" cy="892657"/>
              <a:chOff x="228600" y="1752600"/>
              <a:chExt cx="838200" cy="892657"/>
            </a:xfrm>
          </p:grpSpPr>
          <p:grpSp>
            <p:nvGrpSpPr>
              <p:cNvPr id="155" name="Group 36">
                <a:extLst>
                  <a:ext uri="{FF2B5EF4-FFF2-40B4-BE49-F238E27FC236}">
                    <a16:creationId xmlns:a16="http://schemas.microsoft.com/office/drawing/2014/main" id="{33E7A230-27A9-4563-9861-54709E9144CB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157" name="Round Same Side Corner Rectangle 195">
                  <a:extLst>
                    <a:ext uri="{FF2B5EF4-FFF2-40B4-BE49-F238E27FC236}">
                      <a16:creationId xmlns:a16="http://schemas.microsoft.com/office/drawing/2014/main" id="{BA8024E4-B414-4675-BF5B-C84BB0256B1C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Block Arc 157">
                  <a:extLst>
                    <a:ext uri="{FF2B5EF4-FFF2-40B4-BE49-F238E27FC236}">
                      <a16:creationId xmlns:a16="http://schemas.microsoft.com/office/drawing/2014/main" id="{1F1D25EE-56DF-48B1-A879-35AFD3B7EA51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9BCCDDD1-7E88-4C9F-8A1A-172903E7BD95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AF1655D0-25B4-43B4-AA57-1F28D7EBD35A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82F49D52-7575-4F0B-825F-CEF36846CBCE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76F24B67-486A-4C13-A99C-9B536B768F9D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Double Wave 162">
                  <a:extLst>
                    <a:ext uri="{FF2B5EF4-FFF2-40B4-BE49-F238E27FC236}">
                      <a16:creationId xmlns:a16="http://schemas.microsoft.com/office/drawing/2014/main" id="{9EDB2FF1-DB0A-47FE-AEC7-FD6C1EDDA633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D3FB364-8E4F-4A7A-8D62-D990B80AB004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1" name="Group 499">
            <a:extLst>
              <a:ext uri="{FF2B5EF4-FFF2-40B4-BE49-F238E27FC236}">
                <a16:creationId xmlns:a16="http://schemas.microsoft.com/office/drawing/2014/main" id="{9983D307-32A3-40E9-9614-AFBAA7A18B1A}"/>
              </a:ext>
            </a:extLst>
          </p:cNvPr>
          <p:cNvGrpSpPr/>
          <p:nvPr/>
        </p:nvGrpSpPr>
        <p:grpSpPr>
          <a:xfrm>
            <a:off x="2266812" y="3266758"/>
            <a:ext cx="1662486" cy="2917620"/>
            <a:chOff x="4952882" y="762000"/>
            <a:chExt cx="3124318" cy="5483097"/>
          </a:xfrm>
        </p:grpSpPr>
        <p:grpSp>
          <p:nvGrpSpPr>
            <p:cNvPr id="252" name="Group 174">
              <a:extLst>
                <a:ext uri="{FF2B5EF4-FFF2-40B4-BE49-F238E27FC236}">
                  <a16:creationId xmlns:a16="http://schemas.microsoft.com/office/drawing/2014/main" id="{CE9CC79E-4B3E-40E0-A0C4-20F1CEE4BEE5}"/>
                </a:ext>
              </a:extLst>
            </p:cNvPr>
            <p:cNvGrpSpPr/>
            <p:nvPr/>
          </p:nvGrpSpPr>
          <p:grpSpPr>
            <a:xfrm>
              <a:off x="4952882" y="762000"/>
              <a:ext cx="2727408" cy="5483097"/>
              <a:chOff x="4952882" y="762000"/>
              <a:chExt cx="2727408" cy="5483097"/>
            </a:xfrm>
          </p:grpSpPr>
          <p:grpSp>
            <p:nvGrpSpPr>
              <p:cNvPr id="263" name="Group 167">
                <a:extLst>
                  <a:ext uri="{FF2B5EF4-FFF2-40B4-BE49-F238E27FC236}">
                    <a16:creationId xmlns:a16="http://schemas.microsoft.com/office/drawing/2014/main" id="{290ED139-5668-46CC-8A8B-F4940DD5ABFB}"/>
                  </a:ext>
                </a:extLst>
              </p:cNvPr>
              <p:cNvGrpSpPr/>
              <p:nvPr/>
            </p:nvGrpSpPr>
            <p:grpSpPr>
              <a:xfrm>
                <a:off x="5486400" y="5334000"/>
                <a:ext cx="698294" cy="911097"/>
                <a:chOff x="7531306" y="801594"/>
                <a:chExt cx="2573630" cy="2895600"/>
              </a:xfrm>
            </p:grpSpPr>
            <p:grpSp>
              <p:nvGrpSpPr>
                <p:cNvPr id="349" name="Group 162">
                  <a:extLst>
                    <a:ext uri="{FF2B5EF4-FFF2-40B4-BE49-F238E27FC236}">
                      <a16:creationId xmlns:a16="http://schemas.microsoft.com/office/drawing/2014/main" id="{925CCA09-0128-4D99-B0F2-DCC058FD75B3}"/>
                    </a:ext>
                  </a:extLst>
                </p:cNvPr>
                <p:cNvGrpSpPr/>
                <p:nvPr/>
              </p:nvGrpSpPr>
              <p:grpSpPr>
                <a:xfrm>
                  <a:off x="7531306" y="801594"/>
                  <a:ext cx="2573630" cy="2895600"/>
                  <a:chOff x="3859245" y="5528567"/>
                  <a:chExt cx="1088566" cy="874149"/>
                </a:xfrm>
              </p:grpSpPr>
              <p:sp>
                <p:nvSpPr>
                  <p:cNvPr id="351" name="Oval 350">
                    <a:extLst>
                      <a:ext uri="{FF2B5EF4-FFF2-40B4-BE49-F238E27FC236}">
                        <a16:creationId xmlns:a16="http://schemas.microsoft.com/office/drawing/2014/main" id="{CC5E4B61-2726-473C-971F-050D1D5CA263}"/>
                      </a:ext>
                    </a:extLst>
                  </p:cNvPr>
                  <p:cNvSpPr/>
                  <p:nvPr/>
                </p:nvSpPr>
                <p:spPr>
                  <a:xfrm rot="2101605">
                    <a:off x="3859245" y="5528567"/>
                    <a:ext cx="1088566" cy="87414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Oval 351">
                    <a:extLst>
                      <a:ext uri="{FF2B5EF4-FFF2-40B4-BE49-F238E27FC236}">
                        <a16:creationId xmlns:a16="http://schemas.microsoft.com/office/drawing/2014/main" id="{B70CF64C-18FB-47A9-8680-DDBF51E8F550}"/>
                      </a:ext>
                    </a:extLst>
                  </p:cNvPr>
                  <p:cNvSpPr/>
                  <p:nvPr/>
                </p:nvSpPr>
                <p:spPr>
                  <a:xfrm>
                    <a:off x="4038600" y="5638800"/>
                    <a:ext cx="838200" cy="609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Moon 352">
                    <a:extLst>
                      <a:ext uri="{FF2B5EF4-FFF2-40B4-BE49-F238E27FC236}">
                        <a16:creationId xmlns:a16="http://schemas.microsoft.com/office/drawing/2014/main" id="{69AE7492-1B7E-4EC3-BED5-A3D765A2E716}"/>
                      </a:ext>
                    </a:extLst>
                  </p:cNvPr>
                  <p:cNvSpPr/>
                  <p:nvPr/>
                </p:nvSpPr>
                <p:spPr>
                  <a:xfrm rot="5234995">
                    <a:off x="4290166" y="5630289"/>
                    <a:ext cx="252233" cy="760909"/>
                  </a:xfrm>
                  <a:prstGeom prst="moon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50" name="Regular Pentagon 187">
                  <a:extLst>
                    <a:ext uri="{FF2B5EF4-FFF2-40B4-BE49-F238E27FC236}">
                      <a16:creationId xmlns:a16="http://schemas.microsoft.com/office/drawing/2014/main" id="{95913C50-C92C-4ECE-B1B1-6C69693F2FCD}"/>
                    </a:ext>
                  </a:extLst>
                </p:cNvPr>
                <p:cNvSpPr/>
                <p:nvPr/>
              </p:nvSpPr>
              <p:spPr>
                <a:xfrm>
                  <a:off x="7696200" y="2362200"/>
                  <a:ext cx="533400" cy="457200"/>
                </a:xfrm>
                <a:prstGeom prst="pentagon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4" name="Group 168">
                <a:extLst>
                  <a:ext uri="{FF2B5EF4-FFF2-40B4-BE49-F238E27FC236}">
                    <a16:creationId xmlns:a16="http://schemas.microsoft.com/office/drawing/2014/main" id="{C1DD1B9F-0F0E-4DA5-922F-A0666C2D2987}"/>
                  </a:ext>
                </a:extLst>
              </p:cNvPr>
              <p:cNvGrpSpPr/>
              <p:nvPr/>
            </p:nvGrpSpPr>
            <p:grpSpPr>
              <a:xfrm rot="21154056" flipH="1">
                <a:off x="6324600" y="5334000"/>
                <a:ext cx="698294" cy="911097"/>
                <a:chOff x="7531306" y="801594"/>
                <a:chExt cx="2573630" cy="2895600"/>
              </a:xfrm>
            </p:grpSpPr>
            <p:grpSp>
              <p:nvGrpSpPr>
                <p:cNvPr id="344" name="Group 162">
                  <a:extLst>
                    <a:ext uri="{FF2B5EF4-FFF2-40B4-BE49-F238E27FC236}">
                      <a16:creationId xmlns:a16="http://schemas.microsoft.com/office/drawing/2014/main" id="{647BA26D-F510-4D5C-96B6-E07B74B23F67}"/>
                    </a:ext>
                  </a:extLst>
                </p:cNvPr>
                <p:cNvGrpSpPr/>
                <p:nvPr/>
              </p:nvGrpSpPr>
              <p:grpSpPr>
                <a:xfrm>
                  <a:off x="7531306" y="801594"/>
                  <a:ext cx="2573630" cy="2895600"/>
                  <a:chOff x="3859245" y="5528567"/>
                  <a:chExt cx="1088566" cy="874149"/>
                </a:xfrm>
              </p:grpSpPr>
              <p:sp>
                <p:nvSpPr>
                  <p:cNvPr id="346" name="Oval 345">
                    <a:extLst>
                      <a:ext uri="{FF2B5EF4-FFF2-40B4-BE49-F238E27FC236}">
                        <a16:creationId xmlns:a16="http://schemas.microsoft.com/office/drawing/2014/main" id="{EAC15D12-28B1-40FB-913E-4BA5BAF41683}"/>
                      </a:ext>
                    </a:extLst>
                  </p:cNvPr>
                  <p:cNvSpPr/>
                  <p:nvPr/>
                </p:nvSpPr>
                <p:spPr>
                  <a:xfrm rot="2101605">
                    <a:off x="3859245" y="5528567"/>
                    <a:ext cx="1088566" cy="87414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B8D3DBC5-9B38-4820-805A-1757A2C5EACB}"/>
                      </a:ext>
                    </a:extLst>
                  </p:cNvPr>
                  <p:cNvSpPr/>
                  <p:nvPr/>
                </p:nvSpPr>
                <p:spPr>
                  <a:xfrm>
                    <a:off x="4038600" y="5638800"/>
                    <a:ext cx="838200" cy="609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" name="Moon 347">
                    <a:extLst>
                      <a:ext uri="{FF2B5EF4-FFF2-40B4-BE49-F238E27FC236}">
                        <a16:creationId xmlns:a16="http://schemas.microsoft.com/office/drawing/2014/main" id="{AA13418D-7A08-4C55-89C9-B9B136370FC2}"/>
                      </a:ext>
                    </a:extLst>
                  </p:cNvPr>
                  <p:cNvSpPr/>
                  <p:nvPr/>
                </p:nvSpPr>
                <p:spPr>
                  <a:xfrm rot="5234995">
                    <a:off x="4290166" y="5630289"/>
                    <a:ext cx="252233" cy="760909"/>
                  </a:xfrm>
                  <a:prstGeom prst="moon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45" name="Regular Pentagon 182">
                  <a:extLst>
                    <a:ext uri="{FF2B5EF4-FFF2-40B4-BE49-F238E27FC236}">
                      <a16:creationId xmlns:a16="http://schemas.microsoft.com/office/drawing/2014/main" id="{C1BA2503-5A2E-4586-8468-0603AD26CCCD}"/>
                    </a:ext>
                  </a:extLst>
                </p:cNvPr>
                <p:cNvSpPr/>
                <p:nvPr/>
              </p:nvSpPr>
              <p:spPr>
                <a:xfrm>
                  <a:off x="7696200" y="2362200"/>
                  <a:ext cx="533400" cy="457200"/>
                </a:xfrm>
                <a:prstGeom prst="pentagon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" name="Group 161">
                <a:extLst>
                  <a:ext uri="{FF2B5EF4-FFF2-40B4-BE49-F238E27FC236}">
                    <a16:creationId xmlns:a16="http://schemas.microsoft.com/office/drawing/2014/main" id="{18C9A6EC-0855-4A3B-8D81-F2DEF800909A}"/>
                  </a:ext>
                </a:extLst>
              </p:cNvPr>
              <p:cNvGrpSpPr/>
              <p:nvPr/>
            </p:nvGrpSpPr>
            <p:grpSpPr>
              <a:xfrm>
                <a:off x="4952882" y="762000"/>
                <a:ext cx="2727408" cy="4959188"/>
                <a:chOff x="4952882" y="762000"/>
                <a:chExt cx="2727408" cy="4959188"/>
              </a:xfrm>
            </p:grpSpPr>
            <p:sp>
              <p:nvSpPr>
                <p:cNvPr id="266" name="Isosceles Triangle 265">
                  <a:extLst>
                    <a:ext uri="{FF2B5EF4-FFF2-40B4-BE49-F238E27FC236}">
                      <a16:creationId xmlns:a16="http://schemas.microsoft.com/office/drawing/2014/main" id="{E7B2B5DB-C145-44CC-AD19-86C5CDF44376}"/>
                    </a:ext>
                  </a:extLst>
                </p:cNvPr>
                <p:cNvSpPr/>
                <p:nvPr/>
              </p:nvSpPr>
              <p:spPr>
                <a:xfrm>
                  <a:off x="5181600" y="2438400"/>
                  <a:ext cx="2389395" cy="3282788"/>
                </a:xfrm>
                <a:prstGeom prst="triangle">
                  <a:avLst/>
                </a:prstGeom>
                <a:solidFill>
                  <a:srgbClr val="DFFAA4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Isosceles Triangle 266">
                  <a:extLst>
                    <a:ext uri="{FF2B5EF4-FFF2-40B4-BE49-F238E27FC236}">
                      <a16:creationId xmlns:a16="http://schemas.microsoft.com/office/drawing/2014/main" id="{15B6F03F-950C-40A2-9390-811551E426F4}"/>
                    </a:ext>
                  </a:extLst>
                </p:cNvPr>
                <p:cNvSpPr/>
                <p:nvPr/>
              </p:nvSpPr>
              <p:spPr>
                <a:xfrm rot="10800000">
                  <a:off x="6076582" y="2755122"/>
                  <a:ext cx="543044" cy="703455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68FB348C-DF8F-44AC-AA3E-9D40E9D0471E}"/>
                    </a:ext>
                  </a:extLst>
                </p:cNvPr>
                <p:cNvSpPr/>
                <p:nvPr/>
              </p:nvSpPr>
              <p:spPr>
                <a:xfrm rot="19411276">
                  <a:off x="7066607" y="3336494"/>
                  <a:ext cx="613683" cy="11599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3B91E776-128C-4107-8A7E-C4147ED2989F}"/>
                    </a:ext>
                  </a:extLst>
                </p:cNvPr>
                <p:cNvSpPr/>
                <p:nvPr/>
              </p:nvSpPr>
              <p:spPr>
                <a:xfrm rot="2820608">
                  <a:off x="5166984" y="3418260"/>
                  <a:ext cx="646307" cy="1074512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Isosceles Triangle 269">
                  <a:extLst>
                    <a:ext uri="{FF2B5EF4-FFF2-40B4-BE49-F238E27FC236}">
                      <a16:creationId xmlns:a16="http://schemas.microsoft.com/office/drawing/2014/main" id="{A7AF8B1B-8ADC-4F18-876D-6B9F71D75983}"/>
                    </a:ext>
                  </a:extLst>
                </p:cNvPr>
                <p:cNvSpPr/>
                <p:nvPr/>
              </p:nvSpPr>
              <p:spPr>
                <a:xfrm rot="2242960">
                  <a:off x="5170561" y="2163098"/>
                  <a:ext cx="1303307" cy="1932008"/>
                </a:xfrm>
                <a:prstGeom prst="triangle">
                  <a:avLst/>
                </a:prstGeom>
                <a:solidFill>
                  <a:srgbClr val="DFFAA4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Isosceles Triangle 270">
                  <a:extLst>
                    <a:ext uri="{FF2B5EF4-FFF2-40B4-BE49-F238E27FC236}">
                      <a16:creationId xmlns:a16="http://schemas.microsoft.com/office/drawing/2014/main" id="{D103B4C6-A361-4973-8551-F04E5A306B63}"/>
                    </a:ext>
                  </a:extLst>
                </p:cNvPr>
                <p:cNvSpPr/>
                <p:nvPr/>
              </p:nvSpPr>
              <p:spPr>
                <a:xfrm rot="19284057">
                  <a:off x="6275276" y="2162247"/>
                  <a:ext cx="1303307" cy="1932008"/>
                </a:xfrm>
                <a:prstGeom prst="triangle">
                  <a:avLst/>
                </a:prstGeom>
                <a:solidFill>
                  <a:srgbClr val="DFFAA4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Oval 271">
                  <a:extLst>
                    <a:ext uri="{FF2B5EF4-FFF2-40B4-BE49-F238E27FC236}">
                      <a16:creationId xmlns:a16="http://schemas.microsoft.com/office/drawing/2014/main" id="{4110D90A-A0C8-4A44-A9A9-12C7E10C53A8}"/>
                    </a:ext>
                  </a:extLst>
                </p:cNvPr>
                <p:cNvSpPr/>
                <p:nvPr/>
              </p:nvSpPr>
              <p:spPr>
                <a:xfrm>
                  <a:off x="5642146" y="762000"/>
                  <a:ext cx="1411915" cy="2227607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Cloud 272">
                  <a:extLst>
                    <a:ext uri="{FF2B5EF4-FFF2-40B4-BE49-F238E27FC236}">
                      <a16:creationId xmlns:a16="http://schemas.microsoft.com/office/drawing/2014/main" id="{001D2AF9-07BA-4B1F-9168-DAA9D53BC293}"/>
                    </a:ext>
                  </a:extLst>
                </p:cNvPr>
                <p:cNvSpPr/>
                <p:nvPr/>
              </p:nvSpPr>
              <p:spPr>
                <a:xfrm>
                  <a:off x="5642146" y="762000"/>
                  <a:ext cx="1411915" cy="586212"/>
                </a:xfrm>
                <a:prstGeom prst="cloud">
                  <a:avLst/>
                </a:pr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Cloud 273">
                  <a:extLst>
                    <a:ext uri="{FF2B5EF4-FFF2-40B4-BE49-F238E27FC236}">
                      <a16:creationId xmlns:a16="http://schemas.microsoft.com/office/drawing/2014/main" id="{3D1ACE51-4557-40A0-B3E5-8107C4CD5380}"/>
                    </a:ext>
                  </a:extLst>
                </p:cNvPr>
                <p:cNvSpPr/>
                <p:nvPr/>
              </p:nvSpPr>
              <p:spPr>
                <a:xfrm rot="5107997">
                  <a:off x="5589622" y="2153998"/>
                  <a:ext cx="2827203" cy="550915"/>
                </a:xfrm>
                <a:prstGeom prst="cloud">
                  <a:avLst/>
                </a:pr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Cloud 274">
                  <a:extLst>
                    <a:ext uri="{FF2B5EF4-FFF2-40B4-BE49-F238E27FC236}">
                      <a16:creationId xmlns:a16="http://schemas.microsoft.com/office/drawing/2014/main" id="{6984AB1F-FAA1-44DC-BC0D-CD235DDC1C26}"/>
                    </a:ext>
                  </a:extLst>
                </p:cNvPr>
                <p:cNvSpPr/>
                <p:nvPr/>
              </p:nvSpPr>
              <p:spPr>
                <a:xfrm rot="6038579">
                  <a:off x="4359736" y="2131957"/>
                  <a:ext cx="2764845" cy="523182"/>
                </a:xfrm>
                <a:prstGeom prst="cloud">
                  <a:avLst/>
                </a:pr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Trapezoid 275">
                  <a:extLst>
                    <a:ext uri="{FF2B5EF4-FFF2-40B4-BE49-F238E27FC236}">
                      <a16:creationId xmlns:a16="http://schemas.microsoft.com/office/drawing/2014/main" id="{87157ED1-629E-4325-A7FE-A4DAA3B1A797}"/>
                    </a:ext>
                  </a:extLst>
                </p:cNvPr>
                <p:cNvSpPr/>
                <p:nvPr/>
              </p:nvSpPr>
              <p:spPr>
                <a:xfrm rot="283094">
                  <a:off x="5323791" y="935993"/>
                  <a:ext cx="651653" cy="1993122"/>
                </a:xfrm>
                <a:prstGeom prst="trapezoid">
                  <a:avLst>
                    <a:gd name="adj" fmla="val 43652"/>
                  </a:avLst>
                </a:prstGeom>
                <a:solidFill>
                  <a:srgbClr val="CC99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Trapezoid 276">
                  <a:extLst>
                    <a:ext uri="{FF2B5EF4-FFF2-40B4-BE49-F238E27FC236}">
                      <a16:creationId xmlns:a16="http://schemas.microsoft.com/office/drawing/2014/main" id="{D6F10B8F-0907-419E-AC16-D0E203A0DABC}"/>
                    </a:ext>
                  </a:extLst>
                </p:cNvPr>
                <p:cNvSpPr/>
                <p:nvPr/>
              </p:nvSpPr>
              <p:spPr>
                <a:xfrm rot="21363997">
                  <a:off x="6790794" y="901023"/>
                  <a:ext cx="651653" cy="1993122"/>
                </a:xfrm>
                <a:prstGeom prst="trapezoid">
                  <a:avLst>
                    <a:gd name="adj" fmla="val 43418"/>
                  </a:avLst>
                </a:prstGeom>
                <a:solidFill>
                  <a:srgbClr val="CC99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Flowchart: Stored Data 277">
                  <a:extLst>
                    <a:ext uri="{FF2B5EF4-FFF2-40B4-BE49-F238E27FC236}">
                      <a16:creationId xmlns:a16="http://schemas.microsoft.com/office/drawing/2014/main" id="{8D14480A-3C9F-4F29-B135-93F41E57868A}"/>
                    </a:ext>
                  </a:extLst>
                </p:cNvPr>
                <p:cNvSpPr/>
                <p:nvPr/>
              </p:nvSpPr>
              <p:spPr>
                <a:xfrm rot="5400000">
                  <a:off x="5933439" y="362099"/>
                  <a:ext cx="937940" cy="1737742"/>
                </a:xfrm>
                <a:prstGeom prst="flowChartOnlineStorage">
                  <a:avLst/>
                </a:prstGeom>
                <a:solidFill>
                  <a:srgbClr val="CC99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9" name="Group 71">
                  <a:extLst>
                    <a:ext uri="{FF2B5EF4-FFF2-40B4-BE49-F238E27FC236}">
                      <a16:creationId xmlns:a16="http://schemas.microsoft.com/office/drawing/2014/main" id="{E6DD8B94-16DC-41F4-9D3F-8564EADAFC39}"/>
                    </a:ext>
                  </a:extLst>
                </p:cNvPr>
                <p:cNvGrpSpPr/>
                <p:nvPr/>
              </p:nvGrpSpPr>
              <p:grpSpPr>
                <a:xfrm>
                  <a:off x="5486399" y="824459"/>
                  <a:ext cx="1858781" cy="760751"/>
                  <a:chOff x="7620000" y="358515"/>
                  <a:chExt cx="2725710" cy="713282"/>
                </a:xfrm>
              </p:grpSpPr>
              <p:grpSp>
                <p:nvGrpSpPr>
                  <p:cNvPr id="316" name="Group 42">
                    <a:extLst>
                      <a:ext uri="{FF2B5EF4-FFF2-40B4-BE49-F238E27FC236}">
                        <a16:creationId xmlns:a16="http://schemas.microsoft.com/office/drawing/2014/main" id="{AB784432-2543-4371-BF73-7F43447CF9C0}"/>
                      </a:ext>
                    </a:extLst>
                  </p:cNvPr>
                  <p:cNvGrpSpPr/>
                  <p:nvPr/>
                </p:nvGrpSpPr>
                <p:grpSpPr>
                  <a:xfrm>
                    <a:off x="7620000" y="381000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338" name="Flowchart: Collate 36">
                      <a:extLst>
                        <a:ext uri="{FF2B5EF4-FFF2-40B4-BE49-F238E27FC236}">
                          <a16:creationId xmlns:a16="http://schemas.microsoft.com/office/drawing/2014/main" id="{F83D27BE-A216-487E-886F-C74CC2B31B2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Rectangle 37">
                      <a:extLst>
                        <a:ext uri="{FF2B5EF4-FFF2-40B4-BE49-F238E27FC236}">
                          <a16:creationId xmlns:a16="http://schemas.microsoft.com/office/drawing/2014/main" id="{5FD40D03-5458-49C3-8EC7-A87EE16AAA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0" name="Diamond 38">
                      <a:extLst>
                        <a:ext uri="{FF2B5EF4-FFF2-40B4-BE49-F238E27FC236}">
                          <a16:creationId xmlns:a16="http://schemas.microsoft.com/office/drawing/2014/main" id="{C7B62A81-BBF1-421D-A07C-7500168CE2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1" name="Diamond 39">
                      <a:extLst>
                        <a:ext uri="{FF2B5EF4-FFF2-40B4-BE49-F238E27FC236}">
                          <a16:creationId xmlns:a16="http://schemas.microsoft.com/office/drawing/2014/main" id="{C5B9D2BC-FBC0-44BF-8830-97D4D57CD9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2" name="Diamond 40">
                      <a:extLst>
                        <a:ext uri="{FF2B5EF4-FFF2-40B4-BE49-F238E27FC236}">
                          <a16:creationId xmlns:a16="http://schemas.microsoft.com/office/drawing/2014/main" id="{487F7A70-5505-41C7-9194-8343AE31A7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3" name="Diamond 41">
                      <a:extLst>
                        <a:ext uri="{FF2B5EF4-FFF2-40B4-BE49-F238E27FC236}">
                          <a16:creationId xmlns:a16="http://schemas.microsoft.com/office/drawing/2014/main" id="{F1E5A2B1-53BF-4ED8-A0B9-E355A599A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7" name="Group 43">
                    <a:extLst>
                      <a:ext uri="{FF2B5EF4-FFF2-40B4-BE49-F238E27FC236}">
                        <a16:creationId xmlns:a16="http://schemas.microsoft.com/office/drawing/2014/main" id="{3FD5F23C-C3D0-499D-A5CE-800A90D25C9E}"/>
                      </a:ext>
                    </a:extLst>
                  </p:cNvPr>
                  <p:cNvGrpSpPr/>
                  <p:nvPr/>
                </p:nvGrpSpPr>
                <p:grpSpPr>
                  <a:xfrm>
                    <a:off x="8260830" y="385997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332" name="Flowchart: Collate 331">
                      <a:extLst>
                        <a:ext uri="{FF2B5EF4-FFF2-40B4-BE49-F238E27FC236}">
                          <a16:creationId xmlns:a16="http://schemas.microsoft.com/office/drawing/2014/main" id="{4EF43239-DED9-4B42-BA4B-BB307FBA819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3" name="Rectangle 332">
                      <a:extLst>
                        <a:ext uri="{FF2B5EF4-FFF2-40B4-BE49-F238E27FC236}">
                          <a16:creationId xmlns:a16="http://schemas.microsoft.com/office/drawing/2014/main" id="{8F69C7C1-459E-47A0-A2B5-4C528C5D38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Diamond 333">
                      <a:extLst>
                        <a:ext uri="{FF2B5EF4-FFF2-40B4-BE49-F238E27FC236}">
                          <a16:creationId xmlns:a16="http://schemas.microsoft.com/office/drawing/2014/main" id="{954B671E-D356-4337-8332-628064FB58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Diamond 334">
                      <a:extLst>
                        <a:ext uri="{FF2B5EF4-FFF2-40B4-BE49-F238E27FC236}">
                          <a16:creationId xmlns:a16="http://schemas.microsoft.com/office/drawing/2014/main" id="{6DD82E38-0DC7-4962-8086-DC1D3451D2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6" name="Diamond 335">
                      <a:extLst>
                        <a:ext uri="{FF2B5EF4-FFF2-40B4-BE49-F238E27FC236}">
                          <a16:creationId xmlns:a16="http://schemas.microsoft.com/office/drawing/2014/main" id="{4F420EA2-1658-484C-B738-4DDB942763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7" name="Diamond 336">
                      <a:extLst>
                        <a:ext uri="{FF2B5EF4-FFF2-40B4-BE49-F238E27FC236}">
                          <a16:creationId xmlns:a16="http://schemas.microsoft.com/office/drawing/2014/main" id="{C01F0AC2-A306-49DE-8605-B86C7524D5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8" name="Group 50">
                    <a:extLst>
                      <a:ext uri="{FF2B5EF4-FFF2-40B4-BE49-F238E27FC236}">
                        <a16:creationId xmlns:a16="http://schemas.microsoft.com/office/drawing/2014/main" id="{DBABC852-577E-48A1-AA37-81F1C156BFB9}"/>
                      </a:ext>
                    </a:extLst>
                  </p:cNvPr>
                  <p:cNvGrpSpPr/>
                  <p:nvPr/>
                </p:nvGrpSpPr>
                <p:grpSpPr>
                  <a:xfrm>
                    <a:off x="8884170" y="372256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326" name="Flowchart: Collate 325">
                      <a:extLst>
                        <a:ext uri="{FF2B5EF4-FFF2-40B4-BE49-F238E27FC236}">
                          <a16:creationId xmlns:a16="http://schemas.microsoft.com/office/drawing/2014/main" id="{8F0A47CE-EAC9-471F-8532-E6FFFD20FE9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7" name="Rectangle 326">
                      <a:extLst>
                        <a:ext uri="{FF2B5EF4-FFF2-40B4-BE49-F238E27FC236}">
                          <a16:creationId xmlns:a16="http://schemas.microsoft.com/office/drawing/2014/main" id="{D6D250CC-D4B3-4A38-B142-7FA6CF4F5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8" name="Diamond 327">
                      <a:extLst>
                        <a:ext uri="{FF2B5EF4-FFF2-40B4-BE49-F238E27FC236}">
                          <a16:creationId xmlns:a16="http://schemas.microsoft.com/office/drawing/2014/main" id="{B74FC878-6882-4501-9288-C242F4778C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Diamond 328">
                      <a:extLst>
                        <a:ext uri="{FF2B5EF4-FFF2-40B4-BE49-F238E27FC236}">
                          <a16:creationId xmlns:a16="http://schemas.microsoft.com/office/drawing/2014/main" id="{91D97E91-AAA7-43A5-9599-BBD9D8C54F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Diamond 329">
                      <a:extLst>
                        <a:ext uri="{FF2B5EF4-FFF2-40B4-BE49-F238E27FC236}">
                          <a16:creationId xmlns:a16="http://schemas.microsoft.com/office/drawing/2014/main" id="{BE232FD3-A642-4245-9F6D-CDC92FD554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Diamond 330">
                      <a:extLst>
                        <a:ext uri="{FF2B5EF4-FFF2-40B4-BE49-F238E27FC236}">
                          <a16:creationId xmlns:a16="http://schemas.microsoft.com/office/drawing/2014/main" id="{D3B5A650-E263-44BB-BD79-5770E832E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9" name="Group 57">
                    <a:extLst>
                      <a:ext uri="{FF2B5EF4-FFF2-40B4-BE49-F238E27FC236}">
                        <a16:creationId xmlns:a16="http://schemas.microsoft.com/office/drawing/2014/main" id="{B37B452F-F8DE-49F4-8B51-2B941FA15682}"/>
                      </a:ext>
                    </a:extLst>
                  </p:cNvPr>
                  <p:cNvGrpSpPr/>
                  <p:nvPr/>
                </p:nvGrpSpPr>
                <p:grpSpPr>
                  <a:xfrm>
                    <a:off x="9507510" y="358515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320" name="Flowchart: Collate 319">
                      <a:extLst>
                        <a:ext uri="{FF2B5EF4-FFF2-40B4-BE49-F238E27FC236}">
                          <a16:creationId xmlns:a16="http://schemas.microsoft.com/office/drawing/2014/main" id="{1E6156DF-5ED8-41B0-B974-2BDBC7C2688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1" name="Rectangle 320">
                      <a:extLst>
                        <a:ext uri="{FF2B5EF4-FFF2-40B4-BE49-F238E27FC236}">
                          <a16:creationId xmlns:a16="http://schemas.microsoft.com/office/drawing/2014/main" id="{6A701198-6486-4244-83AF-FFE3489DA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2" name="Diamond 321">
                      <a:extLst>
                        <a:ext uri="{FF2B5EF4-FFF2-40B4-BE49-F238E27FC236}">
                          <a16:creationId xmlns:a16="http://schemas.microsoft.com/office/drawing/2014/main" id="{B943F5D3-C2D3-4E36-ADB4-FCE0BED75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3" name="Diamond 322">
                      <a:extLst>
                        <a:ext uri="{FF2B5EF4-FFF2-40B4-BE49-F238E27FC236}">
                          <a16:creationId xmlns:a16="http://schemas.microsoft.com/office/drawing/2014/main" id="{0E7D03D3-4BAE-4392-B4CE-CBBE1DD688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4" name="Diamond 323">
                      <a:extLst>
                        <a:ext uri="{FF2B5EF4-FFF2-40B4-BE49-F238E27FC236}">
                          <a16:creationId xmlns:a16="http://schemas.microsoft.com/office/drawing/2014/main" id="{2BE68CA5-B6FD-4271-91CD-CD91E9620F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5" name="Diamond 324">
                      <a:extLst>
                        <a:ext uri="{FF2B5EF4-FFF2-40B4-BE49-F238E27FC236}">
                          <a16:creationId xmlns:a16="http://schemas.microsoft.com/office/drawing/2014/main" id="{6698678B-AD93-4FAF-9BC4-734E322B31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0" name="Group 72">
                  <a:extLst>
                    <a:ext uri="{FF2B5EF4-FFF2-40B4-BE49-F238E27FC236}">
                      <a16:creationId xmlns:a16="http://schemas.microsoft.com/office/drawing/2014/main" id="{1F7E82E2-1178-49B6-894C-A4EEEB2997B5}"/>
                    </a:ext>
                  </a:extLst>
                </p:cNvPr>
                <p:cNvGrpSpPr/>
                <p:nvPr/>
              </p:nvGrpSpPr>
              <p:grpSpPr>
                <a:xfrm>
                  <a:off x="5334000" y="4876800"/>
                  <a:ext cx="2086131" cy="594610"/>
                  <a:chOff x="7620000" y="344774"/>
                  <a:chExt cx="3349050" cy="727023"/>
                </a:xfrm>
              </p:grpSpPr>
              <p:grpSp>
                <p:nvGrpSpPr>
                  <p:cNvPr id="281" name="Group 42">
                    <a:extLst>
                      <a:ext uri="{FF2B5EF4-FFF2-40B4-BE49-F238E27FC236}">
                        <a16:creationId xmlns:a16="http://schemas.microsoft.com/office/drawing/2014/main" id="{7D783AF8-9BF9-4120-849C-CC672E607969}"/>
                      </a:ext>
                    </a:extLst>
                  </p:cNvPr>
                  <p:cNvGrpSpPr/>
                  <p:nvPr/>
                </p:nvGrpSpPr>
                <p:grpSpPr>
                  <a:xfrm>
                    <a:off x="7620000" y="381000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310" name="Flowchart: Collate 309">
                      <a:extLst>
                        <a:ext uri="{FF2B5EF4-FFF2-40B4-BE49-F238E27FC236}">
                          <a16:creationId xmlns:a16="http://schemas.microsoft.com/office/drawing/2014/main" id="{84C9E879-578F-4EF5-9397-8AB476E9A83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id="{8C14C829-589F-49F0-BC4D-EADCBF390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Diamond 311">
                      <a:extLst>
                        <a:ext uri="{FF2B5EF4-FFF2-40B4-BE49-F238E27FC236}">
                          <a16:creationId xmlns:a16="http://schemas.microsoft.com/office/drawing/2014/main" id="{C8FE86E2-8F80-4B91-BD1D-0EA0B5318E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Diamond 312">
                      <a:extLst>
                        <a:ext uri="{FF2B5EF4-FFF2-40B4-BE49-F238E27FC236}">
                          <a16:creationId xmlns:a16="http://schemas.microsoft.com/office/drawing/2014/main" id="{5312F46D-966B-47F7-9CD3-07F5114ED1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Diamond 313">
                      <a:extLst>
                        <a:ext uri="{FF2B5EF4-FFF2-40B4-BE49-F238E27FC236}">
                          <a16:creationId xmlns:a16="http://schemas.microsoft.com/office/drawing/2014/main" id="{96E902EA-0512-42B0-B6DC-47B85993B9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5" name="Diamond 314">
                      <a:extLst>
                        <a:ext uri="{FF2B5EF4-FFF2-40B4-BE49-F238E27FC236}">
                          <a16:creationId xmlns:a16="http://schemas.microsoft.com/office/drawing/2014/main" id="{A9B7DB36-AA05-44EE-9D2D-F2765477BA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2" name="Group 43">
                    <a:extLst>
                      <a:ext uri="{FF2B5EF4-FFF2-40B4-BE49-F238E27FC236}">
                        <a16:creationId xmlns:a16="http://schemas.microsoft.com/office/drawing/2014/main" id="{3E9889A0-518D-4144-A204-08C384BB0316}"/>
                      </a:ext>
                    </a:extLst>
                  </p:cNvPr>
                  <p:cNvGrpSpPr/>
                  <p:nvPr/>
                </p:nvGrpSpPr>
                <p:grpSpPr>
                  <a:xfrm>
                    <a:off x="8260830" y="385997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304" name="Flowchart: Collate 303">
                      <a:extLst>
                        <a:ext uri="{FF2B5EF4-FFF2-40B4-BE49-F238E27FC236}">
                          <a16:creationId xmlns:a16="http://schemas.microsoft.com/office/drawing/2014/main" id="{4FBF7D5C-0880-4710-BCA9-C5D42BE0331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5" name="Rectangle 304">
                      <a:extLst>
                        <a:ext uri="{FF2B5EF4-FFF2-40B4-BE49-F238E27FC236}">
                          <a16:creationId xmlns:a16="http://schemas.microsoft.com/office/drawing/2014/main" id="{09BEBB2F-5D09-4A9B-B43F-FC1CFC50F6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6" name="Diamond 305">
                      <a:extLst>
                        <a:ext uri="{FF2B5EF4-FFF2-40B4-BE49-F238E27FC236}">
                          <a16:creationId xmlns:a16="http://schemas.microsoft.com/office/drawing/2014/main" id="{8053191E-6651-491D-A90E-15313DC8A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Diamond 306">
                      <a:extLst>
                        <a:ext uri="{FF2B5EF4-FFF2-40B4-BE49-F238E27FC236}">
                          <a16:creationId xmlns:a16="http://schemas.microsoft.com/office/drawing/2014/main" id="{F892C39B-5468-439A-AECE-BC7B3FC4ED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Diamond 307">
                      <a:extLst>
                        <a:ext uri="{FF2B5EF4-FFF2-40B4-BE49-F238E27FC236}">
                          <a16:creationId xmlns:a16="http://schemas.microsoft.com/office/drawing/2014/main" id="{0669DABD-0986-4911-81CB-79BD11881D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Diamond 308">
                      <a:extLst>
                        <a:ext uri="{FF2B5EF4-FFF2-40B4-BE49-F238E27FC236}">
                          <a16:creationId xmlns:a16="http://schemas.microsoft.com/office/drawing/2014/main" id="{46530622-B5C5-4CD8-801B-B9F9561F82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3" name="Group 50">
                    <a:extLst>
                      <a:ext uri="{FF2B5EF4-FFF2-40B4-BE49-F238E27FC236}">
                        <a16:creationId xmlns:a16="http://schemas.microsoft.com/office/drawing/2014/main" id="{7EED7C8A-5A53-4B6A-AFB1-321FF303F533}"/>
                      </a:ext>
                    </a:extLst>
                  </p:cNvPr>
                  <p:cNvGrpSpPr/>
                  <p:nvPr/>
                </p:nvGrpSpPr>
                <p:grpSpPr>
                  <a:xfrm>
                    <a:off x="8884170" y="372256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298" name="Flowchart: Collate 297">
                      <a:extLst>
                        <a:ext uri="{FF2B5EF4-FFF2-40B4-BE49-F238E27FC236}">
                          <a16:creationId xmlns:a16="http://schemas.microsoft.com/office/drawing/2014/main" id="{025DC592-F09C-431E-85E3-27CA5A0D862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9" name="Rectangle 298">
                      <a:extLst>
                        <a:ext uri="{FF2B5EF4-FFF2-40B4-BE49-F238E27FC236}">
                          <a16:creationId xmlns:a16="http://schemas.microsoft.com/office/drawing/2014/main" id="{BDDFD3E0-53E8-4C8F-8207-2FBA4D72B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0" name="Diamond 299">
                      <a:extLst>
                        <a:ext uri="{FF2B5EF4-FFF2-40B4-BE49-F238E27FC236}">
                          <a16:creationId xmlns:a16="http://schemas.microsoft.com/office/drawing/2014/main" id="{9A149093-CAF0-4EEC-B16B-9812C55F03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1" name="Diamond 300">
                      <a:extLst>
                        <a:ext uri="{FF2B5EF4-FFF2-40B4-BE49-F238E27FC236}">
                          <a16:creationId xmlns:a16="http://schemas.microsoft.com/office/drawing/2014/main" id="{F486F23E-4FAA-42A8-9F39-1B67B3E1F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2" name="Diamond 301">
                      <a:extLst>
                        <a:ext uri="{FF2B5EF4-FFF2-40B4-BE49-F238E27FC236}">
                          <a16:creationId xmlns:a16="http://schemas.microsoft.com/office/drawing/2014/main" id="{5850E25B-8033-4774-89DF-CCDEB54C75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" name="Diamond 302">
                      <a:extLst>
                        <a:ext uri="{FF2B5EF4-FFF2-40B4-BE49-F238E27FC236}">
                          <a16:creationId xmlns:a16="http://schemas.microsoft.com/office/drawing/2014/main" id="{BC718E1A-7F43-4EEB-B255-B0E46E6EB2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4" name="Group 57">
                    <a:extLst>
                      <a:ext uri="{FF2B5EF4-FFF2-40B4-BE49-F238E27FC236}">
                        <a16:creationId xmlns:a16="http://schemas.microsoft.com/office/drawing/2014/main" id="{8DA0FCB0-A5A4-469F-B480-578501E7D3F6}"/>
                      </a:ext>
                    </a:extLst>
                  </p:cNvPr>
                  <p:cNvGrpSpPr/>
                  <p:nvPr/>
                </p:nvGrpSpPr>
                <p:grpSpPr>
                  <a:xfrm>
                    <a:off x="9507510" y="358515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292" name="Flowchart: Collate 291">
                      <a:extLst>
                        <a:ext uri="{FF2B5EF4-FFF2-40B4-BE49-F238E27FC236}">
                          <a16:creationId xmlns:a16="http://schemas.microsoft.com/office/drawing/2014/main" id="{842B1D42-5A01-402D-9C64-082B603E840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3" name="Rectangle 292">
                      <a:extLst>
                        <a:ext uri="{FF2B5EF4-FFF2-40B4-BE49-F238E27FC236}">
                          <a16:creationId xmlns:a16="http://schemas.microsoft.com/office/drawing/2014/main" id="{F19F6179-5335-4730-85C2-E6B93933A2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4" name="Diamond 293">
                      <a:extLst>
                        <a:ext uri="{FF2B5EF4-FFF2-40B4-BE49-F238E27FC236}">
                          <a16:creationId xmlns:a16="http://schemas.microsoft.com/office/drawing/2014/main" id="{6CED6B7A-E13B-4FC9-ADD6-34315D62FD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5" name="Diamond 294">
                      <a:extLst>
                        <a:ext uri="{FF2B5EF4-FFF2-40B4-BE49-F238E27FC236}">
                          <a16:creationId xmlns:a16="http://schemas.microsoft.com/office/drawing/2014/main" id="{38911C95-CDF6-42C2-A429-2C4E84CEC8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6" name="Diamond 295">
                      <a:extLst>
                        <a:ext uri="{FF2B5EF4-FFF2-40B4-BE49-F238E27FC236}">
                          <a16:creationId xmlns:a16="http://schemas.microsoft.com/office/drawing/2014/main" id="{41ED649F-9367-45E8-A6F2-54E61F8D6A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7" name="Diamond 296">
                      <a:extLst>
                        <a:ext uri="{FF2B5EF4-FFF2-40B4-BE49-F238E27FC236}">
                          <a16:creationId xmlns:a16="http://schemas.microsoft.com/office/drawing/2014/main" id="{EE2FA0FB-1527-421F-9AD2-FDFC580495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5" name="Group 64">
                    <a:extLst>
                      <a:ext uri="{FF2B5EF4-FFF2-40B4-BE49-F238E27FC236}">
                        <a16:creationId xmlns:a16="http://schemas.microsoft.com/office/drawing/2014/main" id="{7F75066A-3857-428D-B643-D92F8736E2D8}"/>
                      </a:ext>
                    </a:extLst>
                  </p:cNvPr>
                  <p:cNvGrpSpPr/>
                  <p:nvPr/>
                </p:nvGrpSpPr>
                <p:grpSpPr>
                  <a:xfrm>
                    <a:off x="10130850" y="344774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286" name="Flowchart: Collate 285">
                      <a:extLst>
                        <a:ext uri="{FF2B5EF4-FFF2-40B4-BE49-F238E27FC236}">
                          <a16:creationId xmlns:a16="http://schemas.microsoft.com/office/drawing/2014/main" id="{94DE374B-AC75-4F34-AECA-2A3A545643C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7" name="Rectangle 286">
                      <a:extLst>
                        <a:ext uri="{FF2B5EF4-FFF2-40B4-BE49-F238E27FC236}">
                          <a16:creationId xmlns:a16="http://schemas.microsoft.com/office/drawing/2014/main" id="{B649DFBA-A5DC-41C5-BF80-65CDB102F8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8" name="Diamond 287">
                      <a:extLst>
                        <a:ext uri="{FF2B5EF4-FFF2-40B4-BE49-F238E27FC236}">
                          <a16:creationId xmlns:a16="http://schemas.microsoft.com/office/drawing/2014/main" id="{304C0BBE-E6EA-4931-828F-197AD87DE7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9" name="Diamond 288">
                      <a:extLst>
                        <a:ext uri="{FF2B5EF4-FFF2-40B4-BE49-F238E27FC236}">
                          <a16:creationId xmlns:a16="http://schemas.microsoft.com/office/drawing/2014/main" id="{875BA845-E197-46F8-A122-2C449F5A49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0" name="Diamond 289">
                      <a:extLst>
                        <a:ext uri="{FF2B5EF4-FFF2-40B4-BE49-F238E27FC236}">
                          <a16:creationId xmlns:a16="http://schemas.microsoft.com/office/drawing/2014/main" id="{0FF2A02F-0AC0-4E9F-8961-6296651FBE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1" name="Diamond 290">
                      <a:extLst>
                        <a:ext uri="{FF2B5EF4-FFF2-40B4-BE49-F238E27FC236}">
                          <a16:creationId xmlns:a16="http://schemas.microsoft.com/office/drawing/2014/main" id="{69460643-36DB-4DC6-BA75-08316427E6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53" name="Group 175">
              <a:extLst>
                <a:ext uri="{FF2B5EF4-FFF2-40B4-BE49-F238E27FC236}">
                  <a16:creationId xmlns:a16="http://schemas.microsoft.com/office/drawing/2014/main" id="{29AE00AA-5AB0-4C9F-9865-C7780DB5D70E}"/>
                </a:ext>
              </a:extLst>
            </p:cNvPr>
            <p:cNvGrpSpPr/>
            <p:nvPr/>
          </p:nvGrpSpPr>
          <p:grpSpPr>
            <a:xfrm flipH="1">
              <a:off x="7239000" y="3505200"/>
              <a:ext cx="838200" cy="892657"/>
              <a:chOff x="228600" y="1752600"/>
              <a:chExt cx="838200" cy="892657"/>
            </a:xfrm>
          </p:grpSpPr>
          <p:grpSp>
            <p:nvGrpSpPr>
              <p:cNvPr id="254" name="Group 36">
                <a:extLst>
                  <a:ext uri="{FF2B5EF4-FFF2-40B4-BE49-F238E27FC236}">
                    <a16:creationId xmlns:a16="http://schemas.microsoft.com/office/drawing/2014/main" id="{C861285E-4AB9-42BA-B21A-E3DB879361B6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256" name="Round Same Side Corner Rectangle 93">
                  <a:extLst>
                    <a:ext uri="{FF2B5EF4-FFF2-40B4-BE49-F238E27FC236}">
                      <a16:creationId xmlns:a16="http://schemas.microsoft.com/office/drawing/2014/main" id="{A322EB5A-4A68-463D-9B63-7A4333A63EAB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Block Arc 256">
                  <a:extLst>
                    <a:ext uri="{FF2B5EF4-FFF2-40B4-BE49-F238E27FC236}">
                      <a16:creationId xmlns:a16="http://schemas.microsoft.com/office/drawing/2014/main" id="{0324AFBE-D3B5-4CAC-BD03-5BEB95FDEA9E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8" name="Oval 257">
                  <a:extLst>
                    <a:ext uri="{FF2B5EF4-FFF2-40B4-BE49-F238E27FC236}">
                      <a16:creationId xmlns:a16="http://schemas.microsoft.com/office/drawing/2014/main" id="{4ACE606C-A1B2-4202-B3E1-31C12ACC0641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2E9CB06D-C063-454E-BA97-16AA2BE5EA99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DF6007AA-9380-4195-8980-32CBDB4AC948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49DCD774-1263-48A6-9A5F-F21DFECF95A8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Double Wave 261">
                  <a:extLst>
                    <a:ext uri="{FF2B5EF4-FFF2-40B4-BE49-F238E27FC236}">
                      <a16:creationId xmlns:a16="http://schemas.microsoft.com/office/drawing/2014/main" id="{FFFBFF4B-22B7-4BE0-B0C2-DD3BDB5BDAF7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D7C24F85-E2E7-4317-904C-02A5DECD4CB8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4" name="Group 684">
            <a:extLst>
              <a:ext uri="{FF2B5EF4-FFF2-40B4-BE49-F238E27FC236}">
                <a16:creationId xmlns:a16="http://schemas.microsoft.com/office/drawing/2014/main" id="{55883437-67E9-46B9-8446-4A384EF20808}"/>
              </a:ext>
            </a:extLst>
          </p:cNvPr>
          <p:cNvGrpSpPr/>
          <p:nvPr/>
        </p:nvGrpSpPr>
        <p:grpSpPr>
          <a:xfrm>
            <a:off x="254257" y="3464400"/>
            <a:ext cx="1725028" cy="2903096"/>
            <a:chOff x="5105400" y="609600"/>
            <a:chExt cx="3124200" cy="5257800"/>
          </a:xfrm>
        </p:grpSpPr>
        <p:grpSp>
          <p:nvGrpSpPr>
            <p:cNvPr id="355" name="Group 182">
              <a:extLst>
                <a:ext uri="{FF2B5EF4-FFF2-40B4-BE49-F238E27FC236}">
                  <a16:creationId xmlns:a16="http://schemas.microsoft.com/office/drawing/2014/main" id="{0BC449A5-4F48-4016-8F55-E2F36E01BC42}"/>
                </a:ext>
              </a:extLst>
            </p:cNvPr>
            <p:cNvGrpSpPr/>
            <p:nvPr/>
          </p:nvGrpSpPr>
          <p:grpSpPr>
            <a:xfrm>
              <a:off x="5105400" y="609600"/>
              <a:ext cx="2884589" cy="5257800"/>
              <a:chOff x="5105400" y="609600"/>
              <a:chExt cx="2884589" cy="5257800"/>
            </a:xfrm>
          </p:grpSpPr>
          <p:grpSp>
            <p:nvGrpSpPr>
              <p:cNvPr id="366" name="Group 169">
                <a:extLst>
                  <a:ext uri="{FF2B5EF4-FFF2-40B4-BE49-F238E27FC236}">
                    <a16:creationId xmlns:a16="http://schemas.microsoft.com/office/drawing/2014/main" id="{5E79AF80-00A8-4C4C-B330-124130972291}"/>
                  </a:ext>
                </a:extLst>
              </p:cNvPr>
              <p:cNvGrpSpPr/>
              <p:nvPr/>
            </p:nvGrpSpPr>
            <p:grpSpPr>
              <a:xfrm flipH="1">
                <a:off x="5867400" y="5105400"/>
                <a:ext cx="762000" cy="762000"/>
                <a:chOff x="3840508" y="5509035"/>
                <a:chExt cx="1055390" cy="957855"/>
              </a:xfrm>
            </p:grpSpPr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6D30E3B8-F006-4D87-84C6-B904E76EF149}"/>
                    </a:ext>
                  </a:extLst>
                </p:cNvPr>
                <p:cNvSpPr/>
                <p:nvPr/>
              </p:nvSpPr>
              <p:spPr>
                <a:xfrm rot="2101605">
                  <a:off x="3840508" y="5509035"/>
                  <a:ext cx="1030210" cy="95785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Oval 434">
                  <a:extLst>
                    <a:ext uri="{FF2B5EF4-FFF2-40B4-BE49-F238E27FC236}">
                      <a16:creationId xmlns:a16="http://schemas.microsoft.com/office/drawing/2014/main" id="{BF432790-E244-4E7A-9207-9B107E4322D8}"/>
                    </a:ext>
                  </a:extLst>
                </p:cNvPr>
                <p:cNvSpPr/>
                <p:nvPr/>
              </p:nvSpPr>
              <p:spPr>
                <a:xfrm>
                  <a:off x="4038600" y="5638800"/>
                  <a:ext cx="838200" cy="609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Moon 435">
                  <a:extLst>
                    <a:ext uri="{FF2B5EF4-FFF2-40B4-BE49-F238E27FC236}">
                      <a16:creationId xmlns:a16="http://schemas.microsoft.com/office/drawing/2014/main" id="{44D54D62-340C-4B59-A63E-365FEEC5BFFC}"/>
                    </a:ext>
                  </a:extLst>
                </p:cNvPr>
                <p:cNvSpPr/>
                <p:nvPr/>
              </p:nvSpPr>
              <p:spPr>
                <a:xfrm rot="4319138">
                  <a:off x="4314905" y="5563212"/>
                  <a:ext cx="281239" cy="880746"/>
                </a:xfrm>
                <a:prstGeom prst="mo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7" name="Group 168">
                <a:extLst>
                  <a:ext uri="{FF2B5EF4-FFF2-40B4-BE49-F238E27FC236}">
                    <a16:creationId xmlns:a16="http://schemas.microsoft.com/office/drawing/2014/main" id="{C8302BEC-AB8A-4B91-9A5B-492AC7A0D835}"/>
                  </a:ext>
                </a:extLst>
              </p:cNvPr>
              <p:cNvGrpSpPr/>
              <p:nvPr/>
            </p:nvGrpSpPr>
            <p:grpSpPr>
              <a:xfrm>
                <a:off x="6553200" y="5105400"/>
                <a:ext cx="783670" cy="664209"/>
                <a:chOff x="3864530" y="5516614"/>
                <a:chExt cx="1031368" cy="874149"/>
              </a:xfrm>
            </p:grpSpPr>
            <p:sp>
              <p:nvSpPr>
                <p:cNvPr id="431" name="Oval 430">
                  <a:extLst>
                    <a:ext uri="{FF2B5EF4-FFF2-40B4-BE49-F238E27FC236}">
                      <a16:creationId xmlns:a16="http://schemas.microsoft.com/office/drawing/2014/main" id="{14E3D05C-663D-4490-9A22-EA3944CED4C2}"/>
                    </a:ext>
                  </a:extLst>
                </p:cNvPr>
                <p:cNvSpPr/>
                <p:nvPr/>
              </p:nvSpPr>
              <p:spPr>
                <a:xfrm rot="2101605">
                  <a:off x="3864530" y="5516614"/>
                  <a:ext cx="1030210" cy="874149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97D2C975-CC68-482A-A5B3-A603951B1966}"/>
                    </a:ext>
                  </a:extLst>
                </p:cNvPr>
                <p:cNvSpPr/>
                <p:nvPr/>
              </p:nvSpPr>
              <p:spPr>
                <a:xfrm>
                  <a:off x="4038600" y="5638800"/>
                  <a:ext cx="838200" cy="609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Moon 432">
                  <a:extLst>
                    <a:ext uri="{FF2B5EF4-FFF2-40B4-BE49-F238E27FC236}">
                      <a16:creationId xmlns:a16="http://schemas.microsoft.com/office/drawing/2014/main" id="{2C73F22D-6EB6-4D2D-B1BA-5C072B87FB14}"/>
                    </a:ext>
                  </a:extLst>
                </p:cNvPr>
                <p:cNvSpPr/>
                <p:nvPr/>
              </p:nvSpPr>
              <p:spPr>
                <a:xfrm rot="4319138">
                  <a:off x="4314905" y="5563212"/>
                  <a:ext cx="281239" cy="880746"/>
                </a:xfrm>
                <a:prstGeom prst="mo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BF39E91E-C535-4FF6-A0F2-5D4DFD22E40D}"/>
                  </a:ext>
                </a:extLst>
              </p:cNvPr>
              <p:cNvSpPr/>
              <p:nvPr/>
            </p:nvSpPr>
            <p:spPr>
              <a:xfrm rot="3435232" flipH="1">
                <a:off x="7285726" y="3728465"/>
                <a:ext cx="702478" cy="64630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D8216A7A-2EE4-4B7D-82F2-083DECF8B1A1}"/>
                  </a:ext>
                </a:extLst>
              </p:cNvPr>
              <p:cNvSpPr/>
              <p:nvPr/>
            </p:nvSpPr>
            <p:spPr>
              <a:xfrm rot="18164768">
                <a:off x="5129153" y="3849437"/>
                <a:ext cx="702478" cy="54941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Trapezoid 369">
                <a:extLst>
                  <a:ext uri="{FF2B5EF4-FFF2-40B4-BE49-F238E27FC236}">
                    <a16:creationId xmlns:a16="http://schemas.microsoft.com/office/drawing/2014/main" id="{3A20861B-32BD-498D-A720-40CBE1EECE6F}"/>
                  </a:ext>
                </a:extLst>
              </p:cNvPr>
              <p:cNvSpPr/>
              <p:nvPr/>
            </p:nvSpPr>
            <p:spPr>
              <a:xfrm>
                <a:off x="5723526" y="2998024"/>
                <a:ext cx="1648336" cy="2388424"/>
              </a:xfrm>
              <a:prstGeom prst="trapezoid">
                <a:avLst/>
              </a:prstGeom>
              <a:solidFill>
                <a:srgbClr val="D6C58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Trapezoid 370">
                <a:extLst>
                  <a:ext uri="{FF2B5EF4-FFF2-40B4-BE49-F238E27FC236}">
                    <a16:creationId xmlns:a16="http://schemas.microsoft.com/office/drawing/2014/main" id="{52E049CE-2ED8-4411-B7F0-E958CE6BF0D9}"/>
                  </a:ext>
                </a:extLst>
              </p:cNvPr>
              <p:cNvSpPr/>
              <p:nvPr/>
            </p:nvSpPr>
            <p:spPr>
              <a:xfrm rot="20676161" flipH="1">
                <a:off x="6823801" y="2650869"/>
                <a:ext cx="1122824" cy="1521686"/>
              </a:xfrm>
              <a:prstGeom prst="trapezoi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Trapezoid 371">
                <a:extLst>
                  <a:ext uri="{FF2B5EF4-FFF2-40B4-BE49-F238E27FC236}">
                    <a16:creationId xmlns:a16="http://schemas.microsoft.com/office/drawing/2014/main" id="{B275C2A9-6394-408D-9920-23498B1D9700}"/>
                  </a:ext>
                </a:extLst>
              </p:cNvPr>
              <p:cNvSpPr/>
              <p:nvPr/>
            </p:nvSpPr>
            <p:spPr>
              <a:xfrm rot="996339">
                <a:off x="5194823" y="2654208"/>
                <a:ext cx="1122824" cy="1521686"/>
              </a:xfrm>
              <a:prstGeom prst="trapezoi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Cloud 372">
                <a:extLst>
                  <a:ext uri="{FF2B5EF4-FFF2-40B4-BE49-F238E27FC236}">
                    <a16:creationId xmlns:a16="http://schemas.microsoft.com/office/drawing/2014/main" id="{1458352D-B8AC-4E47-897B-A4D498E4F99A}"/>
                  </a:ext>
                </a:extLst>
              </p:cNvPr>
              <p:cNvSpPr/>
              <p:nvPr/>
            </p:nvSpPr>
            <p:spPr>
              <a:xfrm rot="21374563">
                <a:off x="5105400" y="609600"/>
                <a:ext cx="2884589" cy="3231397"/>
              </a:xfrm>
              <a:prstGeom prst="clou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Trapezoid 373">
                <a:extLst>
                  <a:ext uri="{FF2B5EF4-FFF2-40B4-BE49-F238E27FC236}">
                    <a16:creationId xmlns:a16="http://schemas.microsoft.com/office/drawing/2014/main" id="{C851EA79-FC89-4642-B2FA-1CC28850E224}"/>
                  </a:ext>
                </a:extLst>
              </p:cNvPr>
              <p:cNvSpPr/>
              <p:nvPr/>
            </p:nvSpPr>
            <p:spPr>
              <a:xfrm>
                <a:off x="5723526" y="2717033"/>
                <a:ext cx="1648336" cy="2388424"/>
              </a:xfrm>
              <a:prstGeom prst="trapezoi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3AE0662C-0725-4566-99A9-3B49E668DCFE}"/>
                  </a:ext>
                </a:extLst>
              </p:cNvPr>
              <p:cNvSpPr/>
              <p:nvPr/>
            </p:nvSpPr>
            <p:spPr>
              <a:xfrm>
                <a:off x="5517484" y="890591"/>
                <a:ext cx="2060420" cy="196693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Cloud 375">
                <a:extLst>
                  <a:ext uri="{FF2B5EF4-FFF2-40B4-BE49-F238E27FC236}">
                    <a16:creationId xmlns:a16="http://schemas.microsoft.com/office/drawing/2014/main" id="{A83495EB-87CC-485B-B888-74AA6F340486}"/>
                  </a:ext>
                </a:extLst>
              </p:cNvPr>
              <p:cNvSpPr/>
              <p:nvPr/>
            </p:nvSpPr>
            <p:spPr>
              <a:xfrm>
                <a:off x="5723526" y="890591"/>
                <a:ext cx="1442294" cy="702478"/>
              </a:xfrm>
              <a:prstGeom prst="clou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Trapezoid 376">
                <a:extLst>
                  <a:ext uri="{FF2B5EF4-FFF2-40B4-BE49-F238E27FC236}">
                    <a16:creationId xmlns:a16="http://schemas.microsoft.com/office/drawing/2014/main" id="{878E931B-7659-4E65-9420-16A8897755B7}"/>
                  </a:ext>
                </a:extLst>
              </p:cNvPr>
              <p:cNvSpPr/>
              <p:nvPr/>
            </p:nvSpPr>
            <p:spPr>
              <a:xfrm rot="996339">
                <a:off x="5123027" y="929546"/>
                <a:ext cx="807082" cy="1888730"/>
              </a:xfrm>
              <a:prstGeom prst="trapezoid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Trapezoid 377">
                <a:extLst>
                  <a:ext uri="{FF2B5EF4-FFF2-40B4-BE49-F238E27FC236}">
                    <a16:creationId xmlns:a16="http://schemas.microsoft.com/office/drawing/2014/main" id="{DD23E414-2194-416E-A365-2882FAC857E1}"/>
                  </a:ext>
                </a:extLst>
              </p:cNvPr>
              <p:cNvSpPr/>
              <p:nvPr/>
            </p:nvSpPr>
            <p:spPr>
              <a:xfrm rot="20603661" flipH="1">
                <a:off x="7132702" y="929843"/>
                <a:ext cx="807082" cy="1888730"/>
              </a:xfrm>
              <a:prstGeom prst="trapezoid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Cross 378">
                <a:extLst>
                  <a:ext uri="{FF2B5EF4-FFF2-40B4-BE49-F238E27FC236}">
                    <a16:creationId xmlns:a16="http://schemas.microsoft.com/office/drawing/2014/main" id="{3DD32EA7-B2B6-4497-AAD3-33C97B3E0315}"/>
                  </a:ext>
                </a:extLst>
              </p:cNvPr>
              <p:cNvSpPr/>
              <p:nvPr/>
            </p:nvSpPr>
            <p:spPr>
              <a:xfrm>
                <a:off x="5723526" y="890591"/>
                <a:ext cx="1648336" cy="421487"/>
              </a:xfrm>
              <a:prstGeom prst="plu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0" name="Group 50">
                <a:extLst>
                  <a:ext uri="{FF2B5EF4-FFF2-40B4-BE49-F238E27FC236}">
                    <a16:creationId xmlns:a16="http://schemas.microsoft.com/office/drawing/2014/main" id="{4B40075D-F0C2-4B06-9545-FB709C1569CA}"/>
                  </a:ext>
                </a:extLst>
              </p:cNvPr>
              <p:cNvGrpSpPr/>
              <p:nvPr/>
            </p:nvGrpSpPr>
            <p:grpSpPr>
              <a:xfrm>
                <a:off x="7010400" y="1295400"/>
                <a:ext cx="505918" cy="1447800"/>
                <a:chOff x="8257082" y="609600"/>
                <a:chExt cx="1045626" cy="3883702"/>
              </a:xfrm>
            </p:grpSpPr>
            <p:sp>
              <p:nvSpPr>
                <p:cNvPr id="420" name="Diamond 40">
                  <a:extLst>
                    <a:ext uri="{FF2B5EF4-FFF2-40B4-BE49-F238E27FC236}">
                      <a16:creationId xmlns:a16="http://schemas.microsoft.com/office/drawing/2014/main" id="{B67465B3-10E4-4007-9AAC-7D289837B31D}"/>
                    </a:ext>
                  </a:extLst>
                </p:cNvPr>
                <p:cNvSpPr/>
                <p:nvPr/>
              </p:nvSpPr>
              <p:spPr>
                <a:xfrm>
                  <a:off x="8257082" y="1553980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21" name="Group 43">
                  <a:extLst>
                    <a:ext uri="{FF2B5EF4-FFF2-40B4-BE49-F238E27FC236}">
                      <a16:creationId xmlns:a16="http://schemas.microsoft.com/office/drawing/2014/main" id="{AC4B2896-EB9B-43CF-87EA-D34552285C5A}"/>
                    </a:ext>
                  </a:extLst>
                </p:cNvPr>
                <p:cNvGrpSpPr/>
                <p:nvPr/>
              </p:nvGrpSpPr>
              <p:grpSpPr>
                <a:xfrm>
                  <a:off x="8458200" y="609600"/>
                  <a:ext cx="685800" cy="1524000"/>
                  <a:chOff x="8458200" y="609600"/>
                  <a:chExt cx="685800" cy="1524000"/>
                </a:xfrm>
              </p:grpSpPr>
              <p:sp>
                <p:nvSpPr>
                  <p:cNvPr id="429" name="Diamond 39">
                    <a:extLst>
                      <a:ext uri="{FF2B5EF4-FFF2-40B4-BE49-F238E27FC236}">
                        <a16:creationId xmlns:a16="http://schemas.microsoft.com/office/drawing/2014/main" id="{F5A0A7AB-FA02-43A9-9210-CD094914FD87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0" name="Quad Arrow 41">
                    <a:extLst>
                      <a:ext uri="{FF2B5EF4-FFF2-40B4-BE49-F238E27FC236}">
                        <a16:creationId xmlns:a16="http://schemas.microsoft.com/office/drawing/2014/main" id="{0D7ADBF2-1F1E-4078-BC6E-481918A0466E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22" name="Diamond 42">
                  <a:extLst>
                    <a:ext uri="{FF2B5EF4-FFF2-40B4-BE49-F238E27FC236}">
                      <a16:creationId xmlns:a16="http://schemas.microsoft.com/office/drawing/2014/main" id="{82278F78-208B-410C-9142-462B0A273F57}"/>
                    </a:ext>
                  </a:extLst>
                </p:cNvPr>
                <p:cNvSpPr/>
                <p:nvPr/>
              </p:nvSpPr>
              <p:spPr>
                <a:xfrm>
                  <a:off x="8994098" y="1601449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23" name="Group 44">
                  <a:extLst>
                    <a:ext uri="{FF2B5EF4-FFF2-40B4-BE49-F238E27FC236}">
                      <a16:creationId xmlns:a16="http://schemas.microsoft.com/office/drawing/2014/main" id="{EEA972EA-9DC9-49EE-9DD3-001E746FEA36}"/>
                    </a:ext>
                  </a:extLst>
                </p:cNvPr>
                <p:cNvGrpSpPr/>
                <p:nvPr/>
              </p:nvGrpSpPr>
              <p:grpSpPr>
                <a:xfrm>
                  <a:off x="8458200" y="2209800"/>
                  <a:ext cx="685800" cy="1524000"/>
                  <a:chOff x="8458200" y="609600"/>
                  <a:chExt cx="685800" cy="1524000"/>
                </a:xfrm>
              </p:grpSpPr>
              <p:sp>
                <p:nvSpPr>
                  <p:cNvPr id="427" name="Diamond 426">
                    <a:extLst>
                      <a:ext uri="{FF2B5EF4-FFF2-40B4-BE49-F238E27FC236}">
                        <a16:creationId xmlns:a16="http://schemas.microsoft.com/office/drawing/2014/main" id="{AE5BA590-EAFB-41B1-A874-6002DCD6D2F1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" name="Quad Arrow 80">
                    <a:extLst>
                      <a:ext uri="{FF2B5EF4-FFF2-40B4-BE49-F238E27FC236}">
                        <a16:creationId xmlns:a16="http://schemas.microsoft.com/office/drawing/2014/main" id="{E9F1E26D-0A85-4621-81F0-30C1C41DD432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24" name="Diamond 423">
                  <a:extLst>
                    <a:ext uri="{FF2B5EF4-FFF2-40B4-BE49-F238E27FC236}">
                      <a16:creationId xmlns:a16="http://schemas.microsoft.com/office/drawing/2014/main" id="{2E9AFABD-7F0A-4F1D-9892-B007DF334C1F}"/>
                    </a:ext>
                  </a:extLst>
                </p:cNvPr>
                <p:cNvSpPr/>
                <p:nvPr/>
              </p:nvSpPr>
              <p:spPr>
                <a:xfrm>
                  <a:off x="8382000" y="3429000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Diamond 424">
                  <a:extLst>
                    <a:ext uri="{FF2B5EF4-FFF2-40B4-BE49-F238E27FC236}">
                      <a16:creationId xmlns:a16="http://schemas.microsoft.com/office/drawing/2014/main" id="{657C693B-148A-41D7-95F6-76CBA5A51EE0}"/>
                    </a:ext>
                  </a:extLst>
                </p:cNvPr>
                <p:cNvSpPr/>
                <p:nvPr/>
              </p:nvSpPr>
              <p:spPr>
                <a:xfrm>
                  <a:off x="8901659" y="3414010"/>
                  <a:ext cx="311108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Diamond 425">
                  <a:extLst>
                    <a:ext uri="{FF2B5EF4-FFF2-40B4-BE49-F238E27FC236}">
                      <a16:creationId xmlns:a16="http://schemas.microsoft.com/office/drawing/2014/main" id="{F6F8BF09-7404-4061-9BB6-F368EAB871FA}"/>
                    </a:ext>
                  </a:extLst>
                </p:cNvPr>
                <p:cNvSpPr/>
                <p:nvPr/>
              </p:nvSpPr>
              <p:spPr>
                <a:xfrm>
                  <a:off x="8666813" y="3807502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1" name="Group 51">
                <a:extLst>
                  <a:ext uri="{FF2B5EF4-FFF2-40B4-BE49-F238E27FC236}">
                    <a16:creationId xmlns:a16="http://schemas.microsoft.com/office/drawing/2014/main" id="{B122EFBB-945E-4244-8224-C09949ABA31E}"/>
                  </a:ext>
                </a:extLst>
              </p:cNvPr>
              <p:cNvGrpSpPr/>
              <p:nvPr/>
            </p:nvGrpSpPr>
            <p:grpSpPr>
              <a:xfrm>
                <a:off x="5486400" y="1219200"/>
                <a:ext cx="505918" cy="1447800"/>
                <a:chOff x="8257082" y="609600"/>
                <a:chExt cx="1045626" cy="3883702"/>
              </a:xfrm>
            </p:grpSpPr>
            <p:sp>
              <p:nvSpPr>
                <p:cNvPr id="409" name="Diamond 408">
                  <a:extLst>
                    <a:ext uri="{FF2B5EF4-FFF2-40B4-BE49-F238E27FC236}">
                      <a16:creationId xmlns:a16="http://schemas.microsoft.com/office/drawing/2014/main" id="{07C99744-C8A2-435B-8842-7DA1697B8745}"/>
                    </a:ext>
                  </a:extLst>
                </p:cNvPr>
                <p:cNvSpPr/>
                <p:nvPr/>
              </p:nvSpPr>
              <p:spPr>
                <a:xfrm>
                  <a:off x="8257082" y="1553980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0" name="Group 43">
                  <a:extLst>
                    <a:ext uri="{FF2B5EF4-FFF2-40B4-BE49-F238E27FC236}">
                      <a16:creationId xmlns:a16="http://schemas.microsoft.com/office/drawing/2014/main" id="{0051E0B9-3E12-4A5D-9B04-02E319ECD12E}"/>
                    </a:ext>
                  </a:extLst>
                </p:cNvPr>
                <p:cNvGrpSpPr/>
                <p:nvPr/>
              </p:nvGrpSpPr>
              <p:grpSpPr>
                <a:xfrm>
                  <a:off x="8458200" y="609600"/>
                  <a:ext cx="685800" cy="1524000"/>
                  <a:chOff x="8458200" y="609600"/>
                  <a:chExt cx="685800" cy="1524000"/>
                </a:xfrm>
              </p:grpSpPr>
              <p:sp>
                <p:nvSpPr>
                  <p:cNvPr id="418" name="Diamond 417">
                    <a:extLst>
                      <a:ext uri="{FF2B5EF4-FFF2-40B4-BE49-F238E27FC236}">
                        <a16:creationId xmlns:a16="http://schemas.microsoft.com/office/drawing/2014/main" id="{E0731DE1-8E66-4AAC-A374-E9D324F5AFCF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" name="Quad Arrow 71">
                    <a:extLst>
                      <a:ext uri="{FF2B5EF4-FFF2-40B4-BE49-F238E27FC236}">
                        <a16:creationId xmlns:a16="http://schemas.microsoft.com/office/drawing/2014/main" id="{D4343245-D725-47B4-8814-4DF71685F366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11" name="Diamond 410">
                  <a:extLst>
                    <a:ext uri="{FF2B5EF4-FFF2-40B4-BE49-F238E27FC236}">
                      <a16:creationId xmlns:a16="http://schemas.microsoft.com/office/drawing/2014/main" id="{CF7F877A-2EFA-4320-9B6E-F4ED27CD7CB0}"/>
                    </a:ext>
                  </a:extLst>
                </p:cNvPr>
                <p:cNvSpPr/>
                <p:nvPr/>
              </p:nvSpPr>
              <p:spPr>
                <a:xfrm>
                  <a:off x="8994098" y="1601449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2" name="Group 44">
                  <a:extLst>
                    <a:ext uri="{FF2B5EF4-FFF2-40B4-BE49-F238E27FC236}">
                      <a16:creationId xmlns:a16="http://schemas.microsoft.com/office/drawing/2014/main" id="{1C3713F3-A7FB-414E-B0CF-FC1ED21BF1E8}"/>
                    </a:ext>
                  </a:extLst>
                </p:cNvPr>
                <p:cNvGrpSpPr/>
                <p:nvPr/>
              </p:nvGrpSpPr>
              <p:grpSpPr>
                <a:xfrm>
                  <a:off x="8458200" y="2209800"/>
                  <a:ext cx="685800" cy="1524000"/>
                  <a:chOff x="8458200" y="609600"/>
                  <a:chExt cx="685800" cy="1524000"/>
                </a:xfrm>
              </p:grpSpPr>
              <p:sp>
                <p:nvSpPr>
                  <p:cNvPr id="416" name="Diamond 59">
                    <a:extLst>
                      <a:ext uri="{FF2B5EF4-FFF2-40B4-BE49-F238E27FC236}">
                        <a16:creationId xmlns:a16="http://schemas.microsoft.com/office/drawing/2014/main" id="{111D2C3A-DC8A-4633-8225-73977A1C0F73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" name="Quad Arrow 69">
                    <a:extLst>
                      <a:ext uri="{FF2B5EF4-FFF2-40B4-BE49-F238E27FC236}">
                        <a16:creationId xmlns:a16="http://schemas.microsoft.com/office/drawing/2014/main" id="{50C257C6-6E6F-4F50-AF4E-1D9FE3219F39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13" name="Diamond 412">
                  <a:extLst>
                    <a:ext uri="{FF2B5EF4-FFF2-40B4-BE49-F238E27FC236}">
                      <a16:creationId xmlns:a16="http://schemas.microsoft.com/office/drawing/2014/main" id="{B24421E1-43C6-4F0C-9E62-4AFA1682DCFE}"/>
                    </a:ext>
                  </a:extLst>
                </p:cNvPr>
                <p:cNvSpPr/>
                <p:nvPr/>
              </p:nvSpPr>
              <p:spPr>
                <a:xfrm>
                  <a:off x="8382000" y="3429000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Diamond 57">
                  <a:extLst>
                    <a:ext uri="{FF2B5EF4-FFF2-40B4-BE49-F238E27FC236}">
                      <a16:creationId xmlns:a16="http://schemas.microsoft.com/office/drawing/2014/main" id="{4D998953-36D8-4403-B2B4-BDBB7C873FE6}"/>
                    </a:ext>
                  </a:extLst>
                </p:cNvPr>
                <p:cNvSpPr/>
                <p:nvPr/>
              </p:nvSpPr>
              <p:spPr>
                <a:xfrm>
                  <a:off x="8901659" y="3414010"/>
                  <a:ext cx="311108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Diamond 414">
                  <a:extLst>
                    <a:ext uri="{FF2B5EF4-FFF2-40B4-BE49-F238E27FC236}">
                      <a16:creationId xmlns:a16="http://schemas.microsoft.com/office/drawing/2014/main" id="{8EC7ED43-2E4F-4D75-AEF3-6443CD5A9B9E}"/>
                    </a:ext>
                  </a:extLst>
                </p:cNvPr>
                <p:cNvSpPr/>
                <p:nvPr/>
              </p:nvSpPr>
              <p:spPr>
                <a:xfrm>
                  <a:off x="8666813" y="3807502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2" name="Group 102">
                <a:extLst>
                  <a:ext uri="{FF2B5EF4-FFF2-40B4-BE49-F238E27FC236}">
                    <a16:creationId xmlns:a16="http://schemas.microsoft.com/office/drawing/2014/main" id="{3E913281-FEBB-411D-8366-5B048B57C851}"/>
                  </a:ext>
                </a:extLst>
              </p:cNvPr>
              <p:cNvGrpSpPr/>
              <p:nvPr/>
            </p:nvGrpSpPr>
            <p:grpSpPr>
              <a:xfrm>
                <a:off x="5943600" y="2743200"/>
                <a:ext cx="1261672" cy="1350364"/>
                <a:chOff x="7912643" y="1528673"/>
                <a:chExt cx="1972825" cy="2562393"/>
              </a:xfrm>
            </p:grpSpPr>
            <p:sp>
              <p:nvSpPr>
                <p:cNvPr id="383" name="Diamond 382">
                  <a:extLst>
                    <a:ext uri="{FF2B5EF4-FFF2-40B4-BE49-F238E27FC236}">
                      <a16:creationId xmlns:a16="http://schemas.microsoft.com/office/drawing/2014/main" id="{DDF51EA2-32FA-482E-A0BF-80750F0B113A}"/>
                    </a:ext>
                  </a:extLst>
                </p:cNvPr>
                <p:cNvSpPr/>
                <p:nvPr/>
              </p:nvSpPr>
              <p:spPr>
                <a:xfrm rot="20525627">
                  <a:off x="7912643" y="2112758"/>
                  <a:ext cx="247390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84" name="Group 43">
                  <a:extLst>
                    <a:ext uri="{FF2B5EF4-FFF2-40B4-BE49-F238E27FC236}">
                      <a16:creationId xmlns:a16="http://schemas.microsoft.com/office/drawing/2014/main" id="{F7FE58B9-1313-45D3-8939-D7545D777764}"/>
                    </a:ext>
                  </a:extLst>
                </p:cNvPr>
                <p:cNvGrpSpPr/>
                <p:nvPr/>
              </p:nvGrpSpPr>
              <p:grpSpPr>
                <a:xfrm rot="20525627">
                  <a:off x="7976344" y="1547928"/>
                  <a:ext cx="549754" cy="777441"/>
                  <a:chOff x="8458200" y="609600"/>
                  <a:chExt cx="685800" cy="1524000"/>
                </a:xfrm>
              </p:grpSpPr>
              <p:sp>
                <p:nvSpPr>
                  <p:cNvPr id="407" name="Diamond 406">
                    <a:extLst>
                      <a:ext uri="{FF2B5EF4-FFF2-40B4-BE49-F238E27FC236}">
                        <a16:creationId xmlns:a16="http://schemas.microsoft.com/office/drawing/2014/main" id="{055D1355-6CB1-478D-8832-39786EB047D2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" name="Quad Arrow 60">
                    <a:extLst>
                      <a:ext uri="{FF2B5EF4-FFF2-40B4-BE49-F238E27FC236}">
                        <a16:creationId xmlns:a16="http://schemas.microsoft.com/office/drawing/2014/main" id="{5C7D87A5-CB86-49C6-88D7-73832F350993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5" name="Diamond 384">
                  <a:extLst>
                    <a:ext uri="{FF2B5EF4-FFF2-40B4-BE49-F238E27FC236}">
                      <a16:creationId xmlns:a16="http://schemas.microsoft.com/office/drawing/2014/main" id="{764299A7-EA19-491C-A311-6DCD0D1B9ADA}"/>
                    </a:ext>
                  </a:extLst>
                </p:cNvPr>
                <p:cNvSpPr/>
                <p:nvPr/>
              </p:nvSpPr>
              <p:spPr>
                <a:xfrm rot="20525627">
                  <a:off x="8482280" y="1954150"/>
                  <a:ext cx="247390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86" name="Group 44">
                  <a:extLst>
                    <a:ext uri="{FF2B5EF4-FFF2-40B4-BE49-F238E27FC236}">
                      <a16:creationId xmlns:a16="http://schemas.microsoft.com/office/drawing/2014/main" id="{1383BF9E-47D8-434B-AB0E-1C9CB64E2C89}"/>
                    </a:ext>
                  </a:extLst>
                </p:cNvPr>
                <p:cNvGrpSpPr/>
                <p:nvPr/>
              </p:nvGrpSpPr>
              <p:grpSpPr>
                <a:xfrm rot="20525627">
                  <a:off x="8227328" y="2324700"/>
                  <a:ext cx="549754" cy="777441"/>
                  <a:chOff x="8458200" y="609600"/>
                  <a:chExt cx="685800" cy="1524000"/>
                </a:xfrm>
              </p:grpSpPr>
              <p:sp>
                <p:nvSpPr>
                  <p:cNvPr id="405" name="Diamond 404">
                    <a:extLst>
                      <a:ext uri="{FF2B5EF4-FFF2-40B4-BE49-F238E27FC236}">
                        <a16:creationId xmlns:a16="http://schemas.microsoft.com/office/drawing/2014/main" id="{0A9EE536-5E8B-48DD-8AA5-50E849801830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Quad Arrow 58">
                    <a:extLst>
                      <a:ext uri="{FF2B5EF4-FFF2-40B4-BE49-F238E27FC236}">
                        <a16:creationId xmlns:a16="http://schemas.microsoft.com/office/drawing/2014/main" id="{23688E05-1C55-4027-A316-6AE9763CB438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7" name="Diamond 386">
                  <a:extLst>
                    <a:ext uri="{FF2B5EF4-FFF2-40B4-BE49-F238E27FC236}">
                      <a16:creationId xmlns:a16="http://schemas.microsoft.com/office/drawing/2014/main" id="{18A6BF94-3361-41BD-821E-CD7342D4E102}"/>
                    </a:ext>
                  </a:extLst>
                </p:cNvPr>
                <p:cNvSpPr/>
                <p:nvPr/>
              </p:nvSpPr>
              <p:spPr>
                <a:xfrm rot="20525627">
                  <a:off x="8302017" y="2992145"/>
                  <a:ext cx="247390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Diamond 387">
                  <a:extLst>
                    <a:ext uri="{FF2B5EF4-FFF2-40B4-BE49-F238E27FC236}">
                      <a16:creationId xmlns:a16="http://schemas.microsoft.com/office/drawing/2014/main" id="{195B7968-A866-456D-A36D-2B275AC72260}"/>
                    </a:ext>
                  </a:extLst>
                </p:cNvPr>
                <p:cNvSpPr/>
                <p:nvPr/>
              </p:nvSpPr>
              <p:spPr>
                <a:xfrm rot="20525627">
                  <a:off x="8696011" y="2856482"/>
                  <a:ext cx="249392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Diamond 388">
                  <a:extLst>
                    <a:ext uri="{FF2B5EF4-FFF2-40B4-BE49-F238E27FC236}">
                      <a16:creationId xmlns:a16="http://schemas.microsoft.com/office/drawing/2014/main" id="{67F6FADA-922E-4B96-B0E7-02A33977B255}"/>
                    </a:ext>
                  </a:extLst>
                </p:cNvPr>
                <p:cNvSpPr/>
                <p:nvPr/>
              </p:nvSpPr>
              <p:spPr>
                <a:xfrm rot="20525627">
                  <a:off x="8578638" y="3105681"/>
                  <a:ext cx="247390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90" name="Group 87">
                  <a:extLst>
                    <a:ext uri="{FF2B5EF4-FFF2-40B4-BE49-F238E27FC236}">
                      <a16:creationId xmlns:a16="http://schemas.microsoft.com/office/drawing/2014/main" id="{214D6B7B-CC56-43C9-A7A0-2C4B284AC68A}"/>
                    </a:ext>
                  </a:extLst>
                </p:cNvPr>
                <p:cNvGrpSpPr/>
                <p:nvPr/>
              </p:nvGrpSpPr>
              <p:grpSpPr>
                <a:xfrm rot="1074373" flipH="1">
                  <a:off x="9047268" y="1528673"/>
                  <a:ext cx="838200" cy="1981200"/>
                  <a:chOff x="8257082" y="609600"/>
                  <a:chExt cx="1045626" cy="3883702"/>
                </a:xfrm>
              </p:grpSpPr>
              <p:sp>
                <p:nvSpPr>
                  <p:cNvPr id="394" name="Diamond 393">
                    <a:extLst>
                      <a:ext uri="{FF2B5EF4-FFF2-40B4-BE49-F238E27FC236}">
                        <a16:creationId xmlns:a16="http://schemas.microsoft.com/office/drawing/2014/main" id="{2790F187-CF05-471C-8046-6C712E18347F}"/>
                      </a:ext>
                    </a:extLst>
                  </p:cNvPr>
                  <p:cNvSpPr/>
                  <p:nvPr/>
                </p:nvSpPr>
                <p:spPr>
                  <a:xfrm>
                    <a:off x="8257082" y="1553980"/>
                    <a:ext cx="308610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95" name="Group 43">
                    <a:extLst>
                      <a:ext uri="{FF2B5EF4-FFF2-40B4-BE49-F238E27FC236}">
                        <a16:creationId xmlns:a16="http://schemas.microsoft.com/office/drawing/2014/main" id="{5D49CDB2-C9D3-47B6-8B53-7BAF2E16E0EC}"/>
                      </a:ext>
                    </a:extLst>
                  </p:cNvPr>
                  <p:cNvGrpSpPr/>
                  <p:nvPr/>
                </p:nvGrpSpPr>
                <p:grpSpPr>
                  <a:xfrm>
                    <a:off x="8458200" y="609600"/>
                    <a:ext cx="685800" cy="1524000"/>
                    <a:chOff x="8458200" y="609600"/>
                    <a:chExt cx="685800" cy="1524000"/>
                  </a:xfrm>
                </p:grpSpPr>
                <p:sp>
                  <p:nvSpPr>
                    <p:cNvPr id="403" name="Diamond 402">
                      <a:extLst>
                        <a:ext uri="{FF2B5EF4-FFF2-40B4-BE49-F238E27FC236}">
                          <a16:creationId xmlns:a16="http://schemas.microsoft.com/office/drawing/2014/main" id="{88F3C832-C7BE-4AB6-9F5D-01BA673C88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58200" y="609600"/>
                      <a:ext cx="685800" cy="1524000"/>
                    </a:xfrm>
                    <a:prstGeom prst="diamond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4" name="Quad Arrow 56">
                      <a:extLst>
                        <a:ext uri="{FF2B5EF4-FFF2-40B4-BE49-F238E27FC236}">
                          <a16:creationId xmlns:a16="http://schemas.microsoft.com/office/drawing/2014/main" id="{686897E1-4DE8-48A5-8C1E-7185842D81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5662" y="1064302"/>
                      <a:ext cx="562132" cy="624590"/>
                    </a:xfrm>
                    <a:prstGeom prst="quadArrow">
                      <a:avLst>
                        <a:gd name="adj1" fmla="val 20712"/>
                        <a:gd name="adj2" fmla="val 32336"/>
                        <a:gd name="adj3" fmla="val 25182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96" name="Diamond 395">
                    <a:extLst>
                      <a:ext uri="{FF2B5EF4-FFF2-40B4-BE49-F238E27FC236}">
                        <a16:creationId xmlns:a16="http://schemas.microsoft.com/office/drawing/2014/main" id="{30D3F2B3-F646-4A3F-8EFB-B39C943067A3}"/>
                      </a:ext>
                    </a:extLst>
                  </p:cNvPr>
                  <p:cNvSpPr/>
                  <p:nvPr/>
                </p:nvSpPr>
                <p:spPr>
                  <a:xfrm>
                    <a:off x="8994098" y="1601449"/>
                    <a:ext cx="308610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97" name="Group 727">
                    <a:extLst>
                      <a:ext uri="{FF2B5EF4-FFF2-40B4-BE49-F238E27FC236}">
                        <a16:creationId xmlns:a16="http://schemas.microsoft.com/office/drawing/2014/main" id="{C9066678-2B42-4B85-AEF5-43F968659894}"/>
                      </a:ext>
                    </a:extLst>
                  </p:cNvPr>
                  <p:cNvGrpSpPr/>
                  <p:nvPr/>
                </p:nvGrpSpPr>
                <p:grpSpPr>
                  <a:xfrm>
                    <a:off x="8458200" y="2209800"/>
                    <a:ext cx="685800" cy="1524000"/>
                    <a:chOff x="8458200" y="609600"/>
                    <a:chExt cx="685800" cy="1524000"/>
                  </a:xfrm>
                </p:grpSpPr>
                <p:sp>
                  <p:nvSpPr>
                    <p:cNvPr id="401" name="Diamond 400">
                      <a:extLst>
                        <a:ext uri="{FF2B5EF4-FFF2-40B4-BE49-F238E27FC236}">
                          <a16:creationId xmlns:a16="http://schemas.microsoft.com/office/drawing/2014/main" id="{B11A7AD8-FAAE-41F7-B575-7B1DA996C1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58200" y="609600"/>
                      <a:ext cx="685800" cy="1524000"/>
                    </a:xfrm>
                    <a:prstGeom prst="diamond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2" name="Quad Arrow 54">
                      <a:extLst>
                        <a:ext uri="{FF2B5EF4-FFF2-40B4-BE49-F238E27FC236}">
                          <a16:creationId xmlns:a16="http://schemas.microsoft.com/office/drawing/2014/main" id="{E2F211E9-3674-40A6-94D2-92268A5B4D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5662" y="1064302"/>
                      <a:ext cx="562132" cy="624590"/>
                    </a:xfrm>
                    <a:prstGeom prst="quadArrow">
                      <a:avLst>
                        <a:gd name="adj1" fmla="val 20712"/>
                        <a:gd name="adj2" fmla="val 32336"/>
                        <a:gd name="adj3" fmla="val 25182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98" name="Diamond 397">
                    <a:extLst>
                      <a:ext uri="{FF2B5EF4-FFF2-40B4-BE49-F238E27FC236}">
                        <a16:creationId xmlns:a16="http://schemas.microsoft.com/office/drawing/2014/main" id="{EECF0143-04E5-4AF4-ABA7-14C17A8EF52F}"/>
                      </a:ext>
                    </a:extLst>
                  </p:cNvPr>
                  <p:cNvSpPr/>
                  <p:nvPr/>
                </p:nvSpPr>
                <p:spPr>
                  <a:xfrm>
                    <a:off x="8382000" y="3429000"/>
                    <a:ext cx="308610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" name="Diamond 398">
                    <a:extLst>
                      <a:ext uri="{FF2B5EF4-FFF2-40B4-BE49-F238E27FC236}">
                        <a16:creationId xmlns:a16="http://schemas.microsoft.com/office/drawing/2014/main" id="{4DDDC0A1-26A6-463D-BC3D-30B7F6F03332}"/>
                      </a:ext>
                    </a:extLst>
                  </p:cNvPr>
                  <p:cNvSpPr/>
                  <p:nvPr/>
                </p:nvSpPr>
                <p:spPr>
                  <a:xfrm>
                    <a:off x="8901659" y="3414010"/>
                    <a:ext cx="311108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Diamond 399">
                    <a:extLst>
                      <a:ext uri="{FF2B5EF4-FFF2-40B4-BE49-F238E27FC236}">
                        <a16:creationId xmlns:a16="http://schemas.microsoft.com/office/drawing/2014/main" id="{A832D655-1C57-4D5D-B182-C8324DE6AFCD}"/>
                      </a:ext>
                    </a:extLst>
                  </p:cNvPr>
                  <p:cNvSpPr/>
                  <p:nvPr/>
                </p:nvSpPr>
                <p:spPr>
                  <a:xfrm>
                    <a:off x="8666813" y="3807502"/>
                    <a:ext cx="308610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1" name="Group 363">
                  <a:extLst>
                    <a:ext uri="{FF2B5EF4-FFF2-40B4-BE49-F238E27FC236}">
                      <a16:creationId xmlns:a16="http://schemas.microsoft.com/office/drawing/2014/main" id="{EB8B09D4-0DF2-422B-A444-F92C04EEE07A}"/>
                    </a:ext>
                  </a:extLst>
                </p:cNvPr>
                <p:cNvGrpSpPr/>
                <p:nvPr/>
              </p:nvGrpSpPr>
              <p:grpSpPr>
                <a:xfrm>
                  <a:off x="8530981" y="3075677"/>
                  <a:ext cx="747930" cy="1015389"/>
                  <a:chOff x="8458200" y="609600"/>
                  <a:chExt cx="685800" cy="1524000"/>
                </a:xfrm>
              </p:grpSpPr>
              <p:sp>
                <p:nvSpPr>
                  <p:cNvPr id="392" name="Diamond 391">
                    <a:extLst>
                      <a:ext uri="{FF2B5EF4-FFF2-40B4-BE49-F238E27FC236}">
                        <a16:creationId xmlns:a16="http://schemas.microsoft.com/office/drawing/2014/main" id="{14D87C77-CADE-45CF-9C5E-F90B8D26CB2D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" name="Quad Arrow 45">
                    <a:extLst>
                      <a:ext uri="{FF2B5EF4-FFF2-40B4-BE49-F238E27FC236}">
                        <a16:creationId xmlns:a16="http://schemas.microsoft.com/office/drawing/2014/main" id="{DA99420B-8350-4A0A-94F9-73A54286CE5F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356" name="Group 256">
              <a:extLst>
                <a:ext uri="{FF2B5EF4-FFF2-40B4-BE49-F238E27FC236}">
                  <a16:creationId xmlns:a16="http://schemas.microsoft.com/office/drawing/2014/main" id="{6C65DD35-3D2B-47B3-8097-DE9DF2EAF49E}"/>
                </a:ext>
              </a:extLst>
            </p:cNvPr>
            <p:cNvGrpSpPr/>
            <p:nvPr/>
          </p:nvGrpSpPr>
          <p:grpSpPr>
            <a:xfrm flipH="1">
              <a:off x="7391400" y="3505200"/>
              <a:ext cx="838200" cy="892657"/>
              <a:chOff x="228600" y="1752600"/>
              <a:chExt cx="838200" cy="892657"/>
            </a:xfrm>
          </p:grpSpPr>
          <p:grpSp>
            <p:nvGrpSpPr>
              <p:cNvPr id="357" name="Group 36">
                <a:extLst>
                  <a:ext uri="{FF2B5EF4-FFF2-40B4-BE49-F238E27FC236}">
                    <a16:creationId xmlns:a16="http://schemas.microsoft.com/office/drawing/2014/main" id="{AA94C374-8349-4640-B37E-150B0F0AE229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359" name="Round Same Side Corner Rectangle 11">
                  <a:extLst>
                    <a:ext uri="{FF2B5EF4-FFF2-40B4-BE49-F238E27FC236}">
                      <a16:creationId xmlns:a16="http://schemas.microsoft.com/office/drawing/2014/main" id="{F8A2EFD8-4F0E-4247-AC3B-8A6ACB43EA29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Block Arc 359">
                  <a:extLst>
                    <a:ext uri="{FF2B5EF4-FFF2-40B4-BE49-F238E27FC236}">
                      <a16:creationId xmlns:a16="http://schemas.microsoft.com/office/drawing/2014/main" id="{10C128CF-0874-4C6A-B2E4-5EB4E1044768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A4323541-906C-4BA7-8899-15406D1716AA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B784F020-3AB5-40EB-8913-7F67A2DD6D31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Oval 362">
                  <a:extLst>
                    <a:ext uri="{FF2B5EF4-FFF2-40B4-BE49-F238E27FC236}">
                      <a16:creationId xmlns:a16="http://schemas.microsoft.com/office/drawing/2014/main" id="{6E55F6A0-C950-4890-A18C-2767E1288AB9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333B7B31-A040-46EA-BF62-A5E38D184EF3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Double Wave 364">
                  <a:extLst>
                    <a:ext uri="{FF2B5EF4-FFF2-40B4-BE49-F238E27FC236}">
                      <a16:creationId xmlns:a16="http://schemas.microsoft.com/office/drawing/2014/main" id="{A492C0D8-E90B-470D-93F2-69C09826B777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BEA474D2-635D-4BC8-96E2-67A22C0D8E0A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D55CF333-2F00-4A3A-AD7E-B372447F516F}"/>
              </a:ext>
            </a:extLst>
          </p:cNvPr>
          <p:cNvGrpSpPr/>
          <p:nvPr/>
        </p:nvGrpSpPr>
        <p:grpSpPr>
          <a:xfrm>
            <a:off x="865636" y="211460"/>
            <a:ext cx="3727328" cy="2737592"/>
            <a:chOff x="865636" y="211460"/>
            <a:chExt cx="3727328" cy="2737592"/>
          </a:xfrm>
        </p:grpSpPr>
        <p:sp>
          <p:nvSpPr>
            <p:cNvPr id="437" name="Arrow: Quad 436">
              <a:extLst>
                <a:ext uri="{FF2B5EF4-FFF2-40B4-BE49-F238E27FC236}">
                  <a16:creationId xmlns:a16="http://schemas.microsoft.com/office/drawing/2014/main" id="{E65A7EEC-50A6-4879-A7CE-5EBEBAEE02E9}"/>
                </a:ext>
              </a:extLst>
            </p:cNvPr>
            <p:cNvSpPr/>
            <p:nvPr/>
          </p:nvSpPr>
          <p:spPr>
            <a:xfrm>
              <a:off x="865636" y="211460"/>
              <a:ext cx="3727328" cy="2737592"/>
            </a:xfrm>
            <a:prstGeom prst="quadArrow">
              <a:avLst>
                <a:gd name="adj1" fmla="val 45000"/>
                <a:gd name="adj2" fmla="val 22500"/>
                <a:gd name="adj3" fmla="val 22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533F0AF9-B1BA-4D0F-8BAF-8BFA04C44652}"/>
                </a:ext>
              </a:extLst>
            </p:cNvPr>
            <p:cNvSpPr txBox="1"/>
            <p:nvPr/>
          </p:nvSpPr>
          <p:spPr>
            <a:xfrm>
              <a:off x="1018427" y="1327696"/>
              <a:ext cx="3449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Five of them were wise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776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Picture 749">
            <a:extLst>
              <a:ext uri="{FF2B5EF4-FFF2-40B4-BE49-F238E27FC236}">
                <a16:creationId xmlns:a16="http://schemas.microsoft.com/office/drawing/2014/main" id="{9B3BE7D1-B4CC-4228-BE4C-4357FDDA1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42" y="-26989"/>
            <a:ext cx="12230442" cy="688498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1B2C1B9-781A-413B-9493-35DFEBEAE171}"/>
              </a:ext>
            </a:extLst>
          </p:cNvPr>
          <p:cNvGrpSpPr/>
          <p:nvPr/>
        </p:nvGrpSpPr>
        <p:grpSpPr>
          <a:xfrm>
            <a:off x="9177689" y="1287948"/>
            <a:ext cx="2120175" cy="4916728"/>
            <a:chOff x="1519855" y="349452"/>
            <a:chExt cx="2655905" cy="615909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57442F1-4788-49F2-8F06-051AF1A983A8}"/>
                </a:ext>
              </a:extLst>
            </p:cNvPr>
            <p:cNvSpPr/>
            <p:nvPr/>
          </p:nvSpPr>
          <p:spPr>
            <a:xfrm rot="10800000">
              <a:off x="1551418" y="349452"/>
              <a:ext cx="2588980" cy="2759669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C9A3F1-AC2F-4F50-A487-DF4556AAE65A}"/>
                </a:ext>
              </a:extLst>
            </p:cNvPr>
            <p:cNvSpPr/>
            <p:nvPr/>
          </p:nvSpPr>
          <p:spPr>
            <a:xfrm rot="976600">
              <a:off x="1532204" y="3793170"/>
              <a:ext cx="562732" cy="81469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74829382-298D-40EC-B499-58B79284CD4F}"/>
                </a:ext>
              </a:extLst>
            </p:cNvPr>
            <p:cNvSpPr/>
            <p:nvPr/>
          </p:nvSpPr>
          <p:spPr>
            <a:xfrm rot="808127">
              <a:off x="1559473" y="2126026"/>
              <a:ext cx="1407395" cy="2188537"/>
            </a:xfrm>
            <a:prstGeom prst="trapezoid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864E864A-EC05-43DA-BB65-00C304E8F147}"/>
                </a:ext>
              </a:extLst>
            </p:cNvPr>
            <p:cNvSpPr/>
            <p:nvPr/>
          </p:nvSpPr>
          <p:spPr>
            <a:xfrm>
              <a:off x="2132755" y="2056936"/>
              <a:ext cx="1430103" cy="1536987"/>
            </a:xfrm>
            <a:prstGeom prst="trapezoid">
              <a:avLst>
                <a:gd name="adj" fmla="val 24886"/>
              </a:avLst>
            </a:prstGeom>
            <a:solidFill>
              <a:srgbClr val="DBAF5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8F3E63-14AE-4003-A5F3-5D69650B372E}"/>
                </a:ext>
              </a:extLst>
            </p:cNvPr>
            <p:cNvSpPr/>
            <p:nvPr/>
          </p:nvSpPr>
          <p:spPr>
            <a:xfrm rot="886948" flipH="1">
              <a:off x="2810938" y="5911767"/>
              <a:ext cx="747999" cy="59678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6BD7816-DAAE-428A-AFAE-D265A7C0DDF6}"/>
                </a:ext>
              </a:extLst>
            </p:cNvPr>
            <p:cNvSpPr/>
            <p:nvPr/>
          </p:nvSpPr>
          <p:spPr>
            <a:xfrm rot="20713052">
              <a:off x="1902937" y="5911767"/>
              <a:ext cx="747999" cy="59678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A84812ED-2A92-40B3-A575-AA6CDF28998C}"/>
                </a:ext>
              </a:extLst>
            </p:cNvPr>
            <p:cNvSpPr/>
            <p:nvPr/>
          </p:nvSpPr>
          <p:spPr>
            <a:xfrm>
              <a:off x="1519855" y="2137830"/>
              <a:ext cx="2655905" cy="4044699"/>
            </a:xfrm>
            <a:prstGeom prst="trapezoid">
              <a:avLst>
                <a:gd name="adj" fmla="val 3494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B3DEC0-E552-4737-8573-A22D292A9A63}"/>
                </a:ext>
              </a:extLst>
            </p:cNvPr>
            <p:cNvSpPr/>
            <p:nvPr/>
          </p:nvSpPr>
          <p:spPr>
            <a:xfrm>
              <a:off x="2117131" y="3491848"/>
              <a:ext cx="1430103" cy="24268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4A2E79C-1929-4789-AB1D-D1CA85EC66CB}"/>
                </a:ext>
              </a:extLst>
            </p:cNvPr>
            <p:cNvSpPr/>
            <p:nvPr/>
          </p:nvSpPr>
          <p:spPr>
            <a:xfrm>
              <a:off x="2268956" y="3593919"/>
              <a:ext cx="204301" cy="1132517"/>
            </a:xfrm>
            <a:prstGeom prst="round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B125D68-AAD7-4E19-81A5-0C39C563EA07}"/>
                </a:ext>
              </a:extLst>
            </p:cNvPr>
            <p:cNvSpPr/>
            <p:nvPr/>
          </p:nvSpPr>
          <p:spPr>
            <a:xfrm rot="20563410">
              <a:off x="2411039" y="3478127"/>
              <a:ext cx="215948" cy="1375199"/>
            </a:xfrm>
            <a:prstGeom prst="round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B008120-5038-4DD5-BD1D-E41D5AA40BC4}"/>
                </a:ext>
              </a:extLst>
            </p:cNvPr>
            <p:cNvSpPr/>
            <p:nvPr/>
          </p:nvSpPr>
          <p:spPr>
            <a:xfrm>
              <a:off x="2200857" y="3432133"/>
              <a:ext cx="272401" cy="242680"/>
            </a:xfrm>
            <a:prstGeom prst="round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A5E9A1D-0AC2-42AB-A992-B48E18F9C3C0}"/>
                </a:ext>
              </a:extLst>
            </p:cNvPr>
            <p:cNvSpPr/>
            <p:nvPr/>
          </p:nvSpPr>
          <p:spPr>
            <a:xfrm flipH="1">
              <a:off x="2564109" y="1438796"/>
              <a:ext cx="615217" cy="122631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F2700F48-4850-4AD1-A02A-16818853E3D4}"/>
                </a:ext>
              </a:extLst>
            </p:cNvPr>
            <p:cNvSpPr/>
            <p:nvPr/>
          </p:nvSpPr>
          <p:spPr>
            <a:xfrm rot="533072">
              <a:off x="3248970" y="3998884"/>
              <a:ext cx="519990" cy="80277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EB0F108A-F132-4F44-9C26-BB7153D4B051}"/>
                </a:ext>
              </a:extLst>
            </p:cNvPr>
            <p:cNvSpPr/>
            <p:nvPr/>
          </p:nvSpPr>
          <p:spPr>
            <a:xfrm rot="21242778" flipH="1">
              <a:off x="2826246" y="2204024"/>
              <a:ext cx="1216602" cy="2214230"/>
            </a:xfrm>
            <a:prstGeom prst="trapezoid">
              <a:avLst>
                <a:gd name="adj" fmla="val 4520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AD21975-8A76-4CED-8235-FBA567DE4361}"/>
                </a:ext>
              </a:extLst>
            </p:cNvPr>
            <p:cNvSpPr/>
            <p:nvPr/>
          </p:nvSpPr>
          <p:spPr>
            <a:xfrm>
              <a:off x="2216457" y="564889"/>
              <a:ext cx="1245855" cy="18312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D342EC4-0CFB-466B-859B-C089DD7793F3}"/>
                </a:ext>
              </a:extLst>
            </p:cNvPr>
            <p:cNvSpPr/>
            <p:nvPr/>
          </p:nvSpPr>
          <p:spPr>
            <a:xfrm>
              <a:off x="1956532" y="1006559"/>
              <a:ext cx="165766" cy="1478493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3ED57BF-1E12-4EDC-86C3-4C3F4E1FA444}"/>
                </a:ext>
              </a:extLst>
            </p:cNvPr>
            <p:cNvSpPr/>
            <p:nvPr/>
          </p:nvSpPr>
          <p:spPr>
            <a:xfrm rot="407483">
              <a:off x="2227556" y="1734750"/>
              <a:ext cx="1228391" cy="784543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ECBC083-1CC1-4353-A33C-9E470C66CFA5}"/>
                </a:ext>
              </a:extLst>
            </p:cNvPr>
            <p:cNvSpPr/>
            <p:nvPr/>
          </p:nvSpPr>
          <p:spPr>
            <a:xfrm>
              <a:off x="2602743" y="1834903"/>
              <a:ext cx="457465" cy="22203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E00D51E-40F2-48EF-AEC1-668BAF5D53C2}"/>
                </a:ext>
              </a:extLst>
            </p:cNvPr>
            <p:cNvSpPr/>
            <p:nvPr/>
          </p:nvSpPr>
          <p:spPr>
            <a:xfrm rot="10800000">
              <a:off x="2263170" y="362873"/>
              <a:ext cx="1177860" cy="716984"/>
            </a:xfrm>
            <a:custGeom>
              <a:avLst/>
              <a:gdLst>
                <a:gd name="connsiteX0" fmla="*/ 1656972 w 2588980"/>
                <a:gd name="connsiteY0" fmla="*/ 2759669 h 2759669"/>
                <a:gd name="connsiteX1" fmla="*/ 1288013 w 2588980"/>
                <a:gd name="connsiteY1" fmla="*/ 2617194 h 2759669"/>
                <a:gd name="connsiteX2" fmla="*/ 1256517 w 2588980"/>
                <a:gd name="connsiteY2" fmla="*/ 2575051 h 2759669"/>
                <a:gd name="connsiteX3" fmla="*/ 1225023 w 2588980"/>
                <a:gd name="connsiteY3" fmla="*/ 2617193 h 2759669"/>
                <a:gd name="connsiteX4" fmla="*/ 856063 w 2588980"/>
                <a:gd name="connsiteY4" fmla="*/ 2759669 h 2759669"/>
                <a:gd name="connsiteX5" fmla="*/ 411114 w 2588980"/>
                <a:gd name="connsiteY5" fmla="*/ 2436513 h 2759669"/>
                <a:gd name="connsiteX6" fmla="*/ 420154 w 2588980"/>
                <a:gd name="connsiteY6" fmla="*/ 2371386 h 2759669"/>
                <a:gd name="connsiteX7" fmla="*/ 420504 w 2588980"/>
                <a:gd name="connsiteY7" fmla="*/ 2370568 h 2759669"/>
                <a:gd name="connsiteX8" fmla="*/ 410857 w 2588980"/>
                <a:gd name="connsiteY8" fmla="*/ 2354188 h 2759669"/>
                <a:gd name="connsiteX9" fmla="*/ 380957 w 2588980"/>
                <a:gd name="connsiteY9" fmla="*/ 2266634 h 2759669"/>
                <a:gd name="connsiteX10" fmla="*/ 379983 w 2588980"/>
                <a:gd name="connsiteY10" fmla="*/ 2266222 h 2759669"/>
                <a:gd name="connsiteX11" fmla="*/ 304248 w 2588980"/>
                <a:gd name="connsiteY11" fmla="*/ 2234205 h 2759669"/>
                <a:gd name="connsiteX12" fmla="*/ 136290 w 2588980"/>
                <a:gd name="connsiteY12" fmla="*/ 2014919 h 2759669"/>
                <a:gd name="connsiteX13" fmla="*/ 117746 w 2588980"/>
                <a:gd name="connsiteY13" fmla="*/ 1718328 h 2759669"/>
                <a:gd name="connsiteX14" fmla="*/ 2978 w 2588980"/>
                <a:gd name="connsiteY14" fmla="*/ 1273127 h 2759669"/>
                <a:gd name="connsiteX15" fmla="*/ 299805 w 2588980"/>
                <a:gd name="connsiteY15" fmla="*/ 845357 h 2759669"/>
                <a:gd name="connsiteX16" fmla="*/ 387150 w 2588980"/>
                <a:gd name="connsiteY16" fmla="*/ 494812 h 2759669"/>
                <a:gd name="connsiteX17" fmla="*/ 791202 w 2588980"/>
                <a:gd name="connsiteY17" fmla="*/ 414670 h 2759669"/>
                <a:gd name="connsiteX18" fmla="*/ 1048100 w 2588980"/>
                <a:gd name="connsiteY18" fmla="*/ 25019 h 2759669"/>
                <a:gd name="connsiteX19" fmla="*/ 1497936 w 2588980"/>
                <a:gd name="connsiteY19" fmla="*/ 204739 h 2759669"/>
                <a:gd name="connsiteX20" fmla="*/ 2155625 w 2588980"/>
                <a:gd name="connsiteY20" fmla="*/ 361875 h 2759669"/>
                <a:gd name="connsiteX21" fmla="*/ 2458866 w 2588980"/>
                <a:gd name="connsiteY21" fmla="*/ 577807 h 2759669"/>
                <a:gd name="connsiteX22" fmla="*/ 2430434 w 2588980"/>
                <a:gd name="connsiteY22" fmla="*/ 911218 h 2759669"/>
                <a:gd name="connsiteX23" fmla="*/ 2588977 w 2588980"/>
                <a:gd name="connsiteY23" fmla="*/ 1235303 h 2759669"/>
                <a:gd name="connsiteX24" fmla="*/ 2386891 w 2588980"/>
                <a:gd name="connsiteY24" fmla="*/ 1556223 h 2759669"/>
                <a:gd name="connsiteX25" fmla="*/ 2385439 w 2588980"/>
                <a:gd name="connsiteY25" fmla="*/ 1564313 h 2759669"/>
                <a:gd name="connsiteX26" fmla="*/ 2323779 w 2588980"/>
                <a:gd name="connsiteY26" fmla="*/ 2003264 h 2759669"/>
                <a:gd name="connsiteX27" fmla="*/ 1968328 w 2588980"/>
                <a:gd name="connsiteY27" fmla="*/ 2200239 h 2759669"/>
                <a:gd name="connsiteX28" fmla="*/ 1951202 w 2588980"/>
                <a:gd name="connsiteY28" fmla="*/ 2195785 h 2759669"/>
                <a:gd name="connsiteX29" fmla="*/ 1971599 w 2588980"/>
                <a:gd name="connsiteY29" fmla="*/ 2208008 h 2759669"/>
                <a:gd name="connsiteX30" fmla="*/ 2101921 w 2588980"/>
                <a:gd name="connsiteY30" fmla="*/ 2436514 h 2759669"/>
                <a:gd name="connsiteX31" fmla="*/ 1656972 w 2588980"/>
                <a:gd name="connsiteY31" fmla="*/ 2759669 h 27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88980" h="2759669">
                  <a:moveTo>
                    <a:pt x="1656972" y="2759669"/>
                  </a:moveTo>
                  <a:cubicBezTo>
                    <a:pt x="1503385" y="2759669"/>
                    <a:pt x="1367974" y="2703154"/>
                    <a:pt x="1288013" y="2617194"/>
                  </a:cubicBezTo>
                  <a:lnTo>
                    <a:pt x="1256517" y="2575051"/>
                  </a:lnTo>
                  <a:lnTo>
                    <a:pt x="1225023" y="2617193"/>
                  </a:lnTo>
                  <a:cubicBezTo>
                    <a:pt x="1145062" y="2703153"/>
                    <a:pt x="1009651" y="2759669"/>
                    <a:pt x="856063" y="2759669"/>
                  </a:cubicBezTo>
                  <a:cubicBezTo>
                    <a:pt x="610325" y="2759669"/>
                    <a:pt x="411115" y="2614988"/>
                    <a:pt x="411114" y="2436513"/>
                  </a:cubicBezTo>
                  <a:cubicBezTo>
                    <a:pt x="411115" y="2414204"/>
                    <a:pt x="414228" y="2392423"/>
                    <a:pt x="420154" y="2371386"/>
                  </a:cubicBezTo>
                  <a:lnTo>
                    <a:pt x="420504" y="2370568"/>
                  </a:lnTo>
                  <a:lnTo>
                    <a:pt x="410857" y="2354188"/>
                  </a:lnTo>
                  <a:cubicBezTo>
                    <a:pt x="398345" y="2326860"/>
                    <a:pt x="388248" y="2297502"/>
                    <a:pt x="380957" y="2266634"/>
                  </a:cubicBezTo>
                  <a:lnTo>
                    <a:pt x="379983" y="2266222"/>
                  </a:lnTo>
                  <a:lnTo>
                    <a:pt x="304248" y="2234205"/>
                  </a:lnTo>
                  <a:cubicBezTo>
                    <a:pt x="231267" y="2190123"/>
                    <a:pt x="170926" y="2112565"/>
                    <a:pt x="136290" y="2014919"/>
                  </a:cubicBezTo>
                  <a:cubicBezTo>
                    <a:pt x="102736" y="1920419"/>
                    <a:pt x="96120" y="1814924"/>
                    <a:pt x="117746" y="1718328"/>
                  </a:cubicBezTo>
                  <a:cubicBezTo>
                    <a:pt x="30224" y="1597084"/>
                    <a:pt x="-12034" y="1433091"/>
                    <a:pt x="2978" y="1273127"/>
                  </a:cubicBezTo>
                  <a:cubicBezTo>
                    <a:pt x="22934" y="1060466"/>
                    <a:pt x="140247" y="891398"/>
                    <a:pt x="299805" y="845357"/>
                  </a:cubicBezTo>
                  <a:cubicBezTo>
                    <a:pt x="288092" y="714935"/>
                    <a:pt x="319969" y="587126"/>
                    <a:pt x="387150" y="494812"/>
                  </a:cubicBezTo>
                  <a:cubicBezTo>
                    <a:pt x="489224" y="354533"/>
                    <a:pt x="652973" y="322075"/>
                    <a:pt x="791202" y="414670"/>
                  </a:cubicBezTo>
                  <a:cubicBezTo>
                    <a:pt x="815398" y="230558"/>
                    <a:pt x="913207" y="82216"/>
                    <a:pt x="1048100" y="25019"/>
                  </a:cubicBezTo>
                  <a:cubicBezTo>
                    <a:pt x="1207057" y="-42376"/>
                    <a:pt x="1386565" y="29321"/>
                    <a:pt x="1497936" y="204739"/>
                  </a:cubicBezTo>
                  <a:cubicBezTo>
                    <a:pt x="1702338" y="8525"/>
                    <a:pt x="1999023" y="79383"/>
                    <a:pt x="2155625" y="361875"/>
                  </a:cubicBezTo>
                  <a:cubicBezTo>
                    <a:pt x="2279862" y="330418"/>
                    <a:pt x="2408094" y="421708"/>
                    <a:pt x="2458866" y="577807"/>
                  </a:cubicBezTo>
                  <a:cubicBezTo>
                    <a:pt x="2495629" y="690742"/>
                    <a:pt x="2484836" y="817459"/>
                    <a:pt x="2430434" y="911218"/>
                  </a:cubicBezTo>
                  <a:cubicBezTo>
                    <a:pt x="2526141" y="971505"/>
                    <a:pt x="2588421" y="1098823"/>
                    <a:pt x="2588977" y="1235303"/>
                  </a:cubicBezTo>
                  <a:cubicBezTo>
                    <a:pt x="2589599" y="1395104"/>
                    <a:pt x="2505694" y="1528362"/>
                    <a:pt x="2386891" y="1556223"/>
                  </a:cubicBezTo>
                  <a:cubicBezTo>
                    <a:pt x="2386429" y="1558938"/>
                    <a:pt x="2385901" y="1561599"/>
                    <a:pt x="2385439" y="1564313"/>
                  </a:cubicBezTo>
                  <a:cubicBezTo>
                    <a:pt x="2416548" y="1718756"/>
                    <a:pt x="2393924" y="1879681"/>
                    <a:pt x="2323779" y="2003264"/>
                  </a:cubicBezTo>
                  <a:cubicBezTo>
                    <a:pt x="2240652" y="2149663"/>
                    <a:pt x="2105006" y="2220408"/>
                    <a:pt x="1968328" y="2200239"/>
                  </a:cubicBezTo>
                  <a:lnTo>
                    <a:pt x="1951202" y="2195785"/>
                  </a:lnTo>
                  <a:lnTo>
                    <a:pt x="1971599" y="2208008"/>
                  </a:lnTo>
                  <a:cubicBezTo>
                    <a:pt x="2052118" y="2266487"/>
                    <a:pt x="2101921" y="2347276"/>
                    <a:pt x="2101921" y="2436514"/>
                  </a:cubicBezTo>
                  <a:cubicBezTo>
                    <a:pt x="2101921" y="2614987"/>
                    <a:pt x="1902711" y="2759670"/>
                    <a:pt x="1656972" y="2759669"/>
                  </a:cubicBezTo>
                  <a:close/>
                </a:path>
              </a:pathLst>
            </a:cu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93FB594-AF4D-42DC-8355-3D5F1F069250}"/>
                </a:ext>
              </a:extLst>
            </p:cNvPr>
            <p:cNvSpPr/>
            <p:nvPr/>
          </p:nvSpPr>
          <p:spPr>
            <a:xfrm rot="886948" flipH="1">
              <a:off x="3043127" y="398480"/>
              <a:ext cx="532252" cy="53729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14AADC8-C55A-4840-8D13-CE586BDCA9AD}"/>
                </a:ext>
              </a:extLst>
            </p:cNvPr>
            <p:cNvSpPr/>
            <p:nvPr/>
          </p:nvSpPr>
          <p:spPr>
            <a:xfrm rot="886948" flipH="1">
              <a:off x="2104979" y="388309"/>
              <a:ext cx="532252" cy="537298"/>
            </a:xfrm>
            <a:prstGeom prst="ellipse">
              <a:avLst/>
            </a:prstGeom>
            <a:solidFill>
              <a:srgbClr val="99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D55CF333-2F00-4A3A-AD7E-B372447F516F}"/>
              </a:ext>
            </a:extLst>
          </p:cNvPr>
          <p:cNvGrpSpPr/>
          <p:nvPr/>
        </p:nvGrpSpPr>
        <p:grpSpPr>
          <a:xfrm>
            <a:off x="865636" y="211460"/>
            <a:ext cx="3727328" cy="2737592"/>
            <a:chOff x="865636" y="211460"/>
            <a:chExt cx="3727328" cy="2737592"/>
          </a:xfrm>
        </p:grpSpPr>
        <p:sp>
          <p:nvSpPr>
            <p:cNvPr id="437" name="Arrow: Quad 436">
              <a:extLst>
                <a:ext uri="{FF2B5EF4-FFF2-40B4-BE49-F238E27FC236}">
                  <a16:creationId xmlns:a16="http://schemas.microsoft.com/office/drawing/2014/main" id="{E65A7EEC-50A6-4879-A7CE-5EBEBAEE02E9}"/>
                </a:ext>
              </a:extLst>
            </p:cNvPr>
            <p:cNvSpPr/>
            <p:nvPr/>
          </p:nvSpPr>
          <p:spPr>
            <a:xfrm>
              <a:off x="865636" y="211460"/>
              <a:ext cx="3727328" cy="2737592"/>
            </a:xfrm>
            <a:prstGeom prst="quadArrow">
              <a:avLst>
                <a:gd name="adj1" fmla="val 45000"/>
                <a:gd name="adj2" fmla="val 22500"/>
                <a:gd name="adj3" fmla="val 22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533F0AF9-B1BA-4D0F-8BAF-8BFA04C44652}"/>
                </a:ext>
              </a:extLst>
            </p:cNvPr>
            <p:cNvSpPr txBox="1"/>
            <p:nvPr/>
          </p:nvSpPr>
          <p:spPr>
            <a:xfrm>
              <a:off x="1027299" y="1324745"/>
              <a:ext cx="3449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Five of them were foolish</a:t>
              </a:r>
            </a:p>
          </p:txBody>
        </p:sp>
      </p:grpSp>
      <p:grpSp>
        <p:nvGrpSpPr>
          <p:cNvPr id="440" name="Group 39">
            <a:extLst>
              <a:ext uri="{FF2B5EF4-FFF2-40B4-BE49-F238E27FC236}">
                <a16:creationId xmlns:a16="http://schemas.microsoft.com/office/drawing/2014/main" id="{5D931163-372D-4694-B20C-3BA08611BA02}"/>
              </a:ext>
            </a:extLst>
          </p:cNvPr>
          <p:cNvGrpSpPr/>
          <p:nvPr/>
        </p:nvGrpSpPr>
        <p:grpSpPr>
          <a:xfrm>
            <a:off x="7088398" y="556844"/>
            <a:ext cx="1574800" cy="2447079"/>
            <a:chOff x="304800" y="685800"/>
            <a:chExt cx="3047999" cy="5130385"/>
          </a:xfrm>
        </p:grpSpPr>
        <p:grpSp>
          <p:nvGrpSpPr>
            <p:cNvPr id="441" name="Group 29">
              <a:extLst>
                <a:ext uri="{FF2B5EF4-FFF2-40B4-BE49-F238E27FC236}">
                  <a16:creationId xmlns:a16="http://schemas.microsoft.com/office/drawing/2014/main" id="{92102B8C-BF3A-4EBC-BE18-693D0D9C2D52}"/>
                </a:ext>
              </a:extLst>
            </p:cNvPr>
            <p:cNvGrpSpPr/>
            <p:nvPr/>
          </p:nvGrpSpPr>
          <p:grpSpPr>
            <a:xfrm>
              <a:off x="609600" y="685800"/>
              <a:ext cx="2743199" cy="5130385"/>
              <a:chOff x="609601" y="584615"/>
              <a:chExt cx="2743199" cy="5130385"/>
            </a:xfrm>
          </p:grpSpPr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B15552B7-89D7-4A70-BB18-60F786A8BC91}"/>
                  </a:ext>
                </a:extLst>
              </p:cNvPr>
              <p:cNvSpPr/>
              <p:nvPr/>
            </p:nvSpPr>
            <p:spPr>
              <a:xfrm rot="2542647">
                <a:off x="609601" y="3117762"/>
                <a:ext cx="457445" cy="7916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45E857B8-A8F0-42DC-BA51-CAE1BC490895}"/>
                  </a:ext>
                </a:extLst>
              </p:cNvPr>
              <p:cNvSpPr/>
              <p:nvPr/>
            </p:nvSpPr>
            <p:spPr>
              <a:xfrm rot="19057353" flipH="1">
                <a:off x="2843442" y="3117761"/>
                <a:ext cx="457445" cy="7916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DEC0AF18-3E74-4E05-9A39-3C858394195A}"/>
                  </a:ext>
                </a:extLst>
              </p:cNvPr>
              <p:cNvSpPr/>
              <p:nvPr/>
            </p:nvSpPr>
            <p:spPr>
              <a:xfrm rot="2500661">
                <a:off x="1345445" y="4771159"/>
                <a:ext cx="591311" cy="94384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EABC17BA-0E45-453E-A68D-F7E377FC3F29}"/>
                  </a:ext>
                </a:extLst>
              </p:cNvPr>
              <p:cNvSpPr/>
              <p:nvPr/>
            </p:nvSpPr>
            <p:spPr>
              <a:xfrm rot="19779230">
                <a:off x="2113517" y="4770468"/>
                <a:ext cx="591311" cy="94384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1B7745C0-DBC2-4504-B9A2-89744EC97544}"/>
                  </a:ext>
                </a:extLst>
              </p:cNvPr>
              <p:cNvSpPr/>
              <p:nvPr/>
            </p:nvSpPr>
            <p:spPr>
              <a:xfrm rot="19779230">
                <a:off x="1991943" y="4486034"/>
                <a:ext cx="591311" cy="9855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003DA19D-FFA8-4EB8-B696-057584D54456}"/>
                  </a:ext>
                </a:extLst>
              </p:cNvPr>
              <p:cNvSpPr/>
              <p:nvPr/>
            </p:nvSpPr>
            <p:spPr>
              <a:xfrm rot="2542647">
                <a:off x="1441519" y="4548660"/>
                <a:ext cx="591311" cy="9855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ounded Rectangle 712">
                <a:extLst>
                  <a:ext uri="{FF2B5EF4-FFF2-40B4-BE49-F238E27FC236}">
                    <a16:creationId xmlns:a16="http://schemas.microsoft.com/office/drawing/2014/main" id="{61F5E9DF-CD64-4E8C-8ECF-580B57B3D626}"/>
                  </a:ext>
                </a:extLst>
              </p:cNvPr>
              <p:cNvSpPr/>
              <p:nvPr/>
            </p:nvSpPr>
            <p:spPr>
              <a:xfrm rot="2292215" flipH="1">
                <a:off x="986788" y="2357795"/>
                <a:ext cx="616974" cy="1126317"/>
              </a:xfrm>
              <a:prstGeom prst="round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ounded Rectangle 713">
                <a:extLst>
                  <a:ext uri="{FF2B5EF4-FFF2-40B4-BE49-F238E27FC236}">
                    <a16:creationId xmlns:a16="http://schemas.microsoft.com/office/drawing/2014/main" id="{D2D3D6A0-5FB0-4B0B-8744-7C2ED8C86DEA}"/>
                  </a:ext>
                </a:extLst>
              </p:cNvPr>
              <p:cNvSpPr/>
              <p:nvPr/>
            </p:nvSpPr>
            <p:spPr>
              <a:xfrm rot="19307785">
                <a:off x="2366512" y="2357796"/>
                <a:ext cx="616974" cy="1126317"/>
              </a:xfrm>
              <a:prstGeom prst="round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Trapezoid 57">
                <a:extLst>
                  <a:ext uri="{FF2B5EF4-FFF2-40B4-BE49-F238E27FC236}">
                    <a16:creationId xmlns:a16="http://schemas.microsoft.com/office/drawing/2014/main" id="{A8FA8205-FB10-499D-90A1-40114AABA4A0}"/>
                  </a:ext>
                </a:extLst>
              </p:cNvPr>
              <p:cNvSpPr/>
              <p:nvPr/>
            </p:nvSpPr>
            <p:spPr>
              <a:xfrm>
                <a:off x="1187701" y="2485183"/>
                <a:ext cx="1642529" cy="1900659"/>
              </a:xfrm>
              <a:prstGeom prst="trapezoid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58">
                <a:extLst>
                  <a:ext uri="{FF2B5EF4-FFF2-40B4-BE49-F238E27FC236}">
                    <a16:creationId xmlns:a16="http://schemas.microsoft.com/office/drawing/2014/main" id="{9FADE8B3-DF42-440D-B5F5-DDA081665A1C}"/>
                  </a:ext>
                </a:extLst>
              </p:cNvPr>
              <p:cNvSpPr/>
              <p:nvPr/>
            </p:nvSpPr>
            <p:spPr>
              <a:xfrm>
                <a:off x="1910414" y="2485183"/>
                <a:ext cx="131402" cy="190065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ounded Rectangle 59">
                <a:extLst>
                  <a:ext uri="{FF2B5EF4-FFF2-40B4-BE49-F238E27FC236}">
                    <a16:creationId xmlns:a16="http://schemas.microsoft.com/office/drawing/2014/main" id="{E7461F11-52E7-4D05-93A1-959FAB7AF7C1}"/>
                  </a:ext>
                </a:extLst>
              </p:cNvPr>
              <p:cNvSpPr/>
              <p:nvPr/>
            </p:nvSpPr>
            <p:spPr>
              <a:xfrm rot="19307785">
                <a:off x="2642450" y="3234640"/>
                <a:ext cx="710350" cy="33663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ounded Rectangle 60">
                <a:extLst>
                  <a:ext uri="{FF2B5EF4-FFF2-40B4-BE49-F238E27FC236}">
                    <a16:creationId xmlns:a16="http://schemas.microsoft.com/office/drawing/2014/main" id="{D633CFFB-C106-4329-9ECF-DC0818CDC093}"/>
                  </a:ext>
                </a:extLst>
              </p:cNvPr>
              <p:cNvSpPr/>
              <p:nvPr/>
            </p:nvSpPr>
            <p:spPr>
              <a:xfrm rot="2292215" flipH="1">
                <a:off x="617474" y="3177248"/>
                <a:ext cx="710350" cy="33663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Flowchart: Manual Input 61">
                <a:extLst>
                  <a:ext uri="{FF2B5EF4-FFF2-40B4-BE49-F238E27FC236}">
                    <a16:creationId xmlns:a16="http://schemas.microsoft.com/office/drawing/2014/main" id="{646C07E9-123B-415A-99CB-3AA357205BA0}"/>
                  </a:ext>
                </a:extLst>
              </p:cNvPr>
              <p:cNvSpPr/>
              <p:nvPr/>
            </p:nvSpPr>
            <p:spPr>
              <a:xfrm rot="20381299">
                <a:off x="1940667" y="2281660"/>
                <a:ext cx="796632" cy="209503"/>
              </a:xfrm>
              <a:prstGeom prst="flowChartManualInpu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Flowchart: Manual Input 461">
                <a:extLst>
                  <a:ext uri="{FF2B5EF4-FFF2-40B4-BE49-F238E27FC236}">
                    <a16:creationId xmlns:a16="http://schemas.microsoft.com/office/drawing/2014/main" id="{97F2AD90-3A11-4EF8-A3CF-845FF57293B3}"/>
                  </a:ext>
                </a:extLst>
              </p:cNvPr>
              <p:cNvSpPr/>
              <p:nvPr/>
            </p:nvSpPr>
            <p:spPr>
              <a:xfrm rot="1218701" flipH="1">
                <a:off x="1216429" y="2284833"/>
                <a:ext cx="812638" cy="203155"/>
              </a:xfrm>
              <a:prstGeom prst="flowChartManualInpu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F7D47FC7-F7F8-4486-9F30-3444FE442D63}"/>
                  </a:ext>
                </a:extLst>
              </p:cNvPr>
              <p:cNvSpPr/>
              <p:nvPr/>
            </p:nvSpPr>
            <p:spPr>
              <a:xfrm>
                <a:off x="1274486" y="662580"/>
                <a:ext cx="1379725" cy="175987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Trapezoid 463">
                <a:extLst>
                  <a:ext uri="{FF2B5EF4-FFF2-40B4-BE49-F238E27FC236}">
                    <a16:creationId xmlns:a16="http://schemas.microsoft.com/office/drawing/2014/main" id="{A69D818A-08E8-45B9-8604-F12AA8B9131A}"/>
                  </a:ext>
                </a:extLst>
              </p:cNvPr>
              <p:cNvSpPr/>
              <p:nvPr/>
            </p:nvSpPr>
            <p:spPr>
              <a:xfrm>
                <a:off x="1011681" y="4323109"/>
                <a:ext cx="1971035" cy="703948"/>
              </a:xfrm>
              <a:prstGeom prst="trapezoi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Block Arc 464">
                <a:extLst>
                  <a:ext uri="{FF2B5EF4-FFF2-40B4-BE49-F238E27FC236}">
                    <a16:creationId xmlns:a16="http://schemas.microsoft.com/office/drawing/2014/main" id="{094858CC-ABC9-4863-8FF1-6FB5E234BC38}"/>
                  </a:ext>
                </a:extLst>
              </p:cNvPr>
              <p:cNvSpPr/>
              <p:nvPr/>
            </p:nvSpPr>
            <p:spPr>
              <a:xfrm>
                <a:off x="1340187" y="5097452"/>
                <a:ext cx="657012" cy="211184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6" name="Block Arc 465">
                <a:extLst>
                  <a:ext uri="{FF2B5EF4-FFF2-40B4-BE49-F238E27FC236}">
                    <a16:creationId xmlns:a16="http://schemas.microsoft.com/office/drawing/2014/main" id="{4E5F3BAA-4F8C-455B-92E8-099EAA63B99A}"/>
                  </a:ext>
                </a:extLst>
              </p:cNvPr>
              <p:cNvSpPr/>
              <p:nvPr/>
            </p:nvSpPr>
            <p:spPr>
              <a:xfrm rot="21278537">
                <a:off x="2070666" y="5059461"/>
                <a:ext cx="657012" cy="211184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7" name="Wave 466">
                <a:extLst>
                  <a:ext uri="{FF2B5EF4-FFF2-40B4-BE49-F238E27FC236}">
                    <a16:creationId xmlns:a16="http://schemas.microsoft.com/office/drawing/2014/main" id="{D736D169-2142-4FE8-BD07-CF8B783DE154}"/>
                  </a:ext>
                </a:extLst>
              </p:cNvPr>
              <p:cNvSpPr/>
              <p:nvPr/>
            </p:nvSpPr>
            <p:spPr>
              <a:xfrm rot="16432775">
                <a:off x="636390" y="1536985"/>
                <a:ext cx="1337501" cy="910169"/>
              </a:xfrm>
              <a:prstGeom prst="wav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Wave 467">
                <a:extLst>
                  <a:ext uri="{FF2B5EF4-FFF2-40B4-BE49-F238E27FC236}">
                    <a16:creationId xmlns:a16="http://schemas.microsoft.com/office/drawing/2014/main" id="{73075C83-9373-4EC7-902A-02604407D219}"/>
                  </a:ext>
                </a:extLst>
              </p:cNvPr>
              <p:cNvSpPr/>
              <p:nvPr/>
            </p:nvSpPr>
            <p:spPr>
              <a:xfrm rot="4166995">
                <a:off x="1917853" y="1465112"/>
                <a:ext cx="1337501" cy="910169"/>
              </a:xfrm>
              <a:prstGeom prst="wav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Wave 468">
                <a:extLst>
                  <a:ext uri="{FF2B5EF4-FFF2-40B4-BE49-F238E27FC236}">
                    <a16:creationId xmlns:a16="http://schemas.microsoft.com/office/drawing/2014/main" id="{7508641F-2E38-4423-93AD-6AF3C896A794}"/>
                  </a:ext>
                </a:extLst>
              </p:cNvPr>
              <p:cNvSpPr/>
              <p:nvPr/>
            </p:nvSpPr>
            <p:spPr>
              <a:xfrm rot="17172890">
                <a:off x="152613" y="1342939"/>
                <a:ext cx="2081367" cy="910169"/>
              </a:xfrm>
              <a:prstGeom prst="wav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Wave 70">
                <a:extLst>
                  <a:ext uri="{FF2B5EF4-FFF2-40B4-BE49-F238E27FC236}">
                    <a16:creationId xmlns:a16="http://schemas.microsoft.com/office/drawing/2014/main" id="{AAAFACCB-C7DF-415B-812C-D1A927DCAA83}"/>
                  </a:ext>
                </a:extLst>
              </p:cNvPr>
              <p:cNvSpPr/>
              <p:nvPr/>
            </p:nvSpPr>
            <p:spPr>
              <a:xfrm rot="3710616">
                <a:off x="1832274" y="1523085"/>
                <a:ext cx="1995949" cy="730529"/>
              </a:xfrm>
              <a:prstGeom prst="wav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Flowchart: Delay 71">
                <a:extLst>
                  <a:ext uri="{FF2B5EF4-FFF2-40B4-BE49-F238E27FC236}">
                    <a16:creationId xmlns:a16="http://schemas.microsoft.com/office/drawing/2014/main" id="{205A976D-9A22-4D11-843B-069F867017F2}"/>
                  </a:ext>
                </a:extLst>
              </p:cNvPr>
              <p:cNvSpPr/>
              <p:nvPr/>
            </p:nvSpPr>
            <p:spPr>
              <a:xfrm rot="16200000">
                <a:off x="1716529" y="-120233"/>
                <a:ext cx="429938" cy="1839633"/>
              </a:xfrm>
              <a:prstGeom prst="flowChartDelay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72">
                <a:extLst>
                  <a:ext uri="{FF2B5EF4-FFF2-40B4-BE49-F238E27FC236}">
                    <a16:creationId xmlns:a16="http://schemas.microsoft.com/office/drawing/2014/main" id="{6117C598-7A33-46DB-B3B4-D7C82D7B5D9B}"/>
                  </a:ext>
                </a:extLst>
              </p:cNvPr>
              <p:cNvSpPr/>
              <p:nvPr/>
            </p:nvSpPr>
            <p:spPr>
              <a:xfrm>
                <a:off x="1011681" y="944160"/>
                <a:ext cx="1836450" cy="50364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ounded Rectangle 73">
                <a:extLst>
                  <a:ext uri="{FF2B5EF4-FFF2-40B4-BE49-F238E27FC236}">
                    <a16:creationId xmlns:a16="http://schemas.microsoft.com/office/drawing/2014/main" id="{4C7D017B-25BF-40B4-BFF0-43101425CA49}"/>
                  </a:ext>
                </a:extLst>
              </p:cNvPr>
              <p:cNvSpPr/>
              <p:nvPr/>
            </p:nvSpPr>
            <p:spPr>
              <a:xfrm>
                <a:off x="1011681" y="944159"/>
                <a:ext cx="1839633" cy="21118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2" name="Group 99">
              <a:extLst>
                <a:ext uri="{FF2B5EF4-FFF2-40B4-BE49-F238E27FC236}">
                  <a16:creationId xmlns:a16="http://schemas.microsoft.com/office/drawing/2014/main" id="{B72E4EB1-A2BF-4F44-89DC-0E989BE438CB}"/>
                </a:ext>
              </a:extLst>
            </p:cNvPr>
            <p:cNvGrpSpPr/>
            <p:nvPr/>
          </p:nvGrpSpPr>
          <p:grpSpPr>
            <a:xfrm>
              <a:off x="304800" y="3453724"/>
              <a:ext cx="838200" cy="486932"/>
              <a:chOff x="3874062" y="2228952"/>
              <a:chExt cx="2983938" cy="1733448"/>
            </a:xfrm>
          </p:grpSpPr>
          <p:sp>
            <p:nvSpPr>
              <p:cNvPr id="443" name="Round Same Side Corner Rectangle 699">
                <a:extLst>
                  <a:ext uri="{FF2B5EF4-FFF2-40B4-BE49-F238E27FC236}">
                    <a16:creationId xmlns:a16="http://schemas.microsoft.com/office/drawing/2014/main" id="{2C928474-F9A1-4FD2-9C9E-C26757EA2209}"/>
                  </a:ext>
                </a:extLst>
              </p:cNvPr>
              <p:cNvSpPr/>
              <p:nvPr/>
            </p:nvSpPr>
            <p:spPr>
              <a:xfrm rot="17626500">
                <a:off x="3934271" y="2736376"/>
                <a:ext cx="738807" cy="8592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Block Arc 43">
                <a:extLst>
                  <a:ext uri="{FF2B5EF4-FFF2-40B4-BE49-F238E27FC236}">
                    <a16:creationId xmlns:a16="http://schemas.microsoft.com/office/drawing/2014/main" id="{F4D3C360-B50B-40FC-874E-CA97A72F98EF}"/>
                  </a:ext>
                </a:extLst>
              </p:cNvPr>
              <p:cNvSpPr/>
              <p:nvPr/>
            </p:nvSpPr>
            <p:spPr>
              <a:xfrm rot="2771005">
                <a:off x="5588602" y="2343252"/>
                <a:ext cx="1219200" cy="990600"/>
              </a:xfrm>
              <a:prstGeom prst="blockArc">
                <a:avLst>
                  <a:gd name="adj1" fmla="val 9300456"/>
                  <a:gd name="adj2" fmla="val 0"/>
                  <a:gd name="adj3" fmla="val 2500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5" name="Oval 44">
                <a:extLst>
                  <a:ext uri="{FF2B5EF4-FFF2-40B4-BE49-F238E27FC236}">
                    <a16:creationId xmlns:a16="http://schemas.microsoft.com/office/drawing/2014/main" id="{3947ACFE-B397-4AC9-A7F6-F1CB056AE683}"/>
                  </a:ext>
                </a:extLst>
              </p:cNvPr>
              <p:cNvSpPr/>
              <p:nvPr/>
            </p:nvSpPr>
            <p:spPr>
              <a:xfrm>
                <a:off x="4267200" y="2590800"/>
                <a:ext cx="2590800" cy="1371600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5">
                <a:extLst>
                  <a:ext uri="{FF2B5EF4-FFF2-40B4-BE49-F238E27FC236}">
                    <a16:creationId xmlns:a16="http://schemas.microsoft.com/office/drawing/2014/main" id="{DB862963-F865-48A0-95A7-D791B4924017}"/>
                  </a:ext>
                </a:extLst>
              </p:cNvPr>
              <p:cNvSpPr/>
              <p:nvPr/>
            </p:nvSpPr>
            <p:spPr>
              <a:xfrm>
                <a:off x="4648200" y="2819400"/>
                <a:ext cx="1151467" cy="6096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6">
                <a:extLst>
                  <a:ext uri="{FF2B5EF4-FFF2-40B4-BE49-F238E27FC236}">
                    <a16:creationId xmlns:a16="http://schemas.microsoft.com/office/drawing/2014/main" id="{A450E317-1AEE-4035-9960-2C00B0EED087}"/>
                  </a:ext>
                </a:extLst>
              </p:cNvPr>
              <p:cNvSpPr/>
              <p:nvPr/>
            </p:nvSpPr>
            <p:spPr>
              <a:xfrm rot="18906581">
                <a:off x="4080013" y="2867266"/>
                <a:ext cx="222009" cy="20906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7">
                <a:extLst>
                  <a:ext uri="{FF2B5EF4-FFF2-40B4-BE49-F238E27FC236}">
                    <a16:creationId xmlns:a16="http://schemas.microsoft.com/office/drawing/2014/main" id="{F41B576F-7655-4DA0-8437-D49A963135F2}"/>
                  </a:ext>
                </a:extLst>
              </p:cNvPr>
              <p:cNvSpPr/>
              <p:nvPr/>
            </p:nvSpPr>
            <p:spPr>
              <a:xfrm rot="17362413">
                <a:off x="4078001" y="2966237"/>
                <a:ext cx="756587" cy="400546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4" name="Group 138">
            <a:extLst>
              <a:ext uri="{FF2B5EF4-FFF2-40B4-BE49-F238E27FC236}">
                <a16:creationId xmlns:a16="http://schemas.microsoft.com/office/drawing/2014/main" id="{453D98AA-06AA-40C9-975C-5D42BD958080}"/>
              </a:ext>
            </a:extLst>
          </p:cNvPr>
          <p:cNvGrpSpPr/>
          <p:nvPr/>
        </p:nvGrpSpPr>
        <p:grpSpPr>
          <a:xfrm>
            <a:off x="5218669" y="1665867"/>
            <a:ext cx="1994452" cy="2718026"/>
            <a:chOff x="228600" y="685800"/>
            <a:chExt cx="3200400" cy="4724400"/>
          </a:xfrm>
        </p:grpSpPr>
        <p:grpSp>
          <p:nvGrpSpPr>
            <p:cNvPr id="475" name="Group 69">
              <a:extLst>
                <a:ext uri="{FF2B5EF4-FFF2-40B4-BE49-F238E27FC236}">
                  <a16:creationId xmlns:a16="http://schemas.microsoft.com/office/drawing/2014/main" id="{86BEA155-1729-4CA9-9544-D739114F0C54}"/>
                </a:ext>
              </a:extLst>
            </p:cNvPr>
            <p:cNvGrpSpPr/>
            <p:nvPr/>
          </p:nvGrpSpPr>
          <p:grpSpPr>
            <a:xfrm>
              <a:off x="533400" y="685800"/>
              <a:ext cx="2895600" cy="4724400"/>
              <a:chOff x="4495800" y="838200"/>
              <a:chExt cx="3181553" cy="5469075"/>
            </a:xfrm>
          </p:grpSpPr>
          <p:sp>
            <p:nvSpPr>
              <p:cNvPr id="485" name="Oval 2">
                <a:extLst>
                  <a:ext uri="{FF2B5EF4-FFF2-40B4-BE49-F238E27FC236}">
                    <a16:creationId xmlns:a16="http://schemas.microsoft.com/office/drawing/2014/main" id="{CB9D42F9-3B45-4BF4-A49E-C416ADE5F00A}"/>
                  </a:ext>
                </a:extLst>
              </p:cNvPr>
              <p:cNvSpPr/>
              <p:nvPr/>
            </p:nvSpPr>
            <p:spPr>
              <a:xfrm rot="2542647">
                <a:off x="4495800" y="3495852"/>
                <a:ext cx="530543" cy="85689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3">
                <a:extLst>
                  <a:ext uri="{FF2B5EF4-FFF2-40B4-BE49-F238E27FC236}">
                    <a16:creationId xmlns:a16="http://schemas.microsoft.com/office/drawing/2014/main" id="{4F54F838-1868-43E9-BAD1-5C11A7DE1BE2}"/>
                  </a:ext>
                </a:extLst>
              </p:cNvPr>
              <p:cNvSpPr/>
              <p:nvPr/>
            </p:nvSpPr>
            <p:spPr>
              <a:xfrm rot="19057353" flipH="1">
                <a:off x="7086601" y="3495851"/>
                <a:ext cx="530543" cy="85689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">
                <a:extLst>
                  <a:ext uri="{FF2B5EF4-FFF2-40B4-BE49-F238E27FC236}">
                    <a16:creationId xmlns:a16="http://schemas.microsoft.com/office/drawing/2014/main" id="{ABFA9F91-03FB-44D4-ABDE-8930DF19FC61}"/>
                  </a:ext>
                </a:extLst>
              </p:cNvPr>
              <p:cNvSpPr/>
              <p:nvPr/>
            </p:nvSpPr>
            <p:spPr>
              <a:xfrm rot="2500661">
                <a:off x="5349229" y="5285599"/>
                <a:ext cx="685800" cy="102167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5">
                <a:extLst>
                  <a:ext uri="{FF2B5EF4-FFF2-40B4-BE49-F238E27FC236}">
                    <a16:creationId xmlns:a16="http://schemas.microsoft.com/office/drawing/2014/main" id="{42003038-CD51-4B52-AB70-B2EBE0BAEC2E}"/>
                  </a:ext>
                </a:extLst>
              </p:cNvPr>
              <p:cNvSpPr/>
              <p:nvPr/>
            </p:nvSpPr>
            <p:spPr>
              <a:xfrm rot="19779230">
                <a:off x="6240037" y="5284851"/>
                <a:ext cx="685800" cy="102167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6">
                <a:extLst>
                  <a:ext uri="{FF2B5EF4-FFF2-40B4-BE49-F238E27FC236}">
                    <a16:creationId xmlns:a16="http://schemas.microsoft.com/office/drawing/2014/main" id="{E7C388AF-3BC3-4E95-849B-E8B581271A47}"/>
                  </a:ext>
                </a:extLst>
              </p:cNvPr>
              <p:cNvSpPr/>
              <p:nvPr/>
            </p:nvSpPr>
            <p:spPr>
              <a:xfrm rot="19779230">
                <a:off x="6099036" y="4976960"/>
                <a:ext cx="685800" cy="1066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7">
                <a:extLst>
                  <a:ext uri="{FF2B5EF4-FFF2-40B4-BE49-F238E27FC236}">
                    <a16:creationId xmlns:a16="http://schemas.microsoft.com/office/drawing/2014/main" id="{9BAF900C-E93B-485E-BA40-C7B74D60BD5F}"/>
                  </a:ext>
                </a:extLst>
              </p:cNvPr>
              <p:cNvSpPr/>
              <p:nvPr/>
            </p:nvSpPr>
            <p:spPr>
              <a:xfrm rot="2542647">
                <a:off x="5460656" y="5044751"/>
                <a:ext cx="685800" cy="1066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ounded Rectangle 8">
                <a:extLst>
                  <a:ext uri="{FF2B5EF4-FFF2-40B4-BE49-F238E27FC236}">
                    <a16:creationId xmlns:a16="http://schemas.microsoft.com/office/drawing/2014/main" id="{16D10BEA-63F1-43EC-BC42-ED048C63AAB0}"/>
                  </a:ext>
                </a:extLst>
              </p:cNvPr>
              <p:cNvSpPr/>
              <p:nvPr/>
            </p:nvSpPr>
            <p:spPr>
              <a:xfrm rot="2292215" flipH="1">
                <a:off x="4933260" y="2673213"/>
                <a:ext cx="715564" cy="1219200"/>
              </a:xfrm>
              <a:prstGeom prst="roundRect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Rounded Rectangle 9">
                <a:extLst>
                  <a:ext uri="{FF2B5EF4-FFF2-40B4-BE49-F238E27FC236}">
                    <a16:creationId xmlns:a16="http://schemas.microsoft.com/office/drawing/2014/main" id="{7738DC6E-419E-4E97-B851-EAF01BFB9ECE}"/>
                  </a:ext>
                </a:extLst>
              </p:cNvPr>
              <p:cNvSpPr/>
              <p:nvPr/>
            </p:nvSpPr>
            <p:spPr>
              <a:xfrm rot="19307785">
                <a:off x="6533460" y="2673214"/>
                <a:ext cx="715564" cy="1219200"/>
              </a:xfrm>
              <a:prstGeom prst="roundRect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Trapezoid 10">
                <a:extLst>
                  <a:ext uri="{FF2B5EF4-FFF2-40B4-BE49-F238E27FC236}">
                    <a16:creationId xmlns:a16="http://schemas.microsoft.com/office/drawing/2014/main" id="{D17865C7-549B-4800-90BF-9BFE421B1F35}"/>
                  </a:ext>
                </a:extLst>
              </p:cNvPr>
              <p:cNvSpPr/>
              <p:nvPr/>
            </p:nvSpPr>
            <p:spPr>
              <a:xfrm>
                <a:off x="5166279" y="2811106"/>
                <a:ext cx="1905000" cy="2057400"/>
              </a:xfrm>
              <a:prstGeom prst="trapezoid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11">
                <a:extLst>
                  <a:ext uri="{FF2B5EF4-FFF2-40B4-BE49-F238E27FC236}">
                    <a16:creationId xmlns:a16="http://schemas.microsoft.com/office/drawing/2014/main" id="{56B26F20-49AF-4945-810C-885BFBFE920B}"/>
                  </a:ext>
                </a:extLst>
              </p:cNvPr>
              <p:cNvSpPr/>
              <p:nvPr/>
            </p:nvSpPr>
            <p:spPr>
              <a:xfrm>
                <a:off x="6004479" y="2811106"/>
                <a:ext cx="152400" cy="2057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ounded Rectangle 12">
                <a:extLst>
                  <a:ext uri="{FF2B5EF4-FFF2-40B4-BE49-F238E27FC236}">
                    <a16:creationId xmlns:a16="http://schemas.microsoft.com/office/drawing/2014/main" id="{9E6219B5-FA44-4CF2-905B-1D57801833C5}"/>
                  </a:ext>
                </a:extLst>
              </p:cNvPr>
              <p:cNvSpPr/>
              <p:nvPr/>
            </p:nvSpPr>
            <p:spPr>
              <a:xfrm rot="19307785">
                <a:off x="6853491" y="3622368"/>
                <a:ext cx="823862" cy="364391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ounded Rectangle 13">
                <a:extLst>
                  <a:ext uri="{FF2B5EF4-FFF2-40B4-BE49-F238E27FC236}">
                    <a16:creationId xmlns:a16="http://schemas.microsoft.com/office/drawing/2014/main" id="{BC356D4B-12BD-45E5-ACA9-B03D2CF328CA}"/>
                  </a:ext>
                </a:extLst>
              </p:cNvPr>
              <p:cNvSpPr/>
              <p:nvPr/>
            </p:nvSpPr>
            <p:spPr>
              <a:xfrm rot="2292215" flipH="1">
                <a:off x="4504931" y="3560244"/>
                <a:ext cx="823862" cy="364391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14">
                <a:extLst>
                  <a:ext uri="{FF2B5EF4-FFF2-40B4-BE49-F238E27FC236}">
                    <a16:creationId xmlns:a16="http://schemas.microsoft.com/office/drawing/2014/main" id="{C3D583E8-D93E-4D7B-A38E-6CFEEB110890}"/>
                  </a:ext>
                </a:extLst>
              </p:cNvPr>
              <p:cNvSpPr/>
              <p:nvPr/>
            </p:nvSpPr>
            <p:spPr>
              <a:xfrm>
                <a:off x="5257800" y="990600"/>
                <a:ext cx="1600200" cy="1905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Trapezoid 15">
                <a:extLst>
                  <a:ext uri="{FF2B5EF4-FFF2-40B4-BE49-F238E27FC236}">
                    <a16:creationId xmlns:a16="http://schemas.microsoft.com/office/drawing/2014/main" id="{AB15E6CE-2651-444E-8BC4-7B0B59A6030B}"/>
                  </a:ext>
                </a:extLst>
              </p:cNvPr>
              <p:cNvSpPr/>
              <p:nvPr/>
            </p:nvSpPr>
            <p:spPr>
              <a:xfrm>
                <a:off x="4962131" y="4800600"/>
                <a:ext cx="2286000" cy="762000"/>
              </a:xfrm>
              <a:prstGeom prst="trapezoid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Block Arc 16">
                <a:extLst>
                  <a:ext uri="{FF2B5EF4-FFF2-40B4-BE49-F238E27FC236}">
                    <a16:creationId xmlns:a16="http://schemas.microsoft.com/office/drawing/2014/main" id="{515A1252-0C37-4329-B29E-D9C37BAE5AFF}"/>
                  </a:ext>
                </a:extLst>
              </p:cNvPr>
              <p:cNvSpPr/>
              <p:nvPr/>
            </p:nvSpPr>
            <p:spPr>
              <a:xfrm>
                <a:off x="5343131" y="5638800"/>
                <a:ext cx="762000" cy="228600"/>
              </a:xfrm>
              <a:prstGeom prst="blockArc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0" name="Block Arc 17">
                <a:extLst>
                  <a:ext uri="{FF2B5EF4-FFF2-40B4-BE49-F238E27FC236}">
                    <a16:creationId xmlns:a16="http://schemas.microsoft.com/office/drawing/2014/main" id="{3A05BB50-D0C8-4488-8E7B-B2686DDCBC59}"/>
                  </a:ext>
                </a:extLst>
              </p:cNvPr>
              <p:cNvSpPr/>
              <p:nvPr/>
            </p:nvSpPr>
            <p:spPr>
              <a:xfrm rot="21278537">
                <a:off x="6190338" y="5597676"/>
                <a:ext cx="762000" cy="228600"/>
              </a:xfrm>
              <a:prstGeom prst="blockArc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1" name="Quad Arrow 18">
                <a:extLst>
                  <a:ext uri="{FF2B5EF4-FFF2-40B4-BE49-F238E27FC236}">
                    <a16:creationId xmlns:a16="http://schemas.microsoft.com/office/drawing/2014/main" id="{F7934DC3-10B4-4C26-9399-A97B9E778F57}"/>
                  </a:ext>
                </a:extLst>
              </p:cNvPr>
              <p:cNvSpPr/>
              <p:nvPr/>
            </p:nvSpPr>
            <p:spPr>
              <a:xfrm>
                <a:off x="50292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Quad Arrow 19">
                <a:extLst>
                  <a:ext uri="{FF2B5EF4-FFF2-40B4-BE49-F238E27FC236}">
                    <a16:creationId xmlns:a16="http://schemas.microsoft.com/office/drawing/2014/main" id="{4697664F-9F8A-468C-AF01-C6E5D0DA8BC5}"/>
                  </a:ext>
                </a:extLst>
              </p:cNvPr>
              <p:cNvSpPr/>
              <p:nvPr/>
            </p:nvSpPr>
            <p:spPr>
              <a:xfrm>
                <a:off x="54102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Quad Arrow 20">
                <a:extLst>
                  <a:ext uri="{FF2B5EF4-FFF2-40B4-BE49-F238E27FC236}">
                    <a16:creationId xmlns:a16="http://schemas.microsoft.com/office/drawing/2014/main" id="{57A5B485-CEA4-4493-8205-4B884F3A044A}"/>
                  </a:ext>
                </a:extLst>
              </p:cNvPr>
              <p:cNvSpPr/>
              <p:nvPr/>
            </p:nvSpPr>
            <p:spPr>
              <a:xfrm>
                <a:off x="57912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Quad Arrow 21">
                <a:extLst>
                  <a:ext uri="{FF2B5EF4-FFF2-40B4-BE49-F238E27FC236}">
                    <a16:creationId xmlns:a16="http://schemas.microsoft.com/office/drawing/2014/main" id="{ECB90EC8-3AEE-4A7F-B564-C560C9C5292E}"/>
                  </a:ext>
                </a:extLst>
              </p:cNvPr>
              <p:cNvSpPr/>
              <p:nvPr/>
            </p:nvSpPr>
            <p:spPr>
              <a:xfrm>
                <a:off x="62484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Quad Arrow 22">
                <a:extLst>
                  <a:ext uri="{FF2B5EF4-FFF2-40B4-BE49-F238E27FC236}">
                    <a16:creationId xmlns:a16="http://schemas.microsoft.com/office/drawing/2014/main" id="{ED667007-6211-4E31-8C30-7611B16B37CA}"/>
                  </a:ext>
                </a:extLst>
              </p:cNvPr>
              <p:cNvSpPr/>
              <p:nvPr/>
            </p:nvSpPr>
            <p:spPr>
              <a:xfrm>
                <a:off x="66294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Quad Arrow 23">
                <a:extLst>
                  <a:ext uri="{FF2B5EF4-FFF2-40B4-BE49-F238E27FC236}">
                    <a16:creationId xmlns:a16="http://schemas.microsoft.com/office/drawing/2014/main" id="{B8800DE3-4158-4834-A5C5-CB295A5034B0}"/>
                  </a:ext>
                </a:extLst>
              </p:cNvPr>
              <p:cNvSpPr/>
              <p:nvPr/>
            </p:nvSpPr>
            <p:spPr>
              <a:xfrm rot="2046229">
                <a:off x="4585044" y="3412302"/>
                <a:ext cx="332597" cy="420353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Quad Arrow 24">
                <a:extLst>
                  <a:ext uri="{FF2B5EF4-FFF2-40B4-BE49-F238E27FC236}">
                    <a16:creationId xmlns:a16="http://schemas.microsoft.com/office/drawing/2014/main" id="{47A8D49C-EF61-474C-AC44-02B09A65E1F8}"/>
                  </a:ext>
                </a:extLst>
              </p:cNvPr>
              <p:cNvSpPr/>
              <p:nvPr/>
            </p:nvSpPr>
            <p:spPr>
              <a:xfrm rot="2046229">
                <a:off x="4889845" y="3638497"/>
                <a:ext cx="332597" cy="420353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Quad Arrow 25">
                <a:extLst>
                  <a:ext uri="{FF2B5EF4-FFF2-40B4-BE49-F238E27FC236}">
                    <a16:creationId xmlns:a16="http://schemas.microsoft.com/office/drawing/2014/main" id="{81C58CE8-E7AC-4232-9B54-D5B1FD72CEED}"/>
                  </a:ext>
                </a:extLst>
              </p:cNvPr>
              <p:cNvSpPr/>
              <p:nvPr/>
            </p:nvSpPr>
            <p:spPr>
              <a:xfrm rot="19553771" flipH="1">
                <a:off x="7023445" y="3638496"/>
                <a:ext cx="332597" cy="420353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Quad Arrow 26">
                <a:extLst>
                  <a:ext uri="{FF2B5EF4-FFF2-40B4-BE49-F238E27FC236}">
                    <a16:creationId xmlns:a16="http://schemas.microsoft.com/office/drawing/2014/main" id="{11A5B831-040B-400B-B9F3-2016D64AE25E}"/>
                  </a:ext>
                </a:extLst>
              </p:cNvPr>
              <p:cNvSpPr/>
              <p:nvPr/>
            </p:nvSpPr>
            <p:spPr>
              <a:xfrm rot="19553771" flipH="1">
                <a:off x="7252045" y="3486096"/>
                <a:ext cx="332597" cy="420353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27">
                <a:extLst>
                  <a:ext uri="{FF2B5EF4-FFF2-40B4-BE49-F238E27FC236}">
                    <a16:creationId xmlns:a16="http://schemas.microsoft.com/office/drawing/2014/main" id="{A0B33BDD-8A49-4802-9C42-57AA4FEC29C1}"/>
                  </a:ext>
                </a:extLst>
              </p:cNvPr>
              <p:cNvSpPr/>
              <p:nvPr/>
            </p:nvSpPr>
            <p:spPr>
              <a:xfrm rot="3201000">
                <a:off x="5501728" y="2733869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28">
                <a:extLst>
                  <a:ext uri="{FF2B5EF4-FFF2-40B4-BE49-F238E27FC236}">
                    <a16:creationId xmlns:a16="http://schemas.microsoft.com/office/drawing/2014/main" id="{30E38CB1-0EF3-4C7C-8101-053C7184A57A}"/>
                  </a:ext>
                </a:extLst>
              </p:cNvPr>
              <p:cNvSpPr/>
              <p:nvPr/>
            </p:nvSpPr>
            <p:spPr>
              <a:xfrm rot="1914900">
                <a:off x="5654128" y="2886269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29">
                <a:extLst>
                  <a:ext uri="{FF2B5EF4-FFF2-40B4-BE49-F238E27FC236}">
                    <a16:creationId xmlns:a16="http://schemas.microsoft.com/office/drawing/2014/main" id="{45341E63-220F-43F9-B3C6-8AFF4CF51E1D}"/>
                  </a:ext>
                </a:extLst>
              </p:cNvPr>
              <p:cNvSpPr/>
              <p:nvPr/>
            </p:nvSpPr>
            <p:spPr>
              <a:xfrm rot="18907975">
                <a:off x="6125358" y="2725786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30">
                <a:extLst>
                  <a:ext uri="{FF2B5EF4-FFF2-40B4-BE49-F238E27FC236}">
                    <a16:creationId xmlns:a16="http://schemas.microsoft.com/office/drawing/2014/main" id="{B068AFB2-E26A-4481-B9CE-033274060855}"/>
                  </a:ext>
                </a:extLst>
              </p:cNvPr>
              <p:cNvSpPr/>
              <p:nvPr/>
            </p:nvSpPr>
            <p:spPr>
              <a:xfrm rot="18907975">
                <a:off x="6049158" y="2954388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5537D3F6-267B-4BE9-AACC-914818935F32}"/>
                  </a:ext>
                </a:extLst>
              </p:cNvPr>
              <p:cNvSpPr/>
              <p:nvPr/>
            </p:nvSpPr>
            <p:spPr>
              <a:xfrm rot="317470">
                <a:off x="5806528" y="3038669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Cloud 514">
                <a:extLst>
                  <a:ext uri="{FF2B5EF4-FFF2-40B4-BE49-F238E27FC236}">
                    <a16:creationId xmlns:a16="http://schemas.microsoft.com/office/drawing/2014/main" id="{34848EFF-A150-4CBB-B80B-E05E5D0965B6}"/>
                  </a:ext>
                </a:extLst>
              </p:cNvPr>
              <p:cNvSpPr/>
              <p:nvPr/>
            </p:nvSpPr>
            <p:spPr>
              <a:xfrm>
                <a:off x="4953000" y="838200"/>
                <a:ext cx="2133600" cy="762000"/>
              </a:xfrm>
              <a:prstGeom prst="cloud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Cloud 515">
                <a:extLst>
                  <a:ext uri="{FF2B5EF4-FFF2-40B4-BE49-F238E27FC236}">
                    <a16:creationId xmlns:a16="http://schemas.microsoft.com/office/drawing/2014/main" id="{218DCDB2-7384-45FA-8A15-EE4CF94DF825}"/>
                  </a:ext>
                </a:extLst>
              </p:cNvPr>
              <p:cNvSpPr/>
              <p:nvPr/>
            </p:nvSpPr>
            <p:spPr>
              <a:xfrm rot="16448485">
                <a:off x="4578592" y="1894537"/>
                <a:ext cx="1526776" cy="516647"/>
              </a:xfrm>
              <a:prstGeom prst="cloud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Cloud 516">
                <a:extLst>
                  <a:ext uri="{FF2B5EF4-FFF2-40B4-BE49-F238E27FC236}">
                    <a16:creationId xmlns:a16="http://schemas.microsoft.com/office/drawing/2014/main" id="{D7257553-13D4-4738-8938-D33A143CA195}"/>
                  </a:ext>
                </a:extLst>
              </p:cNvPr>
              <p:cNvSpPr/>
              <p:nvPr/>
            </p:nvSpPr>
            <p:spPr>
              <a:xfrm rot="16448485">
                <a:off x="6011199" y="1815716"/>
                <a:ext cx="1634754" cy="635767"/>
              </a:xfrm>
              <a:prstGeom prst="cloud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Rectangle 517">
                <a:extLst>
                  <a:ext uri="{FF2B5EF4-FFF2-40B4-BE49-F238E27FC236}">
                    <a16:creationId xmlns:a16="http://schemas.microsoft.com/office/drawing/2014/main" id="{5CEEA70E-A6B1-4A5E-9A80-E64F0249B208}"/>
                  </a:ext>
                </a:extLst>
              </p:cNvPr>
              <p:cNvSpPr/>
              <p:nvPr/>
            </p:nvSpPr>
            <p:spPr>
              <a:xfrm>
                <a:off x="5029200" y="1447800"/>
                <a:ext cx="304800" cy="1371600"/>
              </a:xfrm>
              <a:prstGeom prst="rect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315C4019-99FA-472C-BF07-3BEBD0F699D3}"/>
                  </a:ext>
                </a:extLst>
              </p:cNvPr>
              <p:cNvSpPr/>
              <p:nvPr/>
            </p:nvSpPr>
            <p:spPr>
              <a:xfrm>
                <a:off x="6858000" y="1447800"/>
                <a:ext cx="304800" cy="1371600"/>
              </a:xfrm>
              <a:prstGeom prst="rect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Trapezoid 519">
                <a:extLst>
                  <a:ext uri="{FF2B5EF4-FFF2-40B4-BE49-F238E27FC236}">
                    <a16:creationId xmlns:a16="http://schemas.microsoft.com/office/drawing/2014/main" id="{755FB575-72E9-4596-8E73-5087CB6901E2}"/>
                  </a:ext>
                </a:extLst>
              </p:cNvPr>
              <p:cNvSpPr/>
              <p:nvPr/>
            </p:nvSpPr>
            <p:spPr>
              <a:xfrm>
                <a:off x="4953000" y="1219200"/>
                <a:ext cx="2286000" cy="381000"/>
              </a:xfrm>
              <a:prstGeom prst="trapezoid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Quad Arrow 692">
                <a:extLst>
                  <a:ext uri="{FF2B5EF4-FFF2-40B4-BE49-F238E27FC236}">
                    <a16:creationId xmlns:a16="http://schemas.microsoft.com/office/drawing/2014/main" id="{66A231F8-421E-47BE-804A-DFE7272E2BAB}"/>
                  </a:ext>
                </a:extLst>
              </p:cNvPr>
              <p:cNvSpPr/>
              <p:nvPr/>
            </p:nvSpPr>
            <p:spPr>
              <a:xfrm>
                <a:off x="5181600" y="1219200"/>
                <a:ext cx="381000" cy="3810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Quad Arrow 693">
                <a:extLst>
                  <a:ext uri="{FF2B5EF4-FFF2-40B4-BE49-F238E27FC236}">
                    <a16:creationId xmlns:a16="http://schemas.microsoft.com/office/drawing/2014/main" id="{8F1DC1A8-D0FA-4FA2-A0C5-0DBC539129FC}"/>
                  </a:ext>
                </a:extLst>
              </p:cNvPr>
              <p:cNvSpPr/>
              <p:nvPr/>
            </p:nvSpPr>
            <p:spPr>
              <a:xfrm>
                <a:off x="5562600" y="1219200"/>
                <a:ext cx="381000" cy="3810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Quad Arrow 694">
                <a:extLst>
                  <a:ext uri="{FF2B5EF4-FFF2-40B4-BE49-F238E27FC236}">
                    <a16:creationId xmlns:a16="http://schemas.microsoft.com/office/drawing/2014/main" id="{AB73757A-EF1B-4FB6-849E-A5ED866EC8C5}"/>
                  </a:ext>
                </a:extLst>
              </p:cNvPr>
              <p:cNvSpPr/>
              <p:nvPr/>
            </p:nvSpPr>
            <p:spPr>
              <a:xfrm>
                <a:off x="5867400" y="1143000"/>
                <a:ext cx="381000" cy="5334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Quad Arrow 189">
                <a:extLst>
                  <a:ext uri="{FF2B5EF4-FFF2-40B4-BE49-F238E27FC236}">
                    <a16:creationId xmlns:a16="http://schemas.microsoft.com/office/drawing/2014/main" id="{D4DDD428-5585-4160-B2BF-F3903EB6879E}"/>
                  </a:ext>
                </a:extLst>
              </p:cNvPr>
              <p:cNvSpPr/>
              <p:nvPr/>
            </p:nvSpPr>
            <p:spPr>
              <a:xfrm>
                <a:off x="6248400" y="1219200"/>
                <a:ext cx="381000" cy="3810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Quad Arrow 190">
                <a:extLst>
                  <a:ext uri="{FF2B5EF4-FFF2-40B4-BE49-F238E27FC236}">
                    <a16:creationId xmlns:a16="http://schemas.microsoft.com/office/drawing/2014/main" id="{841B1387-63BC-4BF0-8A82-CB10F9EAA63F}"/>
                  </a:ext>
                </a:extLst>
              </p:cNvPr>
              <p:cNvSpPr/>
              <p:nvPr/>
            </p:nvSpPr>
            <p:spPr>
              <a:xfrm>
                <a:off x="6629400" y="1219200"/>
                <a:ext cx="381000" cy="3810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6" name="Group 115">
              <a:extLst>
                <a:ext uri="{FF2B5EF4-FFF2-40B4-BE49-F238E27FC236}">
                  <a16:creationId xmlns:a16="http://schemas.microsoft.com/office/drawing/2014/main" id="{25E2C276-BC34-44F7-8DAC-14CA8F85827A}"/>
                </a:ext>
              </a:extLst>
            </p:cNvPr>
            <p:cNvGrpSpPr/>
            <p:nvPr/>
          </p:nvGrpSpPr>
          <p:grpSpPr>
            <a:xfrm>
              <a:off x="228600" y="3301324"/>
              <a:ext cx="838200" cy="486932"/>
              <a:chOff x="228600" y="2158324"/>
              <a:chExt cx="838200" cy="486932"/>
            </a:xfrm>
          </p:grpSpPr>
          <p:grpSp>
            <p:nvGrpSpPr>
              <p:cNvPr id="477" name="Group 36">
                <a:extLst>
                  <a:ext uri="{FF2B5EF4-FFF2-40B4-BE49-F238E27FC236}">
                    <a16:creationId xmlns:a16="http://schemas.microsoft.com/office/drawing/2014/main" id="{ACC91671-B2AD-4FF7-8C7A-5628D0C3FBDC}"/>
                  </a:ext>
                </a:extLst>
              </p:cNvPr>
              <p:cNvGrpSpPr/>
              <p:nvPr/>
            </p:nvGrpSpPr>
            <p:grpSpPr>
              <a:xfrm>
                <a:off x="228600" y="2158324"/>
                <a:ext cx="838200" cy="486932"/>
                <a:chOff x="3874062" y="2228952"/>
                <a:chExt cx="2983938" cy="1733448"/>
              </a:xfrm>
            </p:grpSpPr>
            <p:sp>
              <p:nvSpPr>
                <p:cNvPr id="479" name="Round Same Side Corner Rectangle 649">
                  <a:extLst>
                    <a:ext uri="{FF2B5EF4-FFF2-40B4-BE49-F238E27FC236}">
                      <a16:creationId xmlns:a16="http://schemas.microsoft.com/office/drawing/2014/main" id="{D48C5A8C-4496-4F1A-831A-547C06E7ABCB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Block Arc 479">
                  <a:extLst>
                    <a:ext uri="{FF2B5EF4-FFF2-40B4-BE49-F238E27FC236}">
                      <a16:creationId xmlns:a16="http://schemas.microsoft.com/office/drawing/2014/main" id="{68C161E2-572D-46DB-8BA7-57581C1E7013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CBAE63D7-8710-4A28-9831-8B6B59C60F34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Oval 481">
                  <a:extLst>
                    <a:ext uri="{FF2B5EF4-FFF2-40B4-BE49-F238E27FC236}">
                      <a16:creationId xmlns:a16="http://schemas.microsoft.com/office/drawing/2014/main" id="{7FF75308-96BF-4721-8F43-4C478707F61F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C23219C8-E843-46DF-ABF1-03842135B7ED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Oval 483">
                  <a:extLst>
                    <a:ext uri="{FF2B5EF4-FFF2-40B4-BE49-F238E27FC236}">
                      <a16:creationId xmlns:a16="http://schemas.microsoft.com/office/drawing/2014/main" id="{59E19CE8-AE0C-4C5E-8B99-3903CBB1597D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9EFB552C-4E3B-4640-A566-10A1BD454DE4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6" name="Group 255">
            <a:extLst>
              <a:ext uri="{FF2B5EF4-FFF2-40B4-BE49-F238E27FC236}">
                <a16:creationId xmlns:a16="http://schemas.microsoft.com/office/drawing/2014/main" id="{20EBD60F-9678-40CD-9431-CB11A9FD6B4C}"/>
              </a:ext>
            </a:extLst>
          </p:cNvPr>
          <p:cNvGrpSpPr/>
          <p:nvPr/>
        </p:nvGrpSpPr>
        <p:grpSpPr>
          <a:xfrm>
            <a:off x="3471718" y="2447766"/>
            <a:ext cx="2004251" cy="2907655"/>
            <a:chOff x="0" y="457200"/>
            <a:chExt cx="3514850" cy="5523447"/>
          </a:xfrm>
        </p:grpSpPr>
        <p:grpSp>
          <p:nvGrpSpPr>
            <p:cNvPr id="527" name="Group 173">
              <a:extLst>
                <a:ext uri="{FF2B5EF4-FFF2-40B4-BE49-F238E27FC236}">
                  <a16:creationId xmlns:a16="http://schemas.microsoft.com/office/drawing/2014/main" id="{043DA7A8-6D09-4726-A92A-2EE397341917}"/>
                </a:ext>
              </a:extLst>
            </p:cNvPr>
            <p:cNvGrpSpPr/>
            <p:nvPr/>
          </p:nvGrpSpPr>
          <p:grpSpPr>
            <a:xfrm>
              <a:off x="228600" y="457200"/>
              <a:ext cx="3286250" cy="5523447"/>
              <a:chOff x="6343981" y="2133600"/>
              <a:chExt cx="2625554" cy="4628473"/>
            </a:xfrm>
          </p:grpSpPr>
          <p:sp>
            <p:nvSpPr>
              <p:cNvPr id="537" name="Oval 2">
                <a:extLst>
                  <a:ext uri="{FF2B5EF4-FFF2-40B4-BE49-F238E27FC236}">
                    <a16:creationId xmlns:a16="http://schemas.microsoft.com/office/drawing/2014/main" id="{3D9CBF4D-7273-48C3-B1DC-D18043B4FBC7}"/>
                  </a:ext>
                </a:extLst>
              </p:cNvPr>
              <p:cNvSpPr/>
              <p:nvPr/>
            </p:nvSpPr>
            <p:spPr>
              <a:xfrm rot="20207568">
                <a:off x="7654611" y="6159865"/>
                <a:ext cx="441560" cy="59030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3">
                <a:extLst>
                  <a:ext uri="{FF2B5EF4-FFF2-40B4-BE49-F238E27FC236}">
                    <a16:creationId xmlns:a16="http://schemas.microsoft.com/office/drawing/2014/main" id="{E4C923F0-CDF0-4A64-AD0F-817E7D9EAC2B}"/>
                  </a:ext>
                </a:extLst>
              </p:cNvPr>
              <p:cNvSpPr/>
              <p:nvPr/>
            </p:nvSpPr>
            <p:spPr>
              <a:xfrm rot="2500754">
                <a:off x="7205785" y="6171767"/>
                <a:ext cx="441560" cy="59030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4">
                <a:extLst>
                  <a:ext uri="{FF2B5EF4-FFF2-40B4-BE49-F238E27FC236}">
                    <a16:creationId xmlns:a16="http://schemas.microsoft.com/office/drawing/2014/main" id="{2E0D016B-DCBC-44BF-A14A-E88B9066B228}"/>
                  </a:ext>
                </a:extLst>
              </p:cNvPr>
              <p:cNvSpPr/>
              <p:nvPr/>
            </p:nvSpPr>
            <p:spPr>
              <a:xfrm rot="2500754">
                <a:off x="6464980" y="4948901"/>
                <a:ext cx="441560" cy="59030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">
                <a:extLst>
                  <a:ext uri="{FF2B5EF4-FFF2-40B4-BE49-F238E27FC236}">
                    <a16:creationId xmlns:a16="http://schemas.microsoft.com/office/drawing/2014/main" id="{3737D2AE-A6DB-450E-A343-BB6ADC0CFA19}"/>
                  </a:ext>
                </a:extLst>
              </p:cNvPr>
              <p:cNvSpPr/>
              <p:nvPr/>
            </p:nvSpPr>
            <p:spPr>
              <a:xfrm rot="20155908">
                <a:off x="8457578" y="4936452"/>
                <a:ext cx="441560" cy="59030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Trapezoid 6">
                <a:extLst>
                  <a:ext uri="{FF2B5EF4-FFF2-40B4-BE49-F238E27FC236}">
                    <a16:creationId xmlns:a16="http://schemas.microsoft.com/office/drawing/2014/main" id="{34FB9337-92CF-4F43-87F4-3DCE272FF50A}"/>
                  </a:ext>
                </a:extLst>
              </p:cNvPr>
              <p:cNvSpPr/>
              <p:nvPr/>
            </p:nvSpPr>
            <p:spPr>
              <a:xfrm>
                <a:off x="6971263" y="4105257"/>
                <a:ext cx="1308109" cy="2295543"/>
              </a:xfrm>
              <a:prstGeom prst="trapezoid">
                <a:avLst>
                  <a:gd name="adj" fmla="val 17846"/>
                </a:avLst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2" name="Flowchart: Delay 7">
                <a:extLst>
                  <a:ext uri="{FF2B5EF4-FFF2-40B4-BE49-F238E27FC236}">
                    <a16:creationId xmlns:a16="http://schemas.microsoft.com/office/drawing/2014/main" id="{9961C207-3E68-47C5-A7FB-0E1D04BEA51F}"/>
                  </a:ext>
                </a:extLst>
              </p:cNvPr>
              <p:cNvSpPr/>
              <p:nvPr/>
            </p:nvSpPr>
            <p:spPr>
              <a:xfrm rot="16200000">
                <a:off x="6513561" y="2412923"/>
                <a:ext cx="2282971" cy="1724325"/>
              </a:xfrm>
              <a:prstGeom prst="flowChartDelay">
                <a:avLst/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Trapezoid 8">
                <a:extLst>
                  <a:ext uri="{FF2B5EF4-FFF2-40B4-BE49-F238E27FC236}">
                    <a16:creationId xmlns:a16="http://schemas.microsoft.com/office/drawing/2014/main" id="{8915E33E-9032-4070-B5F3-7CF8E6B2299D}"/>
                  </a:ext>
                </a:extLst>
              </p:cNvPr>
              <p:cNvSpPr/>
              <p:nvPr/>
            </p:nvSpPr>
            <p:spPr>
              <a:xfrm rot="1505404">
                <a:off x="6532558" y="4097352"/>
                <a:ext cx="724022" cy="1187088"/>
              </a:xfrm>
              <a:prstGeom prst="trapezoid">
                <a:avLst>
                  <a:gd name="adj" fmla="val 29076"/>
                </a:avLst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4" name="Trapezoid 9">
                <a:extLst>
                  <a:ext uri="{FF2B5EF4-FFF2-40B4-BE49-F238E27FC236}">
                    <a16:creationId xmlns:a16="http://schemas.microsoft.com/office/drawing/2014/main" id="{4E9949E6-4C3E-4461-A489-FF41E5896EB9}"/>
                  </a:ext>
                </a:extLst>
              </p:cNvPr>
              <p:cNvSpPr/>
              <p:nvPr/>
            </p:nvSpPr>
            <p:spPr>
              <a:xfrm rot="20172944">
                <a:off x="7998567" y="3976319"/>
                <a:ext cx="759754" cy="1297143"/>
              </a:xfrm>
              <a:prstGeom prst="trapezoid">
                <a:avLst/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5" name="Cloud 10">
                <a:extLst>
                  <a:ext uri="{FF2B5EF4-FFF2-40B4-BE49-F238E27FC236}">
                    <a16:creationId xmlns:a16="http://schemas.microsoft.com/office/drawing/2014/main" id="{23867F4C-AC8C-4245-B377-8944F1CD012F}"/>
                  </a:ext>
                </a:extLst>
              </p:cNvPr>
              <p:cNvSpPr/>
              <p:nvPr/>
            </p:nvSpPr>
            <p:spPr>
              <a:xfrm rot="4849455" flipH="1">
                <a:off x="7015648" y="3366024"/>
                <a:ext cx="2124332" cy="778317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Cloud 11">
                <a:extLst>
                  <a:ext uri="{FF2B5EF4-FFF2-40B4-BE49-F238E27FC236}">
                    <a16:creationId xmlns:a16="http://schemas.microsoft.com/office/drawing/2014/main" id="{F85A4CE3-12F0-47D5-8865-F285B913B385}"/>
                  </a:ext>
                </a:extLst>
              </p:cNvPr>
              <p:cNvSpPr/>
              <p:nvPr/>
            </p:nvSpPr>
            <p:spPr>
              <a:xfrm rot="16750545">
                <a:off x="6273927" y="3335905"/>
                <a:ext cx="2063316" cy="778317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Isosceles Triangle 12">
                <a:extLst>
                  <a:ext uri="{FF2B5EF4-FFF2-40B4-BE49-F238E27FC236}">
                    <a16:creationId xmlns:a16="http://schemas.microsoft.com/office/drawing/2014/main" id="{1961BE7A-4843-4C5A-B00B-7126F35033CB}"/>
                  </a:ext>
                </a:extLst>
              </p:cNvPr>
              <p:cNvSpPr/>
              <p:nvPr/>
            </p:nvSpPr>
            <p:spPr>
              <a:xfrm rot="10800000">
                <a:off x="7387479" y="3845828"/>
                <a:ext cx="535135" cy="415086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Oval 13">
                <a:extLst>
                  <a:ext uri="{FF2B5EF4-FFF2-40B4-BE49-F238E27FC236}">
                    <a16:creationId xmlns:a16="http://schemas.microsoft.com/office/drawing/2014/main" id="{5D7694D1-91B3-4ECE-912A-DA4B3AC93D07}"/>
                  </a:ext>
                </a:extLst>
              </p:cNvPr>
              <p:cNvSpPr/>
              <p:nvPr/>
            </p:nvSpPr>
            <p:spPr>
              <a:xfrm>
                <a:off x="7209101" y="2444914"/>
                <a:ext cx="891892" cy="155657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Cloud 14">
                <a:extLst>
                  <a:ext uri="{FF2B5EF4-FFF2-40B4-BE49-F238E27FC236}">
                    <a16:creationId xmlns:a16="http://schemas.microsoft.com/office/drawing/2014/main" id="{60CF7C2E-56AD-417F-B2B1-0988F8C332B2}"/>
                  </a:ext>
                </a:extLst>
              </p:cNvPr>
              <p:cNvSpPr/>
              <p:nvPr/>
            </p:nvSpPr>
            <p:spPr>
              <a:xfrm>
                <a:off x="7209101" y="2600571"/>
                <a:ext cx="832433" cy="363200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Flowchart: Delay 15">
                <a:extLst>
                  <a:ext uri="{FF2B5EF4-FFF2-40B4-BE49-F238E27FC236}">
                    <a16:creationId xmlns:a16="http://schemas.microsoft.com/office/drawing/2014/main" id="{78F6C5EA-7890-45A3-99D3-ECF2970B84BB}"/>
                  </a:ext>
                </a:extLst>
              </p:cNvPr>
              <p:cNvSpPr/>
              <p:nvPr/>
            </p:nvSpPr>
            <p:spPr>
              <a:xfrm rot="5400000">
                <a:off x="7532906" y="2002190"/>
                <a:ext cx="363200" cy="1248649"/>
              </a:xfrm>
              <a:prstGeom prst="flowChartDelay">
                <a:avLst/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1" name="Group 73">
                <a:extLst>
                  <a:ext uri="{FF2B5EF4-FFF2-40B4-BE49-F238E27FC236}">
                    <a16:creationId xmlns:a16="http://schemas.microsoft.com/office/drawing/2014/main" id="{0F947A0C-B50B-4AC5-9DB3-17CD79078937}"/>
                  </a:ext>
                </a:extLst>
              </p:cNvPr>
              <p:cNvGrpSpPr/>
              <p:nvPr/>
            </p:nvGrpSpPr>
            <p:grpSpPr>
              <a:xfrm>
                <a:off x="6911803" y="2444914"/>
                <a:ext cx="1469917" cy="222003"/>
                <a:chOff x="1600200" y="5029200"/>
                <a:chExt cx="2971800" cy="609600"/>
              </a:xfrm>
            </p:grpSpPr>
            <p:sp>
              <p:nvSpPr>
                <p:cNvPr id="584" name="Rounded Rectangle 53">
                  <a:extLst>
                    <a:ext uri="{FF2B5EF4-FFF2-40B4-BE49-F238E27FC236}">
                      <a16:creationId xmlns:a16="http://schemas.microsoft.com/office/drawing/2014/main" id="{0369F782-2EBF-44FD-856D-E07EAE69A6E2}"/>
                    </a:ext>
                  </a:extLst>
                </p:cNvPr>
                <p:cNvSpPr/>
                <p:nvPr/>
              </p:nvSpPr>
              <p:spPr>
                <a:xfrm>
                  <a:off x="1600200" y="5029200"/>
                  <a:ext cx="2971800" cy="60960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85" name="Group 64">
                  <a:extLst>
                    <a:ext uri="{FF2B5EF4-FFF2-40B4-BE49-F238E27FC236}">
                      <a16:creationId xmlns:a16="http://schemas.microsoft.com/office/drawing/2014/main" id="{3C7E166A-9C58-4E03-A939-5565B33E1D9B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2743200" cy="381000"/>
                  <a:chOff x="1219200" y="2133600"/>
                  <a:chExt cx="7086600" cy="685800"/>
                </a:xfrm>
              </p:grpSpPr>
              <p:sp>
                <p:nvSpPr>
                  <p:cNvPr id="586" name="&quot;No&quot; Symbol 638">
                    <a:extLst>
                      <a:ext uri="{FF2B5EF4-FFF2-40B4-BE49-F238E27FC236}">
                        <a16:creationId xmlns:a16="http://schemas.microsoft.com/office/drawing/2014/main" id="{5505F995-6C71-4748-B7E1-223B50806049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7" name="&quot;No&quot; Symbol 639">
                    <a:extLst>
                      <a:ext uri="{FF2B5EF4-FFF2-40B4-BE49-F238E27FC236}">
                        <a16:creationId xmlns:a16="http://schemas.microsoft.com/office/drawing/2014/main" id="{F8D78751-3695-4D2D-A370-97509BA0C99E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8" name="&quot;No&quot; Symbol 640">
                    <a:extLst>
                      <a:ext uri="{FF2B5EF4-FFF2-40B4-BE49-F238E27FC236}">
                        <a16:creationId xmlns:a16="http://schemas.microsoft.com/office/drawing/2014/main" id="{FD93144A-8F0E-4678-88AF-60DF3EC01289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9" name="&quot;No&quot; Symbol 641">
                    <a:extLst>
                      <a:ext uri="{FF2B5EF4-FFF2-40B4-BE49-F238E27FC236}">
                        <a16:creationId xmlns:a16="http://schemas.microsoft.com/office/drawing/2014/main" id="{387D990F-B691-4AF5-AFCF-85E3231011B0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0" name="&quot;No&quot; Symbol 16">
                    <a:extLst>
                      <a:ext uri="{FF2B5EF4-FFF2-40B4-BE49-F238E27FC236}">
                        <a16:creationId xmlns:a16="http://schemas.microsoft.com/office/drawing/2014/main" id="{AB8D60E1-7F81-4499-BD00-A7FAB02758F5}"/>
                      </a:ext>
                    </a:extLst>
                  </p:cNvPr>
                  <p:cNvSpPr/>
                  <p:nvPr/>
                </p:nvSpPr>
                <p:spPr>
                  <a:xfrm>
                    <a:off x="49530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1" name="&quot;No&quot; Symbol 17">
                    <a:extLst>
                      <a:ext uri="{FF2B5EF4-FFF2-40B4-BE49-F238E27FC236}">
                        <a16:creationId xmlns:a16="http://schemas.microsoft.com/office/drawing/2014/main" id="{E42A147D-7E0E-4696-9454-1E7A4905DDD5}"/>
                      </a:ext>
                    </a:extLst>
                  </p:cNvPr>
                  <p:cNvSpPr/>
                  <p:nvPr/>
                </p:nvSpPr>
                <p:spPr>
                  <a:xfrm>
                    <a:off x="58674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2" name="&quot;No&quot; Symbol 61">
                    <a:extLst>
                      <a:ext uri="{FF2B5EF4-FFF2-40B4-BE49-F238E27FC236}">
                        <a16:creationId xmlns:a16="http://schemas.microsoft.com/office/drawing/2014/main" id="{874176AC-5CD6-4160-8D16-9614F76253C9}"/>
                      </a:ext>
                    </a:extLst>
                  </p:cNvPr>
                  <p:cNvSpPr/>
                  <p:nvPr/>
                </p:nvSpPr>
                <p:spPr>
                  <a:xfrm>
                    <a:off x="6781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52" name="Group 64">
                <a:extLst>
                  <a:ext uri="{FF2B5EF4-FFF2-40B4-BE49-F238E27FC236}">
                    <a16:creationId xmlns:a16="http://schemas.microsoft.com/office/drawing/2014/main" id="{8E660DAC-9810-4CA6-BC82-6B3D9D73F349}"/>
                  </a:ext>
                </a:extLst>
              </p:cNvPr>
              <p:cNvGrpSpPr/>
              <p:nvPr/>
            </p:nvGrpSpPr>
            <p:grpSpPr>
              <a:xfrm>
                <a:off x="7468516" y="4411444"/>
                <a:ext cx="396594" cy="139815"/>
                <a:chOff x="2209800" y="2133600"/>
                <a:chExt cx="2438400" cy="685800"/>
              </a:xfrm>
            </p:grpSpPr>
            <p:sp>
              <p:nvSpPr>
                <p:cNvPr id="582" name="&quot;No&quot; Symbol 634">
                  <a:extLst>
                    <a:ext uri="{FF2B5EF4-FFF2-40B4-BE49-F238E27FC236}">
                      <a16:creationId xmlns:a16="http://schemas.microsoft.com/office/drawing/2014/main" id="{5418F622-588B-40EE-B500-C15D8535A1ED}"/>
                    </a:ext>
                  </a:extLst>
                </p:cNvPr>
                <p:cNvSpPr/>
                <p:nvPr/>
              </p:nvSpPr>
              <p:spPr>
                <a:xfrm>
                  <a:off x="2209800" y="2133600"/>
                  <a:ext cx="1524000" cy="685800"/>
                </a:xfrm>
                <a:prstGeom prst="noSmoking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3" name="&quot;No&quot; Symbol 635">
                  <a:extLst>
                    <a:ext uri="{FF2B5EF4-FFF2-40B4-BE49-F238E27FC236}">
                      <a16:creationId xmlns:a16="http://schemas.microsoft.com/office/drawing/2014/main" id="{292ED888-4F6A-45C0-9279-D85951858B2A}"/>
                    </a:ext>
                  </a:extLst>
                </p:cNvPr>
                <p:cNvSpPr/>
                <p:nvPr/>
              </p:nvSpPr>
              <p:spPr>
                <a:xfrm>
                  <a:off x="3124200" y="2133600"/>
                  <a:ext cx="1524000" cy="685800"/>
                </a:xfrm>
                <a:prstGeom prst="noSmoking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553" name="Straight Connector 552">
                <a:extLst>
                  <a:ext uri="{FF2B5EF4-FFF2-40B4-BE49-F238E27FC236}">
                    <a16:creationId xmlns:a16="http://schemas.microsoft.com/office/drawing/2014/main" id="{0C5C89D4-35B5-4245-8E27-DCE4C26BBE08}"/>
                  </a:ext>
                </a:extLst>
              </p:cNvPr>
              <p:cNvCxnSpPr>
                <a:stCxn id="545" idx="0"/>
                <a:endCxn id="539" idx="2"/>
              </p:cNvCxnSpPr>
              <p:nvPr/>
            </p:nvCxnSpPr>
            <p:spPr>
              <a:xfrm flipH="1">
                <a:off x="7625318" y="4260914"/>
                <a:ext cx="29728" cy="21398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4" name="Group 73">
                <a:extLst>
                  <a:ext uri="{FF2B5EF4-FFF2-40B4-BE49-F238E27FC236}">
                    <a16:creationId xmlns:a16="http://schemas.microsoft.com/office/drawing/2014/main" id="{E557C51F-8CBE-42E3-8D6E-5C675CE4D59D}"/>
                  </a:ext>
                </a:extLst>
              </p:cNvPr>
              <p:cNvGrpSpPr/>
              <p:nvPr/>
            </p:nvGrpSpPr>
            <p:grpSpPr>
              <a:xfrm>
                <a:off x="7268560" y="4779771"/>
                <a:ext cx="832433" cy="227106"/>
                <a:chOff x="1600200" y="5029200"/>
                <a:chExt cx="1981200" cy="609600"/>
              </a:xfrm>
            </p:grpSpPr>
            <p:sp>
              <p:nvSpPr>
                <p:cNvPr id="576" name="Rounded Rectangle 41">
                  <a:extLst>
                    <a:ext uri="{FF2B5EF4-FFF2-40B4-BE49-F238E27FC236}">
                      <a16:creationId xmlns:a16="http://schemas.microsoft.com/office/drawing/2014/main" id="{2A3CE050-7C0E-444B-BBF4-99FF620AB6D6}"/>
                    </a:ext>
                  </a:extLst>
                </p:cNvPr>
                <p:cNvSpPr/>
                <p:nvPr/>
              </p:nvSpPr>
              <p:spPr>
                <a:xfrm>
                  <a:off x="1600200" y="5029200"/>
                  <a:ext cx="1981200" cy="60960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77" name="Group 64">
                  <a:extLst>
                    <a:ext uri="{FF2B5EF4-FFF2-40B4-BE49-F238E27FC236}">
                      <a16:creationId xmlns:a16="http://schemas.microsoft.com/office/drawing/2014/main" id="{6EFECF43-7EEB-40D2-A799-A13E3BAAE656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1681317" cy="381000"/>
                  <a:chOff x="1219200" y="2133600"/>
                  <a:chExt cx="4343400" cy="685800"/>
                </a:xfrm>
              </p:grpSpPr>
              <p:sp>
                <p:nvSpPr>
                  <p:cNvPr id="578" name="&quot;No&quot; Symbol 630">
                    <a:extLst>
                      <a:ext uri="{FF2B5EF4-FFF2-40B4-BE49-F238E27FC236}">
                        <a16:creationId xmlns:a16="http://schemas.microsoft.com/office/drawing/2014/main" id="{49E722A0-5429-41D9-95FA-3B6823899ABE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9" name="&quot;No&quot; Symbol 631">
                    <a:extLst>
                      <a:ext uri="{FF2B5EF4-FFF2-40B4-BE49-F238E27FC236}">
                        <a16:creationId xmlns:a16="http://schemas.microsoft.com/office/drawing/2014/main" id="{97BCE3E7-6B41-4A16-AE07-0B97E6A0DC52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0" name="&quot;No&quot; Symbol 632">
                    <a:extLst>
                      <a:ext uri="{FF2B5EF4-FFF2-40B4-BE49-F238E27FC236}">
                        <a16:creationId xmlns:a16="http://schemas.microsoft.com/office/drawing/2014/main" id="{E34C8A70-4182-4FE7-9CD2-DDCDD1F5167A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1" name="&quot;No&quot; Symbol 633">
                    <a:extLst>
                      <a:ext uri="{FF2B5EF4-FFF2-40B4-BE49-F238E27FC236}">
                        <a16:creationId xmlns:a16="http://schemas.microsoft.com/office/drawing/2014/main" id="{1F5BFBE7-3288-4CCD-865E-373F5BBB9ACB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55" name="Group 73">
                <a:extLst>
                  <a:ext uri="{FF2B5EF4-FFF2-40B4-BE49-F238E27FC236}">
                    <a16:creationId xmlns:a16="http://schemas.microsoft.com/office/drawing/2014/main" id="{34CBCBF1-883E-404D-8089-8622EF825373}"/>
                  </a:ext>
                </a:extLst>
              </p:cNvPr>
              <p:cNvGrpSpPr/>
              <p:nvPr/>
            </p:nvGrpSpPr>
            <p:grpSpPr>
              <a:xfrm>
                <a:off x="7268560" y="5194857"/>
                <a:ext cx="832433" cy="199887"/>
                <a:chOff x="1600200" y="5029200"/>
                <a:chExt cx="1981200" cy="609600"/>
              </a:xfrm>
            </p:grpSpPr>
            <p:sp>
              <p:nvSpPr>
                <p:cNvPr id="570" name="Rounded Rectangle 35">
                  <a:extLst>
                    <a:ext uri="{FF2B5EF4-FFF2-40B4-BE49-F238E27FC236}">
                      <a16:creationId xmlns:a16="http://schemas.microsoft.com/office/drawing/2014/main" id="{9792B1D2-3912-4A15-BBF9-AB20ACEBC3D8}"/>
                    </a:ext>
                  </a:extLst>
                </p:cNvPr>
                <p:cNvSpPr/>
                <p:nvPr/>
              </p:nvSpPr>
              <p:spPr>
                <a:xfrm>
                  <a:off x="1600200" y="5029200"/>
                  <a:ext cx="1981200" cy="60960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71" name="Group 64">
                  <a:extLst>
                    <a:ext uri="{FF2B5EF4-FFF2-40B4-BE49-F238E27FC236}">
                      <a16:creationId xmlns:a16="http://schemas.microsoft.com/office/drawing/2014/main" id="{BB2743E7-ECB6-418A-9512-A9BFE1D79E7D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1681317" cy="381000"/>
                  <a:chOff x="1219200" y="2133600"/>
                  <a:chExt cx="4343400" cy="685800"/>
                </a:xfrm>
              </p:grpSpPr>
              <p:sp>
                <p:nvSpPr>
                  <p:cNvPr id="572" name="&quot;No&quot; Symbol 624">
                    <a:extLst>
                      <a:ext uri="{FF2B5EF4-FFF2-40B4-BE49-F238E27FC236}">
                        <a16:creationId xmlns:a16="http://schemas.microsoft.com/office/drawing/2014/main" id="{E2535FA9-A5A4-4E58-AF91-ADD4B65FC523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3" name="&quot;No&quot; Symbol 625">
                    <a:extLst>
                      <a:ext uri="{FF2B5EF4-FFF2-40B4-BE49-F238E27FC236}">
                        <a16:creationId xmlns:a16="http://schemas.microsoft.com/office/drawing/2014/main" id="{C16B97A9-3460-407E-89C5-F7B2DEC9726B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4" name="&quot;No&quot; Symbol 626">
                    <a:extLst>
                      <a:ext uri="{FF2B5EF4-FFF2-40B4-BE49-F238E27FC236}">
                        <a16:creationId xmlns:a16="http://schemas.microsoft.com/office/drawing/2014/main" id="{5F5E7C9C-AEFD-4484-91BC-9ABEE11A85EA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5" name="&quot;No&quot; Symbol 627">
                    <a:extLst>
                      <a:ext uri="{FF2B5EF4-FFF2-40B4-BE49-F238E27FC236}">
                        <a16:creationId xmlns:a16="http://schemas.microsoft.com/office/drawing/2014/main" id="{79215CC3-F441-49B4-96B3-3ED151321694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56" name="Group 73">
                <a:extLst>
                  <a:ext uri="{FF2B5EF4-FFF2-40B4-BE49-F238E27FC236}">
                    <a16:creationId xmlns:a16="http://schemas.microsoft.com/office/drawing/2014/main" id="{47687A8F-A329-4127-8DB3-C7ABADBA02CF}"/>
                  </a:ext>
                </a:extLst>
              </p:cNvPr>
              <p:cNvGrpSpPr/>
              <p:nvPr/>
            </p:nvGrpSpPr>
            <p:grpSpPr>
              <a:xfrm rot="20185569">
                <a:off x="8208139" y="4966084"/>
                <a:ext cx="761396" cy="275114"/>
                <a:chOff x="1392887" y="5029200"/>
                <a:chExt cx="2188513" cy="666570"/>
              </a:xfrm>
            </p:grpSpPr>
            <p:sp>
              <p:nvSpPr>
                <p:cNvPr id="564" name="Rounded Rectangle 616">
                  <a:extLst>
                    <a:ext uri="{FF2B5EF4-FFF2-40B4-BE49-F238E27FC236}">
                      <a16:creationId xmlns:a16="http://schemas.microsoft.com/office/drawing/2014/main" id="{B54E0581-0D17-4DB9-8AA1-ACC3A4DEC3DB}"/>
                    </a:ext>
                  </a:extLst>
                </p:cNvPr>
                <p:cNvSpPr/>
                <p:nvPr/>
              </p:nvSpPr>
              <p:spPr>
                <a:xfrm>
                  <a:off x="1392887" y="5029200"/>
                  <a:ext cx="2188513" cy="66657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5" name="Group 64">
                  <a:extLst>
                    <a:ext uri="{FF2B5EF4-FFF2-40B4-BE49-F238E27FC236}">
                      <a16:creationId xmlns:a16="http://schemas.microsoft.com/office/drawing/2014/main" id="{855A0404-7AD2-43CB-9D35-06A532DDEC78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1681317" cy="381000"/>
                  <a:chOff x="1219200" y="2133600"/>
                  <a:chExt cx="4343400" cy="685800"/>
                </a:xfrm>
              </p:grpSpPr>
              <p:sp>
                <p:nvSpPr>
                  <p:cNvPr id="566" name="&quot;No&quot; Symbol 31">
                    <a:extLst>
                      <a:ext uri="{FF2B5EF4-FFF2-40B4-BE49-F238E27FC236}">
                        <a16:creationId xmlns:a16="http://schemas.microsoft.com/office/drawing/2014/main" id="{4FFCC372-E1D0-40C3-9D18-9E41FDD68A20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7" name="&quot;No&quot; Symbol 32">
                    <a:extLst>
                      <a:ext uri="{FF2B5EF4-FFF2-40B4-BE49-F238E27FC236}">
                        <a16:creationId xmlns:a16="http://schemas.microsoft.com/office/drawing/2014/main" id="{3862F686-BD47-4DDD-BC28-A8B67F4C4485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8" name="&quot;No&quot; Symbol 33">
                    <a:extLst>
                      <a:ext uri="{FF2B5EF4-FFF2-40B4-BE49-F238E27FC236}">
                        <a16:creationId xmlns:a16="http://schemas.microsoft.com/office/drawing/2014/main" id="{056C7C50-73B7-493F-943A-D13E90BC42FC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9" name="&quot;No&quot; Symbol 621">
                    <a:extLst>
                      <a:ext uri="{FF2B5EF4-FFF2-40B4-BE49-F238E27FC236}">
                        <a16:creationId xmlns:a16="http://schemas.microsoft.com/office/drawing/2014/main" id="{CFE3280F-44AD-4FCE-BB6A-6AA36B7193F0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57" name="Group 73">
                <a:extLst>
                  <a:ext uri="{FF2B5EF4-FFF2-40B4-BE49-F238E27FC236}">
                    <a16:creationId xmlns:a16="http://schemas.microsoft.com/office/drawing/2014/main" id="{223947A0-B7E1-445B-BF75-10DB4661C410}"/>
                  </a:ext>
                </a:extLst>
              </p:cNvPr>
              <p:cNvGrpSpPr/>
              <p:nvPr/>
            </p:nvGrpSpPr>
            <p:grpSpPr>
              <a:xfrm rot="1632826">
                <a:off x="6343981" y="4944281"/>
                <a:ext cx="689271" cy="251601"/>
                <a:chOff x="1600200" y="5029200"/>
                <a:chExt cx="1981200" cy="609600"/>
              </a:xfrm>
            </p:grpSpPr>
            <p:sp>
              <p:nvSpPr>
                <p:cNvPr id="558" name="Rounded Rectangle 610">
                  <a:extLst>
                    <a:ext uri="{FF2B5EF4-FFF2-40B4-BE49-F238E27FC236}">
                      <a16:creationId xmlns:a16="http://schemas.microsoft.com/office/drawing/2014/main" id="{68565CEB-07BB-4B79-8B43-BD74B2B605F4}"/>
                    </a:ext>
                  </a:extLst>
                </p:cNvPr>
                <p:cNvSpPr/>
                <p:nvPr/>
              </p:nvSpPr>
              <p:spPr>
                <a:xfrm>
                  <a:off x="1600200" y="5029200"/>
                  <a:ext cx="1981200" cy="60960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59" name="Group 64">
                  <a:extLst>
                    <a:ext uri="{FF2B5EF4-FFF2-40B4-BE49-F238E27FC236}">
                      <a16:creationId xmlns:a16="http://schemas.microsoft.com/office/drawing/2014/main" id="{5BC407FA-2B7C-4041-80CC-58BA6B87988F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1681317" cy="381000"/>
                  <a:chOff x="1219200" y="2133600"/>
                  <a:chExt cx="4343400" cy="685800"/>
                </a:xfrm>
              </p:grpSpPr>
              <p:sp>
                <p:nvSpPr>
                  <p:cNvPr id="560" name="&quot;No&quot; Symbol 612">
                    <a:extLst>
                      <a:ext uri="{FF2B5EF4-FFF2-40B4-BE49-F238E27FC236}">
                        <a16:creationId xmlns:a16="http://schemas.microsoft.com/office/drawing/2014/main" id="{A68B85F4-4B73-42A0-9F77-C1FD5F5179C7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1" name="&quot;No&quot; Symbol 613">
                    <a:extLst>
                      <a:ext uri="{FF2B5EF4-FFF2-40B4-BE49-F238E27FC236}">
                        <a16:creationId xmlns:a16="http://schemas.microsoft.com/office/drawing/2014/main" id="{EEF1C131-4202-415A-AAF8-6404AB459EBC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2" name="&quot;No&quot; Symbol 27">
                    <a:extLst>
                      <a:ext uri="{FF2B5EF4-FFF2-40B4-BE49-F238E27FC236}">
                        <a16:creationId xmlns:a16="http://schemas.microsoft.com/office/drawing/2014/main" id="{244F494C-B125-4765-B3CF-A74D6FADB85D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3" name="&quot;No&quot; Symbol 28">
                    <a:extLst>
                      <a:ext uri="{FF2B5EF4-FFF2-40B4-BE49-F238E27FC236}">
                        <a16:creationId xmlns:a16="http://schemas.microsoft.com/office/drawing/2014/main" id="{EB3272AE-F7EA-46D5-A2FA-CD03531AA4D6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28" name="Group 238">
              <a:extLst>
                <a:ext uri="{FF2B5EF4-FFF2-40B4-BE49-F238E27FC236}">
                  <a16:creationId xmlns:a16="http://schemas.microsoft.com/office/drawing/2014/main" id="{09C8FE6F-7299-4459-A3A9-45B88492B67B}"/>
                </a:ext>
              </a:extLst>
            </p:cNvPr>
            <p:cNvGrpSpPr/>
            <p:nvPr/>
          </p:nvGrpSpPr>
          <p:grpSpPr>
            <a:xfrm>
              <a:off x="0" y="4063324"/>
              <a:ext cx="838200" cy="486932"/>
              <a:chOff x="304800" y="3453724"/>
              <a:chExt cx="838200" cy="486932"/>
            </a:xfrm>
          </p:grpSpPr>
          <p:grpSp>
            <p:nvGrpSpPr>
              <p:cNvPr id="529" name="Group 229">
                <a:extLst>
                  <a:ext uri="{FF2B5EF4-FFF2-40B4-BE49-F238E27FC236}">
                    <a16:creationId xmlns:a16="http://schemas.microsoft.com/office/drawing/2014/main" id="{266E769E-5E31-40C4-B5A0-E42D43CA19D0}"/>
                  </a:ext>
                </a:extLst>
              </p:cNvPr>
              <p:cNvGrpSpPr/>
              <p:nvPr/>
            </p:nvGrpSpPr>
            <p:grpSpPr>
              <a:xfrm>
                <a:off x="304800" y="3453724"/>
                <a:ext cx="838200" cy="486932"/>
                <a:chOff x="3874062" y="2228952"/>
                <a:chExt cx="2983938" cy="1733448"/>
              </a:xfrm>
            </p:grpSpPr>
            <p:sp>
              <p:nvSpPr>
                <p:cNvPr id="531" name="Round Same Side Corner Rectangle 582">
                  <a:extLst>
                    <a:ext uri="{FF2B5EF4-FFF2-40B4-BE49-F238E27FC236}">
                      <a16:creationId xmlns:a16="http://schemas.microsoft.com/office/drawing/2014/main" id="{4C80935F-5763-4853-A26E-F6439E89589A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Block Arc 531">
                  <a:extLst>
                    <a:ext uri="{FF2B5EF4-FFF2-40B4-BE49-F238E27FC236}">
                      <a16:creationId xmlns:a16="http://schemas.microsoft.com/office/drawing/2014/main" id="{F3183811-287D-4A77-B039-242DA3668A6E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3" name="Oval 532">
                  <a:extLst>
                    <a:ext uri="{FF2B5EF4-FFF2-40B4-BE49-F238E27FC236}">
                      <a16:creationId xmlns:a16="http://schemas.microsoft.com/office/drawing/2014/main" id="{E24EEA65-97C9-4CAB-B374-3899D8019C57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Oval 533">
                  <a:extLst>
                    <a:ext uri="{FF2B5EF4-FFF2-40B4-BE49-F238E27FC236}">
                      <a16:creationId xmlns:a16="http://schemas.microsoft.com/office/drawing/2014/main" id="{43EACA32-6F83-4B85-80F8-BC3C681191C0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5" name="Oval 534">
                  <a:extLst>
                    <a:ext uri="{FF2B5EF4-FFF2-40B4-BE49-F238E27FC236}">
                      <a16:creationId xmlns:a16="http://schemas.microsoft.com/office/drawing/2014/main" id="{78244454-BC1D-404B-8119-A5859F14381C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6" name="Oval 535">
                  <a:extLst>
                    <a:ext uri="{FF2B5EF4-FFF2-40B4-BE49-F238E27FC236}">
                      <a16:creationId xmlns:a16="http://schemas.microsoft.com/office/drawing/2014/main" id="{E2E5836E-88D5-457B-9D1C-4DA65E6CE997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0" name="Oval 529">
                <a:extLst>
                  <a:ext uri="{FF2B5EF4-FFF2-40B4-BE49-F238E27FC236}">
                    <a16:creationId xmlns:a16="http://schemas.microsoft.com/office/drawing/2014/main" id="{B9BB7F6C-7FDF-44DE-8E72-CA52FB141A6F}"/>
                  </a:ext>
                </a:extLst>
              </p:cNvPr>
              <p:cNvSpPr/>
              <p:nvPr/>
            </p:nvSpPr>
            <p:spPr>
              <a:xfrm rot="19057353" flipH="1">
                <a:off x="859436" y="3529084"/>
                <a:ext cx="215301" cy="37258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3" name="Group 422">
            <a:extLst>
              <a:ext uri="{FF2B5EF4-FFF2-40B4-BE49-F238E27FC236}">
                <a16:creationId xmlns:a16="http://schemas.microsoft.com/office/drawing/2014/main" id="{67971B1F-6066-4DEF-87EC-5DF595003593}"/>
              </a:ext>
            </a:extLst>
          </p:cNvPr>
          <p:cNvGrpSpPr/>
          <p:nvPr/>
        </p:nvGrpSpPr>
        <p:grpSpPr>
          <a:xfrm>
            <a:off x="1917266" y="3635228"/>
            <a:ext cx="1711739" cy="2703151"/>
            <a:chOff x="609600" y="533400"/>
            <a:chExt cx="3207604" cy="5486887"/>
          </a:xfrm>
        </p:grpSpPr>
        <p:grpSp>
          <p:nvGrpSpPr>
            <p:cNvPr id="594" name="Group 160">
              <a:extLst>
                <a:ext uri="{FF2B5EF4-FFF2-40B4-BE49-F238E27FC236}">
                  <a16:creationId xmlns:a16="http://schemas.microsoft.com/office/drawing/2014/main" id="{C6ECE8AE-AF2C-403F-ADB1-8EA356263137}"/>
                </a:ext>
              </a:extLst>
            </p:cNvPr>
            <p:cNvGrpSpPr/>
            <p:nvPr/>
          </p:nvGrpSpPr>
          <p:grpSpPr>
            <a:xfrm>
              <a:off x="878390" y="533400"/>
              <a:ext cx="2938814" cy="5486887"/>
              <a:chOff x="878390" y="533400"/>
              <a:chExt cx="2938814" cy="5486887"/>
            </a:xfrm>
          </p:grpSpPr>
          <p:grpSp>
            <p:nvGrpSpPr>
              <p:cNvPr id="604" name="Group 115">
                <a:extLst>
                  <a:ext uri="{FF2B5EF4-FFF2-40B4-BE49-F238E27FC236}">
                    <a16:creationId xmlns:a16="http://schemas.microsoft.com/office/drawing/2014/main" id="{095763D7-1FD9-4243-84A4-50523858747E}"/>
                  </a:ext>
                </a:extLst>
              </p:cNvPr>
              <p:cNvGrpSpPr/>
              <p:nvPr/>
            </p:nvGrpSpPr>
            <p:grpSpPr>
              <a:xfrm flipH="1">
                <a:off x="1484343" y="4800853"/>
                <a:ext cx="973775" cy="1219434"/>
                <a:chOff x="3281156" y="5182107"/>
                <a:chExt cx="973775" cy="1219434"/>
              </a:xfrm>
            </p:grpSpPr>
            <p:sp>
              <p:nvSpPr>
                <p:cNvPr id="667" name="Oval 666">
                  <a:extLst>
                    <a:ext uri="{FF2B5EF4-FFF2-40B4-BE49-F238E27FC236}">
                      <a16:creationId xmlns:a16="http://schemas.microsoft.com/office/drawing/2014/main" id="{59B65DA8-4F8F-4512-A577-AC80910A7813}"/>
                    </a:ext>
                  </a:extLst>
                </p:cNvPr>
                <p:cNvSpPr/>
                <p:nvPr/>
              </p:nvSpPr>
              <p:spPr>
                <a:xfrm rot="17172481" flipH="1">
                  <a:off x="3409398" y="5556007"/>
                  <a:ext cx="717292" cy="973775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Oval 667">
                  <a:extLst>
                    <a:ext uri="{FF2B5EF4-FFF2-40B4-BE49-F238E27FC236}">
                      <a16:creationId xmlns:a16="http://schemas.microsoft.com/office/drawing/2014/main" id="{8CE27C17-C516-41EB-8518-7063EAB7FBEA}"/>
                    </a:ext>
                  </a:extLst>
                </p:cNvPr>
                <p:cNvSpPr/>
                <p:nvPr/>
              </p:nvSpPr>
              <p:spPr>
                <a:xfrm rot="19411276">
                  <a:off x="3369870" y="5182107"/>
                  <a:ext cx="639441" cy="11599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5" name="Group 114">
                <a:extLst>
                  <a:ext uri="{FF2B5EF4-FFF2-40B4-BE49-F238E27FC236}">
                    <a16:creationId xmlns:a16="http://schemas.microsoft.com/office/drawing/2014/main" id="{694EF4F6-B34F-49CE-9233-955CF4B30F9A}"/>
                  </a:ext>
                </a:extLst>
              </p:cNvPr>
              <p:cNvGrpSpPr/>
              <p:nvPr/>
            </p:nvGrpSpPr>
            <p:grpSpPr>
              <a:xfrm>
                <a:off x="2442681" y="4800854"/>
                <a:ext cx="951162" cy="1216277"/>
                <a:chOff x="3281606" y="5182108"/>
                <a:chExt cx="951162" cy="1216277"/>
              </a:xfrm>
            </p:grpSpPr>
            <p:sp>
              <p:nvSpPr>
                <p:cNvPr id="665" name="Oval 3">
                  <a:extLst>
                    <a:ext uri="{FF2B5EF4-FFF2-40B4-BE49-F238E27FC236}">
                      <a16:creationId xmlns:a16="http://schemas.microsoft.com/office/drawing/2014/main" id="{1A3CD054-28DA-4CAF-8028-3E4350D1AE3D}"/>
                    </a:ext>
                  </a:extLst>
                </p:cNvPr>
                <p:cNvSpPr/>
                <p:nvPr/>
              </p:nvSpPr>
              <p:spPr>
                <a:xfrm rot="17172481" flipH="1">
                  <a:off x="3398541" y="5564158"/>
                  <a:ext cx="717292" cy="951162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6" name="Oval 665">
                  <a:extLst>
                    <a:ext uri="{FF2B5EF4-FFF2-40B4-BE49-F238E27FC236}">
                      <a16:creationId xmlns:a16="http://schemas.microsoft.com/office/drawing/2014/main" id="{C33E36F2-0AD9-41B9-BF6A-5737407A3382}"/>
                    </a:ext>
                  </a:extLst>
                </p:cNvPr>
                <p:cNvSpPr/>
                <p:nvPr/>
              </p:nvSpPr>
              <p:spPr>
                <a:xfrm rot="19411276">
                  <a:off x="3330888" y="5182108"/>
                  <a:ext cx="639441" cy="11599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6" name="Isosceles Triangle 4">
                <a:extLst>
                  <a:ext uri="{FF2B5EF4-FFF2-40B4-BE49-F238E27FC236}">
                    <a16:creationId xmlns:a16="http://schemas.microsoft.com/office/drawing/2014/main" id="{8D651A51-8B25-4A18-B43F-3BD82DCCE20D}"/>
                  </a:ext>
                </a:extLst>
              </p:cNvPr>
              <p:cNvSpPr/>
              <p:nvPr/>
            </p:nvSpPr>
            <p:spPr>
              <a:xfrm>
                <a:off x="1245192" y="2327195"/>
                <a:ext cx="2389395" cy="3282788"/>
              </a:xfrm>
              <a:prstGeom prst="triangle">
                <a:avLst/>
              </a:prstGeom>
              <a:solidFill>
                <a:srgbClr val="E5B87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Isosceles Triangle 606">
                <a:extLst>
                  <a:ext uri="{FF2B5EF4-FFF2-40B4-BE49-F238E27FC236}">
                    <a16:creationId xmlns:a16="http://schemas.microsoft.com/office/drawing/2014/main" id="{510300B8-1B95-4718-8B0A-88C927D87662}"/>
                  </a:ext>
                </a:extLst>
              </p:cNvPr>
              <p:cNvSpPr/>
              <p:nvPr/>
            </p:nvSpPr>
            <p:spPr>
              <a:xfrm rot="10800000">
                <a:off x="2114063" y="2678922"/>
                <a:ext cx="543044" cy="703455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id="{7C8C4E76-8B5F-4E53-AA30-7F9CFDEA5834}"/>
                  </a:ext>
                </a:extLst>
              </p:cNvPr>
              <p:cNvSpPr/>
              <p:nvPr/>
            </p:nvSpPr>
            <p:spPr>
              <a:xfrm rot="19411276">
                <a:off x="3177763" y="3124453"/>
                <a:ext cx="639441" cy="115992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E0F405F4-8F6A-4684-9012-DF7B41A5D8D7}"/>
                  </a:ext>
                </a:extLst>
              </p:cNvPr>
              <p:cNvSpPr/>
              <p:nvPr/>
            </p:nvSpPr>
            <p:spPr>
              <a:xfrm rot="2820608">
                <a:off x="1145129" y="3303559"/>
                <a:ext cx="541034" cy="10745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Isosceles Triangle 609">
                <a:extLst>
                  <a:ext uri="{FF2B5EF4-FFF2-40B4-BE49-F238E27FC236}">
                    <a16:creationId xmlns:a16="http://schemas.microsoft.com/office/drawing/2014/main" id="{E54D6E22-5082-4651-B61E-D061E861D2E3}"/>
                  </a:ext>
                </a:extLst>
              </p:cNvPr>
              <p:cNvSpPr/>
              <p:nvPr/>
            </p:nvSpPr>
            <p:spPr>
              <a:xfrm rot="2242960">
                <a:off x="1208041" y="2086898"/>
                <a:ext cx="1303307" cy="1932008"/>
              </a:xfrm>
              <a:prstGeom prst="triangle">
                <a:avLst/>
              </a:prstGeom>
              <a:solidFill>
                <a:srgbClr val="E5B87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Isosceles Triangle 610">
                <a:extLst>
                  <a:ext uri="{FF2B5EF4-FFF2-40B4-BE49-F238E27FC236}">
                    <a16:creationId xmlns:a16="http://schemas.microsoft.com/office/drawing/2014/main" id="{E808B938-17BC-40D5-BB5B-9507E3C3D303}"/>
                  </a:ext>
                </a:extLst>
              </p:cNvPr>
              <p:cNvSpPr/>
              <p:nvPr/>
            </p:nvSpPr>
            <p:spPr>
              <a:xfrm rot="19284057">
                <a:off x="2312756" y="2086047"/>
                <a:ext cx="1303307" cy="1932008"/>
              </a:xfrm>
              <a:prstGeom prst="triangle">
                <a:avLst/>
              </a:prstGeom>
              <a:solidFill>
                <a:srgbClr val="E5B87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Oval 611">
                <a:extLst>
                  <a:ext uri="{FF2B5EF4-FFF2-40B4-BE49-F238E27FC236}">
                    <a16:creationId xmlns:a16="http://schemas.microsoft.com/office/drawing/2014/main" id="{55100355-81FE-4C9F-89E1-C36FA80CEE08}"/>
                  </a:ext>
                </a:extLst>
              </p:cNvPr>
              <p:cNvSpPr/>
              <p:nvPr/>
            </p:nvSpPr>
            <p:spPr>
              <a:xfrm>
                <a:off x="1679626" y="685800"/>
                <a:ext cx="1411915" cy="222760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Cloud 612">
                <a:extLst>
                  <a:ext uri="{FF2B5EF4-FFF2-40B4-BE49-F238E27FC236}">
                    <a16:creationId xmlns:a16="http://schemas.microsoft.com/office/drawing/2014/main" id="{071BD951-00CD-480B-8D0A-37519E395414}"/>
                  </a:ext>
                </a:extLst>
              </p:cNvPr>
              <p:cNvSpPr/>
              <p:nvPr/>
            </p:nvSpPr>
            <p:spPr>
              <a:xfrm>
                <a:off x="1679626" y="685800"/>
                <a:ext cx="1411915" cy="586212"/>
              </a:xfrm>
              <a:prstGeom prst="cloud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Cloud 613">
                <a:extLst>
                  <a:ext uri="{FF2B5EF4-FFF2-40B4-BE49-F238E27FC236}">
                    <a16:creationId xmlns:a16="http://schemas.microsoft.com/office/drawing/2014/main" id="{EC0E83C2-8D26-4EBF-A5DF-C745F87D2448}"/>
                  </a:ext>
                </a:extLst>
              </p:cNvPr>
              <p:cNvSpPr/>
              <p:nvPr/>
            </p:nvSpPr>
            <p:spPr>
              <a:xfrm rot="5107997">
                <a:off x="1522956" y="2191186"/>
                <a:ext cx="3182343" cy="668060"/>
              </a:xfrm>
              <a:prstGeom prst="cloud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Cloud 13">
                <a:extLst>
                  <a:ext uri="{FF2B5EF4-FFF2-40B4-BE49-F238E27FC236}">
                    <a16:creationId xmlns:a16="http://schemas.microsoft.com/office/drawing/2014/main" id="{256CCBCA-0C66-41D8-8252-D4BEF1828C18}"/>
                  </a:ext>
                </a:extLst>
              </p:cNvPr>
              <p:cNvSpPr/>
              <p:nvPr/>
            </p:nvSpPr>
            <p:spPr>
              <a:xfrm rot="6038579">
                <a:off x="127135" y="2176813"/>
                <a:ext cx="3135351" cy="626179"/>
              </a:xfrm>
              <a:prstGeom prst="cloud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Trapezoid 14">
                <a:extLst>
                  <a:ext uri="{FF2B5EF4-FFF2-40B4-BE49-F238E27FC236}">
                    <a16:creationId xmlns:a16="http://schemas.microsoft.com/office/drawing/2014/main" id="{CF6FC83F-E59B-4AD0-B73F-49ADBD58FDAC}"/>
                  </a:ext>
                </a:extLst>
              </p:cNvPr>
              <p:cNvSpPr/>
              <p:nvPr/>
            </p:nvSpPr>
            <p:spPr>
              <a:xfrm rot="283094">
                <a:off x="1376269" y="785424"/>
                <a:ext cx="651653" cy="1993122"/>
              </a:xfrm>
              <a:prstGeom prst="trapezoid">
                <a:avLst>
                  <a:gd name="adj" fmla="val 23019"/>
                </a:avLst>
              </a:prstGeom>
              <a:solidFill>
                <a:srgbClr val="D6C58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Trapezoid 15">
                <a:extLst>
                  <a:ext uri="{FF2B5EF4-FFF2-40B4-BE49-F238E27FC236}">
                    <a16:creationId xmlns:a16="http://schemas.microsoft.com/office/drawing/2014/main" id="{A7DBA63B-2907-45EB-A0F6-703EF13C1A63}"/>
                  </a:ext>
                </a:extLst>
              </p:cNvPr>
              <p:cNvSpPr/>
              <p:nvPr/>
            </p:nvSpPr>
            <p:spPr>
              <a:xfrm rot="21363997">
                <a:off x="2810793" y="782002"/>
                <a:ext cx="651653" cy="1993122"/>
              </a:xfrm>
              <a:prstGeom prst="trapezoid">
                <a:avLst>
                  <a:gd name="adj" fmla="val 25059"/>
                </a:avLst>
              </a:prstGeom>
              <a:solidFill>
                <a:srgbClr val="D6C58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Flowchart: Stored Data 16">
                <a:extLst>
                  <a:ext uri="{FF2B5EF4-FFF2-40B4-BE49-F238E27FC236}">
                    <a16:creationId xmlns:a16="http://schemas.microsoft.com/office/drawing/2014/main" id="{073F786D-C186-4374-AA7B-6CD595AD28C4}"/>
                  </a:ext>
                </a:extLst>
              </p:cNvPr>
              <p:cNvSpPr/>
              <p:nvPr/>
            </p:nvSpPr>
            <p:spPr>
              <a:xfrm rot="5400000">
                <a:off x="2076301" y="-18901"/>
                <a:ext cx="633140" cy="1737742"/>
              </a:xfrm>
              <a:prstGeom prst="flowChartOnlineStorage">
                <a:avLst/>
              </a:prstGeom>
              <a:solidFill>
                <a:srgbClr val="D6C58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9" name="Group 112">
                <a:extLst>
                  <a:ext uri="{FF2B5EF4-FFF2-40B4-BE49-F238E27FC236}">
                    <a16:creationId xmlns:a16="http://schemas.microsoft.com/office/drawing/2014/main" id="{440A7AE7-A1D0-4169-9482-968FDF48FF05}"/>
                  </a:ext>
                </a:extLst>
              </p:cNvPr>
              <p:cNvGrpSpPr/>
              <p:nvPr/>
            </p:nvGrpSpPr>
            <p:grpSpPr>
              <a:xfrm>
                <a:off x="1981620" y="2845382"/>
                <a:ext cx="826540" cy="1330628"/>
                <a:chOff x="8347440" y="1292651"/>
                <a:chExt cx="1650699" cy="2424910"/>
              </a:xfrm>
            </p:grpSpPr>
            <p:sp>
              <p:nvSpPr>
                <p:cNvPr id="660" name="Flowchart: Collate 18">
                  <a:extLst>
                    <a:ext uri="{FF2B5EF4-FFF2-40B4-BE49-F238E27FC236}">
                      <a16:creationId xmlns:a16="http://schemas.microsoft.com/office/drawing/2014/main" id="{F81AC4B3-3B6B-4008-BFF2-DD6AB228C9B4}"/>
                    </a:ext>
                  </a:extLst>
                </p:cNvPr>
                <p:cNvSpPr/>
                <p:nvPr/>
              </p:nvSpPr>
              <p:spPr>
                <a:xfrm rot="770778">
                  <a:off x="9399713" y="1292651"/>
                  <a:ext cx="598426" cy="1143501"/>
                </a:xfrm>
                <a:prstGeom prst="flowChartCollat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1" name="Flowchart: Collate 660">
                  <a:extLst>
                    <a:ext uri="{FF2B5EF4-FFF2-40B4-BE49-F238E27FC236}">
                      <a16:creationId xmlns:a16="http://schemas.microsoft.com/office/drawing/2014/main" id="{1FB53F8E-8A2B-4C10-B9B4-6C48A43EDB95}"/>
                    </a:ext>
                  </a:extLst>
                </p:cNvPr>
                <p:cNvSpPr/>
                <p:nvPr/>
              </p:nvSpPr>
              <p:spPr>
                <a:xfrm rot="5400000">
                  <a:off x="8610599" y="2542383"/>
                  <a:ext cx="1066801" cy="1167491"/>
                </a:xfrm>
                <a:prstGeom prst="flowChartCollat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2" name="Flowchart: Collate 661">
                  <a:extLst>
                    <a:ext uri="{FF2B5EF4-FFF2-40B4-BE49-F238E27FC236}">
                      <a16:creationId xmlns:a16="http://schemas.microsoft.com/office/drawing/2014/main" id="{2318CE98-0C6E-4181-AB70-CBE4EA6C8E9E}"/>
                    </a:ext>
                  </a:extLst>
                </p:cNvPr>
                <p:cNvSpPr/>
                <p:nvPr/>
              </p:nvSpPr>
              <p:spPr>
                <a:xfrm>
                  <a:off x="8718030" y="2497413"/>
                  <a:ext cx="845696" cy="1220148"/>
                </a:xfrm>
                <a:prstGeom prst="flowChartCollat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3" name="Quad Arrow 572">
                  <a:extLst>
                    <a:ext uri="{FF2B5EF4-FFF2-40B4-BE49-F238E27FC236}">
                      <a16:creationId xmlns:a16="http://schemas.microsoft.com/office/drawing/2014/main" id="{C1D4942F-6E12-4409-8FD7-250C81654214}"/>
                    </a:ext>
                  </a:extLst>
                </p:cNvPr>
                <p:cNvSpPr/>
                <p:nvPr/>
              </p:nvSpPr>
              <p:spPr>
                <a:xfrm>
                  <a:off x="8763000" y="2743200"/>
                  <a:ext cx="762000" cy="762000"/>
                </a:xfrm>
                <a:prstGeom prst="quadArrow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4" name="Flowchart: Collate 663">
                  <a:extLst>
                    <a:ext uri="{FF2B5EF4-FFF2-40B4-BE49-F238E27FC236}">
                      <a16:creationId xmlns:a16="http://schemas.microsoft.com/office/drawing/2014/main" id="{DCA119F1-2EC4-41F6-9CB8-1ACEEC997D03}"/>
                    </a:ext>
                  </a:extLst>
                </p:cNvPr>
                <p:cNvSpPr/>
                <p:nvPr/>
              </p:nvSpPr>
              <p:spPr>
                <a:xfrm rot="20790787">
                  <a:off x="8347440" y="1319347"/>
                  <a:ext cx="598425" cy="1143503"/>
                </a:xfrm>
                <a:prstGeom prst="flowChartCollat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0" name="Group 139">
                <a:extLst>
                  <a:ext uri="{FF2B5EF4-FFF2-40B4-BE49-F238E27FC236}">
                    <a16:creationId xmlns:a16="http://schemas.microsoft.com/office/drawing/2014/main" id="{DCE73251-D192-49D6-B8E2-547ECBBE9263}"/>
                  </a:ext>
                </a:extLst>
              </p:cNvPr>
              <p:cNvGrpSpPr/>
              <p:nvPr/>
            </p:nvGrpSpPr>
            <p:grpSpPr>
              <a:xfrm>
                <a:off x="1524000" y="609599"/>
                <a:ext cx="1668905" cy="424721"/>
                <a:chOff x="8207301" y="2136098"/>
                <a:chExt cx="4701747" cy="988103"/>
              </a:xfrm>
            </p:grpSpPr>
            <p:grpSp>
              <p:nvGrpSpPr>
                <p:cNvPr id="641" name="Group 118">
                  <a:extLst>
                    <a:ext uri="{FF2B5EF4-FFF2-40B4-BE49-F238E27FC236}">
                      <a16:creationId xmlns:a16="http://schemas.microsoft.com/office/drawing/2014/main" id="{674B70C2-074F-4B5B-80FC-25FD6D97A4D6}"/>
                    </a:ext>
                  </a:extLst>
                </p:cNvPr>
                <p:cNvGrpSpPr/>
                <p:nvPr/>
              </p:nvGrpSpPr>
              <p:grpSpPr>
                <a:xfrm>
                  <a:off x="8207301" y="2165657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57" name="Flowchart: Collate 656">
                    <a:extLst>
                      <a:ext uri="{FF2B5EF4-FFF2-40B4-BE49-F238E27FC236}">
                        <a16:creationId xmlns:a16="http://schemas.microsoft.com/office/drawing/2014/main" id="{362BA573-AC3E-4777-83E7-035C346B0B1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8" name="Flowchart: Collate 657">
                    <a:extLst>
                      <a:ext uri="{FF2B5EF4-FFF2-40B4-BE49-F238E27FC236}">
                        <a16:creationId xmlns:a16="http://schemas.microsoft.com/office/drawing/2014/main" id="{D97CAB20-642D-40FE-9C8D-F5287F0C2EF7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9" name="Quad Arrow 568">
                    <a:extLst>
                      <a:ext uri="{FF2B5EF4-FFF2-40B4-BE49-F238E27FC236}">
                        <a16:creationId xmlns:a16="http://schemas.microsoft.com/office/drawing/2014/main" id="{C3057E77-13B4-4031-A807-1A743A39C98C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2" name="Group 124">
                  <a:extLst>
                    <a:ext uri="{FF2B5EF4-FFF2-40B4-BE49-F238E27FC236}">
                      <a16:creationId xmlns:a16="http://schemas.microsoft.com/office/drawing/2014/main" id="{1AA441E9-AAB7-48B8-BB63-A24B0E0EEBAE}"/>
                    </a:ext>
                  </a:extLst>
                </p:cNvPr>
                <p:cNvGrpSpPr/>
                <p:nvPr/>
              </p:nvGrpSpPr>
              <p:grpSpPr>
                <a:xfrm>
                  <a:off x="9386341" y="2136098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54" name="Flowchart: Collate 653">
                    <a:extLst>
                      <a:ext uri="{FF2B5EF4-FFF2-40B4-BE49-F238E27FC236}">
                        <a16:creationId xmlns:a16="http://schemas.microsoft.com/office/drawing/2014/main" id="{F60740B7-3B12-45B5-9C7E-4333639752C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5" name="Flowchart: Collate 654">
                    <a:extLst>
                      <a:ext uri="{FF2B5EF4-FFF2-40B4-BE49-F238E27FC236}">
                        <a16:creationId xmlns:a16="http://schemas.microsoft.com/office/drawing/2014/main" id="{777C7011-DE3C-4466-BBEC-5523B6D6FC92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6" name="Quad Arrow 565">
                    <a:extLst>
                      <a:ext uri="{FF2B5EF4-FFF2-40B4-BE49-F238E27FC236}">
                        <a16:creationId xmlns:a16="http://schemas.microsoft.com/office/drawing/2014/main" id="{20E29FB8-BBEC-4805-9B22-EEAC4243356D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3" name="Group 128">
                  <a:extLst>
                    <a:ext uri="{FF2B5EF4-FFF2-40B4-BE49-F238E27FC236}">
                      <a16:creationId xmlns:a16="http://schemas.microsoft.com/office/drawing/2014/main" id="{F5114CAA-B7E7-480E-B0E3-6677C806CDAE}"/>
                    </a:ext>
                  </a:extLst>
                </p:cNvPr>
                <p:cNvGrpSpPr/>
                <p:nvPr/>
              </p:nvGrpSpPr>
              <p:grpSpPr>
                <a:xfrm>
                  <a:off x="10581807" y="2139846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51" name="Flowchart: Collate 650">
                    <a:extLst>
                      <a:ext uri="{FF2B5EF4-FFF2-40B4-BE49-F238E27FC236}">
                        <a16:creationId xmlns:a16="http://schemas.microsoft.com/office/drawing/2014/main" id="{F34857E8-79CD-4D4A-9CE0-E748422066A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2" name="Flowchart: Collate 651">
                    <a:extLst>
                      <a:ext uri="{FF2B5EF4-FFF2-40B4-BE49-F238E27FC236}">
                        <a16:creationId xmlns:a16="http://schemas.microsoft.com/office/drawing/2014/main" id="{97AA67E5-A1C6-494E-A592-8A0F6BC5CB2A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3" name="Quad Arrow 562">
                    <a:extLst>
                      <a:ext uri="{FF2B5EF4-FFF2-40B4-BE49-F238E27FC236}">
                        <a16:creationId xmlns:a16="http://schemas.microsoft.com/office/drawing/2014/main" id="{647E174E-63BE-432D-B3EF-D73AEC4C01D6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4" name="Group 132">
                  <a:extLst>
                    <a:ext uri="{FF2B5EF4-FFF2-40B4-BE49-F238E27FC236}">
                      <a16:creationId xmlns:a16="http://schemas.microsoft.com/office/drawing/2014/main" id="{F1D23717-34D7-48E0-A3CB-D8936F9FAC7C}"/>
                    </a:ext>
                  </a:extLst>
                </p:cNvPr>
                <p:cNvGrpSpPr/>
                <p:nvPr/>
              </p:nvGrpSpPr>
              <p:grpSpPr>
                <a:xfrm>
                  <a:off x="11777273" y="2143594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48" name="Flowchart: Collate 647">
                    <a:extLst>
                      <a:ext uri="{FF2B5EF4-FFF2-40B4-BE49-F238E27FC236}">
                        <a16:creationId xmlns:a16="http://schemas.microsoft.com/office/drawing/2014/main" id="{2ACCC3F5-17C6-4AC5-80B7-E16616C5A3A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9" name="Flowchart: Collate 648">
                    <a:extLst>
                      <a:ext uri="{FF2B5EF4-FFF2-40B4-BE49-F238E27FC236}">
                        <a16:creationId xmlns:a16="http://schemas.microsoft.com/office/drawing/2014/main" id="{1A2998A6-AF0D-4423-9AF6-3E803ADA4671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0" name="Quad Arrow 559">
                    <a:extLst>
                      <a:ext uri="{FF2B5EF4-FFF2-40B4-BE49-F238E27FC236}">
                        <a16:creationId xmlns:a16="http://schemas.microsoft.com/office/drawing/2014/main" id="{622F0338-E8E8-4123-AE1A-357119FA57A0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45" name="Diamond 644">
                  <a:extLst>
                    <a:ext uri="{FF2B5EF4-FFF2-40B4-BE49-F238E27FC236}">
                      <a16:creationId xmlns:a16="http://schemas.microsoft.com/office/drawing/2014/main" id="{F7CE6FEE-9BE6-4D00-BD21-401AF6D0DBBF}"/>
                    </a:ext>
                  </a:extLst>
                </p:cNvPr>
                <p:cNvSpPr/>
                <p:nvPr/>
              </p:nvSpPr>
              <p:spPr>
                <a:xfrm>
                  <a:off x="9144000" y="243840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Diamond 645">
                  <a:extLst>
                    <a:ext uri="{FF2B5EF4-FFF2-40B4-BE49-F238E27FC236}">
                      <a16:creationId xmlns:a16="http://schemas.microsoft.com/office/drawing/2014/main" id="{A10CD33C-B28B-40F8-BDA4-139E38F118FD}"/>
                    </a:ext>
                  </a:extLst>
                </p:cNvPr>
                <p:cNvSpPr/>
                <p:nvPr/>
              </p:nvSpPr>
              <p:spPr>
                <a:xfrm>
                  <a:off x="10347960" y="242316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Diamond 646">
                  <a:extLst>
                    <a:ext uri="{FF2B5EF4-FFF2-40B4-BE49-F238E27FC236}">
                      <a16:creationId xmlns:a16="http://schemas.microsoft.com/office/drawing/2014/main" id="{C5330A78-1B58-43C7-9294-58DC08B604D6}"/>
                    </a:ext>
                  </a:extLst>
                </p:cNvPr>
                <p:cNvSpPr/>
                <p:nvPr/>
              </p:nvSpPr>
              <p:spPr>
                <a:xfrm>
                  <a:off x="11536680" y="237744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1" name="Group 140">
                <a:extLst>
                  <a:ext uri="{FF2B5EF4-FFF2-40B4-BE49-F238E27FC236}">
                    <a16:creationId xmlns:a16="http://schemas.microsoft.com/office/drawing/2014/main" id="{21190C73-FB88-464F-922D-452226729927}"/>
                  </a:ext>
                </a:extLst>
              </p:cNvPr>
              <p:cNvGrpSpPr/>
              <p:nvPr/>
            </p:nvGrpSpPr>
            <p:grpSpPr>
              <a:xfrm>
                <a:off x="1405328" y="5106650"/>
                <a:ext cx="2057400" cy="439712"/>
                <a:chOff x="8207301" y="2136098"/>
                <a:chExt cx="4701747" cy="988103"/>
              </a:xfrm>
            </p:grpSpPr>
            <p:grpSp>
              <p:nvGrpSpPr>
                <p:cNvPr id="622" name="Group 118">
                  <a:extLst>
                    <a:ext uri="{FF2B5EF4-FFF2-40B4-BE49-F238E27FC236}">
                      <a16:creationId xmlns:a16="http://schemas.microsoft.com/office/drawing/2014/main" id="{EB5F0CD6-F803-48A9-9D95-ABAD47AA927F}"/>
                    </a:ext>
                  </a:extLst>
                </p:cNvPr>
                <p:cNvGrpSpPr/>
                <p:nvPr/>
              </p:nvGrpSpPr>
              <p:grpSpPr>
                <a:xfrm>
                  <a:off x="8207301" y="2165657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38" name="Flowchart: Collate 637">
                    <a:extLst>
                      <a:ext uri="{FF2B5EF4-FFF2-40B4-BE49-F238E27FC236}">
                        <a16:creationId xmlns:a16="http://schemas.microsoft.com/office/drawing/2014/main" id="{BE1CAE51-647B-410D-8A39-E7283928362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9" name="Flowchart: Collate 638">
                    <a:extLst>
                      <a:ext uri="{FF2B5EF4-FFF2-40B4-BE49-F238E27FC236}">
                        <a16:creationId xmlns:a16="http://schemas.microsoft.com/office/drawing/2014/main" id="{5DAD55DC-D9F0-4A09-ADAA-E4D61FB0551A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0" name="Quad Arrow 549">
                    <a:extLst>
                      <a:ext uri="{FF2B5EF4-FFF2-40B4-BE49-F238E27FC236}">
                        <a16:creationId xmlns:a16="http://schemas.microsoft.com/office/drawing/2014/main" id="{CC02059E-2862-4107-8BDE-D66231CBFA8A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3" name="Group 124">
                  <a:extLst>
                    <a:ext uri="{FF2B5EF4-FFF2-40B4-BE49-F238E27FC236}">
                      <a16:creationId xmlns:a16="http://schemas.microsoft.com/office/drawing/2014/main" id="{8413C7E3-824F-4349-83EA-2E5C8FC6DF04}"/>
                    </a:ext>
                  </a:extLst>
                </p:cNvPr>
                <p:cNvGrpSpPr/>
                <p:nvPr/>
              </p:nvGrpSpPr>
              <p:grpSpPr>
                <a:xfrm>
                  <a:off x="9386341" y="2136098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35" name="Flowchart: Collate 634">
                    <a:extLst>
                      <a:ext uri="{FF2B5EF4-FFF2-40B4-BE49-F238E27FC236}">
                        <a16:creationId xmlns:a16="http://schemas.microsoft.com/office/drawing/2014/main" id="{3E303CA5-7E2E-4704-9566-ACCA7BD33FA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6" name="Flowchart: Collate 635">
                    <a:extLst>
                      <a:ext uri="{FF2B5EF4-FFF2-40B4-BE49-F238E27FC236}">
                        <a16:creationId xmlns:a16="http://schemas.microsoft.com/office/drawing/2014/main" id="{8E5CFCD4-C3C6-4CAC-A47E-629BD751E0B9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7" name="Quad Arrow 546">
                    <a:extLst>
                      <a:ext uri="{FF2B5EF4-FFF2-40B4-BE49-F238E27FC236}">
                        <a16:creationId xmlns:a16="http://schemas.microsoft.com/office/drawing/2014/main" id="{C65A53DD-D4B0-4846-B1E1-22960A8522BA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4" name="Group 128">
                  <a:extLst>
                    <a:ext uri="{FF2B5EF4-FFF2-40B4-BE49-F238E27FC236}">
                      <a16:creationId xmlns:a16="http://schemas.microsoft.com/office/drawing/2014/main" id="{A158E200-57CD-4851-9EAF-D6094303B284}"/>
                    </a:ext>
                  </a:extLst>
                </p:cNvPr>
                <p:cNvGrpSpPr/>
                <p:nvPr/>
              </p:nvGrpSpPr>
              <p:grpSpPr>
                <a:xfrm>
                  <a:off x="10581807" y="2139846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32" name="Flowchart: Collate 631">
                    <a:extLst>
                      <a:ext uri="{FF2B5EF4-FFF2-40B4-BE49-F238E27FC236}">
                        <a16:creationId xmlns:a16="http://schemas.microsoft.com/office/drawing/2014/main" id="{EBF63112-612E-46F9-9F0B-6C3C9802DE1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3" name="Flowchart: Collate 632">
                    <a:extLst>
                      <a:ext uri="{FF2B5EF4-FFF2-40B4-BE49-F238E27FC236}">
                        <a16:creationId xmlns:a16="http://schemas.microsoft.com/office/drawing/2014/main" id="{352E2A7E-ACD0-41A7-AEE8-BC5198F1B9F6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4" name="Quad Arrow 543">
                    <a:extLst>
                      <a:ext uri="{FF2B5EF4-FFF2-40B4-BE49-F238E27FC236}">
                        <a16:creationId xmlns:a16="http://schemas.microsoft.com/office/drawing/2014/main" id="{7941B652-013B-437D-BFBC-1B03EF5FEC8E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5" name="Group 132">
                  <a:extLst>
                    <a:ext uri="{FF2B5EF4-FFF2-40B4-BE49-F238E27FC236}">
                      <a16:creationId xmlns:a16="http://schemas.microsoft.com/office/drawing/2014/main" id="{9CFE7675-8E95-4134-ABFF-29AA79540217}"/>
                    </a:ext>
                  </a:extLst>
                </p:cNvPr>
                <p:cNvGrpSpPr/>
                <p:nvPr/>
              </p:nvGrpSpPr>
              <p:grpSpPr>
                <a:xfrm>
                  <a:off x="11777273" y="2143594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29" name="Flowchart: Collate 628">
                    <a:extLst>
                      <a:ext uri="{FF2B5EF4-FFF2-40B4-BE49-F238E27FC236}">
                        <a16:creationId xmlns:a16="http://schemas.microsoft.com/office/drawing/2014/main" id="{E7D98FEF-FC1E-44F4-AA37-21512A6932A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0" name="Flowchart: Collate 629">
                    <a:extLst>
                      <a:ext uri="{FF2B5EF4-FFF2-40B4-BE49-F238E27FC236}">
                        <a16:creationId xmlns:a16="http://schemas.microsoft.com/office/drawing/2014/main" id="{5CF630F5-A295-473C-BF2B-106774F9518D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1" name="Quad Arrow 540">
                    <a:extLst>
                      <a:ext uri="{FF2B5EF4-FFF2-40B4-BE49-F238E27FC236}">
                        <a16:creationId xmlns:a16="http://schemas.microsoft.com/office/drawing/2014/main" id="{0593C97D-123F-43FA-B1E0-E7EA320D3A21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26" name="Diamond 625">
                  <a:extLst>
                    <a:ext uri="{FF2B5EF4-FFF2-40B4-BE49-F238E27FC236}">
                      <a16:creationId xmlns:a16="http://schemas.microsoft.com/office/drawing/2014/main" id="{2481E37D-DF35-440C-81C5-4DA3A70D7863}"/>
                    </a:ext>
                  </a:extLst>
                </p:cNvPr>
                <p:cNvSpPr/>
                <p:nvPr/>
              </p:nvSpPr>
              <p:spPr>
                <a:xfrm>
                  <a:off x="9144000" y="243840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Diamond 626">
                  <a:extLst>
                    <a:ext uri="{FF2B5EF4-FFF2-40B4-BE49-F238E27FC236}">
                      <a16:creationId xmlns:a16="http://schemas.microsoft.com/office/drawing/2014/main" id="{94FFCF7F-120A-4CBD-895B-775704C9ACFF}"/>
                    </a:ext>
                  </a:extLst>
                </p:cNvPr>
                <p:cNvSpPr/>
                <p:nvPr/>
              </p:nvSpPr>
              <p:spPr>
                <a:xfrm>
                  <a:off x="10347960" y="242316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8" name="Diamond 627">
                  <a:extLst>
                    <a:ext uri="{FF2B5EF4-FFF2-40B4-BE49-F238E27FC236}">
                      <a16:creationId xmlns:a16="http://schemas.microsoft.com/office/drawing/2014/main" id="{ED15F095-98CE-4A0B-924F-08F45E4DADEF}"/>
                    </a:ext>
                  </a:extLst>
                </p:cNvPr>
                <p:cNvSpPr/>
                <p:nvPr/>
              </p:nvSpPr>
              <p:spPr>
                <a:xfrm>
                  <a:off x="11536680" y="237744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95" name="Group 185">
              <a:extLst>
                <a:ext uri="{FF2B5EF4-FFF2-40B4-BE49-F238E27FC236}">
                  <a16:creationId xmlns:a16="http://schemas.microsoft.com/office/drawing/2014/main" id="{16B6854B-B3C2-4281-B8F9-F5C1E2D8F422}"/>
                </a:ext>
              </a:extLst>
            </p:cNvPr>
            <p:cNvGrpSpPr/>
            <p:nvPr/>
          </p:nvGrpSpPr>
          <p:grpSpPr>
            <a:xfrm>
              <a:off x="609600" y="3834724"/>
              <a:ext cx="838200" cy="486932"/>
              <a:chOff x="228600" y="2158324"/>
              <a:chExt cx="838200" cy="486932"/>
            </a:xfrm>
          </p:grpSpPr>
          <p:grpSp>
            <p:nvGrpSpPr>
              <p:cNvPr id="596" name="Group 36">
                <a:extLst>
                  <a:ext uri="{FF2B5EF4-FFF2-40B4-BE49-F238E27FC236}">
                    <a16:creationId xmlns:a16="http://schemas.microsoft.com/office/drawing/2014/main" id="{9C04D624-BD32-41DE-80D7-AFB9C276B4C9}"/>
                  </a:ext>
                </a:extLst>
              </p:cNvPr>
              <p:cNvGrpSpPr/>
              <p:nvPr/>
            </p:nvGrpSpPr>
            <p:grpSpPr>
              <a:xfrm>
                <a:off x="228600" y="2158324"/>
                <a:ext cx="838200" cy="486932"/>
                <a:chOff x="3874062" y="2228952"/>
                <a:chExt cx="2983938" cy="1733448"/>
              </a:xfrm>
            </p:grpSpPr>
            <p:sp>
              <p:nvSpPr>
                <p:cNvPr id="598" name="Round Same Side Corner Rectangle 506">
                  <a:extLst>
                    <a:ext uri="{FF2B5EF4-FFF2-40B4-BE49-F238E27FC236}">
                      <a16:creationId xmlns:a16="http://schemas.microsoft.com/office/drawing/2014/main" id="{92872732-DCA3-4755-8324-5D028F0DED56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9" name="Block Arc 598">
                  <a:extLst>
                    <a:ext uri="{FF2B5EF4-FFF2-40B4-BE49-F238E27FC236}">
                      <a16:creationId xmlns:a16="http://schemas.microsoft.com/office/drawing/2014/main" id="{2285722A-49F8-4607-BBB6-4FDD86D0D48F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0" name="Oval 599">
                  <a:extLst>
                    <a:ext uri="{FF2B5EF4-FFF2-40B4-BE49-F238E27FC236}">
                      <a16:creationId xmlns:a16="http://schemas.microsoft.com/office/drawing/2014/main" id="{B738A572-5FB6-4AD7-9AAA-63EC953DBB4D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1" name="Oval 600">
                  <a:extLst>
                    <a:ext uri="{FF2B5EF4-FFF2-40B4-BE49-F238E27FC236}">
                      <a16:creationId xmlns:a16="http://schemas.microsoft.com/office/drawing/2014/main" id="{259B6E85-B03B-495A-964F-87ABF33DA58A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Oval 601">
                  <a:extLst>
                    <a:ext uri="{FF2B5EF4-FFF2-40B4-BE49-F238E27FC236}">
                      <a16:creationId xmlns:a16="http://schemas.microsoft.com/office/drawing/2014/main" id="{21E203D3-16DF-4523-A801-BBEB0B3824C1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Oval 602">
                  <a:extLst>
                    <a:ext uri="{FF2B5EF4-FFF2-40B4-BE49-F238E27FC236}">
                      <a16:creationId xmlns:a16="http://schemas.microsoft.com/office/drawing/2014/main" id="{64F5494B-11B0-4497-A27B-2FB6FB6D89F6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B928C882-E209-40E2-B4E4-6B973D7819A4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69" name="Group 602">
            <a:extLst>
              <a:ext uri="{FF2B5EF4-FFF2-40B4-BE49-F238E27FC236}">
                <a16:creationId xmlns:a16="http://schemas.microsoft.com/office/drawing/2014/main" id="{1354F056-6450-448C-818C-CA168BF5DB95}"/>
              </a:ext>
            </a:extLst>
          </p:cNvPr>
          <p:cNvGrpSpPr/>
          <p:nvPr/>
        </p:nvGrpSpPr>
        <p:grpSpPr>
          <a:xfrm>
            <a:off x="245362" y="3649692"/>
            <a:ext cx="1574800" cy="3093734"/>
            <a:chOff x="381000" y="420466"/>
            <a:chExt cx="3540113" cy="5425343"/>
          </a:xfrm>
        </p:grpSpPr>
        <p:grpSp>
          <p:nvGrpSpPr>
            <p:cNvPr id="670" name="Group 181">
              <a:extLst>
                <a:ext uri="{FF2B5EF4-FFF2-40B4-BE49-F238E27FC236}">
                  <a16:creationId xmlns:a16="http://schemas.microsoft.com/office/drawing/2014/main" id="{F60A1F08-0C73-4445-925A-35C1A0EBEA46}"/>
                </a:ext>
              </a:extLst>
            </p:cNvPr>
            <p:cNvGrpSpPr/>
            <p:nvPr/>
          </p:nvGrpSpPr>
          <p:grpSpPr>
            <a:xfrm>
              <a:off x="560446" y="420466"/>
              <a:ext cx="3360667" cy="5425343"/>
              <a:chOff x="560446" y="420466"/>
              <a:chExt cx="3360667" cy="5425343"/>
            </a:xfrm>
          </p:grpSpPr>
          <p:grpSp>
            <p:nvGrpSpPr>
              <p:cNvPr id="680" name="Group 173">
                <a:extLst>
                  <a:ext uri="{FF2B5EF4-FFF2-40B4-BE49-F238E27FC236}">
                    <a16:creationId xmlns:a16="http://schemas.microsoft.com/office/drawing/2014/main" id="{90C08525-AFA3-48F2-BC11-5F1428B457D8}"/>
                  </a:ext>
                </a:extLst>
              </p:cNvPr>
              <p:cNvGrpSpPr/>
              <p:nvPr/>
            </p:nvGrpSpPr>
            <p:grpSpPr>
              <a:xfrm>
                <a:off x="2133600" y="5105400"/>
                <a:ext cx="783670" cy="664209"/>
                <a:chOff x="3864530" y="5516614"/>
                <a:chExt cx="1031368" cy="874149"/>
              </a:xfrm>
            </p:grpSpPr>
            <p:sp>
              <p:nvSpPr>
                <p:cNvPr id="747" name="Oval 746">
                  <a:extLst>
                    <a:ext uri="{FF2B5EF4-FFF2-40B4-BE49-F238E27FC236}">
                      <a16:creationId xmlns:a16="http://schemas.microsoft.com/office/drawing/2014/main" id="{7546EF6F-263B-4BDA-AD98-BB6CF9E86A6B}"/>
                    </a:ext>
                  </a:extLst>
                </p:cNvPr>
                <p:cNvSpPr/>
                <p:nvPr/>
              </p:nvSpPr>
              <p:spPr>
                <a:xfrm rot="2101605">
                  <a:off x="3864530" y="5516614"/>
                  <a:ext cx="1030210" cy="874149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" name="Oval 747">
                  <a:extLst>
                    <a:ext uri="{FF2B5EF4-FFF2-40B4-BE49-F238E27FC236}">
                      <a16:creationId xmlns:a16="http://schemas.microsoft.com/office/drawing/2014/main" id="{ACBC2B24-9E62-4DC8-A9D5-0C3ABFC4F460}"/>
                    </a:ext>
                  </a:extLst>
                </p:cNvPr>
                <p:cNvSpPr/>
                <p:nvPr/>
              </p:nvSpPr>
              <p:spPr>
                <a:xfrm>
                  <a:off x="4038600" y="5638800"/>
                  <a:ext cx="838200" cy="609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9" name="Moon 748">
                  <a:extLst>
                    <a:ext uri="{FF2B5EF4-FFF2-40B4-BE49-F238E27FC236}">
                      <a16:creationId xmlns:a16="http://schemas.microsoft.com/office/drawing/2014/main" id="{E61BBE90-301C-43E5-A871-FD5E64C92DC3}"/>
                    </a:ext>
                  </a:extLst>
                </p:cNvPr>
                <p:cNvSpPr/>
                <p:nvPr/>
              </p:nvSpPr>
              <p:spPr>
                <a:xfrm rot="4319138">
                  <a:off x="4314905" y="5563212"/>
                  <a:ext cx="281239" cy="880746"/>
                </a:xfrm>
                <a:prstGeom prst="mo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1" name="Group 177">
                <a:extLst>
                  <a:ext uri="{FF2B5EF4-FFF2-40B4-BE49-F238E27FC236}">
                    <a16:creationId xmlns:a16="http://schemas.microsoft.com/office/drawing/2014/main" id="{BD649FD3-55E4-40C9-A61D-FAB1D352D16B}"/>
                  </a:ext>
                </a:extLst>
              </p:cNvPr>
              <p:cNvGrpSpPr/>
              <p:nvPr/>
            </p:nvGrpSpPr>
            <p:grpSpPr>
              <a:xfrm flipH="1">
                <a:off x="1447800" y="5181600"/>
                <a:ext cx="783670" cy="664209"/>
                <a:chOff x="3864530" y="5516614"/>
                <a:chExt cx="1031368" cy="874149"/>
              </a:xfrm>
            </p:grpSpPr>
            <p:sp>
              <p:nvSpPr>
                <p:cNvPr id="744" name="Oval 743">
                  <a:extLst>
                    <a:ext uri="{FF2B5EF4-FFF2-40B4-BE49-F238E27FC236}">
                      <a16:creationId xmlns:a16="http://schemas.microsoft.com/office/drawing/2014/main" id="{AD6E91FD-A2DC-4FC6-AE47-995009C63B1D}"/>
                    </a:ext>
                  </a:extLst>
                </p:cNvPr>
                <p:cNvSpPr/>
                <p:nvPr/>
              </p:nvSpPr>
              <p:spPr>
                <a:xfrm rot="2101605">
                  <a:off x="3864530" y="5516614"/>
                  <a:ext cx="1030210" cy="874149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5" name="Oval 744">
                  <a:extLst>
                    <a:ext uri="{FF2B5EF4-FFF2-40B4-BE49-F238E27FC236}">
                      <a16:creationId xmlns:a16="http://schemas.microsoft.com/office/drawing/2014/main" id="{1189253C-FBAD-41B7-BBB0-312F031BC90D}"/>
                    </a:ext>
                  </a:extLst>
                </p:cNvPr>
                <p:cNvSpPr/>
                <p:nvPr/>
              </p:nvSpPr>
              <p:spPr>
                <a:xfrm>
                  <a:off x="4038600" y="5638800"/>
                  <a:ext cx="838200" cy="609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6" name="Moon 745">
                  <a:extLst>
                    <a:ext uri="{FF2B5EF4-FFF2-40B4-BE49-F238E27FC236}">
                      <a16:creationId xmlns:a16="http://schemas.microsoft.com/office/drawing/2014/main" id="{8404D51B-8968-49DA-89CD-0C8A023C884A}"/>
                    </a:ext>
                  </a:extLst>
                </p:cNvPr>
                <p:cNvSpPr/>
                <p:nvPr/>
              </p:nvSpPr>
              <p:spPr>
                <a:xfrm rot="4319138">
                  <a:off x="4314905" y="5563212"/>
                  <a:ext cx="281239" cy="880746"/>
                </a:xfrm>
                <a:prstGeom prst="mo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2" name="Group 165">
                <a:extLst>
                  <a:ext uri="{FF2B5EF4-FFF2-40B4-BE49-F238E27FC236}">
                    <a16:creationId xmlns:a16="http://schemas.microsoft.com/office/drawing/2014/main" id="{228DAC24-81BA-4C25-8032-91CED3AD5DE1}"/>
                  </a:ext>
                </a:extLst>
              </p:cNvPr>
              <p:cNvGrpSpPr/>
              <p:nvPr/>
            </p:nvGrpSpPr>
            <p:grpSpPr>
              <a:xfrm>
                <a:off x="560446" y="420466"/>
                <a:ext cx="3360667" cy="4965982"/>
                <a:chOff x="560446" y="420466"/>
                <a:chExt cx="3360667" cy="4965982"/>
              </a:xfrm>
            </p:grpSpPr>
            <p:sp>
              <p:nvSpPr>
                <p:cNvPr id="683" name="Rounded Rectangle 435">
                  <a:extLst>
                    <a:ext uri="{FF2B5EF4-FFF2-40B4-BE49-F238E27FC236}">
                      <a16:creationId xmlns:a16="http://schemas.microsoft.com/office/drawing/2014/main" id="{53BE16F0-E0E9-4672-88BD-27748944D705}"/>
                    </a:ext>
                  </a:extLst>
                </p:cNvPr>
                <p:cNvSpPr/>
                <p:nvPr/>
              </p:nvSpPr>
              <p:spPr>
                <a:xfrm>
                  <a:off x="838200" y="1371600"/>
                  <a:ext cx="2667000" cy="2362200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4" name="Oval 2">
                  <a:extLst>
                    <a:ext uri="{FF2B5EF4-FFF2-40B4-BE49-F238E27FC236}">
                      <a16:creationId xmlns:a16="http://schemas.microsoft.com/office/drawing/2014/main" id="{6E527CF7-1433-4E1A-804B-ED9955E0A3C8}"/>
                    </a:ext>
                  </a:extLst>
                </p:cNvPr>
                <p:cNvSpPr/>
                <p:nvPr/>
              </p:nvSpPr>
              <p:spPr>
                <a:xfrm rot="3435232" flipH="1">
                  <a:off x="2829629" y="3776238"/>
                  <a:ext cx="702478" cy="7701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5" name="Oval 3">
                  <a:extLst>
                    <a:ext uri="{FF2B5EF4-FFF2-40B4-BE49-F238E27FC236}">
                      <a16:creationId xmlns:a16="http://schemas.microsoft.com/office/drawing/2014/main" id="{5BCEA0EA-EACC-4BDA-ABF7-5B850F00C4E5}"/>
                    </a:ext>
                  </a:extLst>
                </p:cNvPr>
                <p:cNvSpPr/>
                <p:nvPr/>
              </p:nvSpPr>
              <p:spPr>
                <a:xfrm rot="18164768">
                  <a:off x="924630" y="3776238"/>
                  <a:ext cx="702478" cy="7701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6" name="Trapezoid 685">
                  <a:extLst>
                    <a:ext uri="{FF2B5EF4-FFF2-40B4-BE49-F238E27FC236}">
                      <a16:creationId xmlns:a16="http://schemas.microsoft.com/office/drawing/2014/main" id="{2CCCD3B0-AD24-4BF7-A767-08E6F3512CEC}"/>
                    </a:ext>
                  </a:extLst>
                </p:cNvPr>
                <p:cNvSpPr/>
                <p:nvPr/>
              </p:nvSpPr>
              <p:spPr>
                <a:xfrm>
                  <a:off x="1380126" y="2998024"/>
                  <a:ext cx="1648336" cy="2388424"/>
                </a:xfrm>
                <a:prstGeom prst="trapezoid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Trapezoid 686">
                  <a:extLst>
                    <a:ext uri="{FF2B5EF4-FFF2-40B4-BE49-F238E27FC236}">
                      <a16:creationId xmlns:a16="http://schemas.microsoft.com/office/drawing/2014/main" id="{3FBAFA51-581D-4E61-A34B-E93D130E5BCF}"/>
                    </a:ext>
                  </a:extLst>
                </p:cNvPr>
                <p:cNvSpPr/>
                <p:nvPr/>
              </p:nvSpPr>
              <p:spPr>
                <a:xfrm rot="20676161" flipH="1">
                  <a:off x="2449995" y="2425936"/>
                  <a:ext cx="917342" cy="1778506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8" name="Trapezoid 687">
                  <a:extLst>
                    <a:ext uri="{FF2B5EF4-FFF2-40B4-BE49-F238E27FC236}">
                      <a16:creationId xmlns:a16="http://schemas.microsoft.com/office/drawing/2014/main" id="{C00F108D-B76E-4FCA-8B42-04752A940879}"/>
                    </a:ext>
                  </a:extLst>
                </p:cNvPr>
                <p:cNvSpPr/>
                <p:nvPr/>
              </p:nvSpPr>
              <p:spPr>
                <a:xfrm rot="996339">
                  <a:off x="1023509" y="2480168"/>
                  <a:ext cx="976135" cy="1720839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9" name="Trapezoid 688">
                  <a:extLst>
                    <a:ext uri="{FF2B5EF4-FFF2-40B4-BE49-F238E27FC236}">
                      <a16:creationId xmlns:a16="http://schemas.microsoft.com/office/drawing/2014/main" id="{DAEEAA57-D483-4AE0-9C74-5F959867C4F8}"/>
                    </a:ext>
                  </a:extLst>
                </p:cNvPr>
                <p:cNvSpPr/>
                <p:nvPr/>
              </p:nvSpPr>
              <p:spPr>
                <a:xfrm>
                  <a:off x="1380126" y="2717033"/>
                  <a:ext cx="1648336" cy="2388424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0" name="Oval 689">
                  <a:extLst>
                    <a:ext uri="{FF2B5EF4-FFF2-40B4-BE49-F238E27FC236}">
                      <a16:creationId xmlns:a16="http://schemas.microsoft.com/office/drawing/2014/main" id="{5B26F553-6CEE-471D-A7E8-C1C4D39C338C}"/>
                    </a:ext>
                  </a:extLst>
                </p:cNvPr>
                <p:cNvSpPr/>
                <p:nvPr/>
              </p:nvSpPr>
              <p:spPr>
                <a:xfrm>
                  <a:off x="1792210" y="2155051"/>
                  <a:ext cx="824168" cy="84297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1" name="Oval 13">
                  <a:extLst>
                    <a:ext uri="{FF2B5EF4-FFF2-40B4-BE49-F238E27FC236}">
                      <a16:creationId xmlns:a16="http://schemas.microsoft.com/office/drawing/2014/main" id="{AA19F01F-943F-46AD-91D2-F7CC5F8841FB}"/>
                    </a:ext>
                  </a:extLst>
                </p:cNvPr>
                <p:cNvSpPr/>
                <p:nvPr/>
              </p:nvSpPr>
              <p:spPr>
                <a:xfrm>
                  <a:off x="1174084" y="890591"/>
                  <a:ext cx="2060420" cy="1966937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2" name="Round Diagonal Corner Rectangle 444">
                  <a:extLst>
                    <a:ext uri="{FF2B5EF4-FFF2-40B4-BE49-F238E27FC236}">
                      <a16:creationId xmlns:a16="http://schemas.microsoft.com/office/drawing/2014/main" id="{3A6A8AFD-35F7-47CC-A053-CF34C3B4E798}"/>
                    </a:ext>
                  </a:extLst>
                </p:cNvPr>
                <p:cNvSpPr/>
                <p:nvPr/>
              </p:nvSpPr>
              <p:spPr>
                <a:xfrm rot="2884430">
                  <a:off x="1952439" y="909506"/>
                  <a:ext cx="1425463" cy="771072"/>
                </a:xfrm>
                <a:prstGeom prst="round2DiagRect">
                  <a:avLst>
                    <a:gd name="adj1" fmla="val 50000"/>
                    <a:gd name="adj2" fmla="val 13374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3" name="Round Diagonal Corner Rectangle 445">
                  <a:extLst>
                    <a:ext uri="{FF2B5EF4-FFF2-40B4-BE49-F238E27FC236}">
                      <a16:creationId xmlns:a16="http://schemas.microsoft.com/office/drawing/2014/main" id="{AB7A3DCF-4398-4F7E-9F28-2E0B724B0C1C}"/>
                    </a:ext>
                  </a:extLst>
                </p:cNvPr>
                <p:cNvSpPr/>
                <p:nvPr/>
              </p:nvSpPr>
              <p:spPr>
                <a:xfrm>
                  <a:off x="1066800" y="762000"/>
                  <a:ext cx="1447800" cy="990600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Trapezoid 693">
                  <a:extLst>
                    <a:ext uri="{FF2B5EF4-FFF2-40B4-BE49-F238E27FC236}">
                      <a16:creationId xmlns:a16="http://schemas.microsoft.com/office/drawing/2014/main" id="{F8B456F3-A991-4145-AC50-11B9097F675B}"/>
                    </a:ext>
                  </a:extLst>
                </p:cNvPr>
                <p:cNvSpPr/>
                <p:nvPr/>
              </p:nvSpPr>
              <p:spPr>
                <a:xfrm rot="996339">
                  <a:off x="560446" y="1055798"/>
                  <a:ext cx="807082" cy="2403854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Trapezoid 694">
                  <a:extLst>
                    <a:ext uri="{FF2B5EF4-FFF2-40B4-BE49-F238E27FC236}">
                      <a16:creationId xmlns:a16="http://schemas.microsoft.com/office/drawing/2014/main" id="{9E6D9FA5-120A-40A3-BF73-025E99C4A8F3}"/>
                    </a:ext>
                  </a:extLst>
                </p:cNvPr>
                <p:cNvSpPr/>
                <p:nvPr/>
              </p:nvSpPr>
              <p:spPr>
                <a:xfrm rot="20603661" flipH="1">
                  <a:off x="3114031" y="1136672"/>
                  <a:ext cx="807082" cy="2179705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Chord 695">
                  <a:extLst>
                    <a:ext uri="{FF2B5EF4-FFF2-40B4-BE49-F238E27FC236}">
                      <a16:creationId xmlns:a16="http://schemas.microsoft.com/office/drawing/2014/main" id="{132177FD-C0DC-4334-89F3-1C997BCC940C}"/>
                    </a:ext>
                  </a:extLst>
                </p:cNvPr>
                <p:cNvSpPr/>
                <p:nvPr/>
              </p:nvSpPr>
              <p:spPr>
                <a:xfrm rot="11111887">
                  <a:off x="906039" y="420466"/>
                  <a:ext cx="2626723" cy="1616787"/>
                </a:xfrm>
                <a:prstGeom prst="chord">
                  <a:avLst>
                    <a:gd name="adj1" fmla="val 243305"/>
                    <a:gd name="adj2" fmla="val 9993495"/>
                  </a:avLst>
                </a:prstGeom>
                <a:solidFill>
                  <a:schemeClr val="bg2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Cross 696">
                  <a:extLst>
                    <a:ext uri="{FF2B5EF4-FFF2-40B4-BE49-F238E27FC236}">
                      <a16:creationId xmlns:a16="http://schemas.microsoft.com/office/drawing/2014/main" id="{4CDCDF1F-098B-4DED-9079-0F66E6A56A87}"/>
                    </a:ext>
                  </a:extLst>
                </p:cNvPr>
                <p:cNvSpPr/>
                <p:nvPr/>
              </p:nvSpPr>
              <p:spPr>
                <a:xfrm>
                  <a:off x="838200" y="914400"/>
                  <a:ext cx="2667000" cy="533400"/>
                </a:xfrm>
                <a:prstGeom prst="plus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98" name="Group 119">
                  <a:extLst>
                    <a:ext uri="{FF2B5EF4-FFF2-40B4-BE49-F238E27FC236}">
                      <a16:creationId xmlns:a16="http://schemas.microsoft.com/office/drawing/2014/main" id="{4855513C-D986-4881-9BC9-2F9878D5664B}"/>
                    </a:ext>
                  </a:extLst>
                </p:cNvPr>
                <p:cNvGrpSpPr/>
                <p:nvPr/>
              </p:nvGrpSpPr>
              <p:grpSpPr>
                <a:xfrm>
                  <a:off x="1219200" y="914400"/>
                  <a:ext cx="1983698" cy="644577"/>
                  <a:chOff x="3352800" y="5486400"/>
                  <a:chExt cx="3429000" cy="838200"/>
                </a:xfrm>
              </p:grpSpPr>
              <p:grpSp>
                <p:nvGrpSpPr>
                  <p:cNvPr id="732" name="Group 109">
                    <a:extLst>
                      <a:ext uri="{FF2B5EF4-FFF2-40B4-BE49-F238E27FC236}">
                        <a16:creationId xmlns:a16="http://schemas.microsoft.com/office/drawing/2014/main" id="{6C4D6DDC-F515-47C3-922F-CD9DB90DE76F}"/>
                      </a:ext>
                    </a:extLst>
                  </p:cNvPr>
                  <p:cNvGrpSpPr/>
                  <p:nvPr/>
                </p:nvGrpSpPr>
                <p:grpSpPr>
                  <a:xfrm>
                    <a:off x="3352800" y="5486400"/>
                    <a:ext cx="914400" cy="838200"/>
                    <a:chOff x="3352800" y="5486400"/>
                    <a:chExt cx="914400" cy="838200"/>
                  </a:xfrm>
                </p:grpSpPr>
                <p:sp>
                  <p:nvSpPr>
                    <p:cNvPr id="742" name="Quad Arrow 494">
                      <a:extLst>
                        <a:ext uri="{FF2B5EF4-FFF2-40B4-BE49-F238E27FC236}">
                          <a16:creationId xmlns:a16="http://schemas.microsoft.com/office/drawing/2014/main" id="{65B3AAF1-1A93-4D4A-9192-3F2FCEE3F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800" y="5486400"/>
                      <a:ext cx="914400" cy="838200"/>
                    </a:xfrm>
                    <a:prstGeom prst="quadArrow">
                      <a:avLst>
                        <a:gd name="adj1" fmla="val 6255"/>
                        <a:gd name="adj2" fmla="val 22500"/>
                        <a:gd name="adj3" fmla="val 22500"/>
                      </a:avLst>
                    </a:prstGeom>
                    <a:solidFill>
                      <a:srgbClr val="E5B875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3" name="Rounded Rectangle 495">
                      <a:extLst>
                        <a:ext uri="{FF2B5EF4-FFF2-40B4-BE49-F238E27FC236}">
                          <a16:creationId xmlns:a16="http://schemas.microsoft.com/office/drawing/2014/main" id="{FF0BC43B-533B-4EFC-9EA9-8BC02C073C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091" y="5738734"/>
                      <a:ext cx="304800" cy="30480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3" name="Group 110">
                    <a:extLst>
                      <a:ext uri="{FF2B5EF4-FFF2-40B4-BE49-F238E27FC236}">
                        <a16:creationId xmlns:a16="http://schemas.microsoft.com/office/drawing/2014/main" id="{86146796-9BDB-4822-8FE3-34226833C5CC}"/>
                      </a:ext>
                    </a:extLst>
                  </p:cNvPr>
                  <p:cNvGrpSpPr/>
                  <p:nvPr/>
                </p:nvGrpSpPr>
                <p:grpSpPr>
                  <a:xfrm>
                    <a:off x="4191000" y="5486400"/>
                    <a:ext cx="914400" cy="838200"/>
                    <a:chOff x="3352800" y="5486400"/>
                    <a:chExt cx="914400" cy="838200"/>
                  </a:xfrm>
                </p:grpSpPr>
                <p:sp>
                  <p:nvSpPr>
                    <p:cNvPr id="740" name="Quad Arrow 492">
                      <a:extLst>
                        <a:ext uri="{FF2B5EF4-FFF2-40B4-BE49-F238E27FC236}">
                          <a16:creationId xmlns:a16="http://schemas.microsoft.com/office/drawing/2014/main" id="{AEF563DE-F723-47C1-81EA-C8CC8950A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800" y="5486400"/>
                      <a:ext cx="914400" cy="838200"/>
                    </a:xfrm>
                    <a:prstGeom prst="quadArrow">
                      <a:avLst>
                        <a:gd name="adj1" fmla="val 6255"/>
                        <a:gd name="adj2" fmla="val 22500"/>
                        <a:gd name="adj3" fmla="val 22500"/>
                      </a:avLst>
                    </a:prstGeom>
                    <a:solidFill>
                      <a:srgbClr val="E5B875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1" name="Rounded Rectangle 493">
                      <a:extLst>
                        <a:ext uri="{FF2B5EF4-FFF2-40B4-BE49-F238E27FC236}">
                          <a16:creationId xmlns:a16="http://schemas.microsoft.com/office/drawing/2014/main" id="{2032BDD9-B139-45F8-BDE9-9518A599BB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091" y="5738734"/>
                      <a:ext cx="304800" cy="30480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4" name="Group 113">
                    <a:extLst>
                      <a:ext uri="{FF2B5EF4-FFF2-40B4-BE49-F238E27FC236}">
                        <a16:creationId xmlns:a16="http://schemas.microsoft.com/office/drawing/2014/main" id="{1D8097B2-54FA-46D9-8D23-8781D4F41252}"/>
                      </a:ext>
                    </a:extLst>
                  </p:cNvPr>
                  <p:cNvGrpSpPr/>
                  <p:nvPr/>
                </p:nvGrpSpPr>
                <p:grpSpPr>
                  <a:xfrm>
                    <a:off x="5029200" y="5486400"/>
                    <a:ext cx="914400" cy="838200"/>
                    <a:chOff x="3352800" y="5486400"/>
                    <a:chExt cx="914400" cy="838200"/>
                  </a:xfrm>
                </p:grpSpPr>
                <p:sp>
                  <p:nvSpPr>
                    <p:cNvPr id="738" name="Quad Arrow 490">
                      <a:extLst>
                        <a:ext uri="{FF2B5EF4-FFF2-40B4-BE49-F238E27FC236}">
                          <a16:creationId xmlns:a16="http://schemas.microsoft.com/office/drawing/2014/main" id="{BAE23E1A-FCE3-48D1-8E7E-DAFBFAAA9F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800" y="5486400"/>
                      <a:ext cx="914400" cy="838200"/>
                    </a:xfrm>
                    <a:prstGeom prst="quadArrow">
                      <a:avLst>
                        <a:gd name="adj1" fmla="val 6255"/>
                        <a:gd name="adj2" fmla="val 22500"/>
                        <a:gd name="adj3" fmla="val 22500"/>
                      </a:avLst>
                    </a:prstGeom>
                    <a:solidFill>
                      <a:srgbClr val="E5B875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9" name="Rounded Rectangle 491">
                      <a:extLst>
                        <a:ext uri="{FF2B5EF4-FFF2-40B4-BE49-F238E27FC236}">
                          <a16:creationId xmlns:a16="http://schemas.microsoft.com/office/drawing/2014/main" id="{BF52CD40-4A14-4F18-B091-4AB297E56F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091" y="5738734"/>
                      <a:ext cx="304800" cy="30480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5" name="Group 116">
                    <a:extLst>
                      <a:ext uri="{FF2B5EF4-FFF2-40B4-BE49-F238E27FC236}">
                        <a16:creationId xmlns:a16="http://schemas.microsoft.com/office/drawing/2014/main" id="{7E05F97F-3712-4132-93FB-DF25DE961341}"/>
                      </a:ext>
                    </a:extLst>
                  </p:cNvPr>
                  <p:cNvGrpSpPr/>
                  <p:nvPr/>
                </p:nvGrpSpPr>
                <p:grpSpPr>
                  <a:xfrm>
                    <a:off x="5867400" y="5486400"/>
                    <a:ext cx="914400" cy="838200"/>
                    <a:chOff x="3352800" y="5486400"/>
                    <a:chExt cx="914400" cy="838200"/>
                  </a:xfrm>
                </p:grpSpPr>
                <p:sp>
                  <p:nvSpPr>
                    <p:cNvPr id="736" name="Quad Arrow 488">
                      <a:extLst>
                        <a:ext uri="{FF2B5EF4-FFF2-40B4-BE49-F238E27FC236}">
                          <a16:creationId xmlns:a16="http://schemas.microsoft.com/office/drawing/2014/main" id="{2A6306E5-9CF0-442C-867C-74BF3A76E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800" y="5486400"/>
                      <a:ext cx="914400" cy="838200"/>
                    </a:xfrm>
                    <a:prstGeom prst="quadArrow">
                      <a:avLst>
                        <a:gd name="adj1" fmla="val 6255"/>
                        <a:gd name="adj2" fmla="val 22500"/>
                        <a:gd name="adj3" fmla="val 22500"/>
                      </a:avLst>
                    </a:prstGeom>
                    <a:solidFill>
                      <a:srgbClr val="E5B875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7" name="Rounded Rectangle 489">
                      <a:extLst>
                        <a:ext uri="{FF2B5EF4-FFF2-40B4-BE49-F238E27FC236}">
                          <a16:creationId xmlns:a16="http://schemas.microsoft.com/office/drawing/2014/main" id="{EC11C138-4AB8-40A2-9FE0-BE588AC8C8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091" y="5738734"/>
                      <a:ext cx="304800" cy="30480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99" name="Group 134">
                  <a:extLst>
                    <a:ext uri="{FF2B5EF4-FFF2-40B4-BE49-F238E27FC236}">
                      <a16:creationId xmlns:a16="http://schemas.microsoft.com/office/drawing/2014/main" id="{B07B8746-D6F9-4FCF-BEFF-33C23EF7EAB7}"/>
                    </a:ext>
                  </a:extLst>
                </p:cNvPr>
                <p:cNvGrpSpPr/>
                <p:nvPr/>
              </p:nvGrpSpPr>
              <p:grpSpPr>
                <a:xfrm rot="17163614">
                  <a:off x="297833" y="3730952"/>
                  <a:ext cx="2514600" cy="609600"/>
                  <a:chOff x="3124200" y="5715000"/>
                  <a:chExt cx="2514600" cy="609600"/>
                </a:xfrm>
              </p:grpSpPr>
              <p:sp>
                <p:nvSpPr>
                  <p:cNvPr id="718" name="Rounded Rectangle 470">
                    <a:extLst>
                      <a:ext uri="{FF2B5EF4-FFF2-40B4-BE49-F238E27FC236}">
                        <a16:creationId xmlns:a16="http://schemas.microsoft.com/office/drawing/2014/main" id="{3842C665-5B32-440D-A689-B065781D4615}"/>
                      </a:ext>
                    </a:extLst>
                  </p:cNvPr>
                  <p:cNvSpPr/>
                  <p:nvPr/>
                </p:nvSpPr>
                <p:spPr>
                  <a:xfrm>
                    <a:off x="3124200" y="5715000"/>
                    <a:ext cx="2514600" cy="609600"/>
                  </a:xfrm>
                  <a:prstGeom prst="round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19" name="Group 120">
                    <a:extLst>
                      <a:ext uri="{FF2B5EF4-FFF2-40B4-BE49-F238E27FC236}">
                        <a16:creationId xmlns:a16="http://schemas.microsoft.com/office/drawing/2014/main" id="{F8FA130E-50DA-4E55-97C9-E3183D11FE2E}"/>
                      </a:ext>
                    </a:extLst>
                  </p:cNvPr>
                  <p:cNvGrpSpPr/>
                  <p:nvPr/>
                </p:nvGrpSpPr>
                <p:grpSpPr>
                  <a:xfrm>
                    <a:off x="3200400" y="5715000"/>
                    <a:ext cx="2362200" cy="609599"/>
                    <a:chOff x="3352800" y="5486400"/>
                    <a:chExt cx="3429000" cy="838200"/>
                  </a:xfrm>
                </p:grpSpPr>
                <p:grpSp>
                  <p:nvGrpSpPr>
                    <p:cNvPr id="720" name="Group 109">
                      <a:extLst>
                        <a:ext uri="{FF2B5EF4-FFF2-40B4-BE49-F238E27FC236}">
                          <a16:creationId xmlns:a16="http://schemas.microsoft.com/office/drawing/2014/main" id="{3183C7AE-A96E-43AE-8D97-4764870E76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528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30" name="Quad Arrow 482">
                        <a:extLst>
                          <a:ext uri="{FF2B5EF4-FFF2-40B4-BE49-F238E27FC236}">
                            <a16:creationId xmlns:a16="http://schemas.microsoft.com/office/drawing/2014/main" id="{EBEAF6EB-1BAF-4B74-9F67-1FCC8F11C1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1" name="Rounded Rectangle 483">
                        <a:extLst>
                          <a:ext uri="{FF2B5EF4-FFF2-40B4-BE49-F238E27FC236}">
                            <a16:creationId xmlns:a16="http://schemas.microsoft.com/office/drawing/2014/main" id="{FCF08B4E-D4BD-4E18-9E97-1ECB943733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21" name="Group 110">
                      <a:extLst>
                        <a:ext uri="{FF2B5EF4-FFF2-40B4-BE49-F238E27FC236}">
                          <a16:creationId xmlns:a16="http://schemas.microsoft.com/office/drawing/2014/main" id="{3804194F-D820-4FA4-B767-72E24E8C7C3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910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28" name="Quad Arrow 480">
                        <a:extLst>
                          <a:ext uri="{FF2B5EF4-FFF2-40B4-BE49-F238E27FC236}">
                            <a16:creationId xmlns:a16="http://schemas.microsoft.com/office/drawing/2014/main" id="{0900A2CD-7DCA-456B-A63F-521AB5A229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9" name="Rounded Rectangle 481">
                        <a:extLst>
                          <a:ext uri="{FF2B5EF4-FFF2-40B4-BE49-F238E27FC236}">
                            <a16:creationId xmlns:a16="http://schemas.microsoft.com/office/drawing/2014/main" id="{B8A40284-FE61-4B16-A309-B6F52774F1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22" name="Group 113">
                      <a:extLst>
                        <a:ext uri="{FF2B5EF4-FFF2-40B4-BE49-F238E27FC236}">
                          <a16:creationId xmlns:a16="http://schemas.microsoft.com/office/drawing/2014/main" id="{63CE74DA-8F8C-46D5-92E0-1C374E3DBD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92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26" name="Quad Arrow 478">
                        <a:extLst>
                          <a:ext uri="{FF2B5EF4-FFF2-40B4-BE49-F238E27FC236}">
                            <a16:creationId xmlns:a16="http://schemas.microsoft.com/office/drawing/2014/main" id="{C4D77F78-CF5A-4F7D-B7AE-E84E53376B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7" name="Rounded Rectangle 479">
                        <a:extLst>
                          <a:ext uri="{FF2B5EF4-FFF2-40B4-BE49-F238E27FC236}">
                            <a16:creationId xmlns:a16="http://schemas.microsoft.com/office/drawing/2014/main" id="{299B2C30-A8A3-4D31-8217-03867CD4C6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23" name="Group 116">
                      <a:extLst>
                        <a:ext uri="{FF2B5EF4-FFF2-40B4-BE49-F238E27FC236}">
                          <a16:creationId xmlns:a16="http://schemas.microsoft.com/office/drawing/2014/main" id="{99EC59A4-7D20-4306-8A28-535CAE916C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674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24" name="Quad Arrow 476">
                        <a:extLst>
                          <a:ext uri="{FF2B5EF4-FFF2-40B4-BE49-F238E27FC236}">
                            <a16:creationId xmlns:a16="http://schemas.microsoft.com/office/drawing/2014/main" id="{F54B3F0C-AC02-4A75-8A15-52D0C3FC59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5" name="Rounded Rectangle 477">
                        <a:extLst>
                          <a:ext uri="{FF2B5EF4-FFF2-40B4-BE49-F238E27FC236}">
                            <a16:creationId xmlns:a16="http://schemas.microsoft.com/office/drawing/2014/main" id="{71ACB2B0-F780-44C8-940D-E3832C5C97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00" name="Group 135">
                  <a:extLst>
                    <a:ext uri="{FF2B5EF4-FFF2-40B4-BE49-F238E27FC236}">
                      <a16:creationId xmlns:a16="http://schemas.microsoft.com/office/drawing/2014/main" id="{79D397D0-F3BF-444B-ACE2-A3EED04D0DE1}"/>
                    </a:ext>
                  </a:extLst>
                </p:cNvPr>
                <p:cNvGrpSpPr/>
                <p:nvPr/>
              </p:nvGrpSpPr>
              <p:grpSpPr>
                <a:xfrm rot="4436386" flipH="1">
                  <a:off x="1593233" y="3730952"/>
                  <a:ext cx="2514600" cy="609600"/>
                  <a:chOff x="3124200" y="5715000"/>
                  <a:chExt cx="2514600" cy="609600"/>
                </a:xfrm>
              </p:grpSpPr>
              <p:sp>
                <p:nvSpPr>
                  <p:cNvPr id="704" name="Rounded Rectangle 456">
                    <a:extLst>
                      <a:ext uri="{FF2B5EF4-FFF2-40B4-BE49-F238E27FC236}">
                        <a16:creationId xmlns:a16="http://schemas.microsoft.com/office/drawing/2014/main" id="{F3C29717-F3F3-4432-AF37-C5DE1849DA91}"/>
                      </a:ext>
                    </a:extLst>
                  </p:cNvPr>
                  <p:cNvSpPr/>
                  <p:nvPr/>
                </p:nvSpPr>
                <p:spPr>
                  <a:xfrm>
                    <a:off x="3124200" y="5715000"/>
                    <a:ext cx="2514600" cy="609600"/>
                  </a:xfrm>
                  <a:prstGeom prst="round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05" name="Group 120">
                    <a:extLst>
                      <a:ext uri="{FF2B5EF4-FFF2-40B4-BE49-F238E27FC236}">
                        <a16:creationId xmlns:a16="http://schemas.microsoft.com/office/drawing/2014/main" id="{F6599FA1-8CA8-4487-89CE-73E035D35FC7}"/>
                      </a:ext>
                    </a:extLst>
                  </p:cNvPr>
                  <p:cNvGrpSpPr/>
                  <p:nvPr/>
                </p:nvGrpSpPr>
                <p:grpSpPr>
                  <a:xfrm>
                    <a:off x="3200400" y="5715000"/>
                    <a:ext cx="2362200" cy="609599"/>
                    <a:chOff x="3352800" y="5486400"/>
                    <a:chExt cx="3429000" cy="838200"/>
                  </a:xfrm>
                </p:grpSpPr>
                <p:grpSp>
                  <p:nvGrpSpPr>
                    <p:cNvPr id="706" name="Group 109">
                      <a:extLst>
                        <a:ext uri="{FF2B5EF4-FFF2-40B4-BE49-F238E27FC236}">
                          <a16:creationId xmlns:a16="http://schemas.microsoft.com/office/drawing/2014/main" id="{9328F696-A1A1-4A2D-93A4-039171778A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528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16" name="Quad Arrow 468">
                        <a:extLst>
                          <a:ext uri="{FF2B5EF4-FFF2-40B4-BE49-F238E27FC236}">
                            <a16:creationId xmlns:a16="http://schemas.microsoft.com/office/drawing/2014/main" id="{487E98DC-F8BF-4FCB-BFA7-ABB7527491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7" name="Rounded Rectangle 469">
                        <a:extLst>
                          <a:ext uri="{FF2B5EF4-FFF2-40B4-BE49-F238E27FC236}">
                            <a16:creationId xmlns:a16="http://schemas.microsoft.com/office/drawing/2014/main" id="{6CC5A770-46D3-47B8-82AC-B0C27F147D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07" name="Group 110">
                      <a:extLst>
                        <a:ext uri="{FF2B5EF4-FFF2-40B4-BE49-F238E27FC236}">
                          <a16:creationId xmlns:a16="http://schemas.microsoft.com/office/drawing/2014/main" id="{C764E623-896A-4940-BD99-20372ADA9F4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910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14" name="Quad Arrow 466">
                        <a:extLst>
                          <a:ext uri="{FF2B5EF4-FFF2-40B4-BE49-F238E27FC236}">
                            <a16:creationId xmlns:a16="http://schemas.microsoft.com/office/drawing/2014/main" id="{66FC8CD6-5676-4C6B-9E74-9B73CE0A21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5" name="Rounded Rectangle 467">
                        <a:extLst>
                          <a:ext uri="{FF2B5EF4-FFF2-40B4-BE49-F238E27FC236}">
                            <a16:creationId xmlns:a16="http://schemas.microsoft.com/office/drawing/2014/main" id="{88BEFDCE-D965-4D56-9499-E0F1DA1286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08" name="Group 113">
                      <a:extLst>
                        <a:ext uri="{FF2B5EF4-FFF2-40B4-BE49-F238E27FC236}">
                          <a16:creationId xmlns:a16="http://schemas.microsoft.com/office/drawing/2014/main" id="{CF9AF496-EE8A-4E69-8689-E67A7EF917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92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12" name="Quad Arrow 464">
                        <a:extLst>
                          <a:ext uri="{FF2B5EF4-FFF2-40B4-BE49-F238E27FC236}">
                            <a16:creationId xmlns:a16="http://schemas.microsoft.com/office/drawing/2014/main" id="{2FF5749E-3473-4FF3-8406-2306E1690D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3" name="Rounded Rectangle 465">
                        <a:extLst>
                          <a:ext uri="{FF2B5EF4-FFF2-40B4-BE49-F238E27FC236}">
                            <a16:creationId xmlns:a16="http://schemas.microsoft.com/office/drawing/2014/main" id="{2BDA2BE4-4BF0-498A-853C-59F32E8A67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09" name="Group 116">
                      <a:extLst>
                        <a:ext uri="{FF2B5EF4-FFF2-40B4-BE49-F238E27FC236}">
                          <a16:creationId xmlns:a16="http://schemas.microsoft.com/office/drawing/2014/main" id="{022E4E19-AA14-403F-9895-212D4A8F9B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674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10" name="Quad Arrow 462">
                        <a:extLst>
                          <a:ext uri="{FF2B5EF4-FFF2-40B4-BE49-F238E27FC236}">
                            <a16:creationId xmlns:a16="http://schemas.microsoft.com/office/drawing/2014/main" id="{0A24AD13-5F7F-404D-8F6C-9A11E333E6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1" name="Rounded Rectangle 463">
                        <a:extLst>
                          <a:ext uri="{FF2B5EF4-FFF2-40B4-BE49-F238E27FC236}">
                            <a16:creationId xmlns:a16="http://schemas.microsoft.com/office/drawing/2014/main" id="{05D552FD-31CD-4D8C-9C8F-2A8441CAAE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01" name="Group 116">
                  <a:extLst>
                    <a:ext uri="{FF2B5EF4-FFF2-40B4-BE49-F238E27FC236}">
                      <a16:creationId xmlns:a16="http://schemas.microsoft.com/office/drawing/2014/main" id="{3FDC3168-F4B8-4FB3-91AF-06E492095A0B}"/>
                    </a:ext>
                  </a:extLst>
                </p:cNvPr>
                <p:cNvGrpSpPr/>
                <p:nvPr/>
              </p:nvGrpSpPr>
              <p:grpSpPr>
                <a:xfrm rot="16200000">
                  <a:off x="1877856" y="3532344"/>
                  <a:ext cx="685800" cy="631512"/>
                  <a:chOff x="3352800" y="5486400"/>
                  <a:chExt cx="914400" cy="838200"/>
                </a:xfrm>
              </p:grpSpPr>
              <p:sp>
                <p:nvSpPr>
                  <p:cNvPr id="702" name="Quad Arrow 454">
                    <a:extLst>
                      <a:ext uri="{FF2B5EF4-FFF2-40B4-BE49-F238E27FC236}">
                        <a16:creationId xmlns:a16="http://schemas.microsoft.com/office/drawing/2014/main" id="{922B9BAB-2DD7-4755-947F-7CD87ECCBC1C}"/>
                      </a:ext>
                    </a:extLst>
                  </p:cNvPr>
                  <p:cNvSpPr/>
                  <p:nvPr/>
                </p:nvSpPr>
                <p:spPr>
                  <a:xfrm>
                    <a:off x="3352800" y="5486400"/>
                    <a:ext cx="914400" cy="838200"/>
                  </a:xfrm>
                  <a:prstGeom prst="quadArrow">
                    <a:avLst>
                      <a:gd name="adj1" fmla="val 6255"/>
                      <a:gd name="adj2" fmla="val 22500"/>
                      <a:gd name="adj3" fmla="val 22500"/>
                    </a:avLst>
                  </a:prstGeom>
                  <a:solidFill>
                    <a:srgbClr val="E5B875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3" name="Rounded Rectangle 455">
                    <a:extLst>
                      <a:ext uri="{FF2B5EF4-FFF2-40B4-BE49-F238E27FC236}">
                        <a16:creationId xmlns:a16="http://schemas.microsoft.com/office/drawing/2014/main" id="{78984AD4-8154-4FF1-9FD8-275EC531A433}"/>
                      </a:ext>
                    </a:extLst>
                  </p:cNvPr>
                  <p:cNvSpPr/>
                  <p:nvPr/>
                </p:nvSpPr>
                <p:spPr>
                  <a:xfrm>
                    <a:off x="3670091" y="5738734"/>
                    <a:ext cx="304800" cy="304800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671" name="Group 266">
              <a:extLst>
                <a:ext uri="{FF2B5EF4-FFF2-40B4-BE49-F238E27FC236}">
                  <a16:creationId xmlns:a16="http://schemas.microsoft.com/office/drawing/2014/main" id="{A96D7E9B-FAF5-4B42-AE3A-38446EB8518B}"/>
                </a:ext>
              </a:extLst>
            </p:cNvPr>
            <p:cNvGrpSpPr/>
            <p:nvPr/>
          </p:nvGrpSpPr>
          <p:grpSpPr>
            <a:xfrm>
              <a:off x="381000" y="3987124"/>
              <a:ext cx="838200" cy="486932"/>
              <a:chOff x="228600" y="2158324"/>
              <a:chExt cx="838200" cy="486932"/>
            </a:xfrm>
          </p:grpSpPr>
          <p:grpSp>
            <p:nvGrpSpPr>
              <p:cNvPr id="672" name="Group 36">
                <a:extLst>
                  <a:ext uri="{FF2B5EF4-FFF2-40B4-BE49-F238E27FC236}">
                    <a16:creationId xmlns:a16="http://schemas.microsoft.com/office/drawing/2014/main" id="{EF0EC228-8EDA-401D-AED0-104E449EC208}"/>
                  </a:ext>
                </a:extLst>
              </p:cNvPr>
              <p:cNvGrpSpPr/>
              <p:nvPr/>
            </p:nvGrpSpPr>
            <p:grpSpPr>
              <a:xfrm>
                <a:off x="228600" y="2158324"/>
                <a:ext cx="838200" cy="486932"/>
                <a:chOff x="3874062" y="2228952"/>
                <a:chExt cx="2983938" cy="1733448"/>
              </a:xfrm>
            </p:grpSpPr>
            <p:sp>
              <p:nvSpPr>
                <p:cNvPr id="674" name="Round Same Side Corner Rectangle 425">
                  <a:extLst>
                    <a:ext uri="{FF2B5EF4-FFF2-40B4-BE49-F238E27FC236}">
                      <a16:creationId xmlns:a16="http://schemas.microsoft.com/office/drawing/2014/main" id="{75F4C485-1F77-4CFA-928D-C5D98028A4E1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Block Arc 674">
                  <a:extLst>
                    <a:ext uri="{FF2B5EF4-FFF2-40B4-BE49-F238E27FC236}">
                      <a16:creationId xmlns:a16="http://schemas.microsoft.com/office/drawing/2014/main" id="{F259F9BE-7A74-4938-A822-811D0EE1DDD6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6" name="Oval 675">
                  <a:extLst>
                    <a:ext uri="{FF2B5EF4-FFF2-40B4-BE49-F238E27FC236}">
                      <a16:creationId xmlns:a16="http://schemas.microsoft.com/office/drawing/2014/main" id="{EA37B8CA-AF48-47CB-BFE4-17FABF2A8D1A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Oval 676">
                  <a:extLst>
                    <a:ext uri="{FF2B5EF4-FFF2-40B4-BE49-F238E27FC236}">
                      <a16:creationId xmlns:a16="http://schemas.microsoft.com/office/drawing/2014/main" id="{BC9BBE8B-2ED6-4BD7-B829-80698808BE11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8" name="Oval 677">
                  <a:extLst>
                    <a:ext uri="{FF2B5EF4-FFF2-40B4-BE49-F238E27FC236}">
                      <a16:creationId xmlns:a16="http://schemas.microsoft.com/office/drawing/2014/main" id="{3718F507-1FD8-493F-8F83-C4F29F28D2FC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9" name="Oval 678">
                  <a:extLst>
                    <a:ext uri="{FF2B5EF4-FFF2-40B4-BE49-F238E27FC236}">
                      <a16:creationId xmlns:a16="http://schemas.microsoft.com/office/drawing/2014/main" id="{A005E69C-6288-47FC-9E59-32177D494BA0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3" name="Oval 672">
                <a:extLst>
                  <a:ext uri="{FF2B5EF4-FFF2-40B4-BE49-F238E27FC236}">
                    <a16:creationId xmlns:a16="http://schemas.microsoft.com/office/drawing/2014/main" id="{A514D591-1A1B-468A-848D-5C9A93EB42E2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930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Picture 336">
            <a:extLst>
              <a:ext uri="{FF2B5EF4-FFF2-40B4-BE49-F238E27FC236}">
                <a16:creationId xmlns:a16="http://schemas.microsoft.com/office/drawing/2014/main" id="{841AE94D-4003-4683-96F1-89F1E8F27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42" y="-26989"/>
            <a:ext cx="12230442" cy="6959417"/>
          </a:xfrm>
          <a:prstGeom prst="rect">
            <a:avLst/>
          </a:prstGeom>
        </p:spPr>
      </p:pic>
      <p:grpSp>
        <p:nvGrpSpPr>
          <p:cNvPr id="439" name="Group 438">
            <a:extLst>
              <a:ext uri="{FF2B5EF4-FFF2-40B4-BE49-F238E27FC236}">
                <a16:creationId xmlns:a16="http://schemas.microsoft.com/office/drawing/2014/main" id="{D55CF333-2F00-4A3A-AD7E-B372447F516F}"/>
              </a:ext>
            </a:extLst>
          </p:cNvPr>
          <p:cNvGrpSpPr/>
          <p:nvPr/>
        </p:nvGrpSpPr>
        <p:grpSpPr>
          <a:xfrm>
            <a:off x="4253672" y="1945422"/>
            <a:ext cx="3727328" cy="2737592"/>
            <a:chOff x="865636" y="211460"/>
            <a:chExt cx="3727328" cy="2737592"/>
          </a:xfrm>
        </p:grpSpPr>
        <p:sp>
          <p:nvSpPr>
            <p:cNvPr id="437" name="Arrow: Quad 436">
              <a:extLst>
                <a:ext uri="{FF2B5EF4-FFF2-40B4-BE49-F238E27FC236}">
                  <a16:creationId xmlns:a16="http://schemas.microsoft.com/office/drawing/2014/main" id="{E65A7EEC-50A6-4879-A7CE-5EBEBAEE02E9}"/>
                </a:ext>
              </a:extLst>
            </p:cNvPr>
            <p:cNvSpPr/>
            <p:nvPr/>
          </p:nvSpPr>
          <p:spPr>
            <a:xfrm>
              <a:off x="865636" y="211460"/>
              <a:ext cx="3727328" cy="2737592"/>
            </a:xfrm>
            <a:prstGeom prst="quadArrow">
              <a:avLst>
                <a:gd name="adj1" fmla="val 45000"/>
                <a:gd name="adj2" fmla="val 22500"/>
                <a:gd name="adj3" fmla="val 22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533F0AF9-B1BA-4D0F-8BAF-8BFA04C44652}"/>
                </a:ext>
              </a:extLst>
            </p:cNvPr>
            <p:cNvSpPr txBox="1"/>
            <p:nvPr/>
          </p:nvSpPr>
          <p:spPr>
            <a:xfrm>
              <a:off x="1027299" y="1324745"/>
              <a:ext cx="3449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They that were foolish took their lamps, and took no oil with them</a:t>
              </a:r>
            </a:p>
          </p:txBody>
        </p:sp>
      </p:grpSp>
      <p:grpSp>
        <p:nvGrpSpPr>
          <p:cNvPr id="440" name="Group 39">
            <a:extLst>
              <a:ext uri="{FF2B5EF4-FFF2-40B4-BE49-F238E27FC236}">
                <a16:creationId xmlns:a16="http://schemas.microsoft.com/office/drawing/2014/main" id="{5D931163-372D-4694-B20C-3BA08611BA02}"/>
              </a:ext>
            </a:extLst>
          </p:cNvPr>
          <p:cNvGrpSpPr/>
          <p:nvPr/>
        </p:nvGrpSpPr>
        <p:grpSpPr>
          <a:xfrm>
            <a:off x="3818947" y="4005114"/>
            <a:ext cx="1707784" cy="2653723"/>
            <a:chOff x="304800" y="685800"/>
            <a:chExt cx="3047999" cy="5130385"/>
          </a:xfrm>
        </p:grpSpPr>
        <p:grpSp>
          <p:nvGrpSpPr>
            <p:cNvPr id="441" name="Group 29">
              <a:extLst>
                <a:ext uri="{FF2B5EF4-FFF2-40B4-BE49-F238E27FC236}">
                  <a16:creationId xmlns:a16="http://schemas.microsoft.com/office/drawing/2014/main" id="{92102B8C-BF3A-4EBC-BE18-693D0D9C2D52}"/>
                </a:ext>
              </a:extLst>
            </p:cNvPr>
            <p:cNvGrpSpPr/>
            <p:nvPr/>
          </p:nvGrpSpPr>
          <p:grpSpPr>
            <a:xfrm>
              <a:off x="609600" y="685800"/>
              <a:ext cx="2743199" cy="5130385"/>
              <a:chOff x="609601" y="584615"/>
              <a:chExt cx="2743199" cy="5130385"/>
            </a:xfrm>
          </p:grpSpPr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B15552B7-89D7-4A70-BB18-60F786A8BC91}"/>
                  </a:ext>
                </a:extLst>
              </p:cNvPr>
              <p:cNvSpPr/>
              <p:nvPr/>
            </p:nvSpPr>
            <p:spPr>
              <a:xfrm rot="2542647">
                <a:off x="609601" y="3117762"/>
                <a:ext cx="457445" cy="7916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45E857B8-A8F0-42DC-BA51-CAE1BC490895}"/>
                  </a:ext>
                </a:extLst>
              </p:cNvPr>
              <p:cNvSpPr/>
              <p:nvPr/>
            </p:nvSpPr>
            <p:spPr>
              <a:xfrm rot="19057353" flipH="1">
                <a:off x="2843442" y="3117761"/>
                <a:ext cx="457445" cy="7916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DEC0AF18-3E74-4E05-9A39-3C858394195A}"/>
                  </a:ext>
                </a:extLst>
              </p:cNvPr>
              <p:cNvSpPr/>
              <p:nvPr/>
            </p:nvSpPr>
            <p:spPr>
              <a:xfrm rot="2500661">
                <a:off x="1345445" y="4771159"/>
                <a:ext cx="591311" cy="94384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EABC17BA-0E45-453E-A68D-F7E377FC3F29}"/>
                  </a:ext>
                </a:extLst>
              </p:cNvPr>
              <p:cNvSpPr/>
              <p:nvPr/>
            </p:nvSpPr>
            <p:spPr>
              <a:xfrm rot="19779230">
                <a:off x="2113517" y="4770468"/>
                <a:ext cx="591311" cy="94384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1B7745C0-DBC2-4504-B9A2-89744EC97544}"/>
                  </a:ext>
                </a:extLst>
              </p:cNvPr>
              <p:cNvSpPr/>
              <p:nvPr/>
            </p:nvSpPr>
            <p:spPr>
              <a:xfrm rot="19779230">
                <a:off x="1991943" y="4486034"/>
                <a:ext cx="591311" cy="9855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003DA19D-FFA8-4EB8-B696-057584D54456}"/>
                  </a:ext>
                </a:extLst>
              </p:cNvPr>
              <p:cNvSpPr/>
              <p:nvPr/>
            </p:nvSpPr>
            <p:spPr>
              <a:xfrm rot="2542647">
                <a:off x="1441519" y="4548660"/>
                <a:ext cx="591311" cy="9855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ounded Rectangle 712">
                <a:extLst>
                  <a:ext uri="{FF2B5EF4-FFF2-40B4-BE49-F238E27FC236}">
                    <a16:creationId xmlns:a16="http://schemas.microsoft.com/office/drawing/2014/main" id="{61F5E9DF-CD64-4E8C-8ECF-580B57B3D626}"/>
                  </a:ext>
                </a:extLst>
              </p:cNvPr>
              <p:cNvSpPr/>
              <p:nvPr/>
            </p:nvSpPr>
            <p:spPr>
              <a:xfrm rot="2292215" flipH="1">
                <a:off x="986788" y="2357795"/>
                <a:ext cx="616974" cy="1126317"/>
              </a:xfrm>
              <a:prstGeom prst="round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ounded Rectangle 713">
                <a:extLst>
                  <a:ext uri="{FF2B5EF4-FFF2-40B4-BE49-F238E27FC236}">
                    <a16:creationId xmlns:a16="http://schemas.microsoft.com/office/drawing/2014/main" id="{D2D3D6A0-5FB0-4B0B-8744-7C2ED8C86DEA}"/>
                  </a:ext>
                </a:extLst>
              </p:cNvPr>
              <p:cNvSpPr/>
              <p:nvPr/>
            </p:nvSpPr>
            <p:spPr>
              <a:xfrm rot="19307785">
                <a:off x="2366512" y="2357796"/>
                <a:ext cx="616974" cy="1126317"/>
              </a:xfrm>
              <a:prstGeom prst="round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Trapezoid 57">
                <a:extLst>
                  <a:ext uri="{FF2B5EF4-FFF2-40B4-BE49-F238E27FC236}">
                    <a16:creationId xmlns:a16="http://schemas.microsoft.com/office/drawing/2014/main" id="{A8FA8205-FB10-499D-90A1-40114AABA4A0}"/>
                  </a:ext>
                </a:extLst>
              </p:cNvPr>
              <p:cNvSpPr/>
              <p:nvPr/>
            </p:nvSpPr>
            <p:spPr>
              <a:xfrm>
                <a:off x="1187701" y="2485183"/>
                <a:ext cx="1642529" cy="1900659"/>
              </a:xfrm>
              <a:prstGeom prst="trapezoid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58">
                <a:extLst>
                  <a:ext uri="{FF2B5EF4-FFF2-40B4-BE49-F238E27FC236}">
                    <a16:creationId xmlns:a16="http://schemas.microsoft.com/office/drawing/2014/main" id="{9FADE8B3-DF42-440D-B5F5-DDA081665A1C}"/>
                  </a:ext>
                </a:extLst>
              </p:cNvPr>
              <p:cNvSpPr/>
              <p:nvPr/>
            </p:nvSpPr>
            <p:spPr>
              <a:xfrm>
                <a:off x="1910414" y="2485183"/>
                <a:ext cx="131402" cy="190065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ounded Rectangle 59">
                <a:extLst>
                  <a:ext uri="{FF2B5EF4-FFF2-40B4-BE49-F238E27FC236}">
                    <a16:creationId xmlns:a16="http://schemas.microsoft.com/office/drawing/2014/main" id="{E7461F11-52E7-4D05-93A1-959FAB7AF7C1}"/>
                  </a:ext>
                </a:extLst>
              </p:cNvPr>
              <p:cNvSpPr/>
              <p:nvPr/>
            </p:nvSpPr>
            <p:spPr>
              <a:xfrm rot="19307785">
                <a:off x="2642450" y="3234640"/>
                <a:ext cx="710350" cy="33663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ounded Rectangle 60">
                <a:extLst>
                  <a:ext uri="{FF2B5EF4-FFF2-40B4-BE49-F238E27FC236}">
                    <a16:creationId xmlns:a16="http://schemas.microsoft.com/office/drawing/2014/main" id="{D633CFFB-C106-4329-9ECF-DC0818CDC093}"/>
                  </a:ext>
                </a:extLst>
              </p:cNvPr>
              <p:cNvSpPr/>
              <p:nvPr/>
            </p:nvSpPr>
            <p:spPr>
              <a:xfrm rot="2292215" flipH="1">
                <a:off x="617474" y="3177248"/>
                <a:ext cx="710350" cy="33663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Flowchart: Manual Input 61">
                <a:extLst>
                  <a:ext uri="{FF2B5EF4-FFF2-40B4-BE49-F238E27FC236}">
                    <a16:creationId xmlns:a16="http://schemas.microsoft.com/office/drawing/2014/main" id="{646C07E9-123B-415A-99CB-3AA357205BA0}"/>
                  </a:ext>
                </a:extLst>
              </p:cNvPr>
              <p:cNvSpPr/>
              <p:nvPr/>
            </p:nvSpPr>
            <p:spPr>
              <a:xfrm rot="20381299">
                <a:off x="1940667" y="2281660"/>
                <a:ext cx="796632" cy="209503"/>
              </a:xfrm>
              <a:prstGeom prst="flowChartManualInpu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Flowchart: Manual Input 461">
                <a:extLst>
                  <a:ext uri="{FF2B5EF4-FFF2-40B4-BE49-F238E27FC236}">
                    <a16:creationId xmlns:a16="http://schemas.microsoft.com/office/drawing/2014/main" id="{97F2AD90-3A11-4EF8-A3CF-845FF57293B3}"/>
                  </a:ext>
                </a:extLst>
              </p:cNvPr>
              <p:cNvSpPr/>
              <p:nvPr/>
            </p:nvSpPr>
            <p:spPr>
              <a:xfrm rot="1218701" flipH="1">
                <a:off x="1216429" y="2284833"/>
                <a:ext cx="812638" cy="203155"/>
              </a:xfrm>
              <a:prstGeom prst="flowChartManualInpu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F7D47FC7-F7F8-4486-9F30-3444FE442D63}"/>
                  </a:ext>
                </a:extLst>
              </p:cNvPr>
              <p:cNvSpPr/>
              <p:nvPr/>
            </p:nvSpPr>
            <p:spPr>
              <a:xfrm>
                <a:off x="1274486" y="662580"/>
                <a:ext cx="1379725" cy="175987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Trapezoid 463">
                <a:extLst>
                  <a:ext uri="{FF2B5EF4-FFF2-40B4-BE49-F238E27FC236}">
                    <a16:creationId xmlns:a16="http://schemas.microsoft.com/office/drawing/2014/main" id="{A69D818A-08E8-45B9-8604-F12AA8B9131A}"/>
                  </a:ext>
                </a:extLst>
              </p:cNvPr>
              <p:cNvSpPr/>
              <p:nvPr/>
            </p:nvSpPr>
            <p:spPr>
              <a:xfrm>
                <a:off x="1011681" y="4323109"/>
                <a:ext cx="1971035" cy="703948"/>
              </a:xfrm>
              <a:prstGeom prst="trapezoi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Block Arc 464">
                <a:extLst>
                  <a:ext uri="{FF2B5EF4-FFF2-40B4-BE49-F238E27FC236}">
                    <a16:creationId xmlns:a16="http://schemas.microsoft.com/office/drawing/2014/main" id="{094858CC-ABC9-4863-8FF1-6FB5E234BC38}"/>
                  </a:ext>
                </a:extLst>
              </p:cNvPr>
              <p:cNvSpPr/>
              <p:nvPr/>
            </p:nvSpPr>
            <p:spPr>
              <a:xfrm>
                <a:off x="1340187" y="5097452"/>
                <a:ext cx="657012" cy="211184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6" name="Block Arc 465">
                <a:extLst>
                  <a:ext uri="{FF2B5EF4-FFF2-40B4-BE49-F238E27FC236}">
                    <a16:creationId xmlns:a16="http://schemas.microsoft.com/office/drawing/2014/main" id="{4E5F3BAA-4F8C-455B-92E8-099EAA63B99A}"/>
                  </a:ext>
                </a:extLst>
              </p:cNvPr>
              <p:cNvSpPr/>
              <p:nvPr/>
            </p:nvSpPr>
            <p:spPr>
              <a:xfrm rot="21278537">
                <a:off x="2070666" y="5059461"/>
                <a:ext cx="657012" cy="211184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7" name="Wave 466">
                <a:extLst>
                  <a:ext uri="{FF2B5EF4-FFF2-40B4-BE49-F238E27FC236}">
                    <a16:creationId xmlns:a16="http://schemas.microsoft.com/office/drawing/2014/main" id="{D736D169-2142-4FE8-BD07-CF8B783DE154}"/>
                  </a:ext>
                </a:extLst>
              </p:cNvPr>
              <p:cNvSpPr/>
              <p:nvPr/>
            </p:nvSpPr>
            <p:spPr>
              <a:xfrm rot="16432775">
                <a:off x="636390" y="1536985"/>
                <a:ext cx="1337501" cy="910169"/>
              </a:xfrm>
              <a:prstGeom prst="wav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Wave 467">
                <a:extLst>
                  <a:ext uri="{FF2B5EF4-FFF2-40B4-BE49-F238E27FC236}">
                    <a16:creationId xmlns:a16="http://schemas.microsoft.com/office/drawing/2014/main" id="{73075C83-9373-4EC7-902A-02604407D219}"/>
                  </a:ext>
                </a:extLst>
              </p:cNvPr>
              <p:cNvSpPr/>
              <p:nvPr/>
            </p:nvSpPr>
            <p:spPr>
              <a:xfrm rot="4166995">
                <a:off x="1917853" y="1465112"/>
                <a:ext cx="1337501" cy="910169"/>
              </a:xfrm>
              <a:prstGeom prst="wav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Wave 468">
                <a:extLst>
                  <a:ext uri="{FF2B5EF4-FFF2-40B4-BE49-F238E27FC236}">
                    <a16:creationId xmlns:a16="http://schemas.microsoft.com/office/drawing/2014/main" id="{7508641F-2E38-4423-93AD-6AF3C896A794}"/>
                  </a:ext>
                </a:extLst>
              </p:cNvPr>
              <p:cNvSpPr/>
              <p:nvPr/>
            </p:nvSpPr>
            <p:spPr>
              <a:xfrm rot="17172890">
                <a:off x="152613" y="1342939"/>
                <a:ext cx="2081367" cy="910169"/>
              </a:xfrm>
              <a:prstGeom prst="wav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Wave 70">
                <a:extLst>
                  <a:ext uri="{FF2B5EF4-FFF2-40B4-BE49-F238E27FC236}">
                    <a16:creationId xmlns:a16="http://schemas.microsoft.com/office/drawing/2014/main" id="{AAAFACCB-C7DF-415B-812C-D1A927DCAA83}"/>
                  </a:ext>
                </a:extLst>
              </p:cNvPr>
              <p:cNvSpPr/>
              <p:nvPr/>
            </p:nvSpPr>
            <p:spPr>
              <a:xfrm rot="3710616">
                <a:off x="1832274" y="1523085"/>
                <a:ext cx="1995949" cy="730529"/>
              </a:xfrm>
              <a:prstGeom prst="wav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Flowchart: Delay 71">
                <a:extLst>
                  <a:ext uri="{FF2B5EF4-FFF2-40B4-BE49-F238E27FC236}">
                    <a16:creationId xmlns:a16="http://schemas.microsoft.com/office/drawing/2014/main" id="{205A976D-9A22-4D11-843B-069F867017F2}"/>
                  </a:ext>
                </a:extLst>
              </p:cNvPr>
              <p:cNvSpPr/>
              <p:nvPr/>
            </p:nvSpPr>
            <p:spPr>
              <a:xfrm rot="16200000">
                <a:off x="1716529" y="-120233"/>
                <a:ext cx="429938" cy="1839633"/>
              </a:xfrm>
              <a:prstGeom prst="flowChartDelay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72">
                <a:extLst>
                  <a:ext uri="{FF2B5EF4-FFF2-40B4-BE49-F238E27FC236}">
                    <a16:creationId xmlns:a16="http://schemas.microsoft.com/office/drawing/2014/main" id="{6117C598-7A33-46DB-B3B4-D7C82D7B5D9B}"/>
                  </a:ext>
                </a:extLst>
              </p:cNvPr>
              <p:cNvSpPr/>
              <p:nvPr/>
            </p:nvSpPr>
            <p:spPr>
              <a:xfrm>
                <a:off x="1011681" y="944160"/>
                <a:ext cx="1836450" cy="50364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ounded Rectangle 73">
                <a:extLst>
                  <a:ext uri="{FF2B5EF4-FFF2-40B4-BE49-F238E27FC236}">
                    <a16:creationId xmlns:a16="http://schemas.microsoft.com/office/drawing/2014/main" id="{4C7D017B-25BF-40B4-BFF0-43101425CA49}"/>
                  </a:ext>
                </a:extLst>
              </p:cNvPr>
              <p:cNvSpPr/>
              <p:nvPr/>
            </p:nvSpPr>
            <p:spPr>
              <a:xfrm>
                <a:off x="1011681" y="944159"/>
                <a:ext cx="1839633" cy="21118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2" name="Group 99">
              <a:extLst>
                <a:ext uri="{FF2B5EF4-FFF2-40B4-BE49-F238E27FC236}">
                  <a16:creationId xmlns:a16="http://schemas.microsoft.com/office/drawing/2014/main" id="{B72E4EB1-A2BF-4F44-89DC-0E989BE438CB}"/>
                </a:ext>
              </a:extLst>
            </p:cNvPr>
            <p:cNvGrpSpPr/>
            <p:nvPr/>
          </p:nvGrpSpPr>
          <p:grpSpPr>
            <a:xfrm>
              <a:off x="304800" y="3453724"/>
              <a:ext cx="838200" cy="486932"/>
              <a:chOff x="3874062" y="2228952"/>
              <a:chExt cx="2983938" cy="1733448"/>
            </a:xfrm>
          </p:grpSpPr>
          <p:sp>
            <p:nvSpPr>
              <p:cNvPr id="443" name="Round Same Side Corner Rectangle 699">
                <a:extLst>
                  <a:ext uri="{FF2B5EF4-FFF2-40B4-BE49-F238E27FC236}">
                    <a16:creationId xmlns:a16="http://schemas.microsoft.com/office/drawing/2014/main" id="{2C928474-F9A1-4FD2-9C9E-C26757EA2209}"/>
                  </a:ext>
                </a:extLst>
              </p:cNvPr>
              <p:cNvSpPr/>
              <p:nvPr/>
            </p:nvSpPr>
            <p:spPr>
              <a:xfrm rot="17626500">
                <a:off x="3934271" y="2736376"/>
                <a:ext cx="738807" cy="8592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Block Arc 43">
                <a:extLst>
                  <a:ext uri="{FF2B5EF4-FFF2-40B4-BE49-F238E27FC236}">
                    <a16:creationId xmlns:a16="http://schemas.microsoft.com/office/drawing/2014/main" id="{F4D3C360-B50B-40FC-874E-CA97A72F98EF}"/>
                  </a:ext>
                </a:extLst>
              </p:cNvPr>
              <p:cNvSpPr/>
              <p:nvPr/>
            </p:nvSpPr>
            <p:spPr>
              <a:xfrm rot="2771005">
                <a:off x="5588602" y="2343252"/>
                <a:ext cx="1219200" cy="990600"/>
              </a:xfrm>
              <a:prstGeom prst="blockArc">
                <a:avLst>
                  <a:gd name="adj1" fmla="val 9300456"/>
                  <a:gd name="adj2" fmla="val 0"/>
                  <a:gd name="adj3" fmla="val 2500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5" name="Oval 44">
                <a:extLst>
                  <a:ext uri="{FF2B5EF4-FFF2-40B4-BE49-F238E27FC236}">
                    <a16:creationId xmlns:a16="http://schemas.microsoft.com/office/drawing/2014/main" id="{3947ACFE-B397-4AC9-A7F6-F1CB056AE683}"/>
                  </a:ext>
                </a:extLst>
              </p:cNvPr>
              <p:cNvSpPr/>
              <p:nvPr/>
            </p:nvSpPr>
            <p:spPr>
              <a:xfrm>
                <a:off x="4267200" y="2590800"/>
                <a:ext cx="2590800" cy="1371600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5">
                <a:extLst>
                  <a:ext uri="{FF2B5EF4-FFF2-40B4-BE49-F238E27FC236}">
                    <a16:creationId xmlns:a16="http://schemas.microsoft.com/office/drawing/2014/main" id="{DB862963-F865-48A0-95A7-D791B4924017}"/>
                  </a:ext>
                </a:extLst>
              </p:cNvPr>
              <p:cNvSpPr/>
              <p:nvPr/>
            </p:nvSpPr>
            <p:spPr>
              <a:xfrm>
                <a:off x="4648200" y="2819400"/>
                <a:ext cx="1151467" cy="6096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6">
                <a:extLst>
                  <a:ext uri="{FF2B5EF4-FFF2-40B4-BE49-F238E27FC236}">
                    <a16:creationId xmlns:a16="http://schemas.microsoft.com/office/drawing/2014/main" id="{A450E317-1AEE-4035-9960-2C00B0EED087}"/>
                  </a:ext>
                </a:extLst>
              </p:cNvPr>
              <p:cNvSpPr/>
              <p:nvPr/>
            </p:nvSpPr>
            <p:spPr>
              <a:xfrm rot="18906581">
                <a:off x="4080013" y="2867266"/>
                <a:ext cx="222009" cy="20906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7">
                <a:extLst>
                  <a:ext uri="{FF2B5EF4-FFF2-40B4-BE49-F238E27FC236}">
                    <a16:creationId xmlns:a16="http://schemas.microsoft.com/office/drawing/2014/main" id="{F41B576F-7655-4DA0-8437-D49A963135F2}"/>
                  </a:ext>
                </a:extLst>
              </p:cNvPr>
              <p:cNvSpPr/>
              <p:nvPr/>
            </p:nvSpPr>
            <p:spPr>
              <a:xfrm rot="17362413">
                <a:off x="4078001" y="2966237"/>
                <a:ext cx="756587" cy="400546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4" name="Group 138">
            <a:extLst>
              <a:ext uri="{FF2B5EF4-FFF2-40B4-BE49-F238E27FC236}">
                <a16:creationId xmlns:a16="http://schemas.microsoft.com/office/drawing/2014/main" id="{453D98AA-06AA-40C9-975C-5D42BD958080}"/>
              </a:ext>
            </a:extLst>
          </p:cNvPr>
          <p:cNvGrpSpPr/>
          <p:nvPr/>
        </p:nvGrpSpPr>
        <p:grpSpPr>
          <a:xfrm>
            <a:off x="8424160" y="3831307"/>
            <a:ext cx="1994452" cy="2718026"/>
            <a:chOff x="228600" y="685800"/>
            <a:chExt cx="3200400" cy="4724400"/>
          </a:xfrm>
        </p:grpSpPr>
        <p:grpSp>
          <p:nvGrpSpPr>
            <p:cNvPr id="475" name="Group 69">
              <a:extLst>
                <a:ext uri="{FF2B5EF4-FFF2-40B4-BE49-F238E27FC236}">
                  <a16:creationId xmlns:a16="http://schemas.microsoft.com/office/drawing/2014/main" id="{86BEA155-1729-4CA9-9544-D739114F0C54}"/>
                </a:ext>
              </a:extLst>
            </p:cNvPr>
            <p:cNvGrpSpPr/>
            <p:nvPr/>
          </p:nvGrpSpPr>
          <p:grpSpPr>
            <a:xfrm>
              <a:off x="533400" y="685800"/>
              <a:ext cx="2895600" cy="4724400"/>
              <a:chOff x="4495800" y="838200"/>
              <a:chExt cx="3181553" cy="5469075"/>
            </a:xfrm>
          </p:grpSpPr>
          <p:sp>
            <p:nvSpPr>
              <p:cNvPr id="485" name="Oval 2">
                <a:extLst>
                  <a:ext uri="{FF2B5EF4-FFF2-40B4-BE49-F238E27FC236}">
                    <a16:creationId xmlns:a16="http://schemas.microsoft.com/office/drawing/2014/main" id="{CB9D42F9-3B45-4BF4-A49E-C416ADE5F00A}"/>
                  </a:ext>
                </a:extLst>
              </p:cNvPr>
              <p:cNvSpPr/>
              <p:nvPr/>
            </p:nvSpPr>
            <p:spPr>
              <a:xfrm rot="2542647">
                <a:off x="4495800" y="3495852"/>
                <a:ext cx="530543" cy="85689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3">
                <a:extLst>
                  <a:ext uri="{FF2B5EF4-FFF2-40B4-BE49-F238E27FC236}">
                    <a16:creationId xmlns:a16="http://schemas.microsoft.com/office/drawing/2014/main" id="{4F54F838-1868-43E9-BAD1-5C11A7DE1BE2}"/>
                  </a:ext>
                </a:extLst>
              </p:cNvPr>
              <p:cNvSpPr/>
              <p:nvPr/>
            </p:nvSpPr>
            <p:spPr>
              <a:xfrm rot="19057353" flipH="1">
                <a:off x="7086601" y="3495851"/>
                <a:ext cx="530543" cy="85689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">
                <a:extLst>
                  <a:ext uri="{FF2B5EF4-FFF2-40B4-BE49-F238E27FC236}">
                    <a16:creationId xmlns:a16="http://schemas.microsoft.com/office/drawing/2014/main" id="{ABFA9F91-03FB-44D4-ABDE-8930DF19FC61}"/>
                  </a:ext>
                </a:extLst>
              </p:cNvPr>
              <p:cNvSpPr/>
              <p:nvPr/>
            </p:nvSpPr>
            <p:spPr>
              <a:xfrm rot="2500661">
                <a:off x="5349229" y="5285599"/>
                <a:ext cx="685800" cy="102167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5">
                <a:extLst>
                  <a:ext uri="{FF2B5EF4-FFF2-40B4-BE49-F238E27FC236}">
                    <a16:creationId xmlns:a16="http://schemas.microsoft.com/office/drawing/2014/main" id="{42003038-CD51-4B52-AB70-B2EBE0BAEC2E}"/>
                  </a:ext>
                </a:extLst>
              </p:cNvPr>
              <p:cNvSpPr/>
              <p:nvPr/>
            </p:nvSpPr>
            <p:spPr>
              <a:xfrm rot="19779230">
                <a:off x="6240037" y="5284851"/>
                <a:ext cx="685800" cy="102167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6">
                <a:extLst>
                  <a:ext uri="{FF2B5EF4-FFF2-40B4-BE49-F238E27FC236}">
                    <a16:creationId xmlns:a16="http://schemas.microsoft.com/office/drawing/2014/main" id="{E7C388AF-3BC3-4E95-849B-E8B581271A47}"/>
                  </a:ext>
                </a:extLst>
              </p:cNvPr>
              <p:cNvSpPr/>
              <p:nvPr/>
            </p:nvSpPr>
            <p:spPr>
              <a:xfrm rot="19779230">
                <a:off x="6099036" y="4976960"/>
                <a:ext cx="685800" cy="1066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7">
                <a:extLst>
                  <a:ext uri="{FF2B5EF4-FFF2-40B4-BE49-F238E27FC236}">
                    <a16:creationId xmlns:a16="http://schemas.microsoft.com/office/drawing/2014/main" id="{9BAF900C-E93B-485E-BA40-C7B74D60BD5F}"/>
                  </a:ext>
                </a:extLst>
              </p:cNvPr>
              <p:cNvSpPr/>
              <p:nvPr/>
            </p:nvSpPr>
            <p:spPr>
              <a:xfrm rot="2542647">
                <a:off x="5460656" y="5044751"/>
                <a:ext cx="685800" cy="1066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ounded Rectangle 8">
                <a:extLst>
                  <a:ext uri="{FF2B5EF4-FFF2-40B4-BE49-F238E27FC236}">
                    <a16:creationId xmlns:a16="http://schemas.microsoft.com/office/drawing/2014/main" id="{16D10BEA-63F1-43EC-BC42-ED048C63AAB0}"/>
                  </a:ext>
                </a:extLst>
              </p:cNvPr>
              <p:cNvSpPr/>
              <p:nvPr/>
            </p:nvSpPr>
            <p:spPr>
              <a:xfrm rot="2292215" flipH="1">
                <a:off x="4933260" y="2673213"/>
                <a:ext cx="715564" cy="1219200"/>
              </a:xfrm>
              <a:prstGeom prst="roundRect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Rounded Rectangle 9">
                <a:extLst>
                  <a:ext uri="{FF2B5EF4-FFF2-40B4-BE49-F238E27FC236}">
                    <a16:creationId xmlns:a16="http://schemas.microsoft.com/office/drawing/2014/main" id="{7738DC6E-419E-4E97-B851-EAF01BFB9ECE}"/>
                  </a:ext>
                </a:extLst>
              </p:cNvPr>
              <p:cNvSpPr/>
              <p:nvPr/>
            </p:nvSpPr>
            <p:spPr>
              <a:xfrm rot="19307785">
                <a:off x="6533460" y="2673214"/>
                <a:ext cx="715564" cy="1219200"/>
              </a:xfrm>
              <a:prstGeom prst="roundRect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Trapezoid 10">
                <a:extLst>
                  <a:ext uri="{FF2B5EF4-FFF2-40B4-BE49-F238E27FC236}">
                    <a16:creationId xmlns:a16="http://schemas.microsoft.com/office/drawing/2014/main" id="{D17865C7-549B-4800-90BF-9BFE421B1F35}"/>
                  </a:ext>
                </a:extLst>
              </p:cNvPr>
              <p:cNvSpPr/>
              <p:nvPr/>
            </p:nvSpPr>
            <p:spPr>
              <a:xfrm>
                <a:off x="5166279" y="2811106"/>
                <a:ext cx="1905000" cy="2057400"/>
              </a:xfrm>
              <a:prstGeom prst="trapezoid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11">
                <a:extLst>
                  <a:ext uri="{FF2B5EF4-FFF2-40B4-BE49-F238E27FC236}">
                    <a16:creationId xmlns:a16="http://schemas.microsoft.com/office/drawing/2014/main" id="{56B26F20-49AF-4945-810C-885BFBFE920B}"/>
                  </a:ext>
                </a:extLst>
              </p:cNvPr>
              <p:cNvSpPr/>
              <p:nvPr/>
            </p:nvSpPr>
            <p:spPr>
              <a:xfrm>
                <a:off x="6004479" y="2811106"/>
                <a:ext cx="152400" cy="2057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ounded Rectangle 12">
                <a:extLst>
                  <a:ext uri="{FF2B5EF4-FFF2-40B4-BE49-F238E27FC236}">
                    <a16:creationId xmlns:a16="http://schemas.microsoft.com/office/drawing/2014/main" id="{9E6219B5-FA44-4CF2-905B-1D57801833C5}"/>
                  </a:ext>
                </a:extLst>
              </p:cNvPr>
              <p:cNvSpPr/>
              <p:nvPr/>
            </p:nvSpPr>
            <p:spPr>
              <a:xfrm rot="19307785">
                <a:off x="6853491" y="3622368"/>
                <a:ext cx="823862" cy="364391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ounded Rectangle 13">
                <a:extLst>
                  <a:ext uri="{FF2B5EF4-FFF2-40B4-BE49-F238E27FC236}">
                    <a16:creationId xmlns:a16="http://schemas.microsoft.com/office/drawing/2014/main" id="{BC356D4B-12BD-45E5-ACA9-B03D2CF328CA}"/>
                  </a:ext>
                </a:extLst>
              </p:cNvPr>
              <p:cNvSpPr/>
              <p:nvPr/>
            </p:nvSpPr>
            <p:spPr>
              <a:xfrm rot="2292215" flipH="1">
                <a:off x="4504931" y="3560244"/>
                <a:ext cx="823862" cy="364391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14">
                <a:extLst>
                  <a:ext uri="{FF2B5EF4-FFF2-40B4-BE49-F238E27FC236}">
                    <a16:creationId xmlns:a16="http://schemas.microsoft.com/office/drawing/2014/main" id="{C3D583E8-D93E-4D7B-A38E-6CFEEB110890}"/>
                  </a:ext>
                </a:extLst>
              </p:cNvPr>
              <p:cNvSpPr/>
              <p:nvPr/>
            </p:nvSpPr>
            <p:spPr>
              <a:xfrm>
                <a:off x="5257800" y="990600"/>
                <a:ext cx="1600200" cy="1905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Trapezoid 15">
                <a:extLst>
                  <a:ext uri="{FF2B5EF4-FFF2-40B4-BE49-F238E27FC236}">
                    <a16:creationId xmlns:a16="http://schemas.microsoft.com/office/drawing/2014/main" id="{AB15E6CE-2651-444E-8BC4-7B0B59A6030B}"/>
                  </a:ext>
                </a:extLst>
              </p:cNvPr>
              <p:cNvSpPr/>
              <p:nvPr/>
            </p:nvSpPr>
            <p:spPr>
              <a:xfrm>
                <a:off x="4962131" y="4800600"/>
                <a:ext cx="2286000" cy="762000"/>
              </a:xfrm>
              <a:prstGeom prst="trapezoid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Block Arc 16">
                <a:extLst>
                  <a:ext uri="{FF2B5EF4-FFF2-40B4-BE49-F238E27FC236}">
                    <a16:creationId xmlns:a16="http://schemas.microsoft.com/office/drawing/2014/main" id="{515A1252-0C37-4329-B29E-D9C37BAE5AFF}"/>
                  </a:ext>
                </a:extLst>
              </p:cNvPr>
              <p:cNvSpPr/>
              <p:nvPr/>
            </p:nvSpPr>
            <p:spPr>
              <a:xfrm>
                <a:off x="5343131" y="5638800"/>
                <a:ext cx="762000" cy="228600"/>
              </a:xfrm>
              <a:prstGeom prst="blockArc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0" name="Block Arc 17">
                <a:extLst>
                  <a:ext uri="{FF2B5EF4-FFF2-40B4-BE49-F238E27FC236}">
                    <a16:creationId xmlns:a16="http://schemas.microsoft.com/office/drawing/2014/main" id="{3A05BB50-D0C8-4488-8E7B-B2686DDCBC59}"/>
                  </a:ext>
                </a:extLst>
              </p:cNvPr>
              <p:cNvSpPr/>
              <p:nvPr/>
            </p:nvSpPr>
            <p:spPr>
              <a:xfrm rot="21278537">
                <a:off x="6190338" y="5597676"/>
                <a:ext cx="762000" cy="228600"/>
              </a:xfrm>
              <a:prstGeom prst="blockArc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1" name="Quad Arrow 18">
                <a:extLst>
                  <a:ext uri="{FF2B5EF4-FFF2-40B4-BE49-F238E27FC236}">
                    <a16:creationId xmlns:a16="http://schemas.microsoft.com/office/drawing/2014/main" id="{F7934DC3-10B4-4C26-9399-A97B9E778F57}"/>
                  </a:ext>
                </a:extLst>
              </p:cNvPr>
              <p:cNvSpPr/>
              <p:nvPr/>
            </p:nvSpPr>
            <p:spPr>
              <a:xfrm>
                <a:off x="50292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Quad Arrow 19">
                <a:extLst>
                  <a:ext uri="{FF2B5EF4-FFF2-40B4-BE49-F238E27FC236}">
                    <a16:creationId xmlns:a16="http://schemas.microsoft.com/office/drawing/2014/main" id="{4697664F-9F8A-468C-AF01-C6E5D0DA8BC5}"/>
                  </a:ext>
                </a:extLst>
              </p:cNvPr>
              <p:cNvSpPr/>
              <p:nvPr/>
            </p:nvSpPr>
            <p:spPr>
              <a:xfrm>
                <a:off x="54102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Quad Arrow 20">
                <a:extLst>
                  <a:ext uri="{FF2B5EF4-FFF2-40B4-BE49-F238E27FC236}">
                    <a16:creationId xmlns:a16="http://schemas.microsoft.com/office/drawing/2014/main" id="{57A5B485-CEA4-4493-8205-4B884F3A044A}"/>
                  </a:ext>
                </a:extLst>
              </p:cNvPr>
              <p:cNvSpPr/>
              <p:nvPr/>
            </p:nvSpPr>
            <p:spPr>
              <a:xfrm>
                <a:off x="57912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Quad Arrow 21">
                <a:extLst>
                  <a:ext uri="{FF2B5EF4-FFF2-40B4-BE49-F238E27FC236}">
                    <a16:creationId xmlns:a16="http://schemas.microsoft.com/office/drawing/2014/main" id="{ECB90EC8-3AEE-4A7F-B564-C560C9C5292E}"/>
                  </a:ext>
                </a:extLst>
              </p:cNvPr>
              <p:cNvSpPr/>
              <p:nvPr/>
            </p:nvSpPr>
            <p:spPr>
              <a:xfrm>
                <a:off x="62484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Quad Arrow 22">
                <a:extLst>
                  <a:ext uri="{FF2B5EF4-FFF2-40B4-BE49-F238E27FC236}">
                    <a16:creationId xmlns:a16="http://schemas.microsoft.com/office/drawing/2014/main" id="{ED667007-6211-4E31-8C30-7611B16B37CA}"/>
                  </a:ext>
                </a:extLst>
              </p:cNvPr>
              <p:cNvSpPr/>
              <p:nvPr/>
            </p:nvSpPr>
            <p:spPr>
              <a:xfrm>
                <a:off x="66294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Quad Arrow 23">
                <a:extLst>
                  <a:ext uri="{FF2B5EF4-FFF2-40B4-BE49-F238E27FC236}">
                    <a16:creationId xmlns:a16="http://schemas.microsoft.com/office/drawing/2014/main" id="{B8800DE3-4158-4834-A5C5-CB295A5034B0}"/>
                  </a:ext>
                </a:extLst>
              </p:cNvPr>
              <p:cNvSpPr/>
              <p:nvPr/>
            </p:nvSpPr>
            <p:spPr>
              <a:xfrm rot="2046229">
                <a:off x="4585044" y="3412302"/>
                <a:ext cx="332597" cy="420353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Quad Arrow 24">
                <a:extLst>
                  <a:ext uri="{FF2B5EF4-FFF2-40B4-BE49-F238E27FC236}">
                    <a16:creationId xmlns:a16="http://schemas.microsoft.com/office/drawing/2014/main" id="{47A8D49C-EF61-474C-AC44-02B09A65E1F8}"/>
                  </a:ext>
                </a:extLst>
              </p:cNvPr>
              <p:cNvSpPr/>
              <p:nvPr/>
            </p:nvSpPr>
            <p:spPr>
              <a:xfrm rot="2046229">
                <a:off x="4889845" y="3638497"/>
                <a:ext cx="332597" cy="420353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Quad Arrow 25">
                <a:extLst>
                  <a:ext uri="{FF2B5EF4-FFF2-40B4-BE49-F238E27FC236}">
                    <a16:creationId xmlns:a16="http://schemas.microsoft.com/office/drawing/2014/main" id="{81C58CE8-E7AC-4232-9B54-D5B1FD72CEED}"/>
                  </a:ext>
                </a:extLst>
              </p:cNvPr>
              <p:cNvSpPr/>
              <p:nvPr/>
            </p:nvSpPr>
            <p:spPr>
              <a:xfrm rot="19553771" flipH="1">
                <a:off x="7023445" y="3638496"/>
                <a:ext cx="332597" cy="420353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Quad Arrow 26">
                <a:extLst>
                  <a:ext uri="{FF2B5EF4-FFF2-40B4-BE49-F238E27FC236}">
                    <a16:creationId xmlns:a16="http://schemas.microsoft.com/office/drawing/2014/main" id="{11A5B831-040B-400B-B9F3-2016D64AE25E}"/>
                  </a:ext>
                </a:extLst>
              </p:cNvPr>
              <p:cNvSpPr/>
              <p:nvPr/>
            </p:nvSpPr>
            <p:spPr>
              <a:xfrm rot="19553771" flipH="1">
                <a:off x="7252045" y="3486096"/>
                <a:ext cx="332597" cy="420353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27">
                <a:extLst>
                  <a:ext uri="{FF2B5EF4-FFF2-40B4-BE49-F238E27FC236}">
                    <a16:creationId xmlns:a16="http://schemas.microsoft.com/office/drawing/2014/main" id="{A0B33BDD-8A49-4802-9C42-57AA4FEC29C1}"/>
                  </a:ext>
                </a:extLst>
              </p:cNvPr>
              <p:cNvSpPr/>
              <p:nvPr/>
            </p:nvSpPr>
            <p:spPr>
              <a:xfrm rot="3201000">
                <a:off x="5501728" y="2733869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28">
                <a:extLst>
                  <a:ext uri="{FF2B5EF4-FFF2-40B4-BE49-F238E27FC236}">
                    <a16:creationId xmlns:a16="http://schemas.microsoft.com/office/drawing/2014/main" id="{30E38CB1-0EF3-4C7C-8101-053C7184A57A}"/>
                  </a:ext>
                </a:extLst>
              </p:cNvPr>
              <p:cNvSpPr/>
              <p:nvPr/>
            </p:nvSpPr>
            <p:spPr>
              <a:xfrm rot="1914900">
                <a:off x="5654128" y="2886269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29">
                <a:extLst>
                  <a:ext uri="{FF2B5EF4-FFF2-40B4-BE49-F238E27FC236}">
                    <a16:creationId xmlns:a16="http://schemas.microsoft.com/office/drawing/2014/main" id="{45341E63-220F-43F9-B3C6-8AFF4CF51E1D}"/>
                  </a:ext>
                </a:extLst>
              </p:cNvPr>
              <p:cNvSpPr/>
              <p:nvPr/>
            </p:nvSpPr>
            <p:spPr>
              <a:xfrm rot="18907975">
                <a:off x="6125358" y="2725786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30">
                <a:extLst>
                  <a:ext uri="{FF2B5EF4-FFF2-40B4-BE49-F238E27FC236}">
                    <a16:creationId xmlns:a16="http://schemas.microsoft.com/office/drawing/2014/main" id="{B068AFB2-E26A-4481-B9CE-033274060855}"/>
                  </a:ext>
                </a:extLst>
              </p:cNvPr>
              <p:cNvSpPr/>
              <p:nvPr/>
            </p:nvSpPr>
            <p:spPr>
              <a:xfrm rot="18907975">
                <a:off x="6049158" y="2954388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5537D3F6-267B-4BE9-AACC-914818935F32}"/>
                  </a:ext>
                </a:extLst>
              </p:cNvPr>
              <p:cNvSpPr/>
              <p:nvPr/>
            </p:nvSpPr>
            <p:spPr>
              <a:xfrm rot="317470">
                <a:off x="5806528" y="3038669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Cloud 514">
                <a:extLst>
                  <a:ext uri="{FF2B5EF4-FFF2-40B4-BE49-F238E27FC236}">
                    <a16:creationId xmlns:a16="http://schemas.microsoft.com/office/drawing/2014/main" id="{34848EFF-A150-4CBB-B80B-E05E5D0965B6}"/>
                  </a:ext>
                </a:extLst>
              </p:cNvPr>
              <p:cNvSpPr/>
              <p:nvPr/>
            </p:nvSpPr>
            <p:spPr>
              <a:xfrm>
                <a:off x="4953000" y="838200"/>
                <a:ext cx="2133600" cy="762000"/>
              </a:xfrm>
              <a:prstGeom prst="cloud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Cloud 515">
                <a:extLst>
                  <a:ext uri="{FF2B5EF4-FFF2-40B4-BE49-F238E27FC236}">
                    <a16:creationId xmlns:a16="http://schemas.microsoft.com/office/drawing/2014/main" id="{218DCDB2-7384-45FA-8A15-EE4CF94DF825}"/>
                  </a:ext>
                </a:extLst>
              </p:cNvPr>
              <p:cNvSpPr/>
              <p:nvPr/>
            </p:nvSpPr>
            <p:spPr>
              <a:xfrm rot="16448485">
                <a:off x="4578592" y="1894537"/>
                <a:ext cx="1526776" cy="516647"/>
              </a:xfrm>
              <a:prstGeom prst="cloud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Cloud 516">
                <a:extLst>
                  <a:ext uri="{FF2B5EF4-FFF2-40B4-BE49-F238E27FC236}">
                    <a16:creationId xmlns:a16="http://schemas.microsoft.com/office/drawing/2014/main" id="{D7257553-13D4-4738-8938-D33A143CA195}"/>
                  </a:ext>
                </a:extLst>
              </p:cNvPr>
              <p:cNvSpPr/>
              <p:nvPr/>
            </p:nvSpPr>
            <p:spPr>
              <a:xfrm rot="16448485">
                <a:off x="6011199" y="1815716"/>
                <a:ext cx="1634754" cy="635767"/>
              </a:xfrm>
              <a:prstGeom prst="cloud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Rectangle 517">
                <a:extLst>
                  <a:ext uri="{FF2B5EF4-FFF2-40B4-BE49-F238E27FC236}">
                    <a16:creationId xmlns:a16="http://schemas.microsoft.com/office/drawing/2014/main" id="{5CEEA70E-A6B1-4A5E-9A80-E64F0249B208}"/>
                  </a:ext>
                </a:extLst>
              </p:cNvPr>
              <p:cNvSpPr/>
              <p:nvPr/>
            </p:nvSpPr>
            <p:spPr>
              <a:xfrm>
                <a:off x="5029200" y="1447800"/>
                <a:ext cx="304800" cy="1371600"/>
              </a:xfrm>
              <a:prstGeom prst="rect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315C4019-99FA-472C-BF07-3BEBD0F699D3}"/>
                  </a:ext>
                </a:extLst>
              </p:cNvPr>
              <p:cNvSpPr/>
              <p:nvPr/>
            </p:nvSpPr>
            <p:spPr>
              <a:xfrm>
                <a:off x="6858000" y="1447800"/>
                <a:ext cx="304800" cy="1371600"/>
              </a:xfrm>
              <a:prstGeom prst="rect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Trapezoid 519">
                <a:extLst>
                  <a:ext uri="{FF2B5EF4-FFF2-40B4-BE49-F238E27FC236}">
                    <a16:creationId xmlns:a16="http://schemas.microsoft.com/office/drawing/2014/main" id="{755FB575-72E9-4596-8E73-5087CB6901E2}"/>
                  </a:ext>
                </a:extLst>
              </p:cNvPr>
              <p:cNvSpPr/>
              <p:nvPr/>
            </p:nvSpPr>
            <p:spPr>
              <a:xfrm>
                <a:off x="4953000" y="1219200"/>
                <a:ext cx="2286000" cy="381000"/>
              </a:xfrm>
              <a:prstGeom prst="trapezoid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Quad Arrow 692">
                <a:extLst>
                  <a:ext uri="{FF2B5EF4-FFF2-40B4-BE49-F238E27FC236}">
                    <a16:creationId xmlns:a16="http://schemas.microsoft.com/office/drawing/2014/main" id="{66A231F8-421E-47BE-804A-DFE7272E2BAB}"/>
                  </a:ext>
                </a:extLst>
              </p:cNvPr>
              <p:cNvSpPr/>
              <p:nvPr/>
            </p:nvSpPr>
            <p:spPr>
              <a:xfrm>
                <a:off x="5181600" y="1219200"/>
                <a:ext cx="381000" cy="3810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Quad Arrow 693">
                <a:extLst>
                  <a:ext uri="{FF2B5EF4-FFF2-40B4-BE49-F238E27FC236}">
                    <a16:creationId xmlns:a16="http://schemas.microsoft.com/office/drawing/2014/main" id="{8F1DC1A8-D0FA-4FA2-A0C5-0DBC539129FC}"/>
                  </a:ext>
                </a:extLst>
              </p:cNvPr>
              <p:cNvSpPr/>
              <p:nvPr/>
            </p:nvSpPr>
            <p:spPr>
              <a:xfrm>
                <a:off x="5562600" y="1219200"/>
                <a:ext cx="381000" cy="3810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Quad Arrow 694">
                <a:extLst>
                  <a:ext uri="{FF2B5EF4-FFF2-40B4-BE49-F238E27FC236}">
                    <a16:creationId xmlns:a16="http://schemas.microsoft.com/office/drawing/2014/main" id="{AB73757A-EF1B-4FB6-849E-A5ED866EC8C5}"/>
                  </a:ext>
                </a:extLst>
              </p:cNvPr>
              <p:cNvSpPr/>
              <p:nvPr/>
            </p:nvSpPr>
            <p:spPr>
              <a:xfrm>
                <a:off x="5867400" y="1143000"/>
                <a:ext cx="381000" cy="5334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Quad Arrow 189">
                <a:extLst>
                  <a:ext uri="{FF2B5EF4-FFF2-40B4-BE49-F238E27FC236}">
                    <a16:creationId xmlns:a16="http://schemas.microsoft.com/office/drawing/2014/main" id="{D4DDD428-5585-4160-B2BF-F3903EB6879E}"/>
                  </a:ext>
                </a:extLst>
              </p:cNvPr>
              <p:cNvSpPr/>
              <p:nvPr/>
            </p:nvSpPr>
            <p:spPr>
              <a:xfrm>
                <a:off x="6248400" y="1219200"/>
                <a:ext cx="381000" cy="3810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Quad Arrow 190">
                <a:extLst>
                  <a:ext uri="{FF2B5EF4-FFF2-40B4-BE49-F238E27FC236}">
                    <a16:creationId xmlns:a16="http://schemas.microsoft.com/office/drawing/2014/main" id="{841B1387-63BC-4BF0-8A82-CB10F9EAA63F}"/>
                  </a:ext>
                </a:extLst>
              </p:cNvPr>
              <p:cNvSpPr/>
              <p:nvPr/>
            </p:nvSpPr>
            <p:spPr>
              <a:xfrm>
                <a:off x="6629400" y="1219200"/>
                <a:ext cx="381000" cy="3810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6" name="Group 115">
              <a:extLst>
                <a:ext uri="{FF2B5EF4-FFF2-40B4-BE49-F238E27FC236}">
                  <a16:creationId xmlns:a16="http://schemas.microsoft.com/office/drawing/2014/main" id="{25E2C276-BC34-44F7-8DAC-14CA8F85827A}"/>
                </a:ext>
              </a:extLst>
            </p:cNvPr>
            <p:cNvGrpSpPr/>
            <p:nvPr/>
          </p:nvGrpSpPr>
          <p:grpSpPr>
            <a:xfrm>
              <a:off x="228600" y="3301324"/>
              <a:ext cx="838200" cy="486932"/>
              <a:chOff x="228600" y="2158324"/>
              <a:chExt cx="838200" cy="486932"/>
            </a:xfrm>
          </p:grpSpPr>
          <p:grpSp>
            <p:nvGrpSpPr>
              <p:cNvPr id="477" name="Group 36">
                <a:extLst>
                  <a:ext uri="{FF2B5EF4-FFF2-40B4-BE49-F238E27FC236}">
                    <a16:creationId xmlns:a16="http://schemas.microsoft.com/office/drawing/2014/main" id="{ACC91671-B2AD-4FF7-8C7A-5628D0C3FBDC}"/>
                  </a:ext>
                </a:extLst>
              </p:cNvPr>
              <p:cNvGrpSpPr/>
              <p:nvPr/>
            </p:nvGrpSpPr>
            <p:grpSpPr>
              <a:xfrm>
                <a:off x="228600" y="2158324"/>
                <a:ext cx="838200" cy="486932"/>
                <a:chOff x="3874062" y="2228952"/>
                <a:chExt cx="2983938" cy="1733448"/>
              </a:xfrm>
            </p:grpSpPr>
            <p:sp>
              <p:nvSpPr>
                <p:cNvPr id="479" name="Round Same Side Corner Rectangle 649">
                  <a:extLst>
                    <a:ext uri="{FF2B5EF4-FFF2-40B4-BE49-F238E27FC236}">
                      <a16:creationId xmlns:a16="http://schemas.microsoft.com/office/drawing/2014/main" id="{D48C5A8C-4496-4F1A-831A-547C06E7ABCB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Block Arc 479">
                  <a:extLst>
                    <a:ext uri="{FF2B5EF4-FFF2-40B4-BE49-F238E27FC236}">
                      <a16:creationId xmlns:a16="http://schemas.microsoft.com/office/drawing/2014/main" id="{68C161E2-572D-46DB-8BA7-57581C1E7013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CBAE63D7-8710-4A28-9831-8B6B59C60F34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Oval 481">
                  <a:extLst>
                    <a:ext uri="{FF2B5EF4-FFF2-40B4-BE49-F238E27FC236}">
                      <a16:creationId xmlns:a16="http://schemas.microsoft.com/office/drawing/2014/main" id="{7FF75308-96BF-4721-8F43-4C478707F61F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C23219C8-E843-46DF-ABF1-03842135B7ED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Oval 483">
                  <a:extLst>
                    <a:ext uri="{FF2B5EF4-FFF2-40B4-BE49-F238E27FC236}">
                      <a16:creationId xmlns:a16="http://schemas.microsoft.com/office/drawing/2014/main" id="{59E19CE8-AE0C-4C5E-8B99-3903CBB1597D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9EFB552C-4E3B-4640-A566-10A1BD454DE4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6" name="Group 255">
            <a:extLst>
              <a:ext uri="{FF2B5EF4-FFF2-40B4-BE49-F238E27FC236}">
                <a16:creationId xmlns:a16="http://schemas.microsoft.com/office/drawing/2014/main" id="{20EBD60F-9678-40CD-9431-CB11A9FD6B4C}"/>
              </a:ext>
            </a:extLst>
          </p:cNvPr>
          <p:cNvGrpSpPr/>
          <p:nvPr/>
        </p:nvGrpSpPr>
        <p:grpSpPr>
          <a:xfrm>
            <a:off x="8120748" y="271555"/>
            <a:ext cx="2004251" cy="2907655"/>
            <a:chOff x="0" y="457200"/>
            <a:chExt cx="3514850" cy="5523447"/>
          </a:xfrm>
        </p:grpSpPr>
        <p:grpSp>
          <p:nvGrpSpPr>
            <p:cNvPr id="527" name="Group 173">
              <a:extLst>
                <a:ext uri="{FF2B5EF4-FFF2-40B4-BE49-F238E27FC236}">
                  <a16:creationId xmlns:a16="http://schemas.microsoft.com/office/drawing/2014/main" id="{043DA7A8-6D09-4726-A92A-2EE397341917}"/>
                </a:ext>
              </a:extLst>
            </p:cNvPr>
            <p:cNvGrpSpPr/>
            <p:nvPr/>
          </p:nvGrpSpPr>
          <p:grpSpPr>
            <a:xfrm>
              <a:off x="228600" y="457200"/>
              <a:ext cx="3286250" cy="5523447"/>
              <a:chOff x="6343981" y="2133600"/>
              <a:chExt cx="2625554" cy="4628473"/>
            </a:xfrm>
          </p:grpSpPr>
          <p:sp>
            <p:nvSpPr>
              <p:cNvPr id="537" name="Oval 2">
                <a:extLst>
                  <a:ext uri="{FF2B5EF4-FFF2-40B4-BE49-F238E27FC236}">
                    <a16:creationId xmlns:a16="http://schemas.microsoft.com/office/drawing/2014/main" id="{3D9CBF4D-7273-48C3-B1DC-D18043B4FBC7}"/>
                  </a:ext>
                </a:extLst>
              </p:cNvPr>
              <p:cNvSpPr/>
              <p:nvPr/>
            </p:nvSpPr>
            <p:spPr>
              <a:xfrm rot="20207568">
                <a:off x="7654611" y="6159865"/>
                <a:ext cx="441560" cy="59030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3">
                <a:extLst>
                  <a:ext uri="{FF2B5EF4-FFF2-40B4-BE49-F238E27FC236}">
                    <a16:creationId xmlns:a16="http://schemas.microsoft.com/office/drawing/2014/main" id="{E4C923F0-CDF0-4A64-AD0F-817E7D9EAC2B}"/>
                  </a:ext>
                </a:extLst>
              </p:cNvPr>
              <p:cNvSpPr/>
              <p:nvPr/>
            </p:nvSpPr>
            <p:spPr>
              <a:xfrm rot="2500754">
                <a:off x="7205785" y="6171767"/>
                <a:ext cx="441560" cy="59030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4">
                <a:extLst>
                  <a:ext uri="{FF2B5EF4-FFF2-40B4-BE49-F238E27FC236}">
                    <a16:creationId xmlns:a16="http://schemas.microsoft.com/office/drawing/2014/main" id="{2E0D016B-DCBC-44BF-A14A-E88B9066B228}"/>
                  </a:ext>
                </a:extLst>
              </p:cNvPr>
              <p:cNvSpPr/>
              <p:nvPr/>
            </p:nvSpPr>
            <p:spPr>
              <a:xfrm rot="2500754">
                <a:off x="6464980" y="4948901"/>
                <a:ext cx="441560" cy="59030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">
                <a:extLst>
                  <a:ext uri="{FF2B5EF4-FFF2-40B4-BE49-F238E27FC236}">
                    <a16:creationId xmlns:a16="http://schemas.microsoft.com/office/drawing/2014/main" id="{3737D2AE-A6DB-450E-A343-BB6ADC0CFA19}"/>
                  </a:ext>
                </a:extLst>
              </p:cNvPr>
              <p:cNvSpPr/>
              <p:nvPr/>
            </p:nvSpPr>
            <p:spPr>
              <a:xfrm rot="20155908">
                <a:off x="8457578" y="4936452"/>
                <a:ext cx="441560" cy="59030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Trapezoid 6">
                <a:extLst>
                  <a:ext uri="{FF2B5EF4-FFF2-40B4-BE49-F238E27FC236}">
                    <a16:creationId xmlns:a16="http://schemas.microsoft.com/office/drawing/2014/main" id="{34FB9337-92CF-4F43-87F4-3DCE272FF50A}"/>
                  </a:ext>
                </a:extLst>
              </p:cNvPr>
              <p:cNvSpPr/>
              <p:nvPr/>
            </p:nvSpPr>
            <p:spPr>
              <a:xfrm>
                <a:off x="6971263" y="4105257"/>
                <a:ext cx="1308109" cy="2295543"/>
              </a:xfrm>
              <a:prstGeom prst="trapezoid">
                <a:avLst>
                  <a:gd name="adj" fmla="val 17846"/>
                </a:avLst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2" name="Flowchart: Delay 7">
                <a:extLst>
                  <a:ext uri="{FF2B5EF4-FFF2-40B4-BE49-F238E27FC236}">
                    <a16:creationId xmlns:a16="http://schemas.microsoft.com/office/drawing/2014/main" id="{9961C207-3E68-47C5-A7FB-0E1D04BEA51F}"/>
                  </a:ext>
                </a:extLst>
              </p:cNvPr>
              <p:cNvSpPr/>
              <p:nvPr/>
            </p:nvSpPr>
            <p:spPr>
              <a:xfrm rot="16200000">
                <a:off x="6513561" y="2412923"/>
                <a:ext cx="2282971" cy="1724325"/>
              </a:xfrm>
              <a:prstGeom prst="flowChartDelay">
                <a:avLst/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Trapezoid 8">
                <a:extLst>
                  <a:ext uri="{FF2B5EF4-FFF2-40B4-BE49-F238E27FC236}">
                    <a16:creationId xmlns:a16="http://schemas.microsoft.com/office/drawing/2014/main" id="{8915E33E-9032-4070-B5F3-7CF8E6B2299D}"/>
                  </a:ext>
                </a:extLst>
              </p:cNvPr>
              <p:cNvSpPr/>
              <p:nvPr/>
            </p:nvSpPr>
            <p:spPr>
              <a:xfrm rot="1505404">
                <a:off x="6532558" y="4097352"/>
                <a:ext cx="724022" cy="1187088"/>
              </a:xfrm>
              <a:prstGeom prst="trapezoid">
                <a:avLst>
                  <a:gd name="adj" fmla="val 29076"/>
                </a:avLst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4" name="Trapezoid 9">
                <a:extLst>
                  <a:ext uri="{FF2B5EF4-FFF2-40B4-BE49-F238E27FC236}">
                    <a16:creationId xmlns:a16="http://schemas.microsoft.com/office/drawing/2014/main" id="{4E9949E6-4C3E-4461-A489-FF41E5896EB9}"/>
                  </a:ext>
                </a:extLst>
              </p:cNvPr>
              <p:cNvSpPr/>
              <p:nvPr/>
            </p:nvSpPr>
            <p:spPr>
              <a:xfrm rot="20172944">
                <a:off x="7998567" y="3976319"/>
                <a:ext cx="759754" cy="1297143"/>
              </a:xfrm>
              <a:prstGeom prst="trapezoid">
                <a:avLst/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5" name="Cloud 10">
                <a:extLst>
                  <a:ext uri="{FF2B5EF4-FFF2-40B4-BE49-F238E27FC236}">
                    <a16:creationId xmlns:a16="http://schemas.microsoft.com/office/drawing/2014/main" id="{23867F4C-AC8C-4245-B377-8944F1CD012F}"/>
                  </a:ext>
                </a:extLst>
              </p:cNvPr>
              <p:cNvSpPr/>
              <p:nvPr/>
            </p:nvSpPr>
            <p:spPr>
              <a:xfrm rot="4849455" flipH="1">
                <a:off x="7015648" y="3366024"/>
                <a:ext cx="2124332" cy="778317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Cloud 11">
                <a:extLst>
                  <a:ext uri="{FF2B5EF4-FFF2-40B4-BE49-F238E27FC236}">
                    <a16:creationId xmlns:a16="http://schemas.microsoft.com/office/drawing/2014/main" id="{F85A4CE3-12F0-47D5-8865-F285B913B385}"/>
                  </a:ext>
                </a:extLst>
              </p:cNvPr>
              <p:cNvSpPr/>
              <p:nvPr/>
            </p:nvSpPr>
            <p:spPr>
              <a:xfrm rot="16750545">
                <a:off x="6273927" y="3335905"/>
                <a:ext cx="2063316" cy="778317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Isosceles Triangle 12">
                <a:extLst>
                  <a:ext uri="{FF2B5EF4-FFF2-40B4-BE49-F238E27FC236}">
                    <a16:creationId xmlns:a16="http://schemas.microsoft.com/office/drawing/2014/main" id="{1961BE7A-4843-4C5A-B00B-7126F35033CB}"/>
                  </a:ext>
                </a:extLst>
              </p:cNvPr>
              <p:cNvSpPr/>
              <p:nvPr/>
            </p:nvSpPr>
            <p:spPr>
              <a:xfrm rot="10800000">
                <a:off x="7387479" y="3845828"/>
                <a:ext cx="535135" cy="415086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Oval 13">
                <a:extLst>
                  <a:ext uri="{FF2B5EF4-FFF2-40B4-BE49-F238E27FC236}">
                    <a16:creationId xmlns:a16="http://schemas.microsoft.com/office/drawing/2014/main" id="{5D7694D1-91B3-4ECE-912A-DA4B3AC93D07}"/>
                  </a:ext>
                </a:extLst>
              </p:cNvPr>
              <p:cNvSpPr/>
              <p:nvPr/>
            </p:nvSpPr>
            <p:spPr>
              <a:xfrm>
                <a:off x="7209101" y="2444914"/>
                <a:ext cx="891892" cy="155657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Cloud 14">
                <a:extLst>
                  <a:ext uri="{FF2B5EF4-FFF2-40B4-BE49-F238E27FC236}">
                    <a16:creationId xmlns:a16="http://schemas.microsoft.com/office/drawing/2014/main" id="{60CF7C2E-56AD-417F-B2B1-0988F8C332B2}"/>
                  </a:ext>
                </a:extLst>
              </p:cNvPr>
              <p:cNvSpPr/>
              <p:nvPr/>
            </p:nvSpPr>
            <p:spPr>
              <a:xfrm>
                <a:off x="7209101" y="2600571"/>
                <a:ext cx="832433" cy="363200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Flowchart: Delay 15">
                <a:extLst>
                  <a:ext uri="{FF2B5EF4-FFF2-40B4-BE49-F238E27FC236}">
                    <a16:creationId xmlns:a16="http://schemas.microsoft.com/office/drawing/2014/main" id="{78F6C5EA-7890-45A3-99D3-ECF2970B84BB}"/>
                  </a:ext>
                </a:extLst>
              </p:cNvPr>
              <p:cNvSpPr/>
              <p:nvPr/>
            </p:nvSpPr>
            <p:spPr>
              <a:xfrm rot="5400000">
                <a:off x="7532906" y="2002190"/>
                <a:ext cx="363200" cy="1248649"/>
              </a:xfrm>
              <a:prstGeom prst="flowChartDelay">
                <a:avLst/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1" name="Group 73">
                <a:extLst>
                  <a:ext uri="{FF2B5EF4-FFF2-40B4-BE49-F238E27FC236}">
                    <a16:creationId xmlns:a16="http://schemas.microsoft.com/office/drawing/2014/main" id="{0F947A0C-B50B-4AC5-9DB3-17CD79078937}"/>
                  </a:ext>
                </a:extLst>
              </p:cNvPr>
              <p:cNvGrpSpPr/>
              <p:nvPr/>
            </p:nvGrpSpPr>
            <p:grpSpPr>
              <a:xfrm>
                <a:off x="6911803" y="2444914"/>
                <a:ext cx="1469917" cy="222003"/>
                <a:chOff x="1600200" y="5029200"/>
                <a:chExt cx="2971800" cy="609600"/>
              </a:xfrm>
            </p:grpSpPr>
            <p:sp>
              <p:nvSpPr>
                <p:cNvPr id="584" name="Rounded Rectangle 53">
                  <a:extLst>
                    <a:ext uri="{FF2B5EF4-FFF2-40B4-BE49-F238E27FC236}">
                      <a16:creationId xmlns:a16="http://schemas.microsoft.com/office/drawing/2014/main" id="{0369F782-2EBF-44FD-856D-E07EAE69A6E2}"/>
                    </a:ext>
                  </a:extLst>
                </p:cNvPr>
                <p:cNvSpPr/>
                <p:nvPr/>
              </p:nvSpPr>
              <p:spPr>
                <a:xfrm>
                  <a:off x="1600200" y="5029200"/>
                  <a:ext cx="2971800" cy="60960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85" name="Group 64">
                  <a:extLst>
                    <a:ext uri="{FF2B5EF4-FFF2-40B4-BE49-F238E27FC236}">
                      <a16:creationId xmlns:a16="http://schemas.microsoft.com/office/drawing/2014/main" id="{3C7E166A-9C58-4E03-A939-5565B33E1D9B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2743200" cy="381000"/>
                  <a:chOff x="1219200" y="2133600"/>
                  <a:chExt cx="7086600" cy="685800"/>
                </a:xfrm>
              </p:grpSpPr>
              <p:sp>
                <p:nvSpPr>
                  <p:cNvPr id="586" name="&quot;No&quot; Symbol 638">
                    <a:extLst>
                      <a:ext uri="{FF2B5EF4-FFF2-40B4-BE49-F238E27FC236}">
                        <a16:creationId xmlns:a16="http://schemas.microsoft.com/office/drawing/2014/main" id="{5505F995-6C71-4748-B7E1-223B50806049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7" name="&quot;No&quot; Symbol 639">
                    <a:extLst>
                      <a:ext uri="{FF2B5EF4-FFF2-40B4-BE49-F238E27FC236}">
                        <a16:creationId xmlns:a16="http://schemas.microsoft.com/office/drawing/2014/main" id="{F8D78751-3695-4D2D-A370-97509BA0C99E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8" name="&quot;No&quot; Symbol 640">
                    <a:extLst>
                      <a:ext uri="{FF2B5EF4-FFF2-40B4-BE49-F238E27FC236}">
                        <a16:creationId xmlns:a16="http://schemas.microsoft.com/office/drawing/2014/main" id="{FD93144A-8F0E-4678-88AF-60DF3EC01289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9" name="&quot;No&quot; Symbol 641">
                    <a:extLst>
                      <a:ext uri="{FF2B5EF4-FFF2-40B4-BE49-F238E27FC236}">
                        <a16:creationId xmlns:a16="http://schemas.microsoft.com/office/drawing/2014/main" id="{387D990F-B691-4AF5-AFCF-85E3231011B0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0" name="&quot;No&quot; Symbol 16">
                    <a:extLst>
                      <a:ext uri="{FF2B5EF4-FFF2-40B4-BE49-F238E27FC236}">
                        <a16:creationId xmlns:a16="http://schemas.microsoft.com/office/drawing/2014/main" id="{AB8D60E1-7F81-4499-BD00-A7FAB02758F5}"/>
                      </a:ext>
                    </a:extLst>
                  </p:cNvPr>
                  <p:cNvSpPr/>
                  <p:nvPr/>
                </p:nvSpPr>
                <p:spPr>
                  <a:xfrm>
                    <a:off x="49530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1" name="&quot;No&quot; Symbol 17">
                    <a:extLst>
                      <a:ext uri="{FF2B5EF4-FFF2-40B4-BE49-F238E27FC236}">
                        <a16:creationId xmlns:a16="http://schemas.microsoft.com/office/drawing/2014/main" id="{E42A147D-7E0E-4696-9454-1E7A4905DDD5}"/>
                      </a:ext>
                    </a:extLst>
                  </p:cNvPr>
                  <p:cNvSpPr/>
                  <p:nvPr/>
                </p:nvSpPr>
                <p:spPr>
                  <a:xfrm>
                    <a:off x="58674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2" name="&quot;No&quot; Symbol 61">
                    <a:extLst>
                      <a:ext uri="{FF2B5EF4-FFF2-40B4-BE49-F238E27FC236}">
                        <a16:creationId xmlns:a16="http://schemas.microsoft.com/office/drawing/2014/main" id="{874176AC-5CD6-4160-8D16-9614F76253C9}"/>
                      </a:ext>
                    </a:extLst>
                  </p:cNvPr>
                  <p:cNvSpPr/>
                  <p:nvPr/>
                </p:nvSpPr>
                <p:spPr>
                  <a:xfrm>
                    <a:off x="6781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52" name="Group 64">
                <a:extLst>
                  <a:ext uri="{FF2B5EF4-FFF2-40B4-BE49-F238E27FC236}">
                    <a16:creationId xmlns:a16="http://schemas.microsoft.com/office/drawing/2014/main" id="{8E660DAC-9810-4CA6-BC82-6B3D9D73F349}"/>
                  </a:ext>
                </a:extLst>
              </p:cNvPr>
              <p:cNvGrpSpPr/>
              <p:nvPr/>
            </p:nvGrpSpPr>
            <p:grpSpPr>
              <a:xfrm>
                <a:off x="7468516" y="4411444"/>
                <a:ext cx="396594" cy="139815"/>
                <a:chOff x="2209800" y="2133600"/>
                <a:chExt cx="2438400" cy="685800"/>
              </a:xfrm>
            </p:grpSpPr>
            <p:sp>
              <p:nvSpPr>
                <p:cNvPr id="582" name="&quot;No&quot; Symbol 634">
                  <a:extLst>
                    <a:ext uri="{FF2B5EF4-FFF2-40B4-BE49-F238E27FC236}">
                      <a16:creationId xmlns:a16="http://schemas.microsoft.com/office/drawing/2014/main" id="{5418F622-588B-40EE-B500-C15D8535A1ED}"/>
                    </a:ext>
                  </a:extLst>
                </p:cNvPr>
                <p:cNvSpPr/>
                <p:nvPr/>
              </p:nvSpPr>
              <p:spPr>
                <a:xfrm>
                  <a:off x="2209800" y="2133600"/>
                  <a:ext cx="1524000" cy="685800"/>
                </a:xfrm>
                <a:prstGeom prst="noSmoking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3" name="&quot;No&quot; Symbol 635">
                  <a:extLst>
                    <a:ext uri="{FF2B5EF4-FFF2-40B4-BE49-F238E27FC236}">
                      <a16:creationId xmlns:a16="http://schemas.microsoft.com/office/drawing/2014/main" id="{292ED888-4F6A-45C0-9279-D85951858B2A}"/>
                    </a:ext>
                  </a:extLst>
                </p:cNvPr>
                <p:cNvSpPr/>
                <p:nvPr/>
              </p:nvSpPr>
              <p:spPr>
                <a:xfrm>
                  <a:off x="3124200" y="2133600"/>
                  <a:ext cx="1524000" cy="685800"/>
                </a:xfrm>
                <a:prstGeom prst="noSmoking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553" name="Straight Connector 552">
                <a:extLst>
                  <a:ext uri="{FF2B5EF4-FFF2-40B4-BE49-F238E27FC236}">
                    <a16:creationId xmlns:a16="http://schemas.microsoft.com/office/drawing/2014/main" id="{0C5C89D4-35B5-4245-8E27-DCE4C26BBE08}"/>
                  </a:ext>
                </a:extLst>
              </p:cNvPr>
              <p:cNvCxnSpPr>
                <a:stCxn id="545" idx="0"/>
                <a:endCxn id="539" idx="2"/>
              </p:cNvCxnSpPr>
              <p:nvPr/>
            </p:nvCxnSpPr>
            <p:spPr>
              <a:xfrm flipH="1">
                <a:off x="7625318" y="4260914"/>
                <a:ext cx="29728" cy="21398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4" name="Group 73">
                <a:extLst>
                  <a:ext uri="{FF2B5EF4-FFF2-40B4-BE49-F238E27FC236}">
                    <a16:creationId xmlns:a16="http://schemas.microsoft.com/office/drawing/2014/main" id="{E557C51F-8CBE-42E3-8D6E-5C675CE4D59D}"/>
                  </a:ext>
                </a:extLst>
              </p:cNvPr>
              <p:cNvGrpSpPr/>
              <p:nvPr/>
            </p:nvGrpSpPr>
            <p:grpSpPr>
              <a:xfrm>
                <a:off x="7268560" y="4779771"/>
                <a:ext cx="832433" cy="227106"/>
                <a:chOff x="1600200" y="5029200"/>
                <a:chExt cx="1981200" cy="609600"/>
              </a:xfrm>
            </p:grpSpPr>
            <p:sp>
              <p:nvSpPr>
                <p:cNvPr id="576" name="Rounded Rectangle 41">
                  <a:extLst>
                    <a:ext uri="{FF2B5EF4-FFF2-40B4-BE49-F238E27FC236}">
                      <a16:creationId xmlns:a16="http://schemas.microsoft.com/office/drawing/2014/main" id="{2A3CE050-7C0E-444B-BBF4-99FF620AB6D6}"/>
                    </a:ext>
                  </a:extLst>
                </p:cNvPr>
                <p:cNvSpPr/>
                <p:nvPr/>
              </p:nvSpPr>
              <p:spPr>
                <a:xfrm>
                  <a:off x="1600200" y="5029200"/>
                  <a:ext cx="1981200" cy="60960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77" name="Group 64">
                  <a:extLst>
                    <a:ext uri="{FF2B5EF4-FFF2-40B4-BE49-F238E27FC236}">
                      <a16:creationId xmlns:a16="http://schemas.microsoft.com/office/drawing/2014/main" id="{6EFECF43-7EEB-40D2-A799-A13E3BAAE656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1681317" cy="381000"/>
                  <a:chOff x="1219200" y="2133600"/>
                  <a:chExt cx="4343400" cy="685800"/>
                </a:xfrm>
              </p:grpSpPr>
              <p:sp>
                <p:nvSpPr>
                  <p:cNvPr id="578" name="&quot;No&quot; Symbol 630">
                    <a:extLst>
                      <a:ext uri="{FF2B5EF4-FFF2-40B4-BE49-F238E27FC236}">
                        <a16:creationId xmlns:a16="http://schemas.microsoft.com/office/drawing/2014/main" id="{49E722A0-5429-41D9-95FA-3B6823899ABE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9" name="&quot;No&quot; Symbol 631">
                    <a:extLst>
                      <a:ext uri="{FF2B5EF4-FFF2-40B4-BE49-F238E27FC236}">
                        <a16:creationId xmlns:a16="http://schemas.microsoft.com/office/drawing/2014/main" id="{97BCE3E7-6B41-4A16-AE07-0B97E6A0DC52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0" name="&quot;No&quot; Symbol 632">
                    <a:extLst>
                      <a:ext uri="{FF2B5EF4-FFF2-40B4-BE49-F238E27FC236}">
                        <a16:creationId xmlns:a16="http://schemas.microsoft.com/office/drawing/2014/main" id="{E34C8A70-4182-4FE7-9CD2-DDCDD1F5167A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1" name="&quot;No&quot; Symbol 633">
                    <a:extLst>
                      <a:ext uri="{FF2B5EF4-FFF2-40B4-BE49-F238E27FC236}">
                        <a16:creationId xmlns:a16="http://schemas.microsoft.com/office/drawing/2014/main" id="{1F5BFBE7-3288-4CCD-865E-373F5BBB9ACB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55" name="Group 73">
                <a:extLst>
                  <a:ext uri="{FF2B5EF4-FFF2-40B4-BE49-F238E27FC236}">
                    <a16:creationId xmlns:a16="http://schemas.microsoft.com/office/drawing/2014/main" id="{34CBCBF1-883E-404D-8089-8622EF825373}"/>
                  </a:ext>
                </a:extLst>
              </p:cNvPr>
              <p:cNvGrpSpPr/>
              <p:nvPr/>
            </p:nvGrpSpPr>
            <p:grpSpPr>
              <a:xfrm>
                <a:off x="7268560" y="5194857"/>
                <a:ext cx="832433" cy="199887"/>
                <a:chOff x="1600200" y="5029200"/>
                <a:chExt cx="1981200" cy="609600"/>
              </a:xfrm>
            </p:grpSpPr>
            <p:sp>
              <p:nvSpPr>
                <p:cNvPr id="570" name="Rounded Rectangle 35">
                  <a:extLst>
                    <a:ext uri="{FF2B5EF4-FFF2-40B4-BE49-F238E27FC236}">
                      <a16:creationId xmlns:a16="http://schemas.microsoft.com/office/drawing/2014/main" id="{9792B1D2-3912-4A15-BBF9-AB20ACEBC3D8}"/>
                    </a:ext>
                  </a:extLst>
                </p:cNvPr>
                <p:cNvSpPr/>
                <p:nvPr/>
              </p:nvSpPr>
              <p:spPr>
                <a:xfrm>
                  <a:off x="1600200" y="5029200"/>
                  <a:ext cx="1981200" cy="60960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71" name="Group 64">
                  <a:extLst>
                    <a:ext uri="{FF2B5EF4-FFF2-40B4-BE49-F238E27FC236}">
                      <a16:creationId xmlns:a16="http://schemas.microsoft.com/office/drawing/2014/main" id="{BB2743E7-ECB6-418A-9512-A9BFE1D79E7D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1681317" cy="381000"/>
                  <a:chOff x="1219200" y="2133600"/>
                  <a:chExt cx="4343400" cy="685800"/>
                </a:xfrm>
              </p:grpSpPr>
              <p:sp>
                <p:nvSpPr>
                  <p:cNvPr id="572" name="&quot;No&quot; Symbol 624">
                    <a:extLst>
                      <a:ext uri="{FF2B5EF4-FFF2-40B4-BE49-F238E27FC236}">
                        <a16:creationId xmlns:a16="http://schemas.microsoft.com/office/drawing/2014/main" id="{E2535FA9-A5A4-4E58-AF91-ADD4B65FC523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3" name="&quot;No&quot; Symbol 625">
                    <a:extLst>
                      <a:ext uri="{FF2B5EF4-FFF2-40B4-BE49-F238E27FC236}">
                        <a16:creationId xmlns:a16="http://schemas.microsoft.com/office/drawing/2014/main" id="{C16B97A9-3460-407E-89C5-F7B2DEC9726B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4" name="&quot;No&quot; Symbol 626">
                    <a:extLst>
                      <a:ext uri="{FF2B5EF4-FFF2-40B4-BE49-F238E27FC236}">
                        <a16:creationId xmlns:a16="http://schemas.microsoft.com/office/drawing/2014/main" id="{5F5E7C9C-AEFD-4484-91BC-9ABEE11A85EA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5" name="&quot;No&quot; Symbol 627">
                    <a:extLst>
                      <a:ext uri="{FF2B5EF4-FFF2-40B4-BE49-F238E27FC236}">
                        <a16:creationId xmlns:a16="http://schemas.microsoft.com/office/drawing/2014/main" id="{79215CC3-F441-49B4-96B3-3ED151321694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56" name="Group 73">
                <a:extLst>
                  <a:ext uri="{FF2B5EF4-FFF2-40B4-BE49-F238E27FC236}">
                    <a16:creationId xmlns:a16="http://schemas.microsoft.com/office/drawing/2014/main" id="{47687A8F-A329-4127-8DB3-C7ABADBA02CF}"/>
                  </a:ext>
                </a:extLst>
              </p:cNvPr>
              <p:cNvGrpSpPr/>
              <p:nvPr/>
            </p:nvGrpSpPr>
            <p:grpSpPr>
              <a:xfrm rot="20185569">
                <a:off x="8208139" y="4966084"/>
                <a:ext cx="761396" cy="275114"/>
                <a:chOff x="1392887" y="5029200"/>
                <a:chExt cx="2188513" cy="666570"/>
              </a:xfrm>
            </p:grpSpPr>
            <p:sp>
              <p:nvSpPr>
                <p:cNvPr id="564" name="Rounded Rectangle 616">
                  <a:extLst>
                    <a:ext uri="{FF2B5EF4-FFF2-40B4-BE49-F238E27FC236}">
                      <a16:creationId xmlns:a16="http://schemas.microsoft.com/office/drawing/2014/main" id="{B54E0581-0D17-4DB9-8AA1-ACC3A4DEC3DB}"/>
                    </a:ext>
                  </a:extLst>
                </p:cNvPr>
                <p:cNvSpPr/>
                <p:nvPr/>
              </p:nvSpPr>
              <p:spPr>
                <a:xfrm>
                  <a:off x="1392887" y="5029200"/>
                  <a:ext cx="2188513" cy="66657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5" name="Group 64">
                  <a:extLst>
                    <a:ext uri="{FF2B5EF4-FFF2-40B4-BE49-F238E27FC236}">
                      <a16:creationId xmlns:a16="http://schemas.microsoft.com/office/drawing/2014/main" id="{855A0404-7AD2-43CB-9D35-06A532DDEC78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1681317" cy="381000"/>
                  <a:chOff x="1219200" y="2133600"/>
                  <a:chExt cx="4343400" cy="685800"/>
                </a:xfrm>
              </p:grpSpPr>
              <p:sp>
                <p:nvSpPr>
                  <p:cNvPr id="566" name="&quot;No&quot; Symbol 31">
                    <a:extLst>
                      <a:ext uri="{FF2B5EF4-FFF2-40B4-BE49-F238E27FC236}">
                        <a16:creationId xmlns:a16="http://schemas.microsoft.com/office/drawing/2014/main" id="{4FFCC372-E1D0-40C3-9D18-9E41FDD68A20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7" name="&quot;No&quot; Symbol 32">
                    <a:extLst>
                      <a:ext uri="{FF2B5EF4-FFF2-40B4-BE49-F238E27FC236}">
                        <a16:creationId xmlns:a16="http://schemas.microsoft.com/office/drawing/2014/main" id="{3862F686-BD47-4DDD-BC28-A8B67F4C4485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8" name="&quot;No&quot; Symbol 33">
                    <a:extLst>
                      <a:ext uri="{FF2B5EF4-FFF2-40B4-BE49-F238E27FC236}">
                        <a16:creationId xmlns:a16="http://schemas.microsoft.com/office/drawing/2014/main" id="{056C7C50-73B7-493F-943A-D13E90BC42FC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9" name="&quot;No&quot; Symbol 621">
                    <a:extLst>
                      <a:ext uri="{FF2B5EF4-FFF2-40B4-BE49-F238E27FC236}">
                        <a16:creationId xmlns:a16="http://schemas.microsoft.com/office/drawing/2014/main" id="{CFE3280F-44AD-4FCE-BB6A-6AA36B7193F0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57" name="Group 73">
                <a:extLst>
                  <a:ext uri="{FF2B5EF4-FFF2-40B4-BE49-F238E27FC236}">
                    <a16:creationId xmlns:a16="http://schemas.microsoft.com/office/drawing/2014/main" id="{223947A0-B7E1-445B-BF75-10DB4661C410}"/>
                  </a:ext>
                </a:extLst>
              </p:cNvPr>
              <p:cNvGrpSpPr/>
              <p:nvPr/>
            </p:nvGrpSpPr>
            <p:grpSpPr>
              <a:xfrm rot="1632826">
                <a:off x="6343981" y="4944281"/>
                <a:ext cx="689271" cy="251601"/>
                <a:chOff x="1600200" y="5029200"/>
                <a:chExt cx="1981200" cy="609600"/>
              </a:xfrm>
            </p:grpSpPr>
            <p:sp>
              <p:nvSpPr>
                <p:cNvPr id="558" name="Rounded Rectangle 610">
                  <a:extLst>
                    <a:ext uri="{FF2B5EF4-FFF2-40B4-BE49-F238E27FC236}">
                      <a16:creationId xmlns:a16="http://schemas.microsoft.com/office/drawing/2014/main" id="{68565CEB-07BB-4B79-8B43-BD74B2B605F4}"/>
                    </a:ext>
                  </a:extLst>
                </p:cNvPr>
                <p:cNvSpPr/>
                <p:nvPr/>
              </p:nvSpPr>
              <p:spPr>
                <a:xfrm>
                  <a:off x="1600200" y="5029200"/>
                  <a:ext cx="1981200" cy="60960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59" name="Group 64">
                  <a:extLst>
                    <a:ext uri="{FF2B5EF4-FFF2-40B4-BE49-F238E27FC236}">
                      <a16:creationId xmlns:a16="http://schemas.microsoft.com/office/drawing/2014/main" id="{5BC407FA-2B7C-4041-80CC-58BA6B87988F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1681317" cy="381000"/>
                  <a:chOff x="1219200" y="2133600"/>
                  <a:chExt cx="4343400" cy="685800"/>
                </a:xfrm>
              </p:grpSpPr>
              <p:sp>
                <p:nvSpPr>
                  <p:cNvPr id="560" name="&quot;No&quot; Symbol 612">
                    <a:extLst>
                      <a:ext uri="{FF2B5EF4-FFF2-40B4-BE49-F238E27FC236}">
                        <a16:creationId xmlns:a16="http://schemas.microsoft.com/office/drawing/2014/main" id="{A68B85F4-4B73-42A0-9F77-C1FD5F5179C7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1" name="&quot;No&quot; Symbol 613">
                    <a:extLst>
                      <a:ext uri="{FF2B5EF4-FFF2-40B4-BE49-F238E27FC236}">
                        <a16:creationId xmlns:a16="http://schemas.microsoft.com/office/drawing/2014/main" id="{EEF1C131-4202-415A-AAF8-6404AB459EBC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2" name="&quot;No&quot; Symbol 27">
                    <a:extLst>
                      <a:ext uri="{FF2B5EF4-FFF2-40B4-BE49-F238E27FC236}">
                        <a16:creationId xmlns:a16="http://schemas.microsoft.com/office/drawing/2014/main" id="{244F494C-B125-4765-B3CF-A74D6FADB85D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3" name="&quot;No&quot; Symbol 28">
                    <a:extLst>
                      <a:ext uri="{FF2B5EF4-FFF2-40B4-BE49-F238E27FC236}">
                        <a16:creationId xmlns:a16="http://schemas.microsoft.com/office/drawing/2014/main" id="{EB3272AE-F7EA-46D5-A2FA-CD03531AA4D6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28" name="Group 238">
              <a:extLst>
                <a:ext uri="{FF2B5EF4-FFF2-40B4-BE49-F238E27FC236}">
                  <a16:creationId xmlns:a16="http://schemas.microsoft.com/office/drawing/2014/main" id="{09C8FE6F-7299-4459-A3A9-45B88492B67B}"/>
                </a:ext>
              </a:extLst>
            </p:cNvPr>
            <p:cNvGrpSpPr/>
            <p:nvPr/>
          </p:nvGrpSpPr>
          <p:grpSpPr>
            <a:xfrm>
              <a:off x="0" y="4063324"/>
              <a:ext cx="838200" cy="486932"/>
              <a:chOff x="304800" y="3453724"/>
              <a:chExt cx="838200" cy="486932"/>
            </a:xfrm>
          </p:grpSpPr>
          <p:grpSp>
            <p:nvGrpSpPr>
              <p:cNvPr id="529" name="Group 229">
                <a:extLst>
                  <a:ext uri="{FF2B5EF4-FFF2-40B4-BE49-F238E27FC236}">
                    <a16:creationId xmlns:a16="http://schemas.microsoft.com/office/drawing/2014/main" id="{266E769E-5E31-40C4-B5A0-E42D43CA19D0}"/>
                  </a:ext>
                </a:extLst>
              </p:cNvPr>
              <p:cNvGrpSpPr/>
              <p:nvPr/>
            </p:nvGrpSpPr>
            <p:grpSpPr>
              <a:xfrm>
                <a:off x="304800" y="3453724"/>
                <a:ext cx="838200" cy="486932"/>
                <a:chOff x="3874062" y="2228952"/>
                <a:chExt cx="2983938" cy="1733448"/>
              </a:xfrm>
            </p:grpSpPr>
            <p:sp>
              <p:nvSpPr>
                <p:cNvPr id="531" name="Round Same Side Corner Rectangle 582">
                  <a:extLst>
                    <a:ext uri="{FF2B5EF4-FFF2-40B4-BE49-F238E27FC236}">
                      <a16:creationId xmlns:a16="http://schemas.microsoft.com/office/drawing/2014/main" id="{4C80935F-5763-4853-A26E-F6439E89589A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Block Arc 531">
                  <a:extLst>
                    <a:ext uri="{FF2B5EF4-FFF2-40B4-BE49-F238E27FC236}">
                      <a16:creationId xmlns:a16="http://schemas.microsoft.com/office/drawing/2014/main" id="{F3183811-287D-4A77-B039-242DA3668A6E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3" name="Oval 532">
                  <a:extLst>
                    <a:ext uri="{FF2B5EF4-FFF2-40B4-BE49-F238E27FC236}">
                      <a16:creationId xmlns:a16="http://schemas.microsoft.com/office/drawing/2014/main" id="{E24EEA65-97C9-4CAB-B374-3899D8019C57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Oval 533">
                  <a:extLst>
                    <a:ext uri="{FF2B5EF4-FFF2-40B4-BE49-F238E27FC236}">
                      <a16:creationId xmlns:a16="http://schemas.microsoft.com/office/drawing/2014/main" id="{43EACA32-6F83-4B85-80F8-BC3C681191C0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5" name="Oval 534">
                  <a:extLst>
                    <a:ext uri="{FF2B5EF4-FFF2-40B4-BE49-F238E27FC236}">
                      <a16:creationId xmlns:a16="http://schemas.microsoft.com/office/drawing/2014/main" id="{78244454-BC1D-404B-8119-A5859F14381C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6" name="Oval 535">
                  <a:extLst>
                    <a:ext uri="{FF2B5EF4-FFF2-40B4-BE49-F238E27FC236}">
                      <a16:creationId xmlns:a16="http://schemas.microsoft.com/office/drawing/2014/main" id="{E2E5836E-88D5-457B-9D1C-4DA65E6CE997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0" name="Oval 529">
                <a:extLst>
                  <a:ext uri="{FF2B5EF4-FFF2-40B4-BE49-F238E27FC236}">
                    <a16:creationId xmlns:a16="http://schemas.microsoft.com/office/drawing/2014/main" id="{B9BB7F6C-7FDF-44DE-8E72-CA52FB141A6F}"/>
                  </a:ext>
                </a:extLst>
              </p:cNvPr>
              <p:cNvSpPr/>
              <p:nvPr/>
            </p:nvSpPr>
            <p:spPr>
              <a:xfrm rot="19057353" flipH="1">
                <a:off x="859436" y="3529084"/>
                <a:ext cx="215301" cy="37258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3" name="Group 422">
            <a:extLst>
              <a:ext uri="{FF2B5EF4-FFF2-40B4-BE49-F238E27FC236}">
                <a16:creationId xmlns:a16="http://schemas.microsoft.com/office/drawing/2014/main" id="{67971B1F-6066-4DEF-87EC-5DF595003593}"/>
              </a:ext>
            </a:extLst>
          </p:cNvPr>
          <p:cNvGrpSpPr/>
          <p:nvPr/>
        </p:nvGrpSpPr>
        <p:grpSpPr>
          <a:xfrm>
            <a:off x="2279224" y="513240"/>
            <a:ext cx="1711739" cy="2703151"/>
            <a:chOff x="609600" y="533400"/>
            <a:chExt cx="3207604" cy="5486887"/>
          </a:xfrm>
        </p:grpSpPr>
        <p:grpSp>
          <p:nvGrpSpPr>
            <p:cNvPr id="594" name="Group 160">
              <a:extLst>
                <a:ext uri="{FF2B5EF4-FFF2-40B4-BE49-F238E27FC236}">
                  <a16:creationId xmlns:a16="http://schemas.microsoft.com/office/drawing/2014/main" id="{C6ECE8AE-AF2C-403F-ADB1-8EA356263137}"/>
                </a:ext>
              </a:extLst>
            </p:cNvPr>
            <p:cNvGrpSpPr/>
            <p:nvPr/>
          </p:nvGrpSpPr>
          <p:grpSpPr>
            <a:xfrm>
              <a:off x="878390" y="533400"/>
              <a:ext cx="2938814" cy="5486887"/>
              <a:chOff x="878390" y="533400"/>
              <a:chExt cx="2938814" cy="5486887"/>
            </a:xfrm>
          </p:grpSpPr>
          <p:grpSp>
            <p:nvGrpSpPr>
              <p:cNvPr id="604" name="Group 115">
                <a:extLst>
                  <a:ext uri="{FF2B5EF4-FFF2-40B4-BE49-F238E27FC236}">
                    <a16:creationId xmlns:a16="http://schemas.microsoft.com/office/drawing/2014/main" id="{095763D7-1FD9-4243-84A4-50523858747E}"/>
                  </a:ext>
                </a:extLst>
              </p:cNvPr>
              <p:cNvGrpSpPr/>
              <p:nvPr/>
            </p:nvGrpSpPr>
            <p:grpSpPr>
              <a:xfrm flipH="1">
                <a:off x="1484343" y="4800853"/>
                <a:ext cx="973775" cy="1219434"/>
                <a:chOff x="3281156" y="5182107"/>
                <a:chExt cx="973775" cy="1219434"/>
              </a:xfrm>
            </p:grpSpPr>
            <p:sp>
              <p:nvSpPr>
                <p:cNvPr id="667" name="Oval 666">
                  <a:extLst>
                    <a:ext uri="{FF2B5EF4-FFF2-40B4-BE49-F238E27FC236}">
                      <a16:creationId xmlns:a16="http://schemas.microsoft.com/office/drawing/2014/main" id="{59B65DA8-4F8F-4512-A577-AC80910A7813}"/>
                    </a:ext>
                  </a:extLst>
                </p:cNvPr>
                <p:cNvSpPr/>
                <p:nvPr/>
              </p:nvSpPr>
              <p:spPr>
                <a:xfrm rot="17172481" flipH="1">
                  <a:off x="3409398" y="5556007"/>
                  <a:ext cx="717292" cy="973775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Oval 667">
                  <a:extLst>
                    <a:ext uri="{FF2B5EF4-FFF2-40B4-BE49-F238E27FC236}">
                      <a16:creationId xmlns:a16="http://schemas.microsoft.com/office/drawing/2014/main" id="{8CE27C17-C516-41EB-8518-7063EAB7FBEA}"/>
                    </a:ext>
                  </a:extLst>
                </p:cNvPr>
                <p:cNvSpPr/>
                <p:nvPr/>
              </p:nvSpPr>
              <p:spPr>
                <a:xfrm rot="19411276">
                  <a:off x="3369870" y="5182107"/>
                  <a:ext cx="639441" cy="11599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5" name="Group 114">
                <a:extLst>
                  <a:ext uri="{FF2B5EF4-FFF2-40B4-BE49-F238E27FC236}">
                    <a16:creationId xmlns:a16="http://schemas.microsoft.com/office/drawing/2014/main" id="{694EF4F6-B34F-49CE-9233-955CF4B30F9A}"/>
                  </a:ext>
                </a:extLst>
              </p:cNvPr>
              <p:cNvGrpSpPr/>
              <p:nvPr/>
            </p:nvGrpSpPr>
            <p:grpSpPr>
              <a:xfrm>
                <a:off x="2442681" y="4800854"/>
                <a:ext cx="951162" cy="1216277"/>
                <a:chOff x="3281606" y="5182108"/>
                <a:chExt cx="951162" cy="1216277"/>
              </a:xfrm>
            </p:grpSpPr>
            <p:sp>
              <p:nvSpPr>
                <p:cNvPr id="665" name="Oval 3">
                  <a:extLst>
                    <a:ext uri="{FF2B5EF4-FFF2-40B4-BE49-F238E27FC236}">
                      <a16:creationId xmlns:a16="http://schemas.microsoft.com/office/drawing/2014/main" id="{1A3CD054-28DA-4CAF-8028-3E4350D1AE3D}"/>
                    </a:ext>
                  </a:extLst>
                </p:cNvPr>
                <p:cNvSpPr/>
                <p:nvPr/>
              </p:nvSpPr>
              <p:spPr>
                <a:xfrm rot="17172481" flipH="1">
                  <a:off x="3398541" y="5564158"/>
                  <a:ext cx="717292" cy="951162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6" name="Oval 665">
                  <a:extLst>
                    <a:ext uri="{FF2B5EF4-FFF2-40B4-BE49-F238E27FC236}">
                      <a16:creationId xmlns:a16="http://schemas.microsoft.com/office/drawing/2014/main" id="{C33E36F2-0AD9-41B9-BF6A-5737407A3382}"/>
                    </a:ext>
                  </a:extLst>
                </p:cNvPr>
                <p:cNvSpPr/>
                <p:nvPr/>
              </p:nvSpPr>
              <p:spPr>
                <a:xfrm rot="19411276">
                  <a:off x="3330888" y="5182108"/>
                  <a:ext cx="639441" cy="11599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6" name="Isosceles Triangle 4">
                <a:extLst>
                  <a:ext uri="{FF2B5EF4-FFF2-40B4-BE49-F238E27FC236}">
                    <a16:creationId xmlns:a16="http://schemas.microsoft.com/office/drawing/2014/main" id="{8D651A51-8B25-4A18-B43F-3BD82DCCE20D}"/>
                  </a:ext>
                </a:extLst>
              </p:cNvPr>
              <p:cNvSpPr/>
              <p:nvPr/>
            </p:nvSpPr>
            <p:spPr>
              <a:xfrm>
                <a:off x="1245192" y="2327195"/>
                <a:ext cx="2389395" cy="3282788"/>
              </a:xfrm>
              <a:prstGeom prst="triangle">
                <a:avLst/>
              </a:prstGeom>
              <a:solidFill>
                <a:srgbClr val="E5B87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Isosceles Triangle 606">
                <a:extLst>
                  <a:ext uri="{FF2B5EF4-FFF2-40B4-BE49-F238E27FC236}">
                    <a16:creationId xmlns:a16="http://schemas.microsoft.com/office/drawing/2014/main" id="{510300B8-1B95-4718-8B0A-88C927D87662}"/>
                  </a:ext>
                </a:extLst>
              </p:cNvPr>
              <p:cNvSpPr/>
              <p:nvPr/>
            </p:nvSpPr>
            <p:spPr>
              <a:xfrm rot="10800000">
                <a:off x="2114063" y="2678922"/>
                <a:ext cx="543044" cy="703455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id="{7C8C4E76-8B5F-4E53-AA30-7F9CFDEA5834}"/>
                  </a:ext>
                </a:extLst>
              </p:cNvPr>
              <p:cNvSpPr/>
              <p:nvPr/>
            </p:nvSpPr>
            <p:spPr>
              <a:xfrm rot="19411276">
                <a:off x="3177763" y="3124453"/>
                <a:ext cx="639441" cy="115992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E0F405F4-8F6A-4684-9012-DF7B41A5D8D7}"/>
                  </a:ext>
                </a:extLst>
              </p:cNvPr>
              <p:cNvSpPr/>
              <p:nvPr/>
            </p:nvSpPr>
            <p:spPr>
              <a:xfrm rot="2820608">
                <a:off x="1145129" y="3303559"/>
                <a:ext cx="541034" cy="10745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Isosceles Triangle 609">
                <a:extLst>
                  <a:ext uri="{FF2B5EF4-FFF2-40B4-BE49-F238E27FC236}">
                    <a16:creationId xmlns:a16="http://schemas.microsoft.com/office/drawing/2014/main" id="{E54D6E22-5082-4651-B61E-D061E861D2E3}"/>
                  </a:ext>
                </a:extLst>
              </p:cNvPr>
              <p:cNvSpPr/>
              <p:nvPr/>
            </p:nvSpPr>
            <p:spPr>
              <a:xfrm rot="2242960">
                <a:off x="1208041" y="2086898"/>
                <a:ext cx="1303307" cy="1932008"/>
              </a:xfrm>
              <a:prstGeom prst="triangle">
                <a:avLst/>
              </a:prstGeom>
              <a:solidFill>
                <a:srgbClr val="E5B87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Isosceles Triangle 610">
                <a:extLst>
                  <a:ext uri="{FF2B5EF4-FFF2-40B4-BE49-F238E27FC236}">
                    <a16:creationId xmlns:a16="http://schemas.microsoft.com/office/drawing/2014/main" id="{E808B938-17BC-40D5-BB5B-9507E3C3D303}"/>
                  </a:ext>
                </a:extLst>
              </p:cNvPr>
              <p:cNvSpPr/>
              <p:nvPr/>
            </p:nvSpPr>
            <p:spPr>
              <a:xfrm rot="19284057">
                <a:off x="2312756" y="2086047"/>
                <a:ext cx="1303307" cy="1932008"/>
              </a:xfrm>
              <a:prstGeom prst="triangle">
                <a:avLst/>
              </a:prstGeom>
              <a:solidFill>
                <a:srgbClr val="E5B87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Oval 611">
                <a:extLst>
                  <a:ext uri="{FF2B5EF4-FFF2-40B4-BE49-F238E27FC236}">
                    <a16:creationId xmlns:a16="http://schemas.microsoft.com/office/drawing/2014/main" id="{55100355-81FE-4C9F-89E1-C36FA80CEE08}"/>
                  </a:ext>
                </a:extLst>
              </p:cNvPr>
              <p:cNvSpPr/>
              <p:nvPr/>
            </p:nvSpPr>
            <p:spPr>
              <a:xfrm>
                <a:off x="1679626" y="685800"/>
                <a:ext cx="1411915" cy="222760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Cloud 612">
                <a:extLst>
                  <a:ext uri="{FF2B5EF4-FFF2-40B4-BE49-F238E27FC236}">
                    <a16:creationId xmlns:a16="http://schemas.microsoft.com/office/drawing/2014/main" id="{071BD951-00CD-480B-8D0A-37519E395414}"/>
                  </a:ext>
                </a:extLst>
              </p:cNvPr>
              <p:cNvSpPr/>
              <p:nvPr/>
            </p:nvSpPr>
            <p:spPr>
              <a:xfrm>
                <a:off x="1679626" y="685800"/>
                <a:ext cx="1411915" cy="586212"/>
              </a:xfrm>
              <a:prstGeom prst="cloud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Cloud 613">
                <a:extLst>
                  <a:ext uri="{FF2B5EF4-FFF2-40B4-BE49-F238E27FC236}">
                    <a16:creationId xmlns:a16="http://schemas.microsoft.com/office/drawing/2014/main" id="{EC0E83C2-8D26-4EBF-A5DF-C745F87D2448}"/>
                  </a:ext>
                </a:extLst>
              </p:cNvPr>
              <p:cNvSpPr/>
              <p:nvPr/>
            </p:nvSpPr>
            <p:spPr>
              <a:xfrm rot="5107997">
                <a:off x="1522956" y="2191186"/>
                <a:ext cx="3182343" cy="668060"/>
              </a:xfrm>
              <a:prstGeom prst="cloud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Cloud 13">
                <a:extLst>
                  <a:ext uri="{FF2B5EF4-FFF2-40B4-BE49-F238E27FC236}">
                    <a16:creationId xmlns:a16="http://schemas.microsoft.com/office/drawing/2014/main" id="{256CCBCA-0C66-41D8-8252-D4BEF1828C18}"/>
                  </a:ext>
                </a:extLst>
              </p:cNvPr>
              <p:cNvSpPr/>
              <p:nvPr/>
            </p:nvSpPr>
            <p:spPr>
              <a:xfrm rot="6038579">
                <a:off x="127135" y="2176813"/>
                <a:ext cx="3135351" cy="626179"/>
              </a:xfrm>
              <a:prstGeom prst="cloud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Trapezoid 14">
                <a:extLst>
                  <a:ext uri="{FF2B5EF4-FFF2-40B4-BE49-F238E27FC236}">
                    <a16:creationId xmlns:a16="http://schemas.microsoft.com/office/drawing/2014/main" id="{CF6FC83F-E59B-4AD0-B73F-49ADBD58FDAC}"/>
                  </a:ext>
                </a:extLst>
              </p:cNvPr>
              <p:cNvSpPr/>
              <p:nvPr/>
            </p:nvSpPr>
            <p:spPr>
              <a:xfrm rot="283094">
                <a:off x="1376269" y="785424"/>
                <a:ext cx="651653" cy="1993122"/>
              </a:xfrm>
              <a:prstGeom prst="trapezoid">
                <a:avLst>
                  <a:gd name="adj" fmla="val 23019"/>
                </a:avLst>
              </a:prstGeom>
              <a:solidFill>
                <a:srgbClr val="D6C58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Trapezoid 15">
                <a:extLst>
                  <a:ext uri="{FF2B5EF4-FFF2-40B4-BE49-F238E27FC236}">
                    <a16:creationId xmlns:a16="http://schemas.microsoft.com/office/drawing/2014/main" id="{A7DBA63B-2907-45EB-A0F6-703EF13C1A63}"/>
                  </a:ext>
                </a:extLst>
              </p:cNvPr>
              <p:cNvSpPr/>
              <p:nvPr/>
            </p:nvSpPr>
            <p:spPr>
              <a:xfrm rot="21363997">
                <a:off x="2810793" y="782002"/>
                <a:ext cx="651653" cy="1993122"/>
              </a:xfrm>
              <a:prstGeom prst="trapezoid">
                <a:avLst>
                  <a:gd name="adj" fmla="val 25059"/>
                </a:avLst>
              </a:prstGeom>
              <a:solidFill>
                <a:srgbClr val="D6C58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Flowchart: Stored Data 16">
                <a:extLst>
                  <a:ext uri="{FF2B5EF4-FFF2-40B4-BE49-F238E27FC236}">
                    <a16:creationId xmlns:a16="http://schemas.microsoft.com/office/drawing/2014/main" id="{073F786D-C186-4374-AA7B-6CD595AD28C4}"/>
                  </a:ext>
                </a:extLst>
              </p:cNvPr>
              <p:cNvSpPr/>
              <p:nvPr/>
            </p:nvSpPr>
            <p:spPr>
              <a:xfrm rot="5400000">
                <a:off x="2076301" y="-18901"/>
                <a:ext cx="633140" cy="1737742"/>
              </a:xfrm>
              <a:prstGeom prst="flowChartOnlineStorage">
                <a:avLst/>
              </a:prstGeom>
              <a:solidFill>
                <a:srgbClr val="D6C58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9" name="Group 112">
                <a:extLst>
                  <a:ext uri="{FF2B5EF4-FFF2-40B4-BE49-F238E27FC236}">
                    <a16:creationId xmlns:a16="http://schemas.microsoft.com/office/drawing/2014/main" id="{440A7AE7-A1D0-4169-9482-968FDF48FF05}"/>
                  </a:ext>
                </a:extLst>
              </p:cNvPr>
              <p:cNvGrpSpPr/>
              <p:nvPr/>
            </p:nvGrpSpPr>
            <p:grpSpPr>
              <a:xfrm>
                <a:off x="1981620" y="2845382"/>
                <a:ext cx="826540" cy="1330628"/>
                <a:chOff x="8347440" y="1292651"/>
                <a:chExt cx="1650699" cy="2424910"/>
              </a:xfrm>
            </p:grpSpPr>
            <p:sp>
              <p:nvSpPr>
                <p:cNvPr id="660" name="Flowchart: Collate 18">
                  <a:extLst>
                    <a:ext uri="{FF2B5EF4-FFF2-40B4-BE49-F238E27FC236}">
                      <a16:creationId xmlns:a16="http://schemas.microsoft.com/office/drawing/2014/main" id="{F81AC4B3-3B6B-4008-BFF2-DD6AB228C9B4}"/>
                    </a:ext>
                  </a:extLst>
                </p:cNvPr>
                <p:cNvSpPr/>
                <p:nvPr/>
              </p:nvSpPr>
              <p:spPr>
                <a:xfrm rot="770778">
                  <a:off x="9399713" y="1292651"/>
                  <a:ext cx="598426" cy="1143501"/>
                </a:xfrm>
                <a:prstGeom prst="flowChartCollat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1" name="Flowchart: Collate 660">
                  <a:extLst>
                    <a:ext uri="{FF2B5EF4-FFF2-40B4-BE49-F238E27FC236}">
                      <a16:creationId xmlns:a16="http://schemas.microsoft.com/office/drawing/2014/main" id="{1FB53F8E-8A2B-4C10-B9B4-6C48A43EDB95}"/>
                    </a:ext>
                  </a:extLst>
                </p:cNvPr>
                <p:cNvSpPr/>
                <p:nvPr/>
              </p:nvSpPr>
              <p:spPr>
                <a:xfrm rot="5400000">
                  <a:off x="8610599" y="2542383"/>
                  <a:ext cx="1066801" cy="1167491"/>
                </a:xfrm>
                <a:prstGeom prst="flowChartCollat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2" name="Flowchart: Collate 661">
                  <a:extLst>
                    <a:ext uri="{FF2B5EF4-FFF2-40B4-BE49-F238E27FC236}">
                      <a16:creationId xmlns:a16="http://schemas.microsoft.com/office/drawing/2014/main" id="{2318CE98-0C6E-4181-AB70-CBE4EA6C8E9E}"/>
                    </a:ext>
                  </a:extLst>
                </p:cNvPr>
                <p:cNvSpPr/>
                <p:nvPr/>
              </p:nvSpPr>
              <p:spPr>
                <a:xfrm>
                  <a:off x="8718030" y="2497413"/>
                  <a:ext cx="845696" cy="1220148"/>
                </a:xfrm>
                <a:prstGeom prst="flowChartCollat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3" name="Quad Arrow 572">
                  <a:extLst>
                    <a:ext uri="{FF2B5EF4-FFF2-40B4-BE49-F238E27FC236}">
                      <a16:creationId xmlns:a16="http://schemas.microsoft.com/office/drawing/2014/main" id="{C1D4942F-6E12-4409-8FD7-250C81654214}"/>
                    </a:ext>
                  </a:extLst>
                </p:cNvPr>
                <p:cNvSpPr/>
                <p:nvPr/>
              </p:nvSpPr>
              <p:spPr>
                <a:xfrm>
                  <a:off x="8763000" y="2743200"/>
                  <a:ext cx="762000" cy="762000"/>
                </a:xfrm>
                <a:prstGeom prst="quadArrow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4" name="Flowchart: Collate 663">
                  <a:extLst>
                    <a:ext uri="{FF2B5EF4-FFF2-40B4-BE49-F238E27FC236}">
                      <a16:creationId xmlns:a16="http://schemas.microsoft.com/office/drawing/2014/main" id="{DCA119F1-2EC4-41F6-9CB8-1ACEEC997D03}"/>
                    </a:ext>
                  </a:extLst>
                </p:cNvPr>
                <p:cNvSpPr/>
                <p:nvPr/>
              </p:nvSpPr>
              <p:spPr>
                <a:xfrm rot="20790787">
                  <a:off x="8347440" y="1319347"/>
                  <a:ext cx="598425" cy="1143503"/>
                </a:xfrm>
                <a:prstGeom prst="flowChartCollat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0" name="Group 139">
                <a:extLst>
                  <a:ext uri="{FF2B5EF4-FFF2-40B4-BE49-F238E27FC236}">
                    <a16:creationId xmlns:a16="http://schemas.microsoft.com/office/drawing/2014/main" id="{DCE73251-D192-49D6-B8E2-547ECBBE9263}"/>
                  </a:ext>
                </a:extLst>
              </p:cNvPr>
              <p:cNvGrpSpPr/>
              <p:nvPr/>
            </p:nvGrpSpPr>
            <p:grpSpPr>
              <a:xfrm>
                <a:off x="1524000" y="609599"/>
                <a:ext cx="1668905" cy="424721"/>
                <a:chOff x="8207301" y="2136098"/>
                <a:chExt cx="4701747" cy="988103"/>
              </a:xfrm>
            </p:grpSpPr>
            <p:grpSp>
              <p:nvGrpSpPr>
                <p:cNvPr id="641" name="Group 118">
                  <a:extLst>
                    <a:ext uri="{FF2B5EF4-FFF2-40B4-BE49-F238E27FC236}">
                      <a16:creationId xmlns:a16="http://schemas.microsoft.com/office/drawing/2014/main" id="{674B70C2-074F-4B5B-80FC-25FD6D97A4D6}"/>
                    </a:ext>
                  </a:extLst>
                </p:cNvPr>
                <p:cNvGrpSpPr/>
                <p:nvPr/>
              </p:nvGrpSpPr>
              <p:grpSpPr>
                <a:xfrm>
                  <a:off x="8207301" y="2165657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57" name="Flowchart: Collate 656">
                    <a:extLst>
                      <a:ext uri="{FF2B5EF4-FFF2-40B4-BE49-F238E27FC236}">
                        <a16:creationId xmlns:a16="http://schemas.microsoft.com/office/drawing/2014/main" id="{362BA573-AC3E-4777-83E7-035C346B0B1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8" name="Flowchart: Collate 657">
                    <a:extLst>
                      <a:ext uri="{FF2B5EF4-FFF2-40B4-BE49-F238E27FC236}">
                        <a16:creationId xmlns:a16="http://schemas.microsoft.com/office/drawing/2014/main" id="{D97CAB20-642D-40FE-9C8D-F5287F0C2EF7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9" name="Quad Arrow 568">
                    <a:extLst>
                      <a:ext uri="{FF2B5EF4-FFF2-40B4-BE49-F238E27FC236}">
                        <a16:creationId xmlns:a16="http://schemas.microsoft.com/office/drawing/2014/main" id="{C3057E77-13B4-4031-A807-1A743A39C98C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2" name="Group 124">
                  <a:extLst>
                    <a:ext uri="{FF2B5EF4-FFF2-40B4-BE49-F238E27FC236}">
                      <a16:creationId xmlns:a16="http://schemas.microsoft.com/office/drawing/2014/main" id="{1AA441E9-AAB7-48B8-BB63-A24B0E0EEBAE}"/>
                    </a:ext>
                  </a:extLst>
                </p:cNvPr>
                <p:cNvGrpSpPr/>
                <p:nvPr/>
              </p:nvGrpSpPr>
              <p:grpSpPr>
                <a:xfrm>
                  <a:off x="9386341" y="2136098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54" name="Flowchart: Collate 653">
                    <a:extLst>
                      <a:ext uri="{FF2B5EF4-FFF2-40B4-BE49-F238E27FC236}">
                        <a16:creationId xmlns:a16="http://schemas.microsoft.com/office/drawing/2014/main" id="{F60740B7-3B12-45B5-9C7E-4333639752C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5" name="Flowchart: Collate 654">
                    <a:extLst>
                      <a:ext uri="{FF2B5EF4-FFF2-40B4-BE49-F238E27FC236}">
                        <a16:creationId xmlns:a16="http://schemas.microsoft.com/office/drawing/2014/main" id="{777C7011-DE3C-4466-BBEC-5523B6D6FC92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6" name="Quad Arrow 565">
                    <a:extLst>
                      <a:ext uri="{FF2B5EF4-FFF2-40B4-BE49-F238E27FC236}">
                        <a16:creationId xmlns:a16="http://schemas.microsoft.com/office/drawing/2014/main" id="{20E29FB8-BBEC-4805-9B22-EEAC4243356D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3" name="Group 128">
                  <a:extLst>
                    <a:ext uri="{FF2B5EF4-FFF2-40B4-BE49-F238E27FC236}">
                      <a16:creationId xmlns:a16="http://schemas.microsoft.com/office/drawing/2014/main" id="{F5114CAA-B7E7-480E-B0E3-6677C806CDAE}"/>
                    </a:ext>
                  </a:extLst>
                </p:cNvPr>
                <p:cNvGrpSpPr/>
                <p:nvPr/>
              </p:nvGrpSpPr>
              <p:grpSpPr>
                <a:xfrm>
                  <a:off x="10581807" y="2139846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51" name="Flowchart: Collate 650">
                    <a:extLst>
                      <a:ext uri="{FF2B5EF4-FFF2-40B4-BE49-F238E27FC236}">
                        <a16:creationId xmlns:a16="http://schemas.microsoft.com/office/drawing/2014/main" id="{F34857E8-79CD-4D4A-9CE0-E748422066A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2" name="Flowchart: Collate 651">
                    <a:extLst>
                      <a:ext uri="{FF2B5EF4-FFF2-40B4-BE49-F238E27FC236}">
                        <a16:creationId xmlns:a16="http://schemas.microsoft.com/office/drawing/2014/main" id="{97AA67E5-A1C6-494E-A592-8A0F6BC5CB2A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3" name="Quad Arrow 562">
                    <a:extLst>
                      <a:ext uri="{FF2B5EF4-FFF2-40B4-BE49-F238E27FC236}">
                        <a16:creationId xmlns:a16="http://schemas.microsoft.com/office/drawing/2014/main" id="{647E174E-63BE-432D-B3EF-D73AEC4C01D6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4" name="Group 132">
                  <a:extLst>
                    <a:ext uri="{FF2B5EF4-FFF2-40B4-BE49-F238E27FC236}">
                      <a16:creationId xmlns:a16="http://schemas.microsoft.com/office/drawing/2014/main" id="{F1D23717-34D7-48E0-A3CB-D8936F9FAC7C}"/>
                    </a:ext>
                  </a:extLst>
                </p:cNvPr>
                <p:cNvGrpSpPr/>
                <p:nvPr/>
              </p:nvGrpSpPr>
              <p:grpSpPr>
                <a:xfrm>
                  <a:off x="11777273" y="2143594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48" name="Flowchart: Collate 647">
                    <a:extLst>
                      <a:ext uri="{FF2B5EF4-FFF2-40B4-BE49-F238E27FC236}">
                        <a16:creationId xmlns:a16="http://schemas.microsoft.com/office/drawing/2014/main" id="{2ACCC3F5-17C6-4AC5-80B7-E16616C5A3A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9" name="Flowchart: Collate 648">
                    <a:extLst>
                      <a:ext uri="{FF2B5EF4-FFF2-40B4-BE49-F238E27FC236}">
                        <a16:creationId xmlns:a16="http://schemas.microsoft.com/office/drawing/2014/main" id="{1A2998A6-AF0D-4423-9AF6-3E803ADA4671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0" name="Quad Arrow 559">
                    <a:extLst>
                      <a:ext uri="{FF2B5EF4-FFF2-40B4-BE49-F238E27FC236}">
                        <a16:creationId xmlns:a16="http://schemas.microsoft.com/office/drawing/2014/main" id="{622F0338-E8E8-4123-AE1A-357119FA57A0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45" name="Diamond 644">
                  <a:extLst>
                    <a:ext uri="{FF2B5EF4-FFF2-40B4-BE49-F238E27FC236}">
                      <a16:creationId xmlns:a16="http://schemas.microsoft.com/office/drawing/2014/main" id="{F7CE6FEE-9BE6-4D00-BD21-401AF6D0DBBF}"/>
                    </a:ext>
                  </a:extLst>
                </p:cNvPr>
                <p:cNvSpPr/>
                <p:nvPr/>
              </p:nvSpPr>
              <p:spPr>
                <a:xfrm>
                  <a:off x="9144000" y="243840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Diamond 645">
                  <a:extLst>
                    <a:ext uri="{FF2B5EF4-FFF2-40B4-BE49-F238E27FC236}">
                      <a16:creationId xmlns:a16="http://schemas.microsoft.com/office/drawing/2014/main" id="{A10CD33C-B28B-40F8-BDA4-139E38F118FD}"/>
                    </a:ext>
                  </a:extLst>
                </p:cNvPr>
                <p:cNvSpPr/>
                <p:nvPr/>
              </p:nvSpPr>
              <p:spPr>
                <a:xfrm>
                  <a:off x="10347960" y="242316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Diamond 646">
                  <a:extLst>
                    <a:ext uri="{FF2B5EF4-FFF2-40B4-BE49-F238E27FC236}">
                      <a16:creationId xmlns:a16="http://schemas.microsoft.com/office/drawing/2014/main" id="{C5330A78-1B58-43C7-9294-58DC08B604D6}"/>
                    </a:ext>
                  </a:extLst>
                </p:cNvPr>
                <p:cNvSpPr/>
                <p:nvPr/>
              </p:nvSpPr>
              <p:spPr>
                <a:xfrm>
                  <a:off x="11536680" y="237744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1" name="Group 140">
                <a:extLst>
                  <a:ext uri="{FF2B5EF4-FFF2-40B4-BE49-F238E27FC236}">
                    <a16:creationId xmlns:a16="http://schemas.microsoft.com/office/drawing/2014/main" id="{21190C73-FB88-464F-922D-452226729927}"/>
                  </a:ext>
                </a:extLst>
              </p:cNvPr>
              <p:cNvGrpSpPr/>
              <p:nvPr/>
            </p:nvGrpSpPr>
            <p:grpSpPr>
              <a:xfrm>
                <a:off x="1405328" y="5106650"/>
                <a:ext cx="2057400" cy="439712"/>
                <a:chOff x="8207301" y="2136098"/>
                <a:chExt cx="4701747" cy="988103"/>
              </a:xfrm>
            </p:grpSpPr>
            <p:grpSp>
              <p:nvGrpSpPr>
                <p:cNvPr id="622" name="Group 118">
                  <a:extLst>
                    <a:ext uri="{FF2B5EF4-FFF2-40B4-BE49-F238E27FC236}">
                      <a16:creationId xmlns:a16="http://schemas.microsoft.com/office/drawing/2014/main" id="{EB5F0CD6-F803-48A9-9D95-ABAD47AA927F}"/>
                    </a:ext>
                  </a:extLst>
                </p:cNvPr>
                <p:cNvGrpSpPr/>
                <p:nvPr/>
              </p:nvGrpSpPr>
              <p:grpSpPr>
                <a:xfrm>
                  <a:off x="8207301" y="2165657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38" name="Flowchart: Collate 637">
                    <a:extLst>
                      <a:ext uri="{FF2B5EF4-FFF2-40B4-BE49-F238E27FC236}">
                        <a16:creationId xmlns:a16="http://schemas.microsoft.com/office/drawing/2014/main" id="{BE1CAE51-647B-410D-8A39-E7283928362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9" name="Flowchart: Collate 638">
                    <a:extLst>
                      <a:ext uri="{FF2B5EF4-FFF2-40B4-BE49-F238E27FC236}">
                        <a16:creationId xmlns:a16="http://schemas.microsoft.com/office/drawing/2014/main" id="{5DAD55DC-D9F0-4A09-ADAA-E4D61FB0551A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0" name="Quad Arrow 549">
                    <a:extLst>
                      <a:ext uri="{FF2B5EF4-FFF2-40B4-BE49-F238E27FC236}">
                        <a16:creationId xmlns:a16="http://schemas.microsoft.com/office/drawing/2014/main" id="{CC02059E-2862-4107-8BDE-D66231CBFA8A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3" name="Group 124">
                  <a:extLst>
                    <a:ext uri="{FF2B5EF4-FFF2-40B4-BE49-F238E27FC236}">
                      <a16:creationId xmlns:a16="http://schemas.microsoft.com/office/drawing/2014/main" id="{8413C7E3-824F-4349-83EA-2E5C8FC6DF04}"/>
                    </a:ext>
                  </a:extLst>
                </p:cNvPr>
                <p:cNvGrpSpPr/>
                <p:nvPr/>
              </p:nvGrpSpPr>
              <p:grpSpPr>
                <a:xfrm>
                  <a:off x="9386341" y="2136098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35" name="Flowchart: Collate 634">
                    <a:extLst>
                      <a:ext uri="{FF2B5EF4-FFF2-40B4-BE49-F238E27FC236}">
                        <a16:creationId xmlns:a16="http://schemas.microsoft.com/office/drawing/2014/main" id="{3E303CA5-7E2E-4704-9566-ACCA7BD33FA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6" name="Flowchart: Collate 635">
                    <a:extLst>
                      <a:ext uri="{FF2B5EF4-FFF2-40B4-BE49-F238E27FC236}">
                        <a16:creationId xmlns:a16="http://schemas.microsoft.com/office/drawing/2014/main" id="{8E5CFCD4-C3C6-4CAC-A47E-629BD751E0B9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7" name="Quad Arrow 546">
                    <a:extLst>
                      <a:ext uri="{FF2B5EF4-FFF2-40B4-BE49-F238E27FC236}">
                        <a16:creationId xmlns:a16="http://schemas.microsoft.com/office/drawing/2014/main" id="{C65A53DD-D4B0-4846-B1E1-22960A8522BA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4" name="Group 128">
                  <a:extLst>
                    <a:ext uri="{FF2B5EF4-FFF2-40B4-BE49-F238E27FC236}">
                      <a16:creationId xmlns:a16="http://schemas.microsoft.com/office/drawing/2014/main" id="{A158E200-57CD-4851-9EAF-D6094303B284}"/>
                    </a:ext>
                  </a:extLst>
                </p:cNvPr>
                <p:cNvGrpSpPr/>
                <p:nvPr/>
              </p:nvGrpSpPr>
              <p:grpSpPr>
                <a:xfrm>
                  <a:off x="10581807" y="2139846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32" name="Flowchart: Collate 631">
                    <a:extLst>
                      <a:ext uri="{FF2B5EF4-FFF2-40B4-BE49-F238E27FC236}">
                        <a16:creationId xmlns:a16="http://schemas.microsoft.com/office/drawing/2014/main" id="{EBF63112-612E-46F9-9F0B-6C3C9802DE1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3" name="Flowchart: Collate 632">
                    <a:extLst>
                      <a:ext uri="{FF2B5EF4-FFF2-40B4-BE49-F238E27FC236}">
                        <a16:creationId xmlns:a16="http://schemas.microsoft.com/office/drawing/2014/main" id="{352E2A7E-ACD0-41A7-AEE8-BC5198F1B9F6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4" name="Quad Arrow 543">
                    <a:extLst>
                      <a:ext uri="{FF2B5EF4-FFF2-40B4-BE49-F238E27FC236}">
                        <a16:creationId xmlns:a16="http://schemas.microsoft.com/office/drawing/2014/main" id="{7941B652-013B-437D-BFBC-1B03EF5FEC8E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5" name="Group 132">
                  <a:extLst>
                    <a:ext uri="{FF2B5EF4-FFF2-40B4-BE49-F238E27FC236}">
                      <a16:creationId xmlns:a16="http://schemas.microsoft.com/office/drawing/2014/main" id="{9CFE7675-8E95-4134-ABFF-29AA79540217}"/>
                    </a:ext>
                  </a:extLst>
                </p:cNvPr>
                <p:cNvGrpSpPr/>
                <p:nvPr/>
              </p:nvGrpSpPr>
              <p:grpSpPr>
                <a:xfrm>
                  <a:off x="11777273" y="2143594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29" name="Flowchart: Collate 628">
                    <a:extLst>
                      <a:ext uri="{FF2B5EF4-FFF2-40B4-BE49-F238E27FC236}">
                        <a16:creationId xmlns:a16="http://schemas.microsoft.com/office/drawing/2014/main" id="{E7D98FEF-FC1E-44F4-AA37-21512A6932A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0" name="Flowchart: Collate 629">
                    <a:extLst>
                      <a:ext uri="{FF2B5EF4-FFF2-40B4-BE49-F238E27FC236}">
                        <a16:creationId xmlns:a16="http://schemas.microsoft.com/office/drawing/2014/main" id="{5CF630F5-A295-473C-BF2B-106774F9518D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1" name="Quad Arrow 540">
                    <a:extLst>
                      <a:ext uri="{FF2B5EF4-FFF2-40B4-BE49-F238E27FC236}">
                        <a16:creationId xmlns:a16="http://schemas.microsoft.com/office/drawing/2014/main" id="{0593C97D-123F-43FA-B1E0-E7EA320D3A21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26" name="Diamond 625">
                  <a:extLst>
                    <a:ext uri="{FF2B5EF4-FFF2-40B4-BE49-F238E27FC236}">
                      <a16:creationId xmlns:a16="http://schemas.microsoft.com/office/drawing/2014/main" id="{2481E37D-DF35-440C-81C5-4DA3A70D7863}"/>
                    </a:ext>
                  </a:extLst>
                </p:cNvPr>
                <p:cNvSpPr/>
                <p:nvPr/>
              </p:nvSpPr>
              <p:spPr>
                <a:xfrm>
                  <a:off x="9144000" y="243840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Diamond 626">
                  <a:extLst>
                    <a:ext uri="{FF2B5EF4-FFF2-40B4-BE49-F238E27FC236}">
                      <a16:creationId xmlns:a16="http://schemas.microsoft.com/office/drawing/2014/main" id="{94FFCF7F-120A-4CBD-895B-775704C9ACFF}"/>
                    </a:ext>
                  </a:extLst>
                </p:cNvPr>
                <p:cNvSpPr/>
                <p:nvPr/>
              </p:nvSpPr>
              <p:spPr>
                <a:xfrm>
                  <a:off x="10347960" y="242316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8" name="Diamond 627">
                  <a:extLst>
                    <a:ext uri="{FF2B5EF4-FFF2-40B4-BE49-F238E27FC236}">
                      <a16:creationId xmlns:a16="http://schemas.microsoft.com/office/drawing/2014/main" id="{ED15F095-98CE-4A0B-924F-08F45E4DADEF}"/>
                    </a:ext>
                  </a:extLst>
                </p:cNvPr>
                <p:cNvSpPr/>
                <p:nvPr/>
              </p:nvSpPr>
              <p:spPr>
                <a:xfrm>
                  <a:off x="11536680" y="237744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95" name="Group 185">
              <a:extLst>
                <a:ext uri="{FF2B5EF4-FFF2-40B4-BE49-F238E27FC236}">
                  <a16:creationId xmlns:a16="http://schemas.microsoft.com/office/drawing/2014/main" id="{16B6854B-B3C2-4281-B8F9-F5C1E2D8F422}"/>
                </a:ext>
              </a:extLst>
            </p:cNvPr>
            <p:cNvGrpSpPr/>
            <p:nvPr/>
          </p:nvGrpSpPr>
          <p:grpSpPr>
            <a:xfrm>
              <a:off x="609600" y="3834724"/>
              <a:ext cx="838200" cy="486932"/>
              <a:chOff x="228600" y="2158324"/>
              <a:chExt cx="838200" cy="486932"/>
            </a:xfrm>
          </p:grpSpPr>
          <p:grpSp>
            <p:nvGrpSpPr>
              <p:cNvPr id="596" name="Group 36">
                <a:extLst>
                  <a:ext uri="{FF2B5EF4-FFF2-40B4-BE49-F238E27FC236}">
                    <a16:creationId xmlns:a16="http://schemas.microsoft.com/office/drawing/2014/main" id="{9C04D624-BD32-41DE-80D7-AFB9C276B4C9}"/>
                  </a:ext>
                </a:extLst>
              </p:cNvPr>
              <p:cNvGrpSpPr/>
              <p:nvPr/>
            </p:nvGrpSpPr>
            <p:grpSpPr>
              <a:xfrm>
                <a:off x="228600" y="2158324"/>
                <a:ext cx="838200" cy="486932"/>
                <a:chOff x="3874062" y="2228952"/>
                <a:chExt cx="2983938" cy="1733448"/>
              </a:xfrm>
            </p:grpSpPr>
            <p:sp>
              <p:nvSpPr>
                <p:cNvPr id="598" name="Round Same Side Corner Rectangle 506">
                  <a:extLst>
                    <a:ext uri="{FF2B5EF4-FFF2-40B4-BE49-F238E27FC236}">
                      <a16:creationId xmlns:a16="http://schemas.microsoft.com/office/drawing/2014/main" id="{92872732-DCA3-4755-8324-5D028F0DED56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9" name="Block Arc 598">
                  <a:extLst>
                    <a:ext uri="{FF2B5EF4-FFF2-40B4-BE49-F238E27FC236}">
                      <a16:creationId xmlns:a16="http://schemas.microsoft.com/office/drawing/2014/main" id="{2285722A-49F8-4607-BBB6-4FDD86D0D48F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0" name="Oval 599">
                  <a:extLst>
                    <a:ext uri="{FF2B5EF4-FFF2-40B4-BE49-F238E27FC236}">
                      <a16:creationId xmlns:a16="http://schemas.microsoft.com/office/drawing/2014/main" id="{B738A572-5FB6-4AD7-9AAA-63EC953DBB4D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1" name="Oval 600">
                  <a:extLst>
                    <a:ext uri="{FF2B5EF4-FFF2-40B4-BE49-F238E27FC236}">
                      <a16:creationId xmlns:a16="http://schemas.microsoft.com/office/drawing/2014/main" id="{259B6E85-B03B-495A-964F-87ABF33DA58A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Oval 601">
                  <a:extLst>
                    <a:ext uri="{FF2B5EF4-FFF2-40B4-BE49-F238E27FC236}">
                      <a16:creationId xmlns:a16="http://schemas.microsoft.com/office/drawing/2014/main" id="{21E203D3-16DF-4523-A801-BBEB0B3824C1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Oval 602">
                  <a:extLst>
                    <a:ext uri="{FF2B5EF4-FFF2-40B4-BE49-F238E27FC236}">
                      <a16:creationId xmlns:a16="http://schemas.microsoft.com/office/drawing/2014/main" id="{64F5494B-11B0-4497-A27B-2FB6FB6D89F6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B928C882-E209-40E2-B4E4-6B973D7819A4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69" name="Group 602">
            <a:extLst>
              <a:ext uri="{FF2B5EF4-FFF2-40B4-BE49-F238E27FC236}">
                <a16:creationId xmlns:a16="http://schemas.microsoft.com/office/drawing/2014/main" id="{1354F056-6450-448C-818C-CA168BF5DB95}"/>
              </a:ext>
            </a:extLst>
          </p:cNvPr>
          <p:cNvGrpSpPr/>
          <p:nvPr/>
        </p:nvGrpSpPr>
        <p:grpSpPr>
          <a:xfrm>
            <a:off x="419337" y="3245482"/>
            <a:ext cx="1574800" cy="3093734"/>
            <a:chOff x="381000" y="420466"/>
            <a:chExt cx="3540113" cy="5425343"/>
          </a:xfrm>
        </p:grpSpPr>
        <p:grpSp>
          <p:nvGrpSpPr>
            <p:cNvPr id="670" name="Group 181">
              <a:extLst>
                <a:ext uri="{FF2B5EF4-FFF2-40B4-BE49-F238E27FC236}">
                  <a16:creationId xmlns:a16="http://schemas.microsoft.com/office/drawing/2014/main" id="{F60A1F08-0C73-4445-925A-35C1A0EBEA46}"/>
                </a:ext>
              </a:extLst>
            </p:cNvPr>
            <p:cNvGrpSpPr/>
            <p:nvPr/>
          </p:nvGrpSpPr>
          <p:grpSpPr>
            <a:xfrm>
              <a:off x="560446" y="420466"/>
              <a:ext cx="3360667" cy="5425343"/>
              <a:chOff x="560446" y="420466"/>
              <a:chExt cx="3360667" cy="5425343"/>
            </a:xfrm>
          </p:grpSpPr>
          <p:grpSp>
            <p:nvGrpSpPr>
              <p:cNvPr id="680" name="Group 173">
                <a:extLst>
                  <a:ext uri="{FF2B5EF4-FFF2-40B4-BE49-F238E27FC236}">
                    <a16:creationId xmlns:a16="http://schemas.microsoft.com/office/drawing/2014/main" id="{90C08525-AFA3-48F2-BC11-5F1428B457D8}"/>
                  </a:ext>
                </a:extLst>
              </p:cNvPr>
              <p:cNvGrpSpPr/>
              <p:nvPr/>
            </p:nvGrpSpPr>
            <p:grpSpPr>
              <a:xfrm>
                <a:off x="2133600" y="5105400"/>
                <a:ext cx="783670" cy="664209"/>
                <a:chOff x="3864530" y="5516614"/>
                <a:chExt cx="1031368" cy="874149"/>
              </a:xfrm>
            </p:grpSpPr>
            <p:sp>
              <p:nvSpPr>
                <p:cNvPr id="747" name="Oval 746">
                  <a:extLst>
                    <a:ext uri="{FF2B5EF4-FFF2-40B4-BE49-F238E27FC236}">
                      <a16:creationId xmlns:a16="http://schemas.microsoft.com/office/drawing/2014/main" id="{7546EF6F-263B-4BDA-AD98-BB6CF9E86A6B}"/>
                    </a:ext>
                  </a:extLst>
                </p:cNvPr>
                <p:cNvSpPr/>
                <p:nvPr/>
              </p:nvSpPr>
              <p:spPr>
                <a:xfrm rot="2101605">
                  <a:off x="3864530" y="5516614"/>
                  <a:ext cx="1030210" cy="874149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" name="Oval 747">
                  <a:extLst>
                    <a:ext uri="{FF2B5EF4-FFF2-40B4-BE49-F238E27FC236}">
                      <a16:creationId xmlns:a16="http://schemas.microsoft.com/office/drawing/2014/main" id="{ACBC2B24-9E62-4DC8-A9D5-0C3ABFC4F460}"/>
                    </a:ext>
                  </a:extLst>
                </p:cNvPr>
                <p:cNvSpPr/>
                <p:nvPr/>
              </p:nvSpPr>
              <p:spPr>
                <a:xfrm>
                  <a:off x="4038600" y="5638800"/>
                  <a:ext cx="838200" cy="609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9" name="Moon 748">
                  <a:extLst>
                    <a:ext uri="{FF2B5EF4-FFF2-40B4-BE49-F238E27FC236}">
                      <a16:creationId xmlns:a16="http://schemas.microsoft.com/office/drawing/2014/main" id="{E61BBE90-301C-43E5-A871-FD5E64C92DC3}"/>
                    </a:ext>
                  </a:extLst>
                </p:cNvPr>
                <p:cNvSpPr/>
                <p:nvPr/>
              </p:nvSpPr>
              <p:spPr>
                <a:xfrm rot="4319138">
                  <a:off x="4314905" y="5563212"/>
                  <a:ext cx="281239" cy="880746"/>
                </a:xfrm>
                <a:prstGeom prst="mo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1" name="Group 177">
                <a:extLst>
                  <a:ext uri="{FF2B5EF4-FFF2-40B4-BE49-F238E27FC236}">
                    <a16:creationId xmlns:a16="http://schemas.microsoft.com/office/drawing/2014/main" id="{BD649FD3-55E4-40C9-A61D-FAB1D352D16B}"/>
                  </a:ext>
                </a:extLst>
              </p:cNvPr>
              <p:cNvGrpSpPr/>
              <p:nvPr/>
            </p:nvGrpSpPr>
            <p:grpSpPr>
              <a:xfrm flipH="1">
                <a:off x="1447800" y="5181600"/>
                <a:ext cx="783670" cy="664209"/>
                <a:chOff x="3864530" y="5516614"/>
                <a:chExt cx="1031368" cy="874149"/>
              </a:xfrm>
            </p:grpSpPr>
            <p:sp>
              <p:nvSpPr>
                <p:cNvPr id="744" name="Oval 743">
                  <a:extLst>
                    <a:ext uri="{FF2B5EF4-FFF2-40B4-BE49-F238E27FC236}">
                      <a16:creationId xmlns:a16="http://schemas.microsoft.com/office/drawing/2014/main" id="{AD6E91FD-A2DC-4FC6-AE47-995009C63B1D}"/>
                    </a:ext>
                  </a:extLst>
                </p:cNvPr>
                <p:cNvSpPr/>
                <p:nvPr/>
              </p:nvSpPr>
              <p:spPr>
                <a:xfrm rot="2101605">
                  <a:off x="3864530" y="5516614"/>
                  <a:ext cx="1030210" cy="874149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5" name="Oval 744">
                  <a:extLst>
                    <a:ext uri="{FF2B5EF4-FFF2-40B4-BE49-F238E27FC236}">
                      <a16:creationId xmlns:a16="http://schemas.microsoft.com/office/drawing/2014/main" id="{1189253C-FBAD-41B7-BBB0-312F031BC90D}"/>
                    </a:ext>
                  </a:extLst>
                </p:cNvPr>
                <p:cNvSpPr/>
                <p:nvPr/>
              </p:nvSpPr>
              <p:spPr>
                <a:xfrm>
                  <a:off x="4038600" y="5638800"/>
                  <a:ext cx="838200" cy="609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6" name="Moon 745">
                  <a:extLst>
                    <a:ext uri="{FF2B5EF4-FFF2-40B4-BE49-F238E27FC236}">
                      <a16:creationId xmlns:a16="http://schemas.microsoft.com/office/drawing/2014/main" id="{8404D51B-8968-49DA-89CD-0C8A023C884A}"/>
                    </a:ext>
                  </a:extLst>
                </p:cNvPr>
                <p:cNvSpPr/>
                <p:nvPr/>
              </p:nvSpPr>
              <p:spPr>
                <a:xfrm rot="4319138">
                  <a:off x="4314905" y="5563212"/>
                  <a:ext cx="281239" cy="880746"/>
                </a:xfrm>
                <a:prstGeom prst="mo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2" name="Group 165">
                <a:extLst>
                  <a:ext uri="{FF2B5EF4-FFF2-40B4-BE49-F238E27FC236}">
                    <a16:creationId xmlns:a16="http://schemas.microsoft.com/office/drawing/2014/main" id="{228DAC24-81BA-4C25-8032-91CED3AD5DE1}"/>
                  </a:ext>
                </a:extLst>
              </p:cNvPr>
              <p:cNvGrpSpPr/>
              <p:nvPr/>
            </p:nvGrpSpPr>
            <p:grpSpPr>
              <a:xfrm>
                <a:off x="560446" y="420466"/>
                <a:ext cx="3360667" cy="4965982"/>
                <a:chOff x="560446" y="420466"/>
                <a:chExt cx="3360667" cy="4965982"/>
              </a:xfrm>
            </p:grpSpPr>
            <p:sp>
              <p:nvSpPr>
                <p:cNvPr id="683" name="Rounded Rectangle 435">
                  <a:extLst>
                    <a:ext uri="{FF2B5EF4-FFF2-40B4-BE49-F238E27FC236}">
                      <a16:creationId xmlns:a16="http://schemas.microsoft.com/office/drawing/2014/main" id="{53BE16F0-E0E9-4672-88BD-27748944D705}"/>
                    </a:ext>
                  </a:extLst>
                </p:cNvPr>
                <p:cNvSpPr/>
                <p:nvPr/>
              </p:nvSpPr>
              <p:spPr>
                <a:xfrm>
                  <a:off x="838200" y="1371600"/>
                  <a:ext cx="2667000" cy="2362200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4" name="Oval 2">
                  <a:extLst>
                    <a:ext uri="{FF2B5EF4-FFF2-40B4-BE49-F238E27FC236}">
                      <a16:creationId xmlns:a16="http://schemas.microsoft.com/office/drawing/2014/main" id="{6E527CF7-1433-4E1A-804B-ED9955E0A3C8}"/>
                    </a:ext>
                  </a:extLst>
                </p:cNvPr>
                <p:cNvSpPr/>
                <p:nvPr/>
              </p:nvSpPr>
              <p:spPr>
                <a:xfrm rot="3435232" flipH="1">
                  <a:off x="2829629" y="3776238"/>
                  <a:ext cx="702478" cy="7701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5" name="Oval 3">
                  <a:extLst>
                    <a:ext uri="{FF2B5EF4-FFF2-40B4-BE49-F238E27FC236}">
                      <a16:creationId xmlns:a16="http://schemas.microsoft.com/office/drawing/2014/main" id="{5BCEA0EA-EACC-4BDA-ABF7-5B850F00C4E5}"/>
                    </a:ext>
                  </a:extLst>
                </p:cNvPr>
                <p:cNvSpPr/>
                <p:nvPr/>
              </p:nvSpPr>
              <p:spPr>
                <a:xfrm rot="18164768">
                  <a:off x="924630" y="3776238"/>
                  <a:ext cx="702478" cy="7701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6" name="Trapezoid 685">
                  <a:extLst>
                    <a:ext uri="{FF2B5EF4-FFF2-40B4-BE49-F238E27FC236}">
                      <a16:creationId xmlns:a16="http://schemas.microsoft.com/office/drawing/2014/main" id="{2CCCD3B0-AD24-4BF7-A767-08E6F3512CEC}"/>
                    </a:ext>
                  </a:extLst>
                </p:cNvPr>
                <p:cNvSpPr/>
                <p:nvPr/>
              </p:nvSpPr>
              <p:spPr>
                <a:xfrm>
                  <a:off x="1380126" y="2998024"/>
                  <a:ext cx="1648336" cy="2388424"/>
                </a:xfrm>
                <a:prstGeom prst="trapezoid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Trapezoid 686">
                  <a:extLst>
                    <a:ext uri="{FF2B5EF4-FFF2-40B4-BE49-F238E27FC236}">
                      <a16:creationId xmlns:a16="http://schemas.microsoft.com/office/drawing/2014/main" id="{3FBAFA51-581D-4E61-A34B-E93D130E5BCF}"/>
                    </a:ext>
                  </a:extLst>
                </p:cNvPr>
                <p:cNvSpPr/>
                <p:nvPr/>
              </p:nvSpPr>
              <p:spPr>
                <a:xfrm rot="20676161" flipH="1">
                  <a:off x="2449995" y="2425936"/>
                  <a:ext cx="917342" cy="1778506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8" name="Trapezoid 687">
                  <a:extLst>
                    <a:ext uri="{FF2B5EF4-FFF2-40B4-BE49-F238E27FC236}">
                      <a16:creationId xmlns:a16="http://schemas.microsoft.com/office/drawing/2014/main" id="{C00F108D-B76E-4FCA-8B42-04752A940879}"/>
                    </a:ext>
                  </a:extLst>
                </p:cNvPr>
                <p:cNvSpPr/>
                <p:nvPr/>
              </p:nvSpPr>
              <p:spPr>
                <a:xfrm rot="996339">
                  <a:off x="1023509" y="2480168"/>
                  <a:ext cx="976135" cy="1720839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9" name="Trapezoid 688">
                  <a:extLst>
                    <a:ext uri="{FF2B5EF4-FFF2-40B4-BE49-F238E27FC236}">
                      <a16:creationId xmlns:a16="http://schemas.microsoft.com/office/drawing/2014/main" id="{DAEEAA57-D483-4AE0-9C74-5F959867C4F8}"/>
                    </a:ext>
                  </a:extLst>
                </p:cNvPr>
                <p:cNvSpPr/>
                <p:nvPr/>
              </p:nvSpPr>
              <p:spPr>
                <a:xfrm>
                  <a:off x="1380126" y="2717033"/>
                  <a:ext cx="1648336" cy="2388424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0" name="Oval 689">
                  <a:extLst>
                    <a:ext uri="{FF2B5EF4-FFF2-40B4-BE49-F238E27FC236}">
                      <a16:creationId xmlns:a16="http://schemas.microsoft.com/office/drawing/2014/main" id="{5B26F553-6CEE-471D-A7E8-C1C4D39C338C}"/>
                    </a:ext>
                  </a:extLst>
                </p:cNvPr>
                <p:cNvSpPr/>
                <p:nvPr/>
              </p:nvSpPr>
              <p:spPr>
                <a:xfrm>
                  <a:off x="1792210" y="2155051"/>
                  <a:ext cx="824168" cy="84297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1" name="Oval 13">
                  <a:extLst>
                    <a:ext uri="{FF2B5EF4-FFF2-40B4-BE49-F238E27FC236}">
                      <a16:creationId xmlns:a16="http://schemas.microsoft.com/office/drawing/2014/main" id="{AA19F01F-943F-46AD-91D2-F7CC5F8841FB}"/>
                    </a:ext>
                  </a:extLst>
                </p:cNvPr>
                <p:cNvSpPr/>
                <p:nvPr/>
              </p:nvSpPr>
              <p:spPr>
                <a:xfrm>
                  <a:off x="1174084" y="890591"/>
                  <a:ext cx="2060420" cy="1966937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2" name="Round Diagonal Corner Rectangle 444">
                  <a:extLst>
                    <a:ext uri="{FF2B5EF4-FFF2-40B4-BE49-F238E27FC236}">
                      <a16:creationId xmlns:a16="http://schemas.microsoft.com/office/drawing/2014/main" id="{3A6A8AFD-35F7-47CC-A053-CF34C3B4E798}"/>
                    </a:ext>
                  </a:extLst>
                </p:cNvPr>
                <p:cNvSpPr/>
                <p:nvPr/>
              </p:nvSpPr>
              <p:spPr>
                <a:xfrm rot="2884430">
                  <a:off x="1952439" y="909506"/>
                  <a:ext cx="1425463" cy="771072"/>
                </a:xfrm>
                <a:prstGeom prst="round2DiagRect">
                  <a:avLst>
                    <a:gd name="adj1" fmla="val 50000"/>
                    <a:gd name="adj2" fmla="val 13374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3" name="Round Diagonal Corner Rectangle 445">
                  <a:extLst>
                    <a:ext uri="{FF2B5EF4-FFF2-40B4-BE49-F238E27FC236}">
                      <a16:creationId xmlns:a16="http://schemas.microsoft.com/office/drawing/2014/main" id="{AB7A3DCF-4398-4F7E-9F28-2E0B724B0C1C}"/>
                    </a:ext>
                  </a:extLst>
                </p:cNvPr>
                <p:cNvSpPr/>
                <p:nvPr/>
              </p:nvSpPr>
              <p:spPr>
                <a:xfrm>
                  <a:off x="1066800" y="762000"/>
                  <a:ext cx="1447800" cy="990600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Trapezoid 693">
                  <a:extLst>
                    <a:ext uri="{FF2B5EF4-FFF2-40B4-BE49-F238E27FC236}">
                      <a16:creationId xmlns:a16="http://schemas.microsoft.com/office/drawing/2014/main" id="{F8B456F3-A991-4145-AC50-11B9097F675B}"/>
                    </a:ext>
                  </a:extLst>
                </p:cNvPr>
                <p:cNvSpPr/>
                <p:nvPr/>
              </p:nvSpPr>
              <p:spPr>
                <a:xfrm rot="996339">
                  <a:off x="560446" y="1055798"/>
                  <a:ext cx="807082" cy="2403854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Trapezoid 694">
                  <a:extLst>
                    <a:ext uri="{FF2B5EF4-FFF2-40B4-BE49-F238E27FC236}">
                      <a16:creationId xmlns:a16="http://schemas.microsoft.com/office/drawing/2014/main" id="{9E6D9FA5-120A-40A3-BF73-025E99C4A8F3}"/>
                    </a:ext>
                  </a:extLst>
                </p:cNvPr>
                <p:cNvSpPr/>
                <p:nvPr/>
              </p:nvSpPr>
              <p:spPr>
                <a:xfrm rot="20603661" flipH="1">
                  <a:off x="3114031" y="1136672"/>
                  <a:ext cx="807082" cy="2179705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Chord 695">
                  <a:extLst>
                    <a:ext uri="{FF2B5EF4-FFF2-40B4-BE49-F238E27FC236}">
                      <a16:creationId xmlns:a16="http://schemas.microsoft.com/office/drawing/2014/main" id="{132177FD-C0DC-4334-89F3-1C997BCC940C}"/>
                    </a:ext>
                  </a:extLst>
                </p:cNvPr>
                <p:cNvSpPr/>
                <p:nvPr/>
              </p:nvSpPr>
              <p:spPr>
                <a:xfrm rot="11111887">
                  <a:off x="906039" y="420466"/>
                  <a:ext cx="2626723" cy="1616787"/>
                </a:xfrm>
                <a:prstGeom prst="chord">
                  <a:avLst>
                    <a:gd name="adj1" fmla="val 243305"/>
                    <a:gd name="adj2" fmla="val 9993495"/>
                  </a:avLst>
                </a:prstGeom>
                <a:solidFill>
                  <a:schemeClr val="bg2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Cross 696">
                  <a:extLst>
                    <a:ext uri="{FF2B5EF4-FFF2-40B4-BE49-F238E27FC236}">
                      <a16:creationId xmlns:a16="http://schemas.microsoft.com/office/drawing/2014/main" id="{4CDCDF1F-098B-4DED-9079-0F66E6A56A87}"/>
                    </a:ext>
                  </a:extLst>
                </p:cNvPr>
                <p:cNvSpPr/>
                <p:nvPr/>
              </p:nvSpPr>
              <p:spPr>
                <a:xfrm>
                  <a:off x="838200" y="914400"/>
                  <a:ext cx="2667000" cy="533400"/>
                </a:xfrm>
                <a:prstGeom prst="plus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98" name="Group 119">
                  <a:extLst>
                    <a:ext uri="{FF2B5EF4-FFF2-40B4-BE49-F238E27FC236}">
                      <a16:creationId xmlns:a16="http://schemas.microsoft.com/office/drawing/2014/main" id="{4855513C-D986-4881-9BC9-2F9878D5664B}"/>
                    </a:ext>
                  </a:extLst>
                </p:cNvPr>
                <p:cNvGrpSpPr/>
                <p:nvPr/>
              </p:nvGrpSpPr>
              <p:grpSpPr>
                <a:xfrm>
                  <a:off x="1219200" y="914400"/>
                  <a:ext cx="1983698" cy="644577"/>
                  <a:chOff x="3352800" y="5486400"/>
                  <a:chExt cx="3429000" cy="838200"/>
                </a:xfrm>
              </p:grpSpPr>
              <p:grpSp>
                <p:nvGrpSpPr>
                  <p:cNvPr id="732" name="Group 109">
                    <a:extLst>
                      <a:ext uri="{FF2B5EF4-FFF2-40B4-BE49-F238E27FC236}">
                        <a16:creationId xmlns:a16="http://schemas.microsoft.com/office/drawing/2014/main" id="{6C4D6DDC-F515-47C3-922F-CD9DB90DE76F}"/>
                      </a:ext>
                    </a:extLst>
                  </p:cNvPr>
                  <p:cNvGrpSpPr/>
                  <p:nvPr/>
                </p:nvGrpSpPr>
                <p:grpSpPr>
                  <a:xfrm>
                    <a:off x="3352800" y="5486400"/>
                    <a:ext cx="914400" cy="838200"/>
                    <a:chOff x="3352800" y="5486400"/>
                    <a:chExt cx="914400" cy="838200"/>
                  </a:xfrm>
                </p:grpSpPr>
                <p:sp>
                  <p:nvSpPr>
                    <p:cNvPr id="742" name="Quad Arrow 494">
                      <a:extLst>
                        <a:ext uri="{FF2B5EF4-FFF2-40B4-BE49-F238E27FC236}">
                          <a16:creationId xmlns:a16="http://schemas.microsoft.com/office/drawing/2014/main" id="{65B3AAF1-1A93-4D4A-9192-3F2FCEE3F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800" y="5486400"/>
                      <a:ext cx="914400" cy="838200"/>
                    </a:xfrm>
                    <a:prstGeom prst="quadArrow">
                      <a:avLst>
                        <a:gd name="adj1" fmla="val 6255"/>
                        <a:gd name="adj2" fmla="val 22500"/>
                        <a:gd name="adj3" fmla="val 22500"/>
                      </a:avLst>
                    </a:prstGeom>
                    <a:solidFill>
                      <a:srgbClr val="E5B875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3" name="Rounded Rectangle 495">
                      <a:extLst>
                        <a:ext uri="{FF2B5EF4-FFF2-40B4-BE49-F238E27FC236}">
                          <a16:creationId xmlns:a16="http://schemas.microsoft.com/office/drawing/2014/main" id="{FF0BC43B-533B-4EFC-9EA9-8BC02C073C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091" y="5738734"/>
                      <a:ext cx="304800" cy="30480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3" name="Group 110">
                    <a:extLst>
                      <a:ext uri="{FF2B5EF4-FFF2-40B4-BE49-F238E27FC236}">
                        <a16:creationId xmlns:a16="http://schemas.microsoft.com/office/drawing/2014/main" id="{86146796-9BDB-4822-8FE3-34226833C5CC}"/>
                      </a:ext>
                    </a:extLst>
                  </p:cNvPr>
                  <p:cNvGrpSpPr/>
                  <p:nvPr/>
                </p:nvGrpSpPr>
                <p:grpSpPr>
                  <a:xfrm>
                    <a:off x="4191000" y="5486400"/>
                    <a:ext cx="914400" cy="838200"/>
                    <a:chOff x="3352800" y="5486400"/>
                    <a:chExt cx="914400" cy="838200"/>
                  </a:xfrm>
                </p:grpSpPr>
                <p:sp>
                  <p:nvSpPr>
                    <p:cNvPr id="740" name="Quad Arrow 492">
                      <a:extLst>
                        <a:ext uri="{FF2B5EF4-FFF2-40B4-BE49-F238E27FC236}">
                          <a16:creationId xmlns:a16="http://schemas.microsoft.com/office/drawing/2014/main" id="{AEF563DE-F723-47C1-81EA-C8CC8950A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800" y="5486400"/>
                      <a:ext cx="914400" cy="838200"/>
                    </a:xfrm>
                    <a:prstGeom prst="quadArrow">
                      <a:avLst>
                        <a:gd name="adj1" fmla="val 6255"/>
                        <a:gd name="adj2" fmla="val 22500"/>
                        <a:gd name="adj3" fmla="val 22500"/>
                      </a:avLst>
                    </a:prstGeom>
                    <a:solidFill>
                      <a:srgbClr val="E5B875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1" name="Rounded Rectangle 493">
                      <a:extLst>
                        <a:ext uri="{FF2B5EF4-FFF2-40B4-BE49-F238E27FC236}">
                          <a16:creationId xmlns:a16="http://schemas.microsoft.com/office/drawing/2014/main" id="{2032BDD9-B139-45F8-BDE9-9518A599BB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091" y="5738734"/>
                      <a:ext cx="304800" cy="30480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4" name="Group 113">
                    <a:extLst>
                      <a:ext uri="{FF2B5EF4-FFF2-40B4-BE49-F238E27FC236}">
                        <a16:creationId xmlns:a16="http://schemas.microsoft.com/office/drawing/2014/main" id="{1D8097B2-54FA-46D9-8D23-8781D4F41252}"/>
                      </a:ext>
                    </a:extLst>
                  </p:cNvPr>
                  <p:cNvGrpSpPr/>
                  <p:nvPr/>
                </p:nvGrpSpPr>
                <p:grpSpPr>
                  <a:xfrm>
                    <a:off x="5029200" y="5486400"/>
                    <a:ext cx="914400" cy="838200"/>
                    <a:chOff x="3352800" y="5486400"/>
                    <a:chExt cx="914400" cy="838200"/>
                  </a:xfrm>
                </p:grpSpPr>
                <p:sp>
                  <p:nvSpPr>
                    <p:cNvPr id="738" name="Quad Arrow 490">
                      <a:extLst>
                        <a:ext uri="{FF2B5EF4-FFF2-40B4-BE49-F238E27FC236}">
                          <a16:creationId xmlns:a16="http://schemas.microsoft.com/office/drawing/2014/main" id="{BAE23E1A-FCE3-48D1-8E7E-DAFBFAAA9F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800" y="5486400"/>
                      <a:ext cx="914400" cy="838200"/>
                    </a:xfrm>
                    <a:prstGeom prst="quadArrow">
                      <a:avLst>
                        <a:gd name="adj1" fmla="val 6255"/>
                        <a:gd name="adj2" fmla="val 22500"/>
                        <a:gd name="adj3" fmla="val 22500"/>
                      </a:avLst>
                    </a:prstGeom>
                    <a:solidFill>
                      <a:srgbClr val="E5B875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9" name="Rounded Rectangle 491">
                      <a:extLst>
                        <a:ext uri="{FF2B5EF4-FFF2-40B4-BE49-F238E27FC236}">
                          <a16:creationId xmlns:a16="http://schemas.microsoft.com/office/drawing/2014/main" id="{BF52CD40-4A14-4F18-B091-4AB297E56F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091" y="5738734"/>
                      <a:ext cx="304800" cy="30480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5" name="Group 116">
                    <a:extLst>
                      <a:ext uri="{FF2B5EF4-FFF2-40B4-BE49-F238E27FC236}">
                        <a16:creationId xmlns:a16="http://schemas.microsoft.com/office/drawing/2014/main" id="{7E05F97F-3712-4132-93FB-DF25DE961341}"/>
                      </a:ext>
                    </a:extLst>
                  </p:cNvPr>
                  <p:cNvGrpSpPr/>
                  <p:nvPr/>
                </p:nvGrpSpPr>
                <p:grpSpPr>
                  <a:xfrm>
                    <a:off x="5867400" y="5486400"/>
                    <a:ext cx="914400" cy="838200"/>
                    <a:chOff x="3352800" y="5486400"/>
                    <a:chExt cx="914400" cy="838200"/>
                  </a:xfrm>
                </p:grpSpPr>
                <p:sp>
                  <p:nvSpPr>
                    <p:cNvPr id="736" name="Quad Arrow 488">
                      <a:extLst>
                        <a:ext uri="{FF2B5EF4-FFF2-40B4-BE49-F238E27FC236}">
                          <a16:creationId xmlns:a16="http://schemas.microsoft.com/office/drawing/2014/main" id="{2A6306E5-9CF0-442C-867C-74BF3A76E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800" y="5486400"/>
                      <a:ext cx="914400" cy="838200"/>
                    </a:xfrm>
                    <a:prstGeom prst="quadArrow">
                      <a:avLst>
                        <a:gd name="adj1" fmla="val 6255"/>
                        <a:gd name="adj2" fmla="val 22500"/>
                        <a:gd name="adj3" fmla="val 22500"/>
                      </a:avLst>
                    </a:prstGeom>
                    <a:solidFill>
                      <a:srgbClr val="E5B875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7" name="Rounded Rectangle 489">
                      <a:extLst>
                        <a:ext uri="{FF2B5EF4-FFF2-40B4-BE49-F238E27FC236}">
                          <a16:creationId xmlns:a16="http://schemas.microsoft.com/office/drawing/2014/main" id="{EC11C138-4AB8-40A2-9FE0-BE588AC8C8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091" y="5738734"/>
                      <a:ext cx="304800" cy="30480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99" name="Group 134">
                  <a:extLst>
                    <a:ext uri="{FF2B5EF4-FFF2-40B4-BE49-F238E27FC236}">
                      <a16:creationId xmlns:a16="http://schemas.microsoft.com/office/drawing/2014/main" id="{B07B8746-D6F9-4FCF-BEFF-33C23EF7EAB7}"/>
                    </a:ext>
                  </a:extLst>
                </p:cNvPr>
                <p:cNvGrpSpPr/>
                <p:nvPr/>
              </p:nvGrpSpPr>
              <p:grpSpPr>
                <a:xfrm rot="17163614">
                  <a:off x="297833" y="3730952"/>
                  <a:ext cx="2514600" cy="609600"/>
                  <a:chOff x="3124200" y="5715000"/>
                  <a:chExt cx="2514600" cy="609600"/>
                </a:xfrm>
              </p:grpSpPr>
              <p:sp>
                <p:nvSpPr>
                  <p:cNvPr id="718" name="Rounded Rectangle 470">
                    <a:extLst>
                      <a:ext uri="{FF2B5EF4-FFF2-40B4-BE49-F238E27FC236}">
                        <a16:creationId xmlns:a16="http://schemas.microsoft.com/office/drawing/2014/main" id="{3842C665-5B32-440D-A689-B065781D4615}"/>
                      </a:ext>
                    </a:extLst>
                  </p:cNvPr>
                  <p:cNvSpPr/>
                  <p:nvPr/>
                </p:nvSpPr>
                <p:spPr>
                  <a:xfrm>
                    <a:off x="3124200" y="5715000"/>
                    <a:ext cx="2514600" cy="609600"/>
                  </a:xfrm>
                  <a:prstGeom prst="round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19" name="Group 120">
                    <a:extLst>
                      <a:ext uri="{FF2B5EF4-FFF2-40B4-BE49-F238E27FC236}">
                        <a16:creationId xmlns:a16="http://schemas.microsoft.com/office/drawing/2014/main" id="{F8FA130E-50DA-4E55-97C9-E3183D11FE2E}"/>
                      </a:ext>
                    </a:extLst>
                  </p:cNvPr>
                  <p:cNvGrpSpPr/>
                  <p:nvPr/>
                </p:nvGrpSpPr>
                <p:grpSpPr>
                  <a:xfrm>
                    <a:off x="3200400" y="5715000"/>
                    <a:ext cx="2362200" cy="609599"/>
                    <a:chOff x="3352800" y="5486400"/>
                    <a:chExt cx="3429000" cy="838200"/>
                  </a:xfrm>
                </p:grpSpPr>
                <p:grpSp>
                  <p:nvGrpSpPr>
                    <p:cNvPr id="720" name="Group 109">
                      <a:extLst>
                        <a:ext uri="{FF2B5EF4-FFF2-40B4-BE49-F238E27FC236}">
                          <a16:creationId xmlns:a16="http://schemas.microsoft.com/office/drawing/2014/main" id="{3183C7AE-A96E-43AE-8D97-4764870E76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528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30" name="Quad Arrow 482">
                        <a:extLst>
                          <a:ext uri="{FF2B5EF4-FFF2-40B4-BE49-F238E27FC236}">
                            <a16:creationId xmlns:a16="http://schemas.microsoft.com/office/drawing/2014/main" id="{EBEAF6EB-1BAF-4B74-9F67-1FCC8F11C1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1" name="Rounded Rectangle 483">
                        <a:extLst>
                          <a:ext uri="{FF2B5EF4-FFF2-40B4-BE49-F238E27FC236}">
                            <a16:creationId xmlns:a16="http://schemas.microsoft.com/office/drawing/2014/main" id="{FCF08B4E-D4BD-4E18-9E97-1ECB943733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21" name="Group 110">
                      <a:extLst>
                        <a:ext uri="{FF2B5EF4-FFF2-40B4-BE49-F238E27FC236}">
                          <a16:creationId xmlns:a16="http://schemas.microsoft.com/office/drawing/2014/main" id="{3804194F-D820-4FA4-B767-72E24E8C7C3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910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28" name="Quad Arrow 480">
                        <a:extLst>
                          <a:ext uri="{FF2B5EF4-FFF2-40B4-BE49-F238E27FC236}">
                            <a16:creationId xmlns:a16="http://schemas.microsoft.com/office/drawing/2014/main" id="{0900A2CD-7DCA-456B-A63F-521AB5A229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9" name="Rounded Rectangle 481">
                        <a:extLst>
                          <a:ext uri="{FF2B5EF4-FFF2-40B4-BE49-F238E27FC236}">
                            <a16:creationId xmlns:a16="http://schemas.microsoft.com/office/drawing/2014/main" id="{B8A40284-FE61-4B16-A309-B6F52774F1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22" name="Group 113">
                      <a:extLst>
                        <a:ext uri="{FF2B5EF4-FFF2-40B4-BE49-F238E27FC236}">
                          <a16:creationId xmlns:a16="http://schemas.microsoft.com/office/drawing/2014/main" id="{63CE74DA-8F8C-46D5-92E0-1C374E3DBD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92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26" name="Quad Arrow 478">
                        <a:extLst>
                          <a:ext uri="{FF2B5EF4-FFF2-40B4-BE49-F238E27FC236}">
                            <a16:creationId xmlns:a16="http://schemas.microsoft.com/office/drawing/2014/main" id="{C4D77F78-CF5A-4F7D-B7AE-E84E53376B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7" name="Rounded Rectangle 479">
                        <a:extLst>
                          <a:ext uri="{FF2B5EF4-FFF2-40B4-BE49-F238E27FC236}">
                            <a16:creationId xmlns:a16="http://schemas.microsoft.com/office/drawing/2014/main" id="{299B2C30-A8A3-4D31-8217-03867CD4C6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23" name="Group 116">
                      <a:extLst>
                        <a:ext uri="{FF2B5EF4-FFF2-40B4-BE49-F238E27FC236}">
                          <a16:creationId xmlns:a16="http://schemas.microsoft.com/office/drawing/2014/main" id="{99EC59A4-7D20-4306-8A28-535CAE916C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674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24" name="Quad Arrow 476">
                        <a:extLst>
                          <a:ext uri="{FF2B5EF4-FFF2-40B4-BE49-F238E27FC236}">
                            <a16:creationId xmlns:a16="http://schemas.microsoft.com/office/drawing/2014/main" id="{F54B3F0C-AC02-4A75-8A15-52D0C3FC59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5" name="Rounded Rectangle 477">
                        <a:extLst>
                          <a:ext uri="{FF2B5EF4-FFF2-40B4-BE49-F238E27FC236}">
                            <a16:creationId xmlns:a16="http://schemas.microsoft.com/office/drawing/2014/main" id="{71ACB2B0-F780-44C8-940D-E3832C5C97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00" name="Group 135">
                  <a:extLst>
                    <a:ext uri="{FF2B5EF4-FFF2-40B4-BE49-F238E27FC236}">
                      <a16:creationId xmlns:a16="http://schemas.microsoft.com/office/drawing/2014/main" id="{79D397D0-F3BF-444B-ACE2-A3EED04D0DE1}"/>
                    </a:ext>
                  </a:extLst>
                </p:cNvPr>
                <p:cNvGrpSpPr/>
                <p:nvPr/>
              </p:nvGrpSpPr>
              <p:grpSpPr>
                <a:xfrm rot="4436386" flipH="1">
                  <a:off x="1593233" y="3730952"/>
                  <a:ext cx="2514600" cy="609600"/>
                  <a:chOff x="3124200" y="5715000"/>
                  <a:chExt cx="2514600" cy="609600"/>
                </a:xfrm>
              </p:grpSpPr>
              <p:sp>
                <p:nvSpPr>
                  <p:cNvPr id="704" name="Rounded Rectangle 456">
                    <a:extLst>
                      <a:ext uri="{FF2B5EF4-FFF2-40B4-BE49-F238E27FC236}">
                        <a16:creationId xmlns:a16="http://schemas.microsoft.com/office/drawing/2014/main" id="{F3C29717-F3F3-4432-AF37-C5DE1849DA91}"/>
                      </a:ext>
                    </a:extLst>
                  </p:cNvPr>
                  <p:cNvSpPr/>
                  <p:nvPr/>
                </p:nvSpPr>
                <p:spPr>
                  <a:xfrm>
                    <a:off x="3124200" y="5715000"/>
                    <a:ext cx="2514600" cy="609600"/>
                  </a:xfrm>
                  <a:prstGeom prst="round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05" name="Group 120">
                    <a:extLst>
                      <a:ext uri="{FF2B5EF4-FFF2-40B4-BE49-F238E27FC236}">
                        <a16:creationId xmlns:a16="http://schemas.microsoft.com/office/drawing/2014/main" id="{F6599FA1-8CA8-4487-89CE-73E035D35FC7}"/>
                      </a:ext>
                    </a:extLst>
                  </p:cNvPr>
                  <p:cNvGrpSpPr/>
                  <p:nvPr/>
                </p:nvGrpSpPr>
                <p:grpSpPr>
                  <a:xfrm>
                    <a:off x="3200400" y="5715000"/>
                    <a:ext cx="2362200" cy="609599"/>
                    <a:chOff x="3352800" y="5486400"/>
                    <a:chExt cx="3429000" cy="838200"/>
                  </a:xfrm>
                </p:grpSpPr>
                <p:grpSp>
                  <p:nvGrpSpPr>
                    <p:cNvPr id="706" name="Group 109">
                      <a:extLst>
                        <a:ext uri="{FF2B5EF4-FFF2-40B4-BE49-F238E27FC236}">
                          <a16:creationId xmlns:a16="http://schemas.microsoft.com/office/drawing/2014/main" id="{9328F696-A1A1-4A2D-93A4-039171778A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528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16" name="Quad Arrow 468">
                        <a:extLst>
                          <a:ext uri="{FF2B5EF4-FFF2-40B4-BE49-F238E27FC236}">
                            <a16:creationId xmlns:a16="http://schemas.microsoft.com/office/drawing/2014/main" id="{487E98DC-F8BF-4FCB-BFA7-ABB7527491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7" name="Rounded Rectangle 469">
                        <a:extLst>
                          <a:ext uri="{FF2B5EF4-FFF2-40B4-BE49-F238E27FC236}">
                            <a16:creationId xmlns:a16="http://schemas.microsoft.com/office/drawing/2014/main" id="{6CC5A770-46D3-47B8-82AC-B0C27F147D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07" name="Group 110">
                      <a:extLst>
                        <a:ext uri="{FF2B5EF4-FFF2-40B4-BE49-F238E27FC236}">
                          <a16:creationId xmlns:a16="http://schemas.microsoft.com/office/drawing/2014/main" id="{C764E623-896A-4940-BD99-20372ADA9F4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910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14" name="Quad Arrow 466">
                        <a:extLst>
                          <a:ext uri="{FF2B5EF4-FFF2-40B4-BE49-F238E27FC236}">
                            <a16:creationId xmlns:a16="http://schemas.microsoft.com/office/drawing/2014/main" id="{66FC8CD6-5676-4C6B-9E74-9B73CE0A21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5" name="Rounded Rectangle 467">
                        <a:extLst>
                          <a:ext uri="{FF2B5EF4-FFF2-40B4-BE49-F238E27FC236}">
                            <a16:creationId xmlns:a16="http://schemas.microsoft.com/office/drawing/2014/main" id="{88BEFDCE-D965-4D56-9499-E0F1DA1286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08" name="Group 113">
                      <a:extLst>
                        <a:ext uri="{FF2B5EF4-FFF2-40B4-BE49-F238E27FC236}">
                          <a16:creationId xmlns:a16="http://schemas.microsoft.com/office/drawing/2014/main" id="{CF9AF496-EE8A-4E69-8689-E67A7EF917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92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12" name="Quad Arrow 464">
                        <a:extLst>
                          <a:ext uri="{FF2B5EF4-FFF2-40B4-BE49-F238E27FC236}">
                            <a16:creationId xmlns:a16="http://schemas.microsoft.com/office/drawing/2014/main" id="{2FF5749E-3473-4FF3-8406-2306E1690D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3" name="Rounded Rectangle 465">
                        <a:extLst>
                          <a:ext uri="{FF2B5EF4-FFF2-40B4-BE49-F238E27FC236}">
                            <a16:creationId xmlns:a16="http://schemas.microsoft.com/office/drawing/2014/main" id="{2BDA2BE4-4BF0-498A-853C-59F32E8A67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09" name="Group 116">
                      <a:extLst>
                        <a:ext uri="{FF2B5EF4-FFF2-40B4-BE49-F238E27FC236}">
                          <a16:creationId xmlns:a16="http://schemas.microsoft.com/office/drawing/2014/main" id="{022E4E19-AA14-403F-9895-212D4A8F9B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674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10" name="Quad Arrow 462">
                        <a:extLst>
                          <a:ext uri="{FF2B5EF4-FFF2-40B4-BE49-F238E27FC236}">
                            <a16:creationId xmlns:a16="http://schemas.microsoft.com/office/drawing/2014/main" id="{0A24AD13-5F7F-404D-8F6C-9A11E333E6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1" name="Rounded Rectangle 463">
                        <a:extLst>
                          <a:ext uri="{FF2B5EF4-FFF2-40B4-BE49-F238E27FC236}">
                            <a16:creationId xmlns:a16="http://schemas.microsoft.com/office/drawing/2014/main" id="{05D552FD-31CD-4D8C-9C8F-2A8441CAAE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01" name="Group 116">
                  <a:extLst>
                    <a:ext uri="{FF2B5EF4-FFF2-40B4-BE49-F238E27FC236}">
                      <a16:creationId xmlns:a16="http://schemas.microsoft.com/office/drawing/2014/main" id="{3FDC3168-F4B8-4FB3-91AF-06E492095A0B}"/>
                    </a:ext>
                  </a:extLst>
                </p:cNvPr>
                <p:cNvGrpSpPr/>
                <p:nvPr/>
              </p:nvGrpSpPr>
              <p:grpSpPr>
                <a:xfrm rot="16200000">
                  <a:off x="1877856" y="3532344"/>
                  <a:ext cx="685800" cy="631512"/>
                  <a:chOff x="3352800" y="5486400"/>
                  <a:chExt cx="914400" cy="838200"/>
                </a:xfrm>
              </p:grpSpPr>
              <p:sp>
                <p:nvSpPr>
                  <p:cNvPr id="702" name="Quad Arrow 454">
                    <a:extLst>
                      <a:ext uri="{FF2B5EF4-FFF2-40B4-BE49-F238E27FC236}">
                        <a16:creationId xmlns:a16="http://schemas.microsoft.com/office/drawing/2014/main" id="{922B9BAB-2DD7-4755-947F-7CD87ECCBC1C}"/>
                      </a:ext>
                    </a:extLst>
                  </p:cNvPr>
                  <p:cNvSpPr/>
                  <p:nvPr/>
                </p:nvSpPr>
                <p:spPr>
                  <a:xfrm>
                    <a:off x="3352800" y="5486400"/>
                    <a:ext cx="914400" cy="838200"/>
                  </a:xfrm>
                  <a:prstGeom prst="quadArrow">
                    <a:avLst>
                      <a:gd name="adj1" fmla="val 6255"/>
                      <a:gd name="adj2" fmla="val 22500"/>
                      <a:gd name="adj3" fmla="val 22500"/>
                    </a:avLst>
                  </a:prstGeom>
                  <a:solidFill>
                    <a:srgbClr val="E5B875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3" name="Rounded Rectangle 455">
                    <a:extLst>
                      <a:ext uri="{FF2B5EF4-FFF2-40B4-BE49-F238E27FC236}">
                        <a16:creationId xmlns:a16="http://schemas.microsoft.com/office/drawing/2014/main" id="{78984AD4-8154-4FF1-9FD8-275EC531A433}"/>
                      </a:ext>
                    </a:extLst>
                  </p:cNvPr>
                  <p:cNvSpPr/>
                  <p:nvPr/>
                </p:nvSpPr>
                <p:spPr>
                  <a:xfrm>
                    <a:off x="3670091" y="5738734"/>
                    <a:ext cx="304800" cy="304800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671" name="Group 266">
              <a:extLst>
                <a:ext uri="{FF2B5EF4-FFF2-40B4-BE49-F238E27FC236}">
                  <a16:creationId xmlns:a16="http://schemas.microsoft.com/office/drawing/2014/main" id="{A96D7E9B-FAF5-4B42-AE3A-38446EB8518B}"/>
                </a:ext>
              </a:extLst>
            </p:cNvPr>
            <p:cNvGrpSpPr/>
            <p:nvPr/>
          </p:nvGrpSpPr>
          <p:grpSpPr>
            <a:xfrm>
              <a:off x="381000" y="3987124"/>
              <a:ext cx="838200" cy="486932"/>
              <a:chOff x="228600" y="2158324"/>
              <a:chExt cx="838200" cy="486932"/>
            </a:xfrm>
          </p:grpSpPr>
          <p:grpSp>
            <p:nvGrpSpPr>
              <p:cNvPr id="672" name="Group 36">
                <a:extLst>
                  <a:ext uri="{FF2B5EF4-FFF2-40B4-BE49-F238E27FC236}">
                    <a16:creationId xmlns:a16="http://schemas.microsoft.com/office/drawing/2014/main" id="{EF0EC228-8EDA-401D-AED0-104E449EC208}"/>
                  </a:ext>
                </a:extLst>
              </p:cNvPr>
              <p:cNvGrpSpPr/>
              <p:nvPr/>
            </p:nvGrpSpPr>
            <p:grpSpPr>
              <a:xfrm>
                <a:off x="228600" y="2158324"/>
                <a:ext cx="838200" cy="486932"/>
                <a:chOff x="3874062" y="2228952"/>
                <a:chExt cx="2983938" cy="1733448"/>
              </a:xfrm>
            </p:grpSpPr>
            <p:sp>
              <p:nvSpPr>
                <p:cNvPr id="674" name="Round Same Side Corner Rectangle 425">
                  <a:extLst>
                    <a:ext uri="{FF2B5EF4-FFF2-40B4-BE49-F238E27FC236}">
                      <a16:creationId xmlns:a16="http://schemas.microsoft.com/office/drawing/2014/main" id="{75F4C485-1F77-4CFA-928D-C5D98028A4E1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Block Arc 674">
                  <a:extLst>
                    <a:ext uri="{FF2B5EF4-FFF2-40B4-BE49-F238E27FC236}">
                      <a16:creationId xmlns:a16="http://schemas.microsoft.com/office/drawing/2014/main" id="{F259F9BE-7A74-4938-A822-811D0EE1DDD6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6" name="Oval 675">
                  <a:extLst>
                    <a:ext uri="{FF2B5EF4-FFF2-40B4-BE49-F238E27FC236}">
                      <a16:creationId xmlns:a16="http://schemas.microsoft.com/office/drawing/2014/main" id="{EA37B8CA-AF48-47CB-BFE4-17FABF2A8D1A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Oval 676">
                  <a:extLst>
                    <a:ext uri="{FF2B5EF4-FFF2-40B4-BE49-F238E27FC236}">
                      <a16:creationId xmlns:a16="http://schemas.microsoft.com/office/drawing/2014/main" id="{BC9BBE8B-2ED6-4BD7-B829-80698808BE11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8" name="Oval 677">
                  <a:extLst>
                    <a:ext uri="{FF2B5EF4-FFF2-40B4-BE49-F238E27FC236}">
                      <a16:creationId xmlns:a16="http://schemas.microsoft.com/office/drawing/2014/main" id="{3718F507-1FD8-493F-8F83-C4F29F28D2FC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9" name="Oval 678">
                  <a:extLst>
                    <a:ext uri="{FF2B5EF4-FFF2-40B4-BE49-F238E27FC236}">
                      <a16:creationId xmlns:a16="http://schemas.microsoft.com/office/drawing/2014/main" id="{A005E69C-6288-47FC-9E59-32177D494BA0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3" name="Oval 672">
                <a:extLst>
                  <a:ext uri="{FF2B5EF4-FFF2-40B4-BE49-F238E27FC236}">
                    <a16:creationId xmlns:a16="http://schemas.microsoft.com/office/drawing/2014/main" id="{A514D591-1A1B-468A-848D-5C9A93EB42E2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002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Picture 446">
            <a:extLst>
              <a:ext uri="{FF2B5EF4-FFF2-40B4-BE49-F238E27FC236}">
                <a16:creationId xmlns:a16="http://schemas.microsoft.com/office/drawing/2014/main" id="{213F289A-72F8-473E-8111-2E3FE5342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42" y="-26989"/>
            <a:ext cx="12230442" cy="7087008"/>
          </a:xfrm>
          <a:prstGeom prst="rect">
            <a:avLst/>
          </a:prstGeom>
        </p:spPr>
      </p:pic>
      <p:grpSp>
        <p:nvGrpSpPr>
          <p:cNvPr id="24" name="Group 74">
            <a:extLst>
              <a:ext uri="{FF2B5EF4-FFF2-40B4-BE49-F238E27FC236}">
                <a16:creationId xmlns:a16="http://schemas.microsoft.com/office/drawing/2014/main" id="{C1446B48-413C-4BB3-9986-0293CE650894}"/>
              </a:ext>
            </a:extLst>
          </p:cNvPr>
          <p:cNvGrpSpPr/>
          <p:nvPr/>
        </p:nvGrpSpPr>
        <p:grpSpPr>
          <a:xfrm>
            <a:off x="10197269" y="346444"/>
            <a:ext cx="1432324" cy="2580530"/>
            <a:chOff x="4724400" y="533400"/>
            <a:chExt cx="3124200" cy="5206585"/>
          </a:xfrm>
        </p:grpSpPr>
        <p:grpSp>
          <p:nvGrpSpPr>
            <p:cNvPr id="25" name="Group 98">
              <a:extLst>
                <a:ext uri="{FF2B5EF4-FFF2-40B4-BE49-F238E27FC236}">
                  <a16:creationId xmlns:a16="http://schemas.microsoft.com/office/drawing/2014/main" id="{BABD45A9-5F74-4AC1-92E0-B4510B554F67}"/>
                </a:ext>
              </a:extLst>
            </p:cNvPr>
            <p:cNvGrpSpPr/>
            <p:nvPr/>
          </p:nvGrpSpPr>
          <p:grpSpPr>
            <a:xfrm>
              <a:off x="4724400" y="533400"/>
              <a:ext cx="2743199" cy="5206585"/>
              <a:chOff x="4724400" y="533400"/>
              <a:chExt cx="2743199" cy="5206585"/>
            </a:xfrm>
          </p:grpSpPr>
          <p:grpSp>
            <p:nvGrpSpPr>
              <p:cNvPr id="36" name="Group 91">
                <a:extLst>
                  <a:ext uri="{FF2B5EF4-FFF2-40B4-BE49-F238E27FC236}">
                    <a16:creationId xmlns:a16="http://schemas.microsoft.com/office/drawing/2014/main" id="{CDA80C05-DC41-43E7-880D-5929EAB5CE9E}"/>
                  </a:ext>
                </a:extLst>
              </p:cNvPr>
              <p:cNvGrpSpPr/>
              <p:nvPr/>
            </p:nvGrpSpPr>
            <p:grpSpPr>
              <a:xfrm>
                <a:off x="4724400" y="533400"/>
                <a:ext cx="2743199" cy="5206585"/>
                <a:chOff x="4724400" y="533400"/>
                <a:chExt cx="2743199" cy="5206585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D8252BB-495F-4714-B2AE-948B60563952}"/>
                    </a:ext>
                  </a:extLst>
                </p:cNvPr>
                <p:cNvSpPr/>
                <p:nvPr/>
              </p:nvSpPr>
              <p:spPr>
                <a:xfrm rot="2542647">
                  <a:off x="4724400" y="3142747"/>
                  <a:ext cx="457445" cy="791615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BBA83917-488C-48DF-97B2-A836077089F5}"/>
                    </a:ext>
                  </a:extLst>
                </p:cNvPr>
                <p:cNvSpPr/>
                <p:nvPr/>
              </p:nvSpPr>
              <p:spPr>
                <a:xfrm rot="19057353" flipH="1">
                  <a:off x="6958241" y="3142746"/>
                  <a:ext cx="457445" cy="791615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48E57AE6-493D-437C-9483-0B8E4C305B22}"/>
                    </a:ext>
                  </a:extLst>
                </p:cNvPr>
                <p:cNvSpPr/>
                <p:nvPr/>
              </p:nvSpPr>
              <p:spPr>
                <a:xfrm rot="2500661">
                  <a:off x="5460244" y="4796144"/>
                  <a:ext cx="591311" cy="94384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4FC858F4-8078-46E0-BA4E-B584D33D8A50}"/>
                    </a:ext>
                  </a:extLst>
                </p:cNvPr>
                <p:cNvSpPr/>
                <p:nvPr/>
              </p:nvSpPr>
              <p:spPr>
                <a:xfrm rot="19779230">
                  <a:off x="6228316" y="4795453"/>
                  <a:ext cx="591311" cy="94384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100">
                  <a:extLst>
                    <a:ext uri="{FF2B5EF4-FFF2-40B4-BE49-F238E27FC236}">
                      <a16:creationId xmlns:a16="http://schemas.microsoft.com/office/drawing/2014/main" id="{7FF62D63-BD0B-4099-9978-0B2CC1443771}"/>
                    </a:ext>
                  </a:extLst>
                </p:cNvPr>
                <p:cNvSpPr/>
                <p:nvPr/>
              </p:nvSpPr>
              <p:spPr>
                <a:xfrm rot="19779230">
                  <a:off x="6106742" y="4511019"/>
                  <a:ext cx="591311" cy="985527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101">
                  <a:extLst>
                    <a:ext uri="{FF2B5EF4-FFF2-40B4-BE49-F238E27FC236}">
                      <a16:creationId xmlns:a16="http://schemas.microsoft.com/office/drawing/2014/main" id="{0A492107-2A2E-4B07-81BF-F0F1ECDFF42D}"/>
                    </a:ext>
                  </a:extLst>
                </p:cNvPr>
                <p:cNvSpPr/>
                <p:nvPr/>
              </p:nvSpPr>
              <p:spPr>
                <a:xfrm rot="2542647">
                  <a:off x="5556318" y="4573645"/>
                  <a:ext cx="591311" cy="985527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ounded Rectangle 102">
                  <a:extLst>
                    <a:ext uri="{FF2B5EF4-FFF2-40B4-BE49-F238E27FC236}">
                      <a16:creationId xmlns:a16="http://schemas.microsoft.com/office/drawing/2014/main" id="{35FD92B0-EA8C-48F8-BFFB-D40597AE6161}"/>
                    </a:ext>
                  </a:extLst>
                </p:cNvPr>
                <p:cNvSpPr/>
                <p:nvPr/>
              </p:nvSpPr>
              <p:spPr>
                <a:xfrm rot="2292215" flipH="1">
                  <a:off x="5101587" y="2382780"/>
                  <a:ext cx="616974" cy="1126317"/>
                </a:xfrm>
                <a:prstGeom prst="roundRect">
                  <a:avLst/>
                </a:prstGeom>
                <a:solidFill>
                  <a:srgbClr val="D4B63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ounded Rectangle 380">
                  <a:extLst>
                    <a:ext uri="{FF2B5EF4-FFF2-40B4-BE49-F238E27FC236}">
                      <a16:creationId xmlns:a16="http://schemas.microsoft.com/office/drawing/2014/main" id="{D3669B80-BF04-4D2D-8BEC-615F102C2889}"/>
                    </a:ext>
                  </a:extLst>
                </p:cNvPr>
                <p:cNvSpPr/>
                <p:nvPr/>
              </p:nvSpPr>
              <p:spPr>
                <a:xfrm rot="19307785">
                  <a:off x="6481311" y="2382781"/>
                  <a:ext cx="616974" cy="1126317"/>
                </a:xfrm>
                <a:prstGeom prst="roundRect">
                  <a:avLst/>
                </a:prstGeom>
                <a:solidFill>
                  <a:srgbClr val="D4B63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rapezoid 53">
                  <a:extLst>
                    <a:ext uri="{FF2B5EF4-FFF2-40B4-BE49-F238E27FC236}">
                      <a16:creationId xmlns:a16="http://schemas.microsoft.com/office/drawing/2014/main" id="{E3A86E68-1E49-418A-B5D6-CF5EF10AA4E1}"/>
                    </a:ext>
                  </a:extLst>
                </p:cNvPr>
                <p:cNvSpPr/>
                <p:nvPr/>
              </p:nvSpPr>
              <p:spPr>
                <a:xfrm>
                  <a:off x="5302500" y="2209800"/>
                  <a:ext cx="1642529" cy="2201027"/>
                </a:xfrm>
                <a:prstGeom prst="trapezoid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ounded Rectangle 382">
                  <a:extLst>
                    <a:ext uri="{FF2B5EF4-FFF2-40B4-BE49-F238E27FC236}">
                      <a16:creationId xmlns:a16="http://schemas.microsoft.com/office/drawing/2014/main" id="{534559E7-47CD-4326-9F72-45F9929EC0A4}"/>
                    </a:ext>
                  </a:extLst>
                </p:cNvPr>
                <p:cNvSpPr/>
                <p:nvPr/>
              </p:nvSpPr>
              <p:spPr>
                <a:xfrm rot="19307785">
                  <a:off x="6757249" y="3259625"/>
                  <a:ext cx="710350" cy="33663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ounded Rectangle 383">
                  <a:extLst>
                    <a:ext uri="{FF2B5EF4-FFF2-40B4-BE49-F238E27FC236}">
                      <a16:creationId xmlns:a16="http://schemas.microsoft.com/office/drawing/2014/main" id="{4739F489-A99B-4BA6-AB9C-CEE8B11B0459}"/>
                    </a:ext>
                  </a:extLst>
                </p:cNvPr>
                <p:cNvSpPr/>
                <p:nvPr/>
              </p:nvSpPr>
              <p:spPr>
                <a:xfrm rot="2292215" flipH="1">
                  <a:off x="4732273" y="3202233"/>
                  <a:ext cx="710350" cy="33663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9761EFB7-1DED-4F9B-89E8-F18AC7A12274}"/>
                    </a:ext>
                  </a:extLst>
                </p:cNvPr>
                <p:cNvSpPr/>
                <p:nvPr/>
              </p:nvSpPr>
              <p:spPr>
                <a:xfrm>
                  <a:off x="5389285" y="761999"/>
                  <a:ext cx="1379725" cy="1685435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rapezoid 57">
                  <a:extLst>
                    <a:ext uri="{FF2B5EF4-FFF2-40B4-BE49-F238E27FC236}">
                      <a16:creationId xmlns:a16="http://schemas.microsoft.com/office/drawing/2014/main" id="{46322E83-5B4A-449E-822D-7D47C7A95F03}"/>
                    </a:ext>
                  </a:extLst>
                </p:cNvPr>
                <p:cNvSpPr/>
                <p:nvPr/>
              </p:nvSpPr>
              <p:spPr>
                <a:xfrm>
                  <a:off x="5126480" y="4348094"/>
                  <a:ext cx="1971035" cy="703948"/>
                </a:xfrm>
                <a:prstGeom prst="trapezoi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Block Arc 58">
                  <a:extLst>
                    <a:ext uri="{FF2B5EF4-FFF2-40B4-BE49-F238E27FC236}">
                      <a16:creationId xmlns:a16="http://schemas.microsoft.com/office/drawing/2014/main" id="{41333C4A-EA8B-4345-8506-8AC569A79616}"/>
                    </a:ext>
                  </a:extLst>
                </p:cNvPr>
                <p:cNvSpPr/>
                <p:nvPr/>
              </p:nvSpPr>
              <p:spPr>
                <a:xfrm>
                  <a:off x="5454986" y="5122437"/>
                  <a:ext cx="657012" cy="211184"/>
                </a:xfrm>
                <a:prstGeom prst="blockArc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Block Arc 59">
                  <a:extLst>
                    <a:ext uri="{FF2B5EF4-FFF2-40B4-BE49-F238E27FC236}">
                      <a16:creationId xmlns:a16="http://schemas.microsoft.com/office/drawing/2014/main" id="{7FEE9D2A-0DAC-4D2B-8DEE-5047C69328FB}"/>
                    </a:ext>
                  </a:extLst>
                </p:cNvPr>
                <p:cNvSpPr/>
                <p:nvPr/>
              </p:nvSpPr>
              <p:spPr>
                <a:xfrm rot="21278537">
                  <a:off x="6185465" y="5084446"/>
                  <a:ext cx="657012" cy="211184"/>
                </a:xfrm>
                <a:prstGeom prst="blockArc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Wave 60">
                  <a:extLst>
                    <a:ext uri="{FF2B5EF4-FFF2-40B4-BE49-F238E27FC236}">
                      <a16:creationId xmlns:a16="http://schemas.microsoft.com/office/drawing/2014/main" id="{A9367C92-9D02-4F88-8D53-E0FBEC056058}"/>
                    </a:ext>
                  </a:extLst>
                </p:cNvPr>
                <p:cNvSpPr/>
                <p:nvPr/>
              </p:nvSpPr>
              <p:spPr>
                <a:xfrm rot="16200000">
                  <a:off x="4792954" y="1684046"/>
                  <a:ext cx="1357801" cy="732909"/>
                </a:xfrm>
                <a:prstGeom prst="wave">
                  <a:avLst/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Wave 61">
                  <a:extLst>
                    <a:ext uri="{FF2B5EF4-FFF2-40B4-BE49-F238E27FC236}">
                      <a16:creationId xmlns:a16="http://schemas.microsoft.com/office/drawing/2014/main" id="{00F70840-FDB8-45C8-AF24-76C21C48AD15}"/>
                    </a:ext>
                  </a:extLst>
                </p:cNvPr>
                <p:cNvSpPr/>
                <p:nvPr/>
              </p:nvSpPr>
              <p:spPr>
                <a:xfrm rot="4166995">
                  <a:off x="5991066" y="1550098"/>
                  <a:ext cx="1221195" cy="740737"/>
                </a:xfrm>
                <a:prstGeom prst="wave">
                  <a:avLst/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Wave 62">
                  <a:extLst>
                    <a:ext uri="{FF2B5EF4-FFF2-40B4-BE49-F238E27FC236}">
                      <a16:creationId xmlns:a16="http://schemas.microsoft.com/office/drawing/2014/main" id="{62C8EF55-7F91-4AE2-80C5-C8FF4F5CF1D5}"/>
                    </a:ext>
                  </a:extLst>
                </p:cNvPr>
                <p:cNvSpPr/>
                <p:nvPr/>
              </p:nvSpPr>
              <p:spPr>
                <a:xfrm rot="20844216">
                  <a:off x="5373058" y="883019"/>
                  <a:ext cx="1337501" cy="615695"/>
                </a:xfrm>
                <a:prstGeom prst="wave">
                  <a:avLst/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CB350AA7-FC3E-4323-A797-85D197D13AEB}"/>
                    </a:ext>
                  </a:extLst>
                </p:cNvPr>
                <p:cNvSpPr/>
                <p:nvPr/>
              </p:nvSpPr>
              <p:spPr>
                <a:xfrm>
                  <a:off x="4953000" y="762000"/>
                  <a:ext cx="609600" cy="2667000"/>
                </a:xfrm>
                <a:prstGeom prst="ellipse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023D2966-E575-454B-91A8-4D6BF7B15BD1}"/>
                    </a:ext>
                  </a:extLst>
                </p:cNvPr>
                <p:cNvSpPr/>
                <p:nvPr/>
              </p:nvSpPr>
              <p:spPr>
                <a:xfrm rot="21281361">
                  <a:off x="6545918" y="747089"/>
                  <a:ext cx="609600" cy="2627131"/>
                </a:xfrm>
                <a:prstGeom prst="ellipse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116">
                  <a:extLst>
                    <a:ext uri="{FF2B5EF4-FFF2-40B4-BE49-F238E27FC236}">
                      <a16:creationId xmlns:a16="http://schemas.microsoft.com/office/drawing/2014/main" id="{DEFA59AD-CF54-4932-8DFE-D6200C0B56AE}"/>
                    </a:ext>
                  </a:extLst>
                </p:cNvPr>
                <p:cNvSpPr/>
                <p:nvPr/>
              </p:nvSpPr>
              <p:spPr>
                <a:xfrm rot="5400000">
                  <a:off x="5753100" y="-38100"/>
                  <a:ext cx="533400" cy="1828800"/>
                </a:xfrm>
                <a:prstGeom prst="ellipse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117">
                  <a:extLst>
                    <a:ext uri="{FF2B5EF4-FFF2-40B4-BE49-F238E27FC236}">
                      <a16:creationId xmlns:a16="http://schemas.microsoft.com/office/drawing/2014/main" id="{AE5792B3-2F5B-40EA-AFD3-10EECAE40870}"/>
                    </a:ext>
                  </a:extLst>
                </p:cNvPr>
                <p:cNvSpPr/>
                <p:nvPr/>
              </p:nvSpPr>
              <p:spPr>
                <a:xfrm>
                  <a:off x="5105400" y="838200"/>
                  <a:ext cx="381000" cy="533400"/>
                </a:xfrm>
                <a:prstGeom prst="ellipse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ounded Rectangle 118">
                  <a:extLst>
                    <a:ext uri="{FF2B5EF4-FFF2-40B4-BE49-F238E27FC236}">
                      <a16:creationId xmlns:a16="http://schemas.microsoft.com/office/drawing/2014/main" id="{E538999F-F5F4-40DD-9F4A-5CDDE841D149}"/>
                    </a:ext>
                  </a:extLst>
                </p:cNvPr>
                <p:cNvSpPr/>
                <p:nvPr/>
              </p:nvSpPr>
              <p:spPr>
                <a:xfrm>
                  <a:off x="5105400" y="990600"/>
                  <a:ext cx="1839633" cy="211184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9" name="Group 72">
                  <a:extLst>
                    <a:ext uri="{FF2B5EF4-FFF2-40B4-BE49-F238E27FC236}">
                      <a16:creationId xmlns:a16="http://schemas.microsoft.com/office/drawing/2014/main" id="{11C01851-9000-4B5F-AA0C-BDBDFDDBA0E5}"/>
                    </a:ext>
                  </a:extLst>
                </p:cNvPr>
                <p:cNvGrpSpPr/>
                <p:nvPr/>
              </p:nvGrpSpPr>
              <p:grpSpPr>
                <a:xfrm>
                  <a:off x="5486400" y="2286000"/>
                  <a:ext cx="1143000" cy="1167870"/>
                  <a:chOff x="7620000" y="1792574"/>
                  <a:chExt cx="1377846" cy="1407826"/>
                </a:xfrm>
              </p:grpSpPr>
              <p:grpSp>
                <p:nvGrpSpPr>
                  <p:cNvPr id="79" name="Group 64">
                    <a:extLst>
                      <a:ext uri="{FF2B5EF4-FFF2-40B4-BE49-F238E27FC236}">
                        <a16:creationId xmlns:a16="http://schemas.microsoft.com/office/drawing/2014/main" id="{D537D97F-8869-40D0-A5D8-4BABA2F5C214}"/>
                      </a:ext>
                    </a:extLst>
                  </p:cNvPr>
                  <p:cNvGrpSpPr/>
                  <p:nvPr/>
                </p:nvGrpSpPr>
                <p:grpSpPr>
                  <a:xfrm>
                    <a:off x="7772400" y="2057400"/>
                    <a:ext cx="1066800" cy="1143000"/>
                    <a:chOff x="7772400" y="2057400"/>
                    <a:chExt cx="1066800" cy="1143000"/>
                  </a:xfrm>
                </p:grpSpPr>
                <p:sp>
                  <p:nvSpPr>
                    <p:cNvPr id="86" name="Quad Arrow 413">
                      <a:extLst>
                        <a:ext uri="{FF2B5EF4-FFF2-40B4-BE49-F238E27FC236}">
                          <a16:creationId xmlns:a16="http://schemas.microsoft.com/office/drawing/2014/main" id="{F260AD92-B9B0-4382-8053-B70BBB322A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2400" y="2057400"/>
                      <a:ext cx="1066800" cy="1143000"/>
                    </a:xfrm>
                    <a:prstGeom prst="quadArrow">
                      <a:avLst/>
                    </a:prstGeom>
                    <a:solidFill>
                      <a:srgbClr val="CE9F28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Diamond 86">
                      <a:extLst>
                        <a:ext uri="{FF2B5EF4-FFF2-40B4-BE49-F238E27FC236}">
                          <a16:creationId xmlns:a16="http://schemas.microsoft.com/office/drawing/2014/main" id="{60D07B95-E28F-4EDC-A10C-077F5D77F7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20921" y="2395928"/>
                      <a:ext cx="381000" cy="457200"/>
                    </a:xfrm>
                    <a:prstGeom prst="diamond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" name="Group 65">
                    <a:extLst>
                      <a:ext uri="{FF2B5EF4-FFF2-40B4-BE49-F238E27FC236}">
                        <a16:creationId xmlns:a16="http://schemas.microsoft.com/office/drawing/2014/main" id="{2B341981-3DDF-42AD-BC37-63D86F14A462}"/>
                      </a:ext>
                    </a:extLst>
                  </p:cNvPr>
                  <p:cNvGrpSpPr/>
                  <p:nvPr/>
                </p:nvGrpSpPr>
                <p:grpSpPr>
                  <a:xfrm>
                    <a:off x="7620000" y="1828800"/>
                    <a:ext cx="609600" cy="653143"/>
                    <a:chOff x="7772400" y="2057400"/>
                    <a:chExt cx="1066800" cy="1143000"/>
                  </a:xfrm>
                </p:grpSpPr>
                <p:sp>
                  <p:nvSpPr>
                    <p:cNvPr id="84" name="Quad Arrow 411">
                      <a:extLst>
                        <a:ext uri="{FF2B5EF4-FFF2-40B4-BE49-F238E27FC236}">
                          <a16:creationId xmlns:a16="http://schemas.microsoft.com/office/drawing/2014/main" id="{68090B91-3A80-46FE-AE2A-861B905DB1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2400" y="2057400"/>
                      <a:ext cx="1066800" cy="1143000"/>
                    </a:xfrm>
                    <a:prstGeom prst="quadArrow">
                      <a:avLst/>
                    </a:prstGeom>
                    <a:solidFill>
                      <a:srgbClr val="CE9F28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Diamond 84">
                      <a:extLst>
                        <a:ext uri="{FF2B5EF4-FFF2-40B4-BE49-F238E27FC236}">
                          <a16:creationId xmlns:a16="http://schemas.microsoft.com/office/drawing/2014/main" id="{CF20C7A3-D9DC-4335-9B09-AD67C2648E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20921" y="2395928"/>
                      <a:ext cx="381000" cy="457200"/>
                    </a:xfrm>
                    <a:prstGeom prst="diamond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" name="Group 68">
                    <a:extLst>
                      <a:ext uri="{FF2B5EF4-FFF2-40B4-BE49-F238E27FC236}">
                        <a16:creationId xmlns:a16="http://schemas.microsoft.com/office/drawing/2014/main" id="{1398D1BE-785B-4743-87B6-8B3C95466E7A}"/>
                      </a:ext>
                    </a:extLst>
                  </p:cNvPr>
                  <p:cNvGrpSpPr/>
                  <p:nvPr/>
                </p:nvGrpSpPr>
                <p:grpSpPr>
                  <a:xfrm>
                    <a:off x="8388246" y="1792574"/>
                    <a:ext cx="609600" cy="653143"/>
                    <a:chOff x="7772400" y="2057400"/>
                    <a:chExt cx="1066800" cy="1143000"/>
                  </a:xfrm>
                </p:grpSpPr>
                <p:sp>
                  <p:nvSpPr>
                    <p:cNvPr id="82" name="Quad Arrow 409">
                      <a:extLst>
                        <a:ext uri="{FF2B5EF4-FFF2-40B4-BE49-F238E27FC236}">
                          <a16:creationId xmlns:a16="http://schemas.microsoft.com/office/drawing/2014/main" id="{47AAC5A3-30F8-4710-87B7-D02C458F25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2400" y="2057400"/>
                      <a:ext cx="1066800" cy="1143000"/>
                    </a:xfrm>
                    <a:prstGeom prst="quadArrow">
                      <a:avLst/>
                    </a:prstGeom>
                    <a:solidFill>
                      <a:srgbClr val="CE9F28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Diamond 82">
                      <a:extLst>
                        <a:ext uri="{FF2B5EF4-FFF2-40B4-BE49-F238E27FC236}">
                          <a16:creationId xmlns:a16="http://schemas.microsoft.com/office/drawing/2014/main" id="{DA905B3B-122B-4C37-B40A-1E7818FA2B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20921" y="2395928"/>
                      <a:ext cx="381000" cy="457200"/>
                    </a:xfrm>
                    <a:prstGeom prst="diamond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" name="Group 82">
                  <a:extLst>
                    <a:ext uri="{FF2B5EF4-FFF2-40B4-BE49-F238E27FC236}">
                      <a16:creationId xmlns:a16="http://schemas.microsoft.com/office/drawing/2014/main" id="{A28D0D65-1E71-43C4-B74A-09113C660DC3}"/>
                    </a:ext>
                  </a:extLst>
                </p:cNvPr>
                <p:cNvGrpSpPr/>
                <p:nvPr/>
              </p:nvGrpSpPr>
              <p:grpSpPr>
                <a:xfrm>
                  <a:off x="5029200" y="914400"/>
                  <a:ext cx="609600" cy="653143"/>
                  <a:chOff x="7772400" y="2057400"/>
                  <a:chExt cx="1066800" cy="1143000"/>
                </a:xfrm>
              </p:grpSpPr>
              <p:sp>
                <p:nvSpPr>
                  <p:cNvPr id="77" name="Quad Arrow 404">
                    <a:extLst>
                      <a:ext uri="{FF2B5EF4-FFF2-40B4-BE49-F238E27FC236}">
                        <a16:creationId xmlns:a16="http://schemas.microsoft.com/office/drawing/2014/main" id="{31B8A6D6-6D83-4704-8A3E-37C55465C11E}"/>
                      </a:ext>
                    </a:extLst>
                  </p:cNvPr>
                  <p:cNvSpPr/>
                  <p:nvPr/>
                </p:nvSpPr>
                <p:spPr>
                  <a:xfrm>
                    <a:off x="7772400" y="2057400"/>
                    <a:ext cx="1066800" cy="1143000"/>
                  </a:xfrm>
                  <a:prstGeom prst="quadArrow">
                    <a:avLst/>
                  </a:prstGeom>
                  <a:solidFill>
                    <a:srgbClr val="CE9F28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Diamond 77">
                    <a:extLst>
                      <a:ext uri="{FF2B5EF4-FFF2-40B4-BE49-F238E27FC236}">
                        <a16:creationId xmlns:a16="http://schemas.microsoft.com/office/drawing/2014/main" id="{9981564E-7EFD-433C-BDD7-F2FAD6173AFE}"/>
                      </a:ext>
                    </a:extLst>
                  </p:cNvPr>
                  <p:cNvSpPr/>
                  <p:nvPr/>
                </p:nvSpPr>
                <p:spPr>
                  <a:xfrm>
                    <a:off x="8120921" y="2395928"/>
                    <a:ext cx="381000" cy="457200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1" name="Group 85">
                  <a:extLst>
                    <a:ext uri="{FF2B5EF4-FFF2-40B4-BE49-F238E27FC236}">
                      <a16:creationId xmlns:a16="http://schemas.microsoft.com/office/drawing/2014/main" id="{E4F070B0-EE3D-4A4A-B56D-B073111D41B2}"/>
                    </a:ext>
                  </a:extLst>
                </p:cNvPr>
                <p:cNvGrpSpPr/>
                <p:nvPr/>
              </p:nvGrpSpPr>
              <p:grpSpPr>
                <a:xfrm>
                  <a:off x="6400800" y="914400"/>
                  <a:ext cx="609600" cy="653143"/>
                  <a:chOff x="7772400" y="2057400"/>
                  <a:chExt cx="1066800" cy="1143000"/>
                </a:xfrm>
              </p:grpSpPr>
              <p:sp>
                <p:nvSpPr>
                  <p:cNvPr id="75" name="Quad Arrow 402">
                    <a:extLst>
                      <a:ext uri="{FF2B5EF4-FFF2-40B4-BE49-F238E27FC236}">
                        <a16:creationId xmlns:a16="http://schemas.microsoft.com/office/drawing/2014/main" id="{8232E803-CEB2-4EBF-81FF-53F32FEB0B39}"/>
                      </a:ext>
                    </a:extLst>
                  </p:cNvPr>
                  <p:cNvSpPr/>
                  <p:nvPr/>
                </p:nvSpPr>
                <p:spPr>
                  <a:xfrm>
                    <a:off x="7772400" y="2057400"/>
                    <a:ext cx="1066800" cy="1143000"/>
                  </a:xfrm>
                  <a:prstGeom prst="quadArrow">
                    <a:avLst/>
                  </a:prstGeom>
                  <a:solidFill>
                    <a:srgbClr val="CE9F28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Diamond 75">
                    <a:extLst>
                      <a:ext uri="{FF2B5EF4-FFF2-40B4-BE49-F238E27FC236}">
                        <a16:creationId xmlns:a16="http://schemas.microsoft.com/office/drawing/2014/main" id="{9F9DC49C-6114-4615-B8CA-F95F4ABBB00C}"/>
                      </a:ext>
                    </a:extLst>
                  </p:cNvPr>
                  <p:cNvSpPr/>
                  <p:nvPr/>
                </p:nvSpPr>
                <p:spPr>
                  <a:xfrm>
                    <a:off x="8120921" y="2395928"/>
                    <a:ext cx="381000" cy="457200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" name="Group 88">
                  <a:extLst>
                    <a:ext uri="{FF2B5EF4-FFF2-40B4-BE49-F238E27FC236}">
                      <a16:creationId xmlns:a16="http://schemas.microsoft.com/office/drawing/2014/main" id="{5963A6F1-B8F2-4742-B4B5-5A7B3F578B32}"/>
                    </a:ext>
                  </a:extLst>
                </p:cNvPr>
                <p:cNvGrpSpPr/>
                <p:nvPr/>
              </p:nvGrpSpPr>
              <p:grpSpPr>
                <a:xfrm>
                  <a:off x="5715000" y="533400"/>
                  <a:ext cx="609600" cy="653143"/>
                  <a:chOff x="7772400" y="2057400"/>
                  <a:chExt cx="1066800" cy="1143000"/>
                </a:xfrm>
              </p:grpSpPr>
              <p:sp>
                <p:nvSpPr>
                  <p:cNvPr id="73" name="Quad Arrow 400">
                    <a:extLst>
                      <a:ext uri="{FF2B5EF4-FFF2-40B4-BE49-F238E27FC236}">
                        <a16:creationId xmlns:a16="http://schemas.microsoft.com/office/drawing/2014/main" id="{E6F6260A-6B0C-4F61-8094-25AAAC1C77A6}"/>
                      </a:ext>
                    </a:extLst>
                  </p:cNvPr>
                  <p:cNvSpPr/>
                  <p:nvPr/>
                </p:nvSpPr>
                <p:spPr>
                  <a:xfrm>
                    <a:off x="7772400" y="2057400"/>
                    <a:ext cx="1066800" cy="1143000"/>
                  </a:xfrm>
                  <a:prstGeom prst="quadArrow">
                    <a:avLst/>
                  </a:prstGeom>
                  <a:solidFill>
                    <a:srgbClr val="CE9F28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Diamond 73">
                    <a:extLst>
                      <a:ext uri="{FF2B5EF4-FFF2-40B4-BE49-F238E27FC236}">
                        <a16:creationId xmlns:a16="http://schemas.microsoft.com/office/drawing/2014/main" id="{4066154F-2CEA-454C-A45E-4366212375CC}"/>
                      </a:ext>
                    </a:extLst>
                  </p:cNvPr>
                  <p:cNvSpPr/>
                  <p:nvPr/>
                </p:nvSpPr>
                <p:spPr>
                  <a:xfrm>
                    <a:off x="8120921" y="2395928"/>
                    <a:ext cx="381000" cy="457200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" name="Group 65">
                <a:extLst>
                  <a:ext uri="{FF2B5EF4-FFF2-40B4-BE49-F238E27FC236}">
                    <a16:creationId xmlns:a16="http://schemas.microsoft.com/office/drawing/2014/main" id="{874DB6DF-DA38-40B7-9EBC-E934333C5AF1}"/>
                  </a:ext>
                </a:extLst>
              </p:cNvPr>
              <p:cNvGrpSpPr/>
              <p:nvPr/>
            </p:nvGrpSpPr>
            <p:grpSpPr>
              <a:xfrm>
                <a:off x="5257800" y="4038600"/>
                <a:ext cx="609600" cy="653143"/>
                <a:chOff x="7772400" y="2057400"/>
                <a:chExt cx="1066800" cy="1143000"/>
              </a:xfrm>
            </p:grpSpPr>
            <p:sp>
              <p:nvSpPr>
                <p:cNvPr id="44" name="Quad Arrow 371">
                  <a:extLst>
                    <a:ext uri="{FF2B5EF4-FFF2-40B4-BE49-F238E27FC236}">
                      <a16:creationId xmlns:a16="http://schemas.microsoft.com/office/drawing/2014/main" id="{DF932025-636A-4972-9BFD-BF78DEE008AA}"/>
                    </a:ext>
                  </a:extLst>
                </p:cNvPr>
                <p:cNvSpPr/>
                <p:nvPr/>
              </p:nvSpPr>
              <p:spPr>
                <a:xfrm>
                  <a:off x="7772400" y="2057400"/>
                  <a:ext cx="1066800" cy="1143000"/>
                </a:xfrm>
                <a:prstGeom prst="quadArrow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Diamond 44">
                  <a:extLst>
                    <a:ext uri="{FF2B5EF4-FFF2-40B4-BE49-F238E27FC236}">
                      <a16:creationId xmlns:a16="http://schemas.microsoft.com/office/drawing/2014/main" id="{84256CBD-B2AC-42D0-9963-2D42C74D18E9}"/>
                    </a:ext>
                  </a:extLst>
                </p:cNvPr>
                <p:cNvSpPr/>
                <p:nvPr/>
              </p:nvSpPr>
              <p:spPr>
                <a:xfrm>
                  <a:off x="8120921" y="2395928"/>
                  <a:ext cx="381000" cy="457200"/>
                </a:xfrm>
                <a:prstGeom prst="diamond">
                  <a:avLst/>
                </a:prstGeom>
                <a:solidFill>
                  <a:schemeClr val="accent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92">
                <a:extLst>
                  <a:ext uri="{FF2B5EF4-FFF2-40B4-BE49-F238E27FC236}">
                    <a16:creationId xmlns:a16="http://schemas.microsoft.com/office/drawing/2014/main" id="{B7D4F3A8-F63C-4FA9-8A54-1E80215D5ACB}"/>
                  </a:ext>
                </a:extLst>
              </p:cNvPr>
              <p:cNvGrpSpPr/>
              <p:nvPr/>
            </p:nvGrpSpPr>
            <p:grpSpPr>
              <a:xfrm>
                <a:off x="5791200" y="4038600"/>
                <a:ext cx="609600" cy="653143"/>
                <a:chOff x="7772400" y="2057400"/>
                <a:chExt cx="1066800" cy="1143000"/>
              </a:xfrm>
            </p:grpSpPr>
            <p:sp>
              <p:nvSpPr>
                <p:cNvPr id="42" name="Quad Arrow 369">
                  <a:extLst>
                    <a:ext uri="{FF2B5EF4-FFF2-40B4-BE49-F238E27FC236}">
                      <a16:creationId xmlns:a16="http://schemas.microsoft.com/office/drawing/2014/main" id="{7748533D-60FC-4D97-A13E-06D5A479C0AC}"/>
                    </a:ext>
                  </a:extLst>
                </p:cNvPr>
                <p:cNvSpPr/>
                <p:nvPr/>
              </p:nvSpPr>
              <p:spPr>
                <a:xfrm>
                  <a:off x="7772400" y="2057400"/>
                  <a:ext cx="1066800" cy="1143000"/>
                </a:xfrm>
                <a:prstGeom prst="quadArrow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Diamond 42">
                  <a:extLst>
                    <a:ext uri="{FF2B5EF4-FFF2-40B4-BE49-F238E27FC236}">
                      <a16:creationId xmlns:a16="http://schemas.microsoft.com/office/drawing/2014/main" id="{E2DC1E98-BA8C-4A7C-963A-6574828D0F39}"/>
                    </a:ext>
                  </a:extLst>
                </p:cNvPr>
                <p:cNvSpPr/>
                <p:nvPr/>
              </p:nvSpPr>
              <p:spPr>
                <a:xfrm>
                  <a:off x="8120921" y="2395928"/>
                  <a:ext cx="381000" cy="457200"/>
                </a:xfrm>
                <a:prstGeom prst="diamond">
                  <a:avLst/>
                </a:prstGeom>
                <a:solidFill>
                  <a:schemeClr val="accent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95">
                <a:extLst>
                  <a:ext uri="{FF2B5EF4-FFF2-40B4-BE49-F238E27FC236}">
                    <a16:creationId xmlns:a16="http://schemas.microsoft.com/office/drawing/2014/main" id="{28A16D17-4907-4A26-BEE8-46068A7F0604}"/>
                  </a:ext>
                </a:extLst>
              </p:cNvPr>
              <p:cNvGrpSpPr/>
              <p:nvPr/>
            </p:nvGrpSpPr>
            <p:grpSpPr>
              <a:xfrm>
                <a:off x="6324600" y="4038600"/>
                <a:ext cx="609600" cy="653143"/>
                <a:chOff x="7772400" y="2057400"/>
                <a:chExt cx="1066800" cy="1143000"/>
              </a:xfrm>
            </p:grpSpPr>
            <p:sp>
              <p:nvSpPr>
                <p:cNvPr id="40" name="Quad Arrow 90">
                  <a:extLst>
                    <a:ext uri="{FF2B5EF4-FFF2-40B4-BE49-F238E27FC236}">
                      <a16:creationId xmlns:a16="http://schemas.microsoft.com/office/drawing/2014/main" id="{3EF16667-CA2D-474C-B508-80C1F09AE727}"/>
                    </a:ext>
                  </a:extLst>
                </p:cNvPr>
                <p:cNvSpPr/>
                <p:nvPr/>
              </p:nvSpPr>
              <p:spPr>
                <a:xfrm>
                  <a:off x="7772400" y="2057400"/>
                  <a:ext cx="1066800" cy="1143000"/>
                </a:xfrm>
                <a:prstGeom prst="quadArrow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Diamond 91">
                  <a:extLst>
                    <a:ext uri="{FF2B5EF4-FFF2-40B4-BE49-F238E27FC236}">
                      <a16:creationId xmlns:a16="http://schemas.microsoft.com/office/drawing/2014/main" id="{CFBEF103-2906-44FD-9890-0E5992A874D2}"/>
                    </a:ext>
                  </a:extLst>
                </p:cNvPr>
                <p:cNvSpPr/>
                <p:nvPr/>
              </p:nvSpPr>
              <p:spPr>
                <a:xfrm>
                  <a:off x="8120921" y="2395928"/>
                  <a:ext cx="381000" cy="457200"/>
                </a:xfrm>
                <a:prstGeom prst="diamond">
                  <a:avLst/>
                </a:prstGeom>
                <a:solidFill>
                  <a:schemeClr val="accent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" name="Group 118">
              <a:extLst>
                <a:ext uri="{FF2B5EF4-FFF2-40B4-BE49-F238E27FC236}">
                  <a16:creationId xmlns:a16="http://schemas.microsoft.com/office/drawing/2014/main" id="{4C239FAD-1942-473F-8589-970C1188C5F1}"/>
                </a:ext>
              </a:extLst>
            </p:cNvPr>
            <p:cNvGrpSpPr/>
            <p:nvPr/>
          </p:nvGrpSpPr>
          <p:grpSpPr>
            <a:xfrm flipH="1">
              <a:off x="7010400" y="2971800"/>
              <a:ext cx="838200" cy="892657"/>
              <a:chOff x="228600" y="1752600"/>
              <a:chExt cx="838200" cy="892657"/>
            </a:xfrm>
          </p:grpSpPr>
          <p:grpSp>
            <p:nvGrpSpPr>
              <p:cNvPr id="27" name="Group 36">
                <a:extLst>
                  <a:ext uri="{FF2B5EF4-FFF2-40B4-BE49-F238E27FC236}">
                    <a16:creationId xmlns:a16="http://schemas.microsoft.com/office/drawing/2014/main" id="{C1CCAF78-EBE5-412E-9293-B828B13FA7E7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29" name="Round Same Side Corner Rectangle 356">
                  <a:extLst>
                    <a:ext uri="{FF2B5EF4-FFF2-40B4-BE49-F238E27FC236}">
                      <a16:creationId xmlns:a16="http://schemas.microsoft.com/office/drawing/2014/main" id="{E156B8A4-289E-4414-98C3-63495867E342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Block Arc 29">
                  <a:extLst>
                    <a:ext uri="{FF2B5EF4-FFF2-40B4-BE49-F238E27FC236}">
                      <a16:creationId xmlns:a16="http://schemas.microsoft.com/office/drawing/2014/main" id="{995C8477-6102-47BD-BFCC-6277C1DA515E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F7E4F13E-D176-4A69-B046-A0986B87BFB0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38682126-A77B-405E-825A-D8C45A306572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74DAB45-1C6E-43BB-8266-F65744891C17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D2E2FD40-F2AD-40B6-9BA5-DB5236B8AABB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Double Wave 34">
                  <a:extLst>
                    <a:ext uri="{FF2B5EF4-FFF2-40B4-BE49-F238E27FC236}">
                      <a16:creationId xmlns:a16="http://schemas.microsoft.com/office/drawing/2014/main" id="{3631BF74-2947-4B47-9BB6-8DFAD31CA1D3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B8584ED-45E4-48C9-8281-C4784753CE59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191">
            <a:extLst>
              <a:ext uri="{FF2B5EF4-FFF2-40B4-BE49-F238E27FC236}">
                <a16:creationId xmlns:a16="http://schemas.microsoft.com/office/drawing/2014/main" id="{DAC8BCD4-06A2-446F-9310-D869F2186590}"/>
              </a:ext>
            </a:extLst>
          </p:cNvPr>
          <p:cNvGrpSpPr/>
          <p:nvPr/>
        </p:nvGrpSpPr>
        <p:grpSpPr>
          <a:xfrm>
            <a:off x="9047235" y="3798988"/>
            <a:ext cx="1501415" cy="2838583"/>
            <a:chOff x="4910777" y="685800"/>
            <a:chExt cx="2861623" cy="5410200"/>
          </a:xfrm>
        </p:grpSpPr>
        <p:grpSp>
          <p:nvGrpSpPr>
            <p:cNvPr id="89" name="Group 114">
              <a:extLst>
                <a:ext uri="{FF2B5EF4-FFF2-40B4-BE49-F238E27FC236}">
                  <a16:creationId xmlns:a16="http://schemas.microsoft.com/office/drawing/2014/main" id="{D338D2E1-0C58-48AD-85B2-71036759222C}"/>
                </a:ext>
              </a:extLst>
            </p:cNvPr>
            <p:cNvGrpSpPr/>
            <p:nvPr/>
          </p:nvGrpSpPr>
          <p:grpSpPr>
            <a:xfrm>
              <a:off x="4910777" y="685800"/>
              <a:ext cx="2404423" cy="5410200"/>
              <a:chOff x="4910777" y="685800"/>
              <a:chExt cx="2578226" cy="4724400"/>
            </a:xfrm>
          </p:grpSpPr>
          <p:sp>
            <p:nvSpPr>
              <p:cNvPr id="100" name="Oval 203">
                <a:extLst>
                  <a:ext uri="{FF2B5EF4-FFF2-40B4-BE49-F238E27FC236}">
                    <a16:creationId xmlns:a16="http://schemas.microsoft.com/office/drawing/2014/main" id="{88E1FFA6-6009-4DC1-9F0D-31527D14E8AB}"/>
                  </a:ext>
                </a:extLst>
              </p:cNvPr>
              <p:cNvSpPr/>
              <p:nvPr/>
            </p:nvSpPr>
            <p:spPr>
              <a:xfrm rot="2542647">
                <a:off x="4910777" y="3037823"/>
                <a:ext cx="482859" cy="74022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204">
                <a:extLst>
                  <a:ext uri="{FF2B5EF4-FFF2-40B4-BE49-F238E27FC236}">
                    <a16:creationId xmlns:a16="http://schemas.microsoft.com/office/drawing/2014/main" id="{8EAE4F77-2248-42DC-864F-AC83CABA1252}"/>
                  </a:ext>
                </a:extLst>
              </p:cNvPr>
              <p:cNvSpPr/>
              <p:nvPr/>
            </p:nvSpPr>
            <p:spPr>
              <a:xfrm rot="19057353" flipH="1">
                <a:off x="7006144" y="2981582"/>
                <a:ext cx="482859" cy="74022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B287CF7-719B-43C4-A42A-E0657EEA7FD6}"/>
                  </a:ext>
                </a:extLst>
              </p:cNvPr>
              <p:cNvSpPr/>
              <p:nvPr/>
            </p:nvSpPr>
            <p:spPr>
              <a:xfrm rot="2500661">
                <a:off x="5424924" y="4527636"/>
                <a:ext cx="624161" cy="882564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05DEBD29-FAF1-4FF2-B11E-7F2C0FAB02C9}"/>
                  </a:ext>
                </a:extLst>
              </p:cNvPr>
              <p:cNvSpPr/>
              <p:nvPr/>
            </p:nvSpPr>
            <p:spPr>
              <a:xfrm rot="19779230">
                <a:off x="6235668" y="4526990"/>
                <a:ext cx="624161" cy="882564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FBAA90C-D792-4F3A-89BC-B330712C116A}"/>
                  </a:ext>
                </a:extLst>
              </p:cNvPr>
              <p:cNvSpPr/>
              <p:nvPr/>
            </p:nvSpPr>
            <p:spPr>
              <a:xfrm rot="19779230">
                <a:off x="6107340" y="4261022"/>
                <a:ext cx="624161" cy="92154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5C4A7C2-DD14-4668-BDEF-5A800966869C}"/>
                  </a:ext>
                </a:extLst>
              </p:cNvPr>
              <p:cNvSpPr/>
              <p:nvPr/>
            </p:nvSpPr>
            <p:spPr>
              <a:xfrm rot="2542647">
                <a:off x="5526336" y="4319583"/>
                <a:ext cx="624161" cy="92154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ounded Rectangle 306">
                <a:extLst>
                  <a:ext uri="{FF2B5EF4-FFF2-40B4-BE49-F238E27FC236}">
                    <a16:creationId xmlns:a16="http://schemas.microsoft.com/office/drawing/2014/main" id="{591F3724-AC1E-4EED-ADB9-26FB907413D5}"/>
                  </a:ext>
                </a:extLst>
              </p:cNvPr>
              <p:cNvSpPr/>
              <p:nvPr/>
            </p:nvSpPr>
            <p:spPr>
              <a:xfrm rot="1554746" flipH="1">
                <a:off x="5071300" y="2132878"/>
                <a:ext cx="651250" cy="138873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ounded Rectangle 307">
                <a:extLst>
                  <a:ext uri="{FF2B5EF4-FFF2-40B4-BE49-F238E27FC236}">
                    <a16:creationId xmlns:a16="http://schemas.microsoft.com/office/drawing/2014/main" id="{24DE4269-69CC-4781-8A26-48B959FC4126}"/>
                  </a:ext>
                </a:extLst>
              </p:cNvPr>
              <p:cNvSpPr/>
              <p:nvPr/>
            </p:nvSpPr>
            <p:spPr>
              <a:xfrm rot="19580082">
                <a:off x="6534823" y="2259839"/>
                <a:ext cx="651250" cy="115701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rapezoid 107">
                <a:extLst>
                  <a:ext uri="{FF2B5EF4-FFF2-40B4-BE49-F238E27FC236}">
                    <a16:creationId xmlns:a16="http://schemas.microsoft.com/office/drawing/2014/main" id="{0337E685-DA48-4955-B44E-2CC96FB94ED3}"/>
                  </a:ext>
                </a:extLst>
              </p:cNvPr>
              <p:cNvSpPr/>
              <p:nvPr/>
            </p:nvSpPr>
            <p:spPr>
              <a:xfrm>
                <a:off x="5258417" y="2390073"/>
                <a:ext cx="1733782" cy="1777262"/>
              </a:xfrm>
              <a:prstGeom prst="trapezoi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0651CF9-B1C3-40B4-B884-F6FAA1B230A7}"/>
                  </a:ext>
                </a:extLst>
              </p:cNvPr>
              <p:cNvSpPr/>
              <p:nvPr/>
            </p:nvSpPr>
            <p:spPr>
              <a:xfrm>
                <a:off x="5341713" y="817449"/>
                <a:ext cx="1456377" cy="164561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rapezoid 109">
                <a:extLst>
                  <a:ext uri="{FF2B5EF4-FFF2-40B4-BE49-F238E27FC236}">
                    <a16:creationId xmlns:a16="http://schemas.microsoft.com/office/drawing/2014/main" id="{0B96D65D-C88F-424A-A912-7C2DE7FD70E1}"/>
                  </a:ext>
                </a:extLst>
              </p:cNvPr>
              <p:cNvSpPr/>
              <p:nvPr/>
            </p:nvSpPr>
            <p:spPr>
              <a:xfrm>
                <a:off x="5105400" y="4114800"/>
                <a:ext cx="2029918" cy="658245"/>
              </a:xfrm>
              <a:prstGeom prst="trapezoid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Block Arc 110">
                <a:extLst>
                  <a:ext uri="{FF2B5EF4-FFF2-40B4-BE49-F238E27FC236}">
                    <a16:creationId xmlns:a16="http://schemas.microsoft.com/office/drawing/2014/main" id="{AD870BF6-67B8-427C-BD5C-AABDDB7B34E3}"/>
                  </a:ext>
                </a:extLst>
              </p:cNvPr>
              <p:cNvSpPr/>
              <p:nvPr/>
            </p:nvSpPr>
            <p:spPr>
              <a:xfrm>
                <a:off x="5419374" y="4832745"/>
                <a:ext cx="693513" cy="197474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Block Arc 111">
                <a:extLst>
                  <a:ext uri="{FF2B5EF4-FFF2-40B4-BE49-F238E27FC236}">
                    <a16:creationId xmlns:a16="http://schemas.microsoft.com/office/drawing/2014/main" id="{A4CC6035-F7B3-4E5B-9615-E3BCB6878E6A}"/>
                  </a:ext>
                </a:extLst>
              </p:cNvPr>
              <p:cNvSpPr/>
              <p:nvPr/>
            </p:nvSpPr>
            <p:spPr>
              <a:xfrm rot="21278537">
                <a:off x="6190436" y="4797221"/>
                <a:ext cx="693513" cy="197474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C58A4B6C-0106-42E3-AC97-D23C7198D0A5}"/>
                  </a:ext>
                </a:extLst>
              </p:cNvPr>
              <p:cNvSpPr/>
              <p:nvPr/>
            </p:nvSpPr>
            <p:spPr>
              <a:xfrm rot="3201000">
                <a:off x="5576194" y="2455535"/>
                <a:ext cx="434289" cy="264653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217">
                <a:extLst>
                  <a:ext uri="{FF2B5EF4-FFF2-40B4-BE49-F238E27FC236}">
                    <a16:creationId xmlns:a16="http://schemas.microsoft.com/office/drawing/2014/main" id="{EA9634B7-8B8D-445B-8EFE-9252473B7081}"/>
                  </a:ext>
                </a:extLst>
              </p:cNvPr>
              <p:cNvSpPr/>
              <p:nvPr/>
            </p:nvSpPr>
            <p:spPr>
              <a:xfrm rot="1914900">
                <a:off x="5685762" y="2513257"/>
                <a:ext cx="457557" cy="188177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A8D8D25-A942-42D6-BB01-DF08940A1A0B}"/>
                  </a:ext>
                </a:extLst>
              </p:cNvPr>
              <p:cNvSpPr/>
              <p:nvPr/>
            </p:nvSpPr>
            <p:spPr>
              <a:xfrm rot="18907975">
                <a:off x="6142133" y="2377636"/>
                <a:ext cx="457557" cy="25119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219">
                <a:extLst>
                  <a:ext uri="{FF2B5EF4-FFF2-40B4-BE49-F238E27FC236}">
                    <a16:creationId xmlns:a16="http://schemas.microsoft.com/office/drawing/2014/main" id="{7E3C9B86-5A07-4FF6-B6CD-687BE2CA5D0B}"/>
                  </a:ext>
                </a:extLst>
              </p:cNvPr>
              <p:cNvSpPr/>
              <p:nvPr/>
            </p:nvSpPr>
            <p:spPr>
              <a:xfrm rot="18907975">
                <a:off x="6061945" y="2513846"/>
                <a:ext cx="457557" cy="25119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Cloud 220">
                <a:extLst>
                  <a:ext uri="{FF2B5EF4-FFF2-40B4-BE49-F238E27FC236}">
                    <a16:creationId xmlns:a16="http://schemas.microsoft.com/office/drawing/2014/main" id="{B1CF0FB7-2D4B-41C3-BD33-2D38DC40FE05}"/>
                  </a:ext>
                </a:extLst>
              </p:cNvPr>
              <p:cNvSpPr/>
              <p:nvPr/>
            </p:nvSpPr>
            <p:spPr>
              <a:xfrm>
                <a:off x="5334001" y="685800"/>
                <a:ext cx="1524000" cy="1066800"/>
              </a:xfrm>
              <a:prstGeom prst="clou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Cloud 221">
                <a:extLst>
                  <a:ext uri="{FF2B5EF4-FFF2-40B4-BE49-F238E27FC236}">
                    <a16:creationId xmlns:a16="http://schemas.microsoft.com/office/drawing/2014/main" id="{2E055279-DE69-4D56-AA3E-44F218DE1F73}"/>
                  </a:ext>
                </a:extLst>
              </p:cNvPr>
              <p:cNvSpPr/>
              <p:nvPr/>
            </p:nvSpPr>
            <p:spPr>
              <a:xfrm rot="16448485">
                <a:off x="4205887" y="2100750"/>
                <a:ext cx="2350386" cy="470212"/>
              </a:xfrm>
              <a:prstGeom prst="clou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Cloud 118">
                <a:extLst>
                  <a:ext uri="{FF2B5EF4-FFF2-40B4-BE49-F238E27FC236}">
                    <a16:creationId xmlns:a16="http://schemas.microsoft.com/office/drawing/2014/main" id="{E936A7E4-AF6D-4107-825F-EE7C0BBC78D1}"/>
                  </a:ext>
                </a:extLst>
              </p:cNvPr>
              <p:cNvSpPr/>
              <p:nvPr/>
            </p:nvSpPr>
            <p:spPr>
              <a:xfrm rot="16448485">
                <a:off x="5578655" y="1968119"/>
                <a:ext cx="2319763" cy="578625"/>
              </a:xfrm>
              <a:prstGeom prst="clou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731C4092-2D55-4436-B8BB-CD8EF4C9F7C4}"/>
                  </a:ext>
                </a:extLst>
              </p:cNvPr>
              <p:cNvSpPr/>
              <p:nvPr/>
            </p:nvSpPr>
            <p:spPr>
              <a:xfrm>
                <a:off x="5133659" y="1212396"/>
                <a:ext cx="312642" cy="173579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87C9CEF-FBB4-4362-92AA-2E0937F5867B}"/>
                  </a:ext>
                </a:extLst>
              </p:cNvPr>
              <p:cNvSpPr/>
              <p:nvPr/>
            </p:nvSpPr>
            <p:spPr>
              <a:xfrm>
                <a:off x="6798089" y="1212396"/>
                <a:ext cx="282373" cy="16692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rapezoid 121">
                <a:extLst>
                  <a:ext uri="{FF2B5EF4-FFF2-40B4-BE49-F238E27FC236}">
                    <a16:creationId xmlns:a16="http://schemas.microsoft.com/office/drawing/2014/main" id="{820DA480-2BAC-4168-AE05-4721874E7B8F}"/>
                  </a:ext>
                </a:extLst>
              </p:cNvPr>
              <p:cNvSpPr/>
              <p:nvPr/>
            </p:nvSpPr>
            <p:spPr>
              <a:xfrm>
                <a:off x="5064308" y="1014923"/>
                <a:ext cx="2080538" cy="329123"/>
              </a:xfrm>
              <a:prstGeom prst="trapezoi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3" name="Group 87">
                <a:extLst>
                  <a:ext uri="{FF2B5EF4-FFF2-40B4-BE49-F238E27FC236}">
                    <a16:creationId xmlns:a16="http://schemas.microsoft.com/office/drawing/2014/main" id="{583E7A62-ACC6-4265-9511-699D88B9F843}"/>
                  </a:ext>
                </a:extLst>
              </p:cNvPr>
              <p:cNvGrpSpPr/>
              <p:nvPr/>
            </p:nvGrpSpPr>
            <p:grpSpPr>
              <a:xfrm>
                <a:off x="5791200" y="2590800"/>
                <a:ext cx="685800" cy="609600"/>
                <a:chOff x="3505200" y="5334000"/>
                <a:chExt cx="1066800" cy="1143000"/>
              </a:xfrm>
            </p:grpSpPr>
            <p:sp>
              <p:nvSpPr>
                <p:cNvPr id="150" name="Quad Arrow Callout 350">
                  <a:extLst>
                    <a:ext uri="{FF2B5EF4-FFF2-40B4-BE49-F238E27FC236}">
                      <a16:creationId xmlns:a16="http://schemas.microsoft.com/office/drawing/2014/main" id="{C6090951-098B-4D1E-8DD6-686AC7ECA0A2}"/>
                    </a:ext>
                  </a:extLst>
                </p:cNvPr>
                <p:cNvSpPr/>
                <p:nvPr/>
              </p:nvSpPr>
              <p:spPr>
                <a:xfrm>
                  <a:off x="3505200" y="5334000"/>
                  <a:ext cx="1066800" cy="1143000"/>
                </a:xfrm>
                <a:prstGeom prst="quadArrowCallout">
                  <a:avLst>
                    <a:gd name="adj1" fmla="val 37030"/>
                    <a:gd name="adj2" fmla="val 18515"/>
                    <a:gd name="adj3" fmla="val 18515"/>
                    <a:gd name="adj4" fmla="val 48123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Quad Arrow 351">
                  <a:extLst>
                    <a:ext uri="{FF2B5EF4-FFF2-40B4-BE49-F238E27FC236}">
                      <a16:creationId xmlns:a16="http://schemas.microsoft.com/office/drawing/2014/main" id="{368395E9-ACC3-464E-81EA-7D371144D433}"/>
                    </a:ext>
                  </a:extLst>
                </p:cNvPr>
                <p:cNvSpPr/>
                <p:nvPr/>
              </p:nvSpPr>
              <p:spPr>
                <a:xfrm>
                  <a:off x="3886200" y="5638800"/>
                  <a:ext cx="304800" cy="533400"/>
                </a:xfrm>
                <a:prstGeom prst="quadArrow">
                  <a:avLst/>
                </a:prstGeom>
                <a:solidFill>
                  <a:srgbClr val="FFC000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00">
                <a:extLst>
                  <a:ext uri="{FF2B5EF4-FFF2-40B4-BE49-F238E27FC236}">
                    <a16:creationId xmlns:a16="http://schemas.microsoft.com/office/drawing/2014/main" id="{7E6CD1E1-B535-4485-9361-EF5E995F976A}"/>
                  </a:ext>
                </a:extLst>
              </p:cNvPr>
              <p:cNvGrpSpPr/>
              <p:nvPr/>
            </p:nvGrpSpPr>
            <p:grpSpPr>
              <a:xfrm>
                <a:off x="5181600" y="4267200"/>
                <a:ext cx="1878767" cy="454702"/>
                <a:chOff x="7391400" y="1285407"/>
                <a:chExt cx="1949971" cy="484126"/>
              </a:xfrm>
            </p:grpSpPr>
            <p:grpSp>
              <p:nvGrpSpPr>
                <p:cNvPr id="138" name="Group 88">
                  <a:extLst>
                    <a:ext uri="{FF2B5EF4-FFF2-40B4-BE49-F238E27FC236}">
                      <a16:creationId xmlns:a16="http://schemas.microsoft.com/office/drawing/2014/main" id="{1ED442C3-0FEB-4E60-AD32-9F02ECD6FD93}"/>
                    </a:ext>
                  </a:extLst>
                </p:cNvPr>
                <p:cNvGrpSpPr/>
                <p:nvPr/>
              </p:nvGrpSpPr>
              <p:grpSpPr>
                <a:xfrm>
                  <a:off x="73914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148" name="Quad Arrow Callout 348">
                    <a:extLst>
                      <a:ext uri="{FF2B5EF4-FFF2-40B4-BE49-F238E27FC236}">
                        <a16:creationId xmlns:a16="http://schemas.microsoft.com/office/drawing/2014/main" id="{7A005394-8230-4F19-87C2-7EFFCB25436B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Quad Arrow 349">
                    <a:extLst>
                      <a:ext uri="{FF2B5EF4-FFF2-40B4-BE49-F238E27FC236}">
                        <a16:creationId xmlns:a16="http://schemas.microsoft.com/office/drawing/2014/main" id="{C63BE1BB-A398-4407-849C-A70D5350B417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9" name="Group 91">
                  <a:extLst>
                    <a:ext uri="{FF2B5EF4-FFF2-40B4-BE49-F238E27FC236}">
                      <a16:creationId xmlns:a16="http://schemas.microsoft.com/office/drawing/2014/main" id="{C489CD6B-DE70-41A8-8351-967965860840}"/>
                    </a:ext>
                  </a:extLst>
                </p:cNvPr>
                <p:cNvGrpSpPr/>
                <p:nvPr/>
              </p:nvGrpSpPr>
              <p:grpSpPr>
                <a:xfrm>
                  <a:off x="78486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146" name="Quad Arrow Callout 346">
                    <a:extLst>
                      <a:ext uri="{FF2B5EF4-FFF2-40B4-BE49-F238E27FC236}">
                        <a16:creationId xmlns:a16="http://schemas.microsoft.com/office/drawing/2014/main" id="{9425AB6E-3A67-4817-9DDF-3458C25800A0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Quad Arrow 347">
                    <a:extLst>
                      <a:ext uri="{FF2B5EF4-FFF2-40B4-BE49-F238E27FC236}">
                        <a16:creationId xmlns:a16="http://schemas.microsoft.com/office/drawing/2014/main" id="{7859FF6F-2201-48B8-95BD-6B709A2DEC32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0" name="Group 94">
                  <a:extLst>
                    <a:ext uri="{FF2B5EF4-FFF2-40B4-BE49-F238E27FC236}">
                      <a16:creationId xmlns:a16="http://schemas.microsoft.com/office/drawing/2014/main" id="{482CF8E4-A0A5-4593-8A11-5A7479B5696C}"/>
                    </a:ext>
                  </a:extLst>
                </p:cNvPr>
                <p:cNvGrpSpPr/>
                <p:nvPr/>
              </p:nvGrpSpPr>
              <p:grpSpPr>
                <a:xfrm>
                  <a:off x="83058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144" name="Quad Arrow Callout 344">
                    <a:extLst>
                      <a:ext uri="{FF2B5EF4-FFF2-40B4-BE49-F238E27FC236}">
                        <a16:creationId xmlns:a16="http://schemas.microsoft.com/office/drawing/2014/main" id="{C58549C1-0A7F-4AE1-9200-2E489381746D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Quad Arrow 345">
                    <a:extLst>
                      <a:ext uri="{FF2B5EF4-FFF2-40B4-BE49-F238E27FC236}">
                        <a16:creationId xmlns:a16="http://schemas.microsoft.com/office/drawing/2014/main" id="{CBF28FD7-C616-4ED1-9633-610C5B1711F8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1" name="Group 97">
                  <a:extLst>
                    <a:ext uri="{FF2B5EF4-FFF2-40B4-BE49-F238E27FC236}">
                      <a16:creationId xmlns:a16="http://schemas.microsoft.com/office/drawing/2014/main" id="{0ACAAB12-7639-4276-BACE-6E0D5D7E17A2}"/>
                    </a:ext>
                  </a:extLst>
                </p:cNvPr>
                <p:cNvGrpSpPr/>
                <p:nvPr/>
              </p:nvGrpSpPr>
              <p:grpSpPr>
                <a:xfrm>
                  <a:off x="8807971" y="1285407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142" name="Quad Arrow Callout 342">
                    <a:extLst>
                      <a:ext uri="{FF2B5EF4-FFF2-40B4-BE49-F238E27FC236}">
                        <a16:creationId xmlns:a16="http://schemas.microsoft.com/office/drawing/2014/main" id="{AEAE2D4D-62CE-4494-ADFE-72304C1C03D4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Quad Arrow 343">
                    <a:extLst>
                      <a:ext uri="{FF2B5EF4-FFF2-40B4-BE49-F238E27FC236}">
                        <a16:creationId xmlns:a16="http://schemas.microsoft.com/office/drawing/2014/main" id="{70DD82CD-E303-4C97-9E05-E6E80480A87A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5" name="Group 101">
                <a:extLst>
                  <a:ext uri="{FF2B5EF4-FFF2-40B4-BE49-F238E27FC236}">
                    <a16:creationId xmlns:a16="http://schemas.microsoft.com/office/drawing/2014/main" id="{A347999C-BB5B-4852-8E1B-9B4A2DE4915E}"/>
                  </a:ext>
                </a:extLst>
              </p:cNvPr>
              <p:cNvGrpSpPr/>
              <p:nvPr/>
            </p:nvGrpSpPr>
            <p:grpSpPr>
              <a:xfrm>
                <a:off x="5105400" y="914400"/>
                <a:ext cx="1949971" cy="484126"/>
                <a:chOff x="7391400" y="1285407"/>
                <a:chExt cx="1949971" cy="484126"/>
              </a:xfrm>
            </p:grpSpPr>
            <p:grpSp>
              <p:nvGrpSpPr>
                <p:cNvPr id="126" name="Group 88">
                  <a:extLst>
                    <a:ext uri="{FF2B5EF4-FFF2-40B4-BE49-F238E27FC236}">
                      <a16:creationId xmlns:a16="http://schemas.microsoft.com/office/drawing/2014/main" id="{7FDAA851-C4F8-46CB-B931-7700FFCB61CB}"/>
                    </a:ext>
                  </a:extLst>
                </p:cNvPr>
                <p:cNvGrpSpPr/>
                <p:nvPr/>
              </p:nvGrpSpPr>
              <p:grpSpPr>
                <a:xfrm>
                  <a:off x="73914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136" name="Quad Arrow Callout 336">
                    <a:extLst>
                      <a:ext uri="{FF2B5EF4-FFF2-40B4-BE49-F238E27FC236}">
                        <a16:creationId xmlns:a16="http://schemas.microsoft.com/office/drawing/2014/main" id="{FFC90439-B3F6-4092-81C1-8E4602046AD5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Quad Arrow 337">
                    <a:extLst>
                      <a:ext uri="{FF2B5EF4-FFF2-40B4-BE49-F238E27FC236}">
                        <a16:creationId xmlns:a16="http://schemas.microsoft.com/office/drawing/2014/main" id="{A5698883-107B-4E85-96C8-65D05CFCEADC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15D9B5AE-51F7-43EF-AC9B-13D3D7FA9E7C}"/>
                    </a:ext>
                  </a:extLst>
                </p:cNvPr>
                <p:cNvGrpSpPr/>
                <p:nvPr/>
              </p:nvGrpSpPr>
              <p:grpSpPr>
                <a:xfrm>
                  <a:off x="78486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134" name="Quad Arrow Callout 334">
                    <a:extLst>
                      <a:ext uri="{FF2B5EF4-FFF2-40B4-BE49-F238E27FC236}">
                        <a16:creationId xmlns:a16="http://schemas.microsoft.com/office/drawing/2014/main" id="{49DAA243-11D1-4562-8D72-365D3298FC6A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Quad Arrow 335">
                    <a:extLst>
                      <a:ext uri="{FF2B5EF4-FFF2-40B4-BE49-F238E27FC236}">
                        <a16:creationId xmlns:a16="http://schemas.microsoft.com/office/drawing/2014/main" id="{0838D2A6-072B-44F6-911B-A907C2ADB5E9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8" name="Group 94">
                  <a:extLst>
                    <a:ext uri="{FF2B5EF4-FFF2-40B4-BE49-F238E27FC236}">
                      <a16:creationId xmlns:a16="http://schemas.microsoft.com/office/drawing/2014/main" id="{2021A519-271E-457B-A532-9D152EFB60F7}"/>
                    </a:ext>
                  </a:extLst>
                </p:cNvPr>
                <p:cNvGrpSpPr/>
                <p:nvPr/>
              </p:nvGrpSpPr>
              <p:grpSpPr>
                <a:xfrm>
                  <a:off x="83058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132" name="Quad Arrow Callout 332">
                    <a:extLst>
                      <a:ext uri="{FF2B5EF4-FFF2-40B4-BE49-F238E27FC236}">
                        <a16:creationId xmlns:a16="http://schemas.microsoft.com/office/drawing/2014/main" id="{FA851506-086F-43AA-B850-95CCA6E6C3C5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Quad Arrow 333">
                    <a:extLst>
                      <a:ext uri="{FF2B5EF4-FFF2-40B4-BE49-F238E27FC236}">
                        <a16:creationId xmlns:a16="http://schemas.microsoft.com/office/drawing/2014/main" id="{0264B781-25B3-44D7-A79F-989327AD7BCC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9" name="Group 97">
                  <a:extLst>
                    <a:ext uri="{FF2B5EF4-FFF2-40B4-BE49-F238E27FC236}">
                      <a16:creationId xmlns:a16="http://schemas.microsoft.com/office/drawing/2014/main" id="{8564D2B0-2AF1-41DA-98D9-9F2150FE9CC4}"/>
                    </a:ext>
                  </a:extLst>
                </p:cNvPr>
                <p:cNvGrpSpPr/>
                <p:nvPr/>
              </p:nvGrpSpPr>
              <p:grpSpPr>
                <a:xfrm>
                  <a:off x="8807971" y="1285407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130" name="Quad Arrow Callout 233">
                    <a:extLst>
                      <a:ext uri="{FF2B5EF4-FFF2-40B4-BE49-F238E27FC236}">
                        <a16:creationId xmlns:a16="http://schemas.microsoft.com/office/drawing/2014/main" id="{806A460E-E135-4723-AC2A-7456D1A79EF0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Quad Arrow 234">
                    <a:extLst>
                      <a:ext uri="{FF2B5EF4-FFF2-40B4-BE49-F238E27FC236}">
                        <a16:creationId xmlns:a16="http://schemas.microsoft.com/office/drawing/2014/main" id="{B1A6A35A-6C80-4953-BF2C-F44BFFC3E6ED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90" name="Group 135">
              <a:extLst>
                <a:ext uri="{FF2B5EF4-FFF2-40B4-BE49-F238E27FC236}">
                  <a16:creationId xmlns:a16="http://schemas.microsoft.com/office/drawing/2014/main" id="{7744AA2D-E91E-45B7-8FAB-D5BE00A934CF}"/>
                </a:ext>
              </a:extLst>
            </p:cNvPr>
            <p:cNvGrpSpPr/>
            <p:nvPr/>
          </p:nvGrpSpPr>
          <p:grpSpPr>
            <a:xfrm flipH="1">
              <a:off x="6934200" y="3200400"/>
              <a:ext cx="838200" cy="892657"/>
              <a:chOff x="228600" y="1752600"/>
              <a:chExt cx="838200" cy="892657"/>
            </a:xfrm>
          </p:grpSpPr>
          <p:grpSp>
            <p:nvGrpSpPr>
              <p:cNvPr id="91" name="Group 36">
                <a:extLst>
                  <a:ext uri="{FF2B5EF4-FFF2-40B4-BE49-F238E27FC236}">
                    <a16:creationId xmlns:a16="http://schemas.microsoft.com/office/drawing/2014/main" id="{21062BFA-170C-42F0-BC6C-43A143782251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93" name="Round Same Side Corner Rectangle 293">
                  <a:extLst>
                    <a:ext uri="{FF2B5EF4-FFF2-40B4-BE49-F238E27FC236}">
                      <a16:creationId xmlns:a16="http://schemas.microsoft.com/office/drawing/2014/main" id="{3738E511-8EFB-4E91-A1B9-F7CC68B11B1F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Block Arc 93">
                  <a:extLst>
                    <a:ext uri="{FF2B5EF4-FFF2-40B4-BE49-F238E27FC236}">
                      <a16:creationId xmlns:a16="http://schemas.microsoft.com/office/drawing/2014/main" id="{8515BCEB-4678-492E-BD39-3F8FBA07BE06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5F1E7433-FE1D-4010-86C1-D4CC6905C50E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6D402065-2490-43B3-9BA0-EB2CD54C752E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6C57DF68-F112-4249-AEF6-4C6641F68E5F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B3B99398-E6E7-4F45-B9C5-7120392EDB03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Double Wave 202">
                  <a:extLst>
                    <a:ext uri="{FF2B5EF4-FFF2-40B4-BE49-F238E27FC236}">
                      <a16:creationId xmlns:a16="http://schemas.microsoft.com/office/drawing/2014/main" id="{D9861F6A-5D5F-44AA-B872-8657D5C3CD8B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8223EEAE-8BAE-47DA-8722-9A6A360A7F92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2" name="Group 323">
            <a:extLst>
              <a:ext uri="{FF2B5EF4-FFF2-40B4-BE49-F238E27FC236}">
                <a16:creationId xmlns:a16="http://schemas.microsoft.com/office/drawing/2014/main" id="{8A0C128B-AC0B-43FE-BCB2-8BD630B8CD54}"/>
              </a:ext>
            </a:extLst>
          </p:cNvPr>
          <p:cNvGrpSpPr/>
          <p:nvPr/>
        </p:nvGrpSpPr>
        <p:grpSpPr>
          <a:xfrm>
            <a:off x="2901840" y="3653713"/>
            <a:ext cx="1686980" cy="2903096"/>
            <a:chOff x="4266247" y="609601"/>
            <a:chExt cx="3201353" cy="5509156"/>
          </a:xfrm>
        </p:grpSpPr>
        <p:grpSp>
          <p:nvGrpSpPr>
            <p:cNvPr id="153" name="Group 199">
              <a:extLst>
                <a:ext uri="{FF2B5EF4-FFF2-40B4-BE49-F238E27FC236}">
                  <a16:creationId xmlns:a16="http://schemas.microsoft.com/office/drawing/2014/main" id="{67510441-8F15-4140-A1BC-12D5028D64AF}"/>
                </a:ext>
              </a:extLst>
            </p:cNvPr>
            <p:cNvGrpSpPr/>
            <p:nvPr/>
          </p:nvGrpSpPr>
          <p:grpSpPr>
            <a:xfrm>
              <a:off x="4266247" y="609601"/>
              <a:ext cx="3035448" cy="5509156"/>
              <a:chOff x="4266247" y="609601"/>
              <a:chExt cx="3035448" cy="5509156"/>
            </a:xfrm>
          </p:grpSpPr>
          <p:grpSp>
            <p:nvGrpSpPr>
              <p:cNvPr id="164" name="Group 187">
                <a:extLst>
                  <a:ext uri="{FF2B5EF4-FFF2-40B4-BE49-F238E27FC236}">
                    <a16:creationId xmlns:a16="http://schemas.microsoft.com/office/drawing/2014/main" id="{DB11FE04-6A45-4A29-92D7-046B2A2CBF08}"/>
                  </a:ext>
                </a:extLst>
              </p:cNvPr>
              <p:cNvGrpSpPr/>
              <p:nvPr/>
            </p:nvGrpSpPr>
            <p:grpSpPr>
              <a:xfrm>
                <a:off x="5105400" y="5334000"/>
                <a:ext cx="584021" cy="762000"/>
                <a:chOff x="7531306" y="801594"/>
                <a:chExt cx="2573630" cy="2895600"/>
              </a:xfrm>
            </p:grpSpPr>
            <p:grpSp>
              <p:nvGrpSpPr>
                <p:cNvPr id="246" name="Group 162">
                  <a:extLst>
                    <a:ext uri="{FF2B5EF4-FFF2-40B4-BE49-F238E27FC236}">
                      <a16:creationId xmlns:a16="http://schemas.microsoft.com/office/drawing/2014/main" id="{4C637C65-C1DC-4FFA-B1C0-8561C91A7FEE}"/>
                    </a:ext>
                  </a:extLst>
                </p:cNvPr>
                <p:cNvGrpSpPr/>
                <p:nvPr/>
              </p:nvGrpSpPr>
              <p:grpSpPr>
                <a:xfrm>
                  <a:off x="7531306" y="801594"/>
                  <a:ext cx="2573630" cy="2895600"/>
                  <a:chOff x="3859245" y="5528567"/>
                  <a:chExt cx="1088566" cy="874149"/>
                </a:xfrm>
              </p:grpSpPr>
              <p:sp>
                <p:nvSpPr>
                  <p:cNvPr id="248" name="Oval 247">
                    <a:extLst>
                      <a:ext uri="{FF2B5EF4-FFF2-40B4-BE49-F238E27FC236}">
                        <a16:creationId xmlns:a16="http://schemas.microsoft.com/office/drawing/2014/main" id="{C39AB86C-6E03-4D46-BFE5-41BFB3AB16B2}"/>
                      </a:ext>
                    </a:extLst>
                  </p:cNvPr>
                  <p:cNvSpPr/>
                  <p:nvPr/>
                </p:nvSpPr>
                <p:spPr>
                  <a:xfrm rot="2101605">
                    <a:off x="3859245" y="5528567"/>
                    <a:ext cx="1088566" cy="87414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" name="Oval 248">
                    <a:extLst>
                      <a:ext uri="{FF2B5EF4-FFF2-40B4-BE49-F238E27FC236}">
                        <a16:creationId xmlns:a16="http://schemas.microsoft.com/office/drawing/2014/main" id="{8996E833-9605-4518-A3F6-EE73F21F98AF}"/>
                      </a:ext>
                    </a:extLst>
                  </p:cNvPr>
                  <p:cNvSpPr/>
                  <p:nvPr/>
                </p:nvSpPr>
                <p:spPr>
                  <a:xfrm>
                    <a:off x="4038600" y="5638800"/>
                    <a:ext cx="838200" cy="609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" name="Moon 249">
                    <a:extLst>
                      <a:ext uri="{FF2B5EF4-FFF2-40B4-BE49-F238E27FC236}">
                        <a16:creationId xmlns:a16="http://schemas.microsoft.com/office/drawing/2014/main" id="{4FBF0773-3879-4990-892F-384FD0E9F2B0}"/>
                      </a:ext>
                    </a:extLst>
                  </p:cNvPr>
                  <p:cNvSpPr/>
                  <p:nvPr/>
                </p:nvSpPr>
                <p:spPr>
                  <a:xfrm rot="5234995">
                    <a:off x="4290166" y="5630289"/>
                    <a:ext cx="252233" cy="760909"/>
                  </a:xfrm>
                  <a:prstGeom prst="moon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7" name="Regular Pentagon 285">
                  <a:extLst>
                    <a:ext uri="{FF2B5EF4-FFF2-40B4-BE49-F238E27FC236}">
                      <a16:creationId xmlns:a16="http://schemas.microsoft.com/office/drawing/2014/main" id="{85F96AB3-8FB7-433B-9597-8F631512EC41}"/>
                    </a:ext>
                  </a:extLst>
                </p:cNvPr>
                <p:cNvSpPr/>
                <p:nvPr/>
              </p:nvSpPr>
              <p:spPr>
                <a:xfrm>
                  <a:off x="7696200" y="2362200"/>
                  <a:ext cx="533400" cy="457200"/>
                </a:xfrm>
                <a:prstGeom prst="pentagon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5" name="Group 193">
                <a:extLst>
                  <a:ext uri="{FF2B5EF4-FFF2-40B4-BE49-F238E27FC236}">
                    <a16:creationId xmlns:a16="http://schemas.microsoft.com/office/drawing/2014/main" id="{6B30A2C1-B6E9-4CCA-94CE-404EA5E7714A}"/>
                  </a:ext>
                </a:extLst>
              </p:cNvPr>
              <p:cNvGrpSpPr/>
              <p:nvPr/>
            </p:nvGrpSpPr>
            <p:grpSpPr>
              <a:xfrm rot="19673203" flipH="1">
                <a:off x="5731843" y="5356757"/>
                <a:ext cx="584021" cy="762000"/>
                <a:chOff x="7531306" y="801594"/>
                <a:chExt cx="2573630" cy="2895600"/>
              </a:xfrm>
            </p:grpSpPr>
            <p:grpSp>
              <p:nvGrpSpPr>
                <p:cNvPr id="241" name="Group 162">
                  <a:extLst>
                    <a:ext uri="{FF2B5EF4-FFF2-40B4-BE49-F238E27FC236}">
                      <a16:creationId xmlns:a16="http://schemas.microsoft.com/office/drawing/2014/main" id="{1E2CF332-D1E0-4A4B-BB6C-241F188E20A7}"/>
                    </a:ext>
                  </a:extLst>
                </p:cNvPr>
                <p:cNvGrpSpPr/>
                <p:nvPr/>
              </p:nvGrpSpPr>
              <p:grpSpPr>
                <a:xfrm>
                  <a:off x="7531306" y="801594"/>
                  <a:ext cx="2573630" cy="2895600"/>
                  <a:chOff x="3859245" y="5528567"/>
                  <a:chExt cx="1088566" cy="874149"/>
                </a:xfrm>
              </p:grpSpPr>
              <p:sp>
                <p:nvSpPr>
                  <p:cNvPr id="243" name="Oval 242">
                    <a:extLst>
                      <a:ext uri="{FF2B5EF4-FFF2-40B4-BE49-F238E27FC236}">
                        <a16:creationId xmlns:a16="http://schemas.microsoft.com/office/drawing/2014/main" id="{773944D6-E232-47DA-AFF4-4613DDA17054}"/>
                      </a:ext>
                    </a:extLst>
                  </p:cNvPr>
                  <p:cNvSpPr/>
                  <p:nvPr/>
                </p:nvSpPr>
                <p:spPr>
                  <a:xfrm rot="2101605">
                    <a:off x="3859245" y="5528567"/>
                    <a:ext cx="1088566" cy="87414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Oval 243">
                    <a:extLst>
                      <a:ext uri="{FF2B5EF4-FFF2-40B4-BE49-F238E27FC236}">
                        <a16:creationId xmlns:a16="http://schemas.microsoft.com/office/drawing/2014/main" id="{0535627C-C14A-49AA-A5C7-09F2846DA15C}"/>
                      </a:ext>
                    </a:extLst>
                  </p:cNvPr>
                  <p:cNvSpPr/>
                  <p:nvPr/>
                </p:nvSpPr>
                <p:spPr>
                  <a:xfrm>
                    <a:off x="4038600" y="5638800"/>
                    <a:ext cx="838200" cy="609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Moon 244">
                    <a:extLst>
                      <a:ext uri="{FF2B5EF4-FFF2-40B4-BE49-F238E27FC236}">
                        <a16:creationId xmlns:a16="http://schemas.microsoft.com/office/drawing/2014/main" id="{7FD42255-141C-45DB-B32A-225DC4D9DEF7}"/>
                      </a:ext>
                    </a:extLst>
                  </p:cNvPr>
                  <p:cNvSpPr/>
                  <p:nvPr/>
                </p:nvSpPr>
                <p:spPr>
                  <a:xfrm rot="5234995">
                    <a:off x="4290166" y="5630289"/>
                    <a:ext cx="252233" cy="760909"/>
                  </a:xfrm>
                  <a:prstGeom prst="moon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2" name="Regular Pentagon 280">
                  <a:extLst>
                    <a:ext uri="{FF2B5EF4-FFF2-40B4-BE49-F238E27FC236}">
                      <a16:creationId xmlns:a16="http://schemas.microsoft.com/office/drawing/2014/main" id="{E2A95611-85BB-43F8-B29D-DAC95B0AC94A}"/>
                    </a:ext>
                  </a:extLst>
                </p:cNvPr>
                <p:cNvSpPr/>
                <p:nvPr/>
              </p:nvSpPr>
              <p:spPr>
                <a:xfrm>
                  <a:off x="7696200" y="2362200"/>
                  <a:ext cx="533400" cy="457200"/>
                </a:xfrm>
                <a:prstGeom prst="pentagon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6" name="Group 186">
                <a:extLst>
                  <a:ext uri="{FF2B5EF4-FFF2-40B4-BE49-F238E27FC236}">
                    <a16:creationId xmlns:a16="http://schemas.microsoft.com/office/drawing/2014/main" id="{C7B4A7B9-45D4-4F0A-B365-16C33CE77991}"/>
                  </a:ext>
                </a:extLst>
              </p:cNvPr>
              <p:cNvGrpSpPr/>
              <p:nvPr/>
            </p:nvGrpSpPr>
            <p:grpSpPr>
              <a:xfrm>
                <a:off x="4266247" y="609601"/>
                <a:ext cx="3035448" cy="5092316"/>
                <a:chOff x="4266247" y="609601"/>
                <a:chExt cx="3035448" cy="5092316"/>
              </a:xfrm>
            </p:grpSpPr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5722D951-210C-4DB9-AD98-0A882EC54409}"/>
                    </a:ext>
                  </a:extLst>
                </p:cNvPr>
                <p:cNvSpPr/>
                <p:nvPr/>
              </p:nvSpPr>
              <p:spPr>
                <a:xfrm rot="2500754">
                  <a:off x="4266247" y="3969275"/>
                  <a:ext cx="552674" cy="7044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2BC79EA8-2E9A-47B7-86D9-794B98EE6168}"/>
                    </a:ext>
                  </a:extLst>
                </p:cNvPr>
                <p:cNvSpPr/>
                <p:nvPr/>
              </p:nvSpPr>
              <p:spPr>
                <a:xfrm rot="20155908">
                  <a:off x="6749021" y="3892075"/>
                  <a:ext cx="552674" cy="7044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Trapezoid 168">
                  <a:extLst>
                    <a:ext uri="{FF2B5EF4-FFF2-40B4-BE49-F238E27FC236}">
                      <a16:creationId xmlns:a16="http://schemas.microsoft.com/office/drawing/2014/main" id="{F2BE7E9A-D500-4D1A-AB89-222BD24C4AB3}"/>
                    </a:ext>
                  </a:extLst>
                </p:cNvPr>
                <p:cNvSpPr/>
                <p:nvPr/>
              </p:nvSpPr>
              <p:spPr>
                <a:xfrm>
                  <a:off x="4899932" y="2962502"/>
                  <a:ext cx="1637282" cy="2739415"/>
                </a:xfrm>
                <a:prstGeom prst="trapezoid">
                  <a:avLst>
                    <a:gd name="adj" fmla="val 17846"/>
                  </a:avLst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0" name="Flowchart: Delay 169">
                  <a:extLst>
                    <a:ext uri="{FF2B5EF4-FFF2-40B4-BE49-F238E27FC236}">
                      <a16:creationId xmlns:a16="http://schemas.microsoft.com/office/drawing/2014/main" id="{E82EFF22-69F2-4907-859A-4251D02DA444}"/>
                    </a:ext>
                  </a:extLst>
                </p:cNvPr>
                <p:cNvSpPr/>
                <p:nvPr/>
              </p:nvSpPr>
              <p:spPr>
                <a:xfrm rot="16200000">
                  <a:off x="4393577" y="892689"/>
                  <a:ext cx="2724412" cy="2158235"/>
                </a:xfrm>
                <a:prstGeom prst="flowChartDelay">
                  <a:avLst/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Trapezoid 170">
                  <a:extLst>
                    <a:ext uri="{FF2B5EF4-FFF2-40B4-BE49-F238E27FC236}">
                      <a16:creationId xmlns:a16="http://schemas.microsoft.com/office/drawing/2014/main" id="{5EDE24C7-48A5-44DF-9742-27F894E59B4D}"/>
                    </a:ext>
                  </a:extLst>
                </p:cNvPr>
                <p:cNvSpPr/>
                <p:nvPr/>
              </p:nvSpPr>
              <p:spPr>
                <a:xfrm rot="1505404">
                  <a:off x="4350831" y="2953068"/>
                  <a:ext cx="906215" cy="1416627"/>
                </a:xfrm>
                <a:prstGeom prst="trapezoid">
                  <a:avLst>
                    <a:gd name="adj" fmla="val 29076"/>
                  </a:avLst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2" name="Trapezoid 171">
                  <a:extLst>
                    <a:ext uri="{FF2B5EF4-FFF2-40B4-BE49-F238E27FC236}">
                      <a16:creationId xmlns:a16="http://schemas.microsoft.com/office/drawing/2014/main" id="{BABD0987-E328-40AA-96D3-2A48BEC29540}"/>
                    </a:ext>
                  </a:extLst>
                </p:cNvPr>
                <p:cNvSpPr/>
                <p:nvPr/>
              </p:nvSpPr>
              <p:spPr>
                <a:xfrm rot="20172944">
                  <a:off x="6185747" y="2808632"/>
                  <a:ext cx="950939" cy="1547962"/>
                </a:xfrm>
                <a:prstGeom prst="trapezoid">
                  <a:avLst/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3" name="Cloud 172">
                  <a:extLst>
                    <a:ext uri="{FF2B5EF4-FFF2-40B4-BE49-F238E27FC236}">
                      <a16:creationId xmlns:a16="http://schemas.microsoft.com/office/drawing/2014/main" id="{251AD807-2EEE-4E7B-8E17-B39BDBF6A86E}"/>
                    </a:ext>
                  </a:extLst>
                </p:cNvPr>
                <p:cNvSpPr/>
                <p:nvPr/>
              </p:nvSpPr>
              <p:spPr>
                <a:xfrm rot="4849455" flipH="1">
                  <a:off x="5241602" y="1794311"/>
                  <a:ext cx="2001596" cy="974173"/>
                </a:xfrm>
                <a:prstGeom prst="cloud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Cloud 173">
                  <a:extLst>
                    <a:ext uri="{FF2B5EF4-FFF2-40B4-BE49-F238E27FC236}">
                      <a16:creationId xmlns:a16="http://schemas.microsoft.com/office/drawing/2014/main" id="{0C943580-C828-409C-8EB2-CF79D720D649}"/>
                    </a:ext>
                  </a:extLst>
                </p:cNvPr>
                <p:cNvSpPr/>
                <p:nvPr/>
              </p:nvSpPr>
              <p:spPr>
                <a:xfrm rot="16750545">
                  <a:off x="4354315" y="1794311"/>
                  <a:ext cx="2001596" cy="974173"/>
                </a:xfrm>
                <a:prstGeom prst="cloud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Isosceles Triangle 174">
                  <a:extLst>
                    <a:ext uri="{FF2B5EF4-FFF2-40B4-BE49-F238E27FC236}">
                      <a16:creationId xmlns:a16="http://schemas.microsoft.com/office/drawing/2014/main" id="{A650488A-6B90-4147-BA36-52C3CFB97411}"/>
                    </a:ext>
                  </a:extLst>
                </p:cNvPr>
                <p:cNvSpPr/>
                <p:nvPr/>
              </p:nvSpPr>
              <p:spPr>
                <a:xfrm rot="10800000">
                  <a:off x="5420885" y="2652909"/>
                  <a:ext cx="669797" cy="495348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FDF0E8B0-E24C-4946-8C15-5EE620C82E52}"/>
                    </a:ext>
                  </a:extLst>
                </p:cNvPr>
                <p:cNvSpPr/>
                <p:nvPr/>
              </p:nvSpPr>
              <p:spPr>
                <a:xfrm>
                  <a:off x="5197619" y="981111"/>
                  <a:ext cx="1116328" cy="185755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Cloud 176">
                  <a:extLst>
                    <a:ext uri="{FF2B5EF4-FFF2-40B4-BE49-F238E27FC236}">
                      <a16:creationId xmlns:a16="http://schemas.microsoft.com/office/drawing/2014/main" id="{FD4BC1AF-16E9-4257-B8F0-59807717AE18}"/>
                    </a:ext>
                  </a:extLst>
                </p:cNvPr>
                <p:cNvSpPr/>
                <p:nvPr/>
              </p:nvSpPr>
              <p:spPr>
                <a:xfrm>
                  <a:off x="5197619" y="1166866"/>
                  <a:ext cx="1041907" cy="433429"/>
                </a:xfrm>
                <a:prstGeom prst="cloud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Flowchart: Delay 177">
                  <a:extLst>
                    <a:ext uri="{FF2B5EF4-FFF2-40B4-BE49-F238E27FC236}">
                      <a16:creationId xmlns:a16="http://schemas.microsoft.com/office/drawing/2014/main" id="{216A7233-B76B-44F6-B747-ABB5C5A674FD}"/>
                    </a:ext>
                  </a:extLst>
                </p:cNvPr>
                <p:cNvSpPr/>
                <p:nvPr/>
              </p:nvSpPr>
              <p:spPr>
                <a:xfrm rot="5400000">
                  <a:off x="5538539" y="431387"/>
                  <a:ext cx="433429" cy="1562860"/>
                </a:xfrm>
                <a:prstGeom prst="flowChartDelay">
                  <a:avLst/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F90F2CE5-AA3C-46BE-B5FA-7128955409F1}"/>
                    </a:ext>
                  </a:extLst>
                </p:cNvPr>
                <p:cNvGrpSpPr/>
                <p:nvPr/>
              </p:nvGrpSpPr>
              <p:grpSpPr>
                <a:xfrm>
                  <a:off x="4953000" y="914399"/>
                  <a:ext cx="1524000" cy="228601"/>
                  <a:chOff x="7162800" y="1981200"/>
                  <a:chExt cx="4847444" cy="1060563"/>
                </a:xfrm>
              </p:grpSpPr>
              <p:grpSp>
                <p:nvGrpSpPr>
                  <p:cNvPr id="217" name="Group 130">
                    <a:extLst>
                      <a:ext uri="{FF2B5EF4-FFF2-40B4-BE49-F238E27FC236}">
                        <a16:creationId xmlns:a16="http://schemas.microsoft.com/office/drawing/2014/main" id="{EC29A02C-C8CF-46D7-A0E9-0DDA018CF97B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7321133" y="1822867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236" name="Diamond 235">
                      <a:extLst>
                        <a:ext uri="{FF2B5EF4-FFF2-40B4-BE49-F238E27FC236}">
                          <a16:creationId xmlns:a16="http://schemas.microsoft.com/office/drawing/2014/main" id="{B8E72938-38BD-4E4F-80E9-EB52CCD15E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7" name="Diamond 236">
                      <a:extLst>
                        <a:ext uri="{FF2B5EF4-FFF2-40B4-BE49-F238E27FC236}">
                          <a16:creationId xmlns:a16="http://schemas.microsoft.com/office/drawing/2014/main" id="{3989B7A1-0831-4BCD-B86C-2267A40B70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8" name="Isosceles Triangle 237">
                      <a:extLst>
                        <a:ext uri="{FF2B5EF4-FFF2-40B4-BE49-F238E27FC236}">
                          <a16:creationId xmlns:a16="http://schemas.microsoft.com/office/drawing/2014/main" id="{73BEDDA9-3ECA-4C8B-BF16-4D4F801A9EB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9" name="Isosceles Triangle 238">
                      <a:extLst>
                        <a:ext uri="{FF2B5EF4-FFF2-40B4-BE49-F238E27FC236}">
                          <a16:creationId xmlns:a16="http://schemas.microsoft.com/office/drawing/2014/main" id="{1CEDA54D-E780-4EFA-AFB0-A18834DEA9B9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0" name="Hexagon 239">
                      <a:extLst>
                        <a:ext uri="{FF2B5EF4-FFF2-40B4-BE49-F238E27FC236}">
                          <a16:creationId xmlns:a16="http://schemas.microsoft.com/office/drawing/2014/main" id="{2F2B16DC-7592-4AE3-B759-50541A0ACD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8" name="Group 136">
                    <a:extLst>
                      <a:ext uri="{FF2B5EF4-FFF2-40B4-BE49-F238E27FC236}">
                        <a16:creationId xmlns:a16="http://schemas.microsoft.com/office/drawing/2014/main" id="{D5BFCA40-E7CA-4795-9106-33269872F5FC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485369" y="1830365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231" name="Diamond 230">
                      <a:extLst>
                        <a:ext uri="{FF2B5EF4-FFF2-40B4-BE49-F238E27FC236}">
                          <a16:creationId xmlns:a16="http://schemas.microsoft.com/office/drawing/2014/main" id="{1FD77213-B17A-478A-84B7-CBAF21987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2" name="Diamond 231">
                      <a:extLst>
                        <a:ext uri="{FF2B5EF4-FFF2-40B4-BE49-F238E27FC236}">
                          <a16:creationId xmlns:a16="http://schemas.microsoft.com/office/drawing/2014/main" id="{AC89CB4F-B975-4778-907C-87444B8E9F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Isosceles Triangle 232">
                      <a:extLst>
                        <a:ext uri="{FF2B5EF4-FFF2-40B4-BE49-F238E27FC236}">
                          <a16:creationId xmlns:a16="http://schemas.microsoft.com/office/drawing/2014/main" id="{9553E249-84CE-484E-95C1-9624C94B4DD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4" name="Isosceles Triangle 233">
                      <a:extLst>
                        <a:ext uri="{FF2B5EF4-FFF2-40B4-BE49-F238E27FC236}">
                          <a16:creationId xmlns:a16="http://schemas.microsoft.com/office/drawing/2014/main" id="{46596EE2-7375-491B-A723-F83AF7E03CFA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Hexagon 234">
                      <a:extLst>
                        <a:ext uri="{FF2B5EF4-FFF2-40B4-BE49-F238E27FC236}">
                          <a16:creationId xmlns:a16="http://schemas.microsoft.com/office/drawing/2014/main" id="{BD525199-BB9D-44E9-9642-7309E23DB1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9" name="Group 142">
                    <a:extLst>
                      <a:ext uri="{FF2B5EF4-FFF2-40B4-BE49-F238E27FC236}">
                        <a16:creationId xmlns:a16="http://schemas.microsoft.com/office/drawing/2014/main" id="{E044CC7E-FF01-46BD-886B-6BDBE3C9EBC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649605" y="1837863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226" name="Diamond 225">
                      <a:extLst>
                        <a:ext uri="{FF2B5EF4-FFF2-40B4-BE49-F238E27FC236}">
                          <a16:creationId xmlns:a16="http://schemas.microsoft.com/office/drawing/2014/main" id="{9312D9FE-E578-4BE2-A863-3DEDE5A350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Diamond 226">
                      <a:extLst>
                        <a:ext uri="{FF2B5EF4-FFF2-40B4-BE49-F238E27FC236}">
                          <a16:creationId xmlns:a16="http://schemas.microsoft.com/office/drawing/2014/main" id="{CFCFD02A-FB0A-4DD5-9848-5347619293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8" name="Isosceles Triangle 227">
                      <a:extLst>
                        <a:ext uri="{FF2B5EF4-FFF2-40B4-BE49-F238E27FC236}">
                          <a16:creationId xmlns:a16="http://schemas.microsoft.com/office/drawing/2014/main" id="{42927946-45C0-490A-B902-7E9EA999D75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Isosceles Triangle 228">
                      <a:extLst>
                        <a:ext uri="{FF2B5EF4-FFF2-40B4-BE49-F238E27FC236}">
                          <a16:creationId xmlns:a16="http://schemas.microsoft.com/office/drawing/2014/main" id="{C17955D8-8027-490C-90FB-2C5C9332143A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0" name="Hexagon 229">
                      <a:extLst>
                        <a:ext uri="{FF2B5EF4-FFF2-40B4-BE49-F238E27FC236}">
                          <a16:creationId xmlns:a16="http://schemas.microsoft.com/office/drawing/2014/main" id="{E5E180EF-CB04-482B-BB62-F901D65266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0" name="Group 148">
                    <a:extLst>
                      <a:ext uri="{FF2B5EF4-FFF2-40B4-BE49-F238E27FC236}">
                        <a16:creationId xmlns:a16="http://schemas.microsoft.com/office/drawing/2014/main" id="{2A6D82C3-39DD-4836-940C-45EAA07F9B8A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0813841" y="1845361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221" name="Diamond 220">
                      <a:extLst>
                        <a:ext uri="{FF2B5EF4-FFF2-40B4-BE49-F238E27FC236}">
                          <a16:creationId xmlns:a16="http://schemas.microsoft.com/office/drawing/2014/main" id="{2CD08EC4-9031-4CC5-BFBC-F660BA3D7E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2" name="Diamond 221">
                      <a:extLst>
                        <a:ext uri="{FF2B5EF4-FFF2-40B4-BE49-F238E27FC236}">
                          <a16:creationId xmlns:a16="http://schemas.microsoft.com/office/drawing/2014/main" id="{B2E37623-A928-41F0-801A-F2E926609C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3" name="Isosceles Triangle 222">
                      <a:extLst>
                        <a:ext uri="{FF2B5EF4-FFF2-40B4-BE49-F238E27FC236}">
                          <a16:creationId xmlns:a16="http://schemas.microsoft.com/office/drawing/2014/main" id="{5BE8EA49-1995-4C61-8D2A-4B1C636DFCF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4" name="Isosceles Triangle 223">
                      <a:extLst>
                        <a:ext uri="{FF2B5EF4-FFF2-40B4-BE49-F238E27FC236}">
                          <a16:creationId xmlns:a16="http://schemas.microsoft.com/office/drawing/2014/main" id="{7CBDC4CB-A0A5-4AD6-A884-704F23AC741E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5" name="Hexagon 224">
                      <a:extLst>
                        <a:ext uri="{FF2B5EF4-FFF2-40B4-BE49-F238E27FC236}">
                          <a16:creationId xmlns:a16="http://schemas.microsoft.com/office/drawing/2014/main" id="{6CEA516E-7A08-4E91-9954-B032C068AB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71C21C74-55E0-446A-9E37-9CC49802E1D9}"/>
                    </a:ext>
                  </a:extLst>
                </p:cNvPr>
                <p:cNvSpPr/>
                <p:nvPr/>
              </p:nvSpPr>
              <p:spPr>
                <a:xfrm>
                  <a:off x="5029200" y="3962400"/>
                  <a:ext cx="1371600" cy="45720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1" name="Group 155">
                  <a:extLst>
                    <a:ext uri="{FF2B5EF4-FFF2-40B4-BE49-F238E27FC236}">
                      <a16:creationId xmlns:a16="http://schemas.microsoft.com/office/drawing/2014/main" id="{D8A80656-E8EA-4EA3-AB50-FE8E1DABB6DE}"/>
                    </a:ext>
                  </a:extLst>
                </p:cNvPr>
                <p:cNvGrpSpPr/>
                <p:nvPr/>
              </p:nvGrpSpPr>
              <p:grpSpPr>
                <a:xfrm>
                  <a:off x="5029200" y="3962400"/>
                  <a:ext cx="1447800" cy="381000"/>
                  <a:chOff x="7162800" y="1981200"/>
                  <a:chExt cx="4847444" cy="1060563"/>
                </a:xfrm>
              </p:grpSpPr>
              <p:grpSp>
                <p:nvGrpSpPr>
                  <p:cNvPr id="193" name="Group 130">
                    <a:extLst>
                      <a:ext uri="{FF2B5EF4-FFF2-40B4-BE49-F238E27FC236}">
                        <a16:creationId xmlns:a16="http://schemas.microsoft.com/office/drawing/2014/main" id="{B90B07F6-0FCD-4C43-87DE-0633A6470BC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7321133" y="1822867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212" name="Diamond 211">
                      <a:extLst>
                        <a:ext uri="{FF2B5EF4-FFF2-40B4-BE49-F238E27FC236}">
                          <a16:creationId xmlns:a16="http://schemas.microsoft.com/office/drawing/2014/main" id="{7555A373-041D-4CA8-9A6F-435946FE9F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" name="Diamond 212">
                      <a:extLst>
                        <a:ext uri="{FF2B5EF4-FFF2-40B4-BE49-F238E27FC236}">
                          <a16:creationId xmlns:a16="http://schemas.microsoft.com/office/drawing/2014/main" id="{CF54961F-ADC3-4957-840C-40E27774FE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4" name="Isosceles Triangle 213">
                      <a:extLst>
                        <a:ext uri="{FF2B5EF4-FFF2-40B4-BE49-F238E27FC236}">
                          <a16:creationId xmlns:a16="http://schemas.microsoft.com/office/drawing/2014/main" id="{87637F8C-8679-416B-8BB3-FA3446450D0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" name="Isosceles Triangle 214">
                      <a:extLst>
                        <a:ext uri="{FF2B5EF4-FFF2-40B4-BE49-F238E27FC236}">
                          <a16:creationId xmlns:a16="http://schemas.microsoft.com/office/drawing/2014/main" id="{D9231085-AB17-45D2-A7DB-1BD933867E11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" name="Hexagon 215">
                      <a:extLst>
                        <a:ext uri="{FF2B5EF4-FFF2-40B4-BE49-F238E27FC236}">
                          <a16:creationId xmlns:a16="http://schemas.microsoft.com/office/drawing/2014/main" id="{315508EB-7759-49F2-B986-6A97659C1B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4" name="Group 136">
                    <a:extLst>
                      <a:ext uri="{FF2B5EF4-FFF2-40B4-BE49-F238E27FC236}">
                        <a16:creationId xmlns:a16="http://schemas.microsoft.com/office/drawing/2014/main" id="{03B1AA6D-6A2B-4091-B4AE-E572AA25E86F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485369" y="1830365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207" name="Diamond 206">
                      <a:extLst>
                        <a:ext uri="{FF2B5EF4-FFF2-40B4-BE49-F238E27FC236}">
                          <a16:creationId xmlns:a16="http://schemas.microsoft.com/office/drawing/2014/main" id="{6F261D77-7B7B-4E46-AC03-A5C3317066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8" name="Diamond 207">
                      <a:extLst>
                        <a:ext uri="{FF2B5EF4-FFF2-40B4-BE49-F238E27FC236}">
                          <a16:creationId xmlns:a16="http://schemas.microsoft.com/office/drawing/2014/main" id="{86C265F1-3596-4E69-8F90-B8EE0C1B4B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" name="Isosceles Triangle 208">
                      <a:extLst>
                        <a:ext uri="{FF2B5EF4-FFF2-40B4-BE49-F238E27FC236}">
                          <a16:creationId xmlns:a16="http://schemas.microsoft.com/office/drawing/2014/main" id="{2E1514E6-59CC-4516-AD40-D94CE5B7D63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Isosceles Triangle 209">
                      <a:extLst>
                        <a:ext uri="{FF2B5EF4-FFF2-40B4-BE49-F238E27FC236}">
                          <a16:creationId xmlns:a16="http://schemas.microsoft.com/office/drawing/2014/main" id="{DB3F3CAB-5478-4529-8199-DCFE919B8115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" name="Hexagon 210">
                      <a:extLst>
                        <a:ext uri="{FF2B5EF4-FFF2-40B4-BE49-F238E27FC236}">
                          <a16:creationId xmlns:a16="http://schemas.microsoft.com/office/drawing/2014/main" id="{5FB3DE49-3AE5-4DF4-B7F7-2D698D90A1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5" name="Group 142">
                    <a:extLst>
                      <a:ext uri="{FF2B5EF4-FFF2-40B4-BE49-F238E27FC236}">
                        <a16:creationId xmlns:a16="http://schemas.microsoft.com/office/drawing/2014/main" id="{3EED53BC-A73D-4ED5-A92D-ECD7FD77238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649605" y="1837863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202" name="Diamond 201">
                      <a:extLst>
                        <a:ext uri="{FF2B5EF4-FFF2-40B4-BE49-F238E27FC236}">
                          <a16:creationId xmlns:a16="http://schemas.microsoft.com/office/drawing/2014/main" id="{684E5E81-2034-467C-9C83-9993B6667B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3" name="Diamond 202">
                      <a:extLst>
                        <a:ext uri="{FF2B5EF4-FFF2-40B4-BE49-F238E27FC236}">
                          <a16:creationId xmlns:a16="http://schemas.microsoft.com/office/drawing/2014/main" id="{1AF4E4EF-6033-462C-BBD4-DBA5E3D44D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4" name="Isosceles Triangle 203">
                      <a:extLst>
                        <a:ext uri="{FF2B5EF4-FFF2-40B4-BE49-F238E27FC236}">
                          <a16:creationId xmlns:a16="http://schemas.microsoft.com/office/drawing/2014/main" id="{F0AF3110-8E93-4ED8-8D71-4CBEA77338F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5" name="Isosceles Triangle 204">
                      <a:extLst>
                        <a:ext uri="{FF2B5EF4-FFF2-40B4-BE49-F238E27FC236}">
                          <a16:creationId xmlns:a16="http://schemas.microsoft.com/office/drawing/2014/main" id="{8E7D362F-09D6-49EC-84CA-DA25673EE27A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6" name="Hexagon 205">
                      <a:extLst>
                        <a:ext uri="{FF2B5EF4-FFF2-40B4-BE49-F238E27FC236}">
                          <a16:creationId xmlns:a16="http://schemas.microsoft.com/office/drawing/2014/main" id="{2BAAD8E9-E541-455C-BF12-D10DA1BAB5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6" name="Group 148">
                    <a:extLst>
                      <a:ext uri="{FF2B5EF4-FFF2-40B4-BE49-F238E27FC236}">
                        <a16:creationId xmlns:a16="http://schemas.microsoft.com/office/drawing/2014/main" id="{148D1938-2ED5-41F3-9DD0-D0D417722344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0813841" y="1845361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197" name="Diamond 196">
                      <a:extLst>
                        <a:ext uri="{FF2B5EF4-FFF2-40B4-BE49-F238E27FC236}">
                          <a16:creationId xmlns:a16="http://schemas.microsoft.com/office/drawing/2014/main" id="{8B780274-5772-4BFC-A322-41A1CF03D9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8" name="Diamond 197">
                      <a:extLst>
                        <a:ext uri="{FF2B5EF4-FFF2-40B4-BE49-F238E27FC236}">
                          <a16:creationId xmlns:a16="http://schemas.microsoft.com/office/drawing/2014/main" id="{3DF713F1-B840-4A51-BF1B-EBBD8B675C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9" name="Isosceles Triangle 198">
                      <a:extLst>
                        <a:ext uri="{FF2B5EF4-FFF2-40B4-BE49-F238E27FC236}">
                          <a16:creationId xmlns:a16="http://schemas.microsoft.com/office/drawing/2014/main" id="{4C0C85BE-0940-4C59-99A2-5764B8B6FE2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" name="Isosceles Triangle 199">
                      <a:extLst>
                        <a:ext uri="{FF2B5EF4-FFF2-40B4-BE49-F238E27FC236}">
                          <a16:creationId xmlns:a16="http://schemas.microsoft.com/office/drawing/2014/main" id="{E3D4B47A-4A30-4E75-905C-D18389974C01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1" name="Hexagon 200">
                      <a:extLst>
                        <a:ext uri="{FF2B5EF4-FFF2-40B4-BE49-F238E27FC236}">
                          <a16:creationId xmlns:a16="http://schemas.microsoft.com/office/drawing/2014/main" id="{5F9E15DC-CCD8-403C-9BF6-87C1B0E089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82" name="Group 185">
                  <a:extLst>
                    <a:ext uri="{FF2B5EF4-FFF2-40B4-BE49-F238E27FC236}">
                      <a16:creationId xmlns:a16="http://schemas.microsoft.com/office/drawing/2014/main" id="{B2E20B3A-646F-4BA9-BD1E-C3108864BE36}"/>
                    </a:ext>
                  </a:extLst>
                </p:cNvPr>
                <p:cNvGrpSpPr/>
                <p:nvPr/>
              </p:nvGrpSpPr>
              <p:grpSpPr>
                <a:xfrm>
                  <a:off x="5410200" y="2819400"/>
                  <a:ext cx="685800" cy="914400"/>
                  <a:chOff x="7641583" y="1524000"/>
                  <a:chExt cx="1091090" cy="1752600"/>
                </a:xfrm>
              </p:grpSpPr>
              <p:grpSp>
                <p:nvGrpSpPr>
                  <p:cNvPr id="183" name="Group 129">
                    <a:extLst>
                      <a:ext uri="{FF2B5EF4-FFF2-40B4-BE49-F238E27FC236}">
                        <a16:creationId xmlns:a16="http://schemas.microsoft.com/office/drawing/2014/main" id="{23B78572-3903-4285-A0B6-A5ADBB53F224}"/>
                      </a:ext>
                    </a:extLst>
                  </p:cNvPr>
                  <p:cNvGrpSpPr/>
                  <p:nvPr/>
                </p:nvGrpSpPr>
                <p:grpSpPr>
                  <a:xfrm>
                    <a:off x="7696200" y="2057400"/>
                    <a:ext cx="990600" cy="1219200"/>
                    <a:chOff x="7162800" y="381000"/>
                    <a:chExt cx="1371600" cy="1295400"/>
                  </a:xfrm>
                </p:grpSpPr>
                <p:sp>
                  <p:nvSpPr>
                    <p:cNvPr id="188" name="Diamond 187">
                      <a:extLst>
                        <a:ext uri="{FF2B5EF4-FFF2-40B4-BE49-F238E27FC236}">
                          <a16:creationId xmlns:a16="http://schemas.microsoft.com/office/drawing/2014/main" id="{B9B0D1AA-E3D6-4980-9B63-7BDEC149CD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9" name="Diamond 188">
                      <a:extLst>
                        <a:ext uri="{FF2B5EF4-FFF2-40B4-BE49-F238E27FC236}">
                          <a16:creationId xmlns:a16="http://schemas.microsoft.com/office/drawing/2014/main" id="{10C0A6DE-8CD2-4884-956A-3F5F0CD696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0" name="Isosceles Triangle 189">
                      <a:extLst>
                        <a:ext uri="{FF2B5EF4-FFF2-40B4-BE49-F238E27FC236}">
                          <a16:creationId xmlns:a16="http://schemas.microsoft.com/office/drawing/2014/main" id="{9F4A06ED-4E0F-4D50-8391-97BB8730D6A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" name="Isosceles Triangle 190">
                      <a:extLst>
                        <a:ext uri="{FF2B5EF4-FFF2-40B4-BE49-F238E27FC236}">
                          <a16:creationId xmlns:a16="http://schemas.microsoft.com/office/drawing/2014/main" id="{3A69321C-3127-43C4-951C-830F53EF322A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" name="Hexagon 191">
                      <a:extLst>
                        <a:ext uri="{FF2B5EF4-FFF2-40B4-BE49-F238E27FC236}">
                          <a16:creationId xmlns:a16="http://schemas.microsoft.com/office/drawing/2014/main" id="{98CC6409-DDB0-45E3-83AB-FE766D838A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84" name="Diamond 183">
                    <a:extLst>
                      <a:ext uri="{FF2B5EF4-FFF2-40B4-BE49-F238E27FC236}">
                        <a16:creationId xmlns:a16="http://schemas.microsoft.com/office/drawing/2014/main" id="{8070805C-E22A-4984-8069-891E52E36450}"/>
                      </a:ext>
                    </a:extLst>
                  </p:cNvPr>
                  <p:cNvSpPr/>
                  <p:nvPr/>
                </p:nvSpPr>
                <p:spPr>
                  <a:xfrm>
                    <a:off x="7641583" y="1735111"/>
                    <a:ext cx="440267" cy="645459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Diamond 184">
                    <a:extLst>
                      <a:ext uri="{FF2B5EF4-FFF2-40B4-BE49-F238E27FC236}">
                        <a16:creationId xmlns:a16="http://schemas.microsoft.com/office/drawing/2014/main" id="{11F8482B-7416-4E59-ABE9-EC359DF17CC7}"/>
                      </a:ext>
                    </a:extLst>
                  </p:cNvPr>
                  <p:cNvSpPr/>
                  <p:nvPr/>
                </p:nvSpPr>
                <p:spPr>
                  <a:xfrm>
                    <a:off x="8292406" y="1761344"/>
                    <a:ext cx="440267" cy="645459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Hexagon 185">
                    <a:extLst>
                      <a:ext uri="{FF2B5EF4-FFF2-40B4-BE49-F238E27FC236}">
                        <a16:creationId xmlns:a16="http://schemas.microsoft.com/office/drawing/2014/main" id="{EBBB94B2-6EE9-451F-B677-7093899BD1F4}"/>
                      </a:ext>
                    </a:extLst>
                  </p:cNvPr>
                  <p:cNvSpPr/>
                  <p:nvPr/>
                </p:nvSpPr>
                <p:spPr>
                  <a:xfrm>
                    <a:off x="7696200" y="1524000"/>
                    <a:ext cx="290504" cy="356237"/>
                  </a:xfrm>
                  <a:prstGeom prst="hexagon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Hexagon 186">
                    <a:extLst>
                      <a:ext uri="{FF2B5EF4-FFF2-40B4-BE49-F238E27FC236}">
                        <a16:creationId xmlns:a16="http://schemas.microsoft.com/office/drawing/2014/main" id="{98211E8F-48EB-4243-BE38-0CE0C86F6A56}"/>
                      </a:ext>
                    </a:extLst>
                  </p:cNvPr>
                  <p:cNvSpPr/>
                  <p:nvPr/>
                </p:nvSpPr>
                <p:spPr>
                  <a:xfrm>
                    <a:off x="8382000" y="1524000"/>
                    <a:ext cx="290504" cy="356237"/>
                  </a:xfrm>
                  <a:prstGeom prst="hexagon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54" name="Group 200">
              <a:extLst>
                <a:ext uri="{FF2B5EF4-FFF2-40B4-BE49-F238E27FC236}">
                  <a16:creationId xmlns:a16="http://schemas.microsoft.com/office/drawing/2014/main" id="{20928D62-D48C-4DD3-9C81-9D5751EC0A03}"/>
                </a:ext>
              </a:extLst>
            </p:cNvPr>
            <p:cNvGrpSpPr/>
            <p:nvPr/>
          </p:nvGrpSpPr>
          <p:grpSpPr>
            <a:xfrm flipH="1">
              <a:off x="6629400" y="3733800"/>
              <a:ext cx="838200" cy="892657"/>
              <a:chOff x="228600" y="1752600"/>
              <a:chExt cx="838200" cy="892657"/>
            </a:xfrm>
          </p:grpSpPr>
          <p:grpSp>
            <p:nvGrpSpPr>
              <p:cNvPr id="155" name="Group 36">
                <a:extLst>
                  <a:ext uri="{FF2B5EF4-FFF2-40B4-BE49-F238E27FC236}">
                    <a16:creationId xmlns:a16="http://schemas.microsoft.com/office/drawing/2014/main" id="{33E7A230-27A9-4563-9861-54709E9144CB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157" name="Round Same Side Corner Rectangle 195">
                  <a:extLst>
                    <a:ext uri="{FF2B5EF4-FFF2-40B4-BE49-F238E27FC236}">
                      <a16:creationId xmlns:a16="http://schemas.microsoft.com/office/drawing/2014/main" id="{BA8024E4-B414-4675-BF5B-C84BB0256B1C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Block Arc 157">
                  <a:extLst>
                    <a:ext uri="{FF2B5EF4-FFF2-40B4-BE49-F238E27FC236}">
                      <a16:creationId xmlns:a16="http://schemas.microsoft.com/office/drawing/2014/main" id="{1F1D25EE-56DF-48B1-A879-35AFD3B7EA51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9BCCDDD1-7E88-4C9F-8A1A-172903E7BD95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AF1655D0-25B4-43B4-AA57-1F28D7EBD35A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82F49D52-7575-4F0B-825F-CEF36846CBCE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76F24B67-486A-4C13-A99C-9B536B768F9D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Double Wave 162">
                  <a:extLst>
                    <a:ext uri="{FF2B5EF4-FFF2-40B4-BE49-F238E27FC236}">
                      <a16:creationId xmlns:a16="http://schemas.microsoft.com/office/drawing/2014/main" id="{9EDB2FF1-DB0A-47FE-AEC7-FD6C1EDDA633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D3FB364-8E4F-4A7A-8D62-D990B80AB004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1" name="Group 499">
            <a:extLst>
              <a:ext uri="{FF2B5EF4-FFF2-40B4-BE49-F238E27FC236}">
                <a16:creationId xmlns:a16="http://schemas.microsoft.com/office/drawing/2014/main" id="{9983D307-32A3-40E9-9614-AFBAA7A18B1A}"/>
              </a:ext>
            </a:extLst>
          </p:cNvPr>
          <p:cNvGrpSpPr/>
          <p:nvPr/>
        </p:nvGrpSpPr>
        <p:grpSpPr>
          <a:xfrm>
            <a:off x="1798607" y="345861"/>
            <a:ext cx="1662486" cy="2917620"/>
            <a:chOff x="4952882" y="762000"/>
            <a:chExt cx="3124318" cy="5483097"/>
          </a:xfrm>
        </p:grpSpPr>
        <p:grpSp>
          <p:nvGrpSpPr>
            <p:cNvPr id="252" name="Group 174">
              <a:extLst>
                <a:ext uri="{FF2B5EF4-FFF2-40B4-BE49-F238E27FC236}">
                  <a16:creationId xmlns:a16="http://schemas.microsoft.com/office/drawing/2014/main" id="{CE9CC79E-4B3E-40E0-A0C4-20F1CEE4BEE5}"/>
                </a:ext>
              </a:extLst>
            </p:cNvPr>
            <p:cNvGrpSpPr/>
            <p:nvPr/>
          </p:nvGrpSpPr>
          <p:grpSpPr>
            <a:xfrm>
              <a:off x="4952882" y="762000"/>
              <a:ext cx="2727408" cy="5483097"/>
              <a:chOff x="4952882" y="762000"/>
              <a:chExt cx="2727408" cy="5483097"/>
            </a:xfrm>
          </p:grpSpPr>
          <p:grpSp>
            <p:nvGrpSpPr>
              <p:cNvPr id="263" name="Group 167">
                <a:extLst>
                  <a:ext uri="{FF2B5EF4-FFF2-40B4-BE49-F238E27FC236}">
                    <a16:creationId xmlns:a16="http://schemas.microsoft.com/office/drawing/2014/main" id="{290ED139-5668-46CC-8A8B-F4940DD5ABFB}"/>
                  </a:ext>
                </a:extLst>
              </p:cNvPr>
              <p:cNvGrpSpPr/>
              <p:nvPr/>
            </p:nvGrpSpPr>
            <p:grpSpPr>
              <a:xfrm>
                <a:off x="5486400" y="5334000"/>
                <a:ext cx="698294" cy="911097"/>
                <a:chOff x="7531306" y="801594"/>
                <a:chExt cx="2573630" cy="2895600"/>
              </a:xfrm>
            </p:grpSpPr>
            <p:grpSp>
              <p:nvGrpSpPr>
                <p:cNvPr id="349" name="Group 162">
                  <a:extLst>
                    <a:ext uri="{FF2B5EF4-FFF2-40B4-BE49-F238E27FC236}">
                      <a16:creationId xmlns:a16="http://schemas.microsoft.com/office/drawing/2014/main" id="{925CCA09-0128-4D99-B0F2-DCC058FD75B3}"/>
                    </a:ext>
                  </a:extLst>
                </p:cNvPr>
                <p:cNvGrpSpPr/>
                <p:nvPr/>
              </p:nvGrpSpPr>
              <p:grpSpPr>
                <a:xfrm>
                  <a:off x="7531306" y="801594"/>
                  <a:ext cx="2573630" cy="2895600"/>
                  <a:chOff x="3859245" y="5528567"/>
                  <a:chExt cx="1088566" cy="874149"/>
                </a:xfrm>
              </p:grpSpPr>
              <p:sp>
                <p:nvSpPr>
                  <p:cNvPr id="351" name="Oval 350">
                    <a:extLst>
                      <a:ext uri="{FF2B5EF4-FFF2-40B4-BE49-F238E27FC236}">
                        <a16:creationId xmlns:a16="http://schemas.microsoft.com/office/drawing/2014/main" id="{CC5E4B61-2726-473C-971F-050D1D5CA263}"/>
                      </a:ext>
                    </a:extLst>
                  </p:cNvPr>
                  <p:cNvSpPr/>
                  <p:nvPr/>
                </p:nvSpPr>
                <p:spPr>
                  <a:xfrm rot="2101605">
                    <a:off x="3859245" y="5528567"/>
                    <a:ext cx="1088566" cy="87414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Oval 351">
                    <a:extLst>
                      <a:ext uri="{FF2B5EF4-FFF2-40B4-BE49-F238E27FC236}">
                        <a16:creationId xmlns:a16="http://schemas.microsoft.com/office/drawing/2014/main" id="{B70CF64C-18FB-47A9-8680-DDBF51E8F550}"/>
                      </a:ext>
                    </a:extLst>
                  </p:cNvPr>
                  <p:cNvSpPr/>
                  <p:nvPr/>
                </p:nvSpPr>
                <p:spPr>
                  <a:xfrm>
                    <a:off x="4038600" y="5638800"/>
                    <a:ext cx="838200" cy="609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Moon 352">
                    <a:extLst>
                      <a:ext uri="{FF2B5EF4-FFF2-40B4-BE49-F238E27FC236}">
                        <a16:creationId xmlns:a16="http://schemas.microsoft.com/office/drawing/2014/main" id="{69AE7492-1B7E-4EC3-BED5-A3D765A2E716}"/>
                      </a:ext>
                    </a:extLst>
                  </p:cNvPr>
                  <p:cNvSpPr/>
                  <p:nvPr/>
                </p:nvSpPr>
                <p:spPr>
                  <a:xfrm rot="5234995">
                    <a:off x="4290166" y="5630289"/>
                    <a:ext cx="252233" cy="760909"/>
                  </a:xfrm>
                  <a:prstGeom prst="moon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50" name="Regular Pentagon 187">
                  <a:extLst>
                    <a:ext uri="{FF2B5EF4-FFF2-40B4-BE49-F238E27FC236}">
                      <a16:creationId xmlns:a16="http://schemas.microsoft.com/office/drawing/2014/main" id="{95913C50-C92C-4ECE-B1B1-6C69693F2FCD}"/>
                    </a:ext>
                  </a:extLst>
                </p:cNvPr>
                <p:cNvSpPr/>
                <p:nvPr/>
              </p:nvSpPr>
              <p:spPr>
                <a:xfrm>
                  <a:off x="7696200" y="2362200"/>
                  <a:ext cx="533400" cy="457200"/>
                </a:xfrm>
                <a:prstGeom prst="pentagon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4" name="Group 168">
                <a:extLst>
                  <a:ext uri="{FF2B5EF4-FFF2-40B4-BE49-F238E27FC236}">
                    <a16:creationId xmlns:a16="http://schemas.microsoft.com/office/drawing/2014/main" id="{C1DD1B9F-0F0E-4DA5-922F-A0666C2D2987}"/>
                  </a:ext>
                </a:extLst>
              </p:cNvPr>
              <p:cNvGrpSpPr/>
              <p:nvPr/>
            </p:nvGrpSpPr>
            <p:grpSpPr>
              <a:xfrm rot="21154056" flipH="1">
                <a:off x="6324600" y="5334000"/>
                <a:ext cx="698294" cy="911097"/>
                <a:chOff x="7531306" y="801594"/>
                <a:chExt cx="2573630" cy="2895600"/>
              </a:xfrm>
            </p:grpSpPr>
            <p:grpSp>
              <p:nvGrpSpPr>
                <p:cNvPr id="344" name="Group 162">
                  <a:extLst>
                    <a:ext uri="{FF2B5EF4-FFF2-40B4-BE49-F238E27FC236}">
                      <a16:creationId xmlns:a16="http://schemas.microsoft.com/office/drawing/2014/main" id="{647BA26D-F510-4D5C-96B6-E07B74B23F67}"/>
                    </a:ext>
                  </a:extLst>
                </p:cNvPr>
                <p:cNvGrpSpPr/>
                <p:nvPr/>
              </p:nvGrpSpPr>
              <p:grpSpPr>
                <a:xfrm>
                  <a:off x="7531306" y="801594"/>
                  <a:ext cx="2573630" cy="2895600"/>
                  <a:chOff x="3859245" y="5528567"/>
                  <a:chExt cx="1088566" cy="874149"/>
                </a:xfrm>
              </p:grpSpPr>
              <p:sp>
                <p:nvSpPr>
                  <p:cNvPr id="346" name="Oval 345">
                    <a:extLst>
                      <a:ext uri="{FF2B5EF4-FFF2-40B4-BE49-F238E27FC236}">
                        <a16:creationId xmlns:a16="http://schemas.microsoft.com/office/drawing/2014/main" id="{EAC15D12-28B1-40FB-913E-4BA5BAF41683}"/>
                      </a:ext>
                    </a:extLst>
                  </p:cNvPr>
                  <p:cNvSpPr/>
                  <p:nvPr/>
                </p:nvSpPr>
                <p:spPr>
                  <a:xfrm rot="2101605">
                    <a:off x="3859245" y="5528567"/>
                    <a:ext cx="1088566" cy="87414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B8D3DBC5-9B38-4820-805A-1757A2C5EACB}"/>
                      </a:ext>
                    </a:extLst>
                  </p:cNvPr>
                  <p:cNvSpPr/>
                  <p:nvPr/>
                </p:nvSpPr>
                <p:spPr>
                  <a:xfrm>
                    <a:off x="4038600" y="5638800"/>
                    <a:ext cx="838200" cy="609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" name="Moon 347">
                    <a:extLst>
                      <a:ext uri="{FF2B5EF4-FFF2-40B4-BE49-F238E27FC236}">
                        <a16:creationId xmlns:a16="http://schemas.microsoft.com/office/drawing/2014/main" id="{AA13418D-7A08-4C55-89C9-B9B136370FC2}"/>
                      </a:ext>
                    </a:extLst>
                  </p:cNvPr>
                  <p:cNvSpPr/>
                  <p:nvPr/>
                </p:nvSpPr>
                <p:spPr>
                  <a:xfrm rot="5234995">
                    <a:off x="4290166" y="5630289"/>
                    <a:ext cx="252233" cy="760909"/>
                  </a:xfrm>
                  <a:prstGeom prst="moon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45" name="Regular Pentagon 182">
                  <a:extLst>
                    <a:ext uri="{FF2B5EF4-FFF2-40B4-BE49-F238E27FC236}">
                      <a16:creationId xmlns:a16="http://schemas.microsoft.com/office/drawing/2014/main" id="{C1BA2503-5A2E-4586-8468-0603AD26CCCD}"/>
                    </a:ext>
                  </a:extLst>
                </p:cNvPr>
                <p:cNvSpPr/>
                <p:nvPr/>
              </p:nvSpPr>
              <p:spPr>
                <a:xfrm>
                  <a:off x="7696200" y="2362200"/>
                  <a:ext cx="533400" cy="457200"/>
                </a:xfrm>
                <a:prstGeom prst="pentagon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" name="Group 161">
                <a:extLst>
                  <a:ext uri="{FF2B5EF4-FFF2-40B4-BE49-F238E27FC236}">
                    <a16:creationId xmlns:a16="http://schemas.microsoft.com/office/drawing/2014/main" id="{18C9A6EC-0855-4A3B-8D81-F2DEF800909A}"/>
                  </a:ext>
                </a:extLst>
              </p:cNvPr>
              <p:cNvGrpSpPr/>
              <p:nvPr/>
            </p:nvGrpSpPr>
            <p:grpSpPr>
              <a:xfrm>
                <a:off x="4952882" y="762000"/>
                <a:ext cx="2727408" cy="4959188"/>
                <a:chOff x="4952882" y="762000"/>
                <a:chExt cx="2727408" cy="4959188"/>
              </a:xfrm>
            </p:grpSpPr>
            <p:sp>
              <p:nvSpPr>
                <p:cNvPr id="266" name="Isosceles Triangle 265">
                  <a:extLst>
                    <a:ext uri="{FF2B5EF4-FFF2-40B4-BE49-F238E27FC236}">
                      <a16:creationId xmlns:a16="http://schemas.microsoft.com/office/drawing/2014/main" id="{E7B2B5DB-C145-44CC-AD19-86C5CDF44376}"/>
                    </a:ext>
                  </a:extLst>
                </p:cNvPr>
                <p:cNvSpPr/>
                <p:nvPr/>
              </p:nvSpPr>
              <p:spPr>
                <a:xfrm>
                  <a:off x="5181600" y="2438400"/>
                  <a:ext cx="2389395" cy="3282788"/>
                </a:xfrm>
                <a:prstGeom prst="triangle">
                  <a:avLst/>
                </a:prstGeom>
                <a:solidFill>
                  <a:srgbClr val="DFFAA4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Isosceles Triangle 266">
                  <a:extLst>
                    <a:ext uri="{FF2B5EF4-FFF2-40B4-BE49-F238E27FC236}">
                      <a16:creationId xmlns:a16="http://schemas.microsoft.com/office/drawing/2014/main" id="{15B6F03F-950C-40A2-9390-811551E426F4}"/>
                    </a:ext>
                  </a:extLst>
                </p:cNvPr>
                <p:cNvSpPr/>
                <p:nvPr/>
              </p:nvSpPr>
              <p:spPr>
                <a:xfrm rot="10800000">
                  <a:off x="6076582" y="2755122"/>
                  <a:ext cx="543044" cy="703455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68FB348C-DF8F-44AC-AA3E-9D40E9D0471E}"/>
                    </a:ext>
                  </a:extLst>
                </p:cNvPr>
                <p:cNvSpPr/>
                <p:nvPr/>
              </p:nvSpPr>
              <p:spPr>
                <a:xfrm rot="19411276">
                  <a:off x="7066607" y="3336494"/>
                  <a:ext cx="613683" cy="11599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3B91E776-128C-4107-8A7E-C4147ED2989F}"/>
                    </a:ext>
                  </a:extLst>
                </p:cNvPr>
                <p:cNvSpPr/>
                <p:nvPr/>
              </p:nvSpPr>
              <p:spPr>
                <a:xfrm rot="2820608">
                  <a:off x="5166984" y="3418260"/>
                  <a:ext cx="646307" cy="1074512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Isosceles Triangle 269">
                  <a:extLst>
                    <a:ext uri="{FF2B5EF4-FFF2-40B4-BE49-F238E27FC236}">
                      <a16:creationId xmlns:a16="http://schemas.microsoft.com/office/drawing/2014/main" id="{A7AF8B1B-8ADC-4F18-876D-6B9F71D75983}"/>
                    </a:ext>
                  </a:extLst>
                </p:cNvPr>
                <p:cNvSpPr/>
                <p:nvPr/>
              </p:nvSpPr>
              <p:spPr>
                <a:xfrm rot="2242960">
                  <a:off x="5170561" y="2163098"/>
                  <a:ext cx="1303307" cy="1932008"/>
                </a:xfrm>
                <a:prstGeom prst="triangle">
                  <a:avLst/>
                </a:prstGeom>
                <a:solidFill>
                  <a:srgbClr val="DFFAA4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Isosceles Triangle 270">
                  <a:extLst>
                    <a:ext uri="{FF2B5EF4-FFF2-40B4-BE49-F238E27FC236}">
                      <a16:creationId xmlns:a16="http://schemas.microsoft.com/office/drawing/2014/main" id="{D103B4C6-A361-4973-8551-F04E5A306B63}"/>
                    </a:ext>
                  </a:extLst>
                </p:cNvPr>
                <p:cNvSpPr/>
                <p:nvPr/>
              </p:nvSpPr>
              <p:spPr>
                <a:xfrm rot="19284057">
                  <a:off x="6275276" y="2162247"/>
                  <a:ext cx="1303307" cy="1932008"/>
                </a:xfrm>
                <a:prstGeom prst="triangle">
                  <a:avLst/>
                </a:prstGeom>
                <a:solidFill>
                  <a:srgbClr val="DFFAA4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Oval 271">
                  <a:extLst>
                    <a:ext uri="{FF2B5EF4-FFF2-40B4-BE49-F238E27FC236}">
                      <a16:creationId xmlns:a16="http://schemas.microsoft.com/office/drawing/2014/main" id="{4110D90A-A0C8-4A44-A9A9-12C7E10C53A8}"/>
                    </a:ext>
                  </a:extLst>
                </p:cNvPr>
                <p:cNvSpPr/>
                <p:nvPr/>
              </p:nvSpPr>
              <p:spPr>
                <a:xfrm>
                  <a:off x="5642146" y="762000"/>
                  <a:ext cx="1411915" cy="2227607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Cloud 272">
                  <a:extLst>
                    <a:ext uri="{FF2B5EF4-FFF2-40B4-BE49-F238E27FC236}">
                      <a16:creationId xmlns:a16="http://schemas.microsoft.com/office/drawing/2014/main" id="{001D2AF9-07BA-4B1F-9168-DAA9D53BC293}"/>
                    </a:ext>
                  </a:extLst>
                </p:cNvPr>
                <p:cNvSpPr/>
                <p:nvPr/>
              </p:nvSpPr>
              <p:spPr>
                <a:xfrm>
                  <a:off x="5642146" y="762000"/>
                  <a:ext cx="1411915" cy="586212"/>
                </a:xfrm>
                <a:prstGeom prst="cloud">
                  <a:avLst/>
                </a:pr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Cloud 273">
                  <a:extLst>
                    <a:ext uri="{FF2B5EF4-FFF2-40B4-BE49-F238E27FC236}">
                      <a16:creationId xmlns:a16="http://schemas.microsoft.com/office/drawing/2014/main" id="{3D1ACE51-4557-40A0-B3E5-8107C4CD5380}"/>
                    </a:ext>
                  </a:extLst>
                </p:cNvPr>
                <p:cNvSpPr/>
                <p:nvPr/>
              </p:nvSpPr>
              <p:spPr>
                <a:xfrm rot="5107997">
                  <a:off x="5589622" y="2153998"/>
                  <a:ext cx="2827203" cy="550915"/>
                </a:xfrm>
                <a:prstGeom prst="cloud">
                  <a:avLst/>
                </a:pr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Cloud 274">
                  <a:extLst>
                    <a:ext uri="{FF2B5EF4-FFF2-40B4-BE49-F238E27FC236}">
                      <a16:creationId xmlns:a16="http://schemas.microsoft.com/office/drawing/2014/main" id="{6984AB1F-FAA1-44DC-BC0D-CD235DDC1C26}"/>
                    </a:ext>
                  </a:extLst>
                </p:cNvPr>
                <p:cNvSpPr/>
                <p:nvPr/>
              </p:nvSpPr>
              <p:spPr>
                <a:xfrm rot="6038579">
                  <a:off x="4359736" y="2131957"/>
                  <a:ext cx="2764845" cy="523182"/>
                </a:xfrm>
                <a:prstGeom prst="cloud">
                  <a:avLst/>
                </a:pr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Trapezoid 275">
                  <a:extLst>
                    <a:ext uri="{FF2B5EF4-FFF2-40B4-BE49-F238E27FC236}">
                      <a16:creationId xmlns:a16="http://schemas.microsoft.com/office/drawing/2014/main" id="{87157ED1-629E-4325-A7FE-A4DAA3B1A797}"/>
                    </a:ext>
                  </a:extLst>
                </p:cNvPr>
                <p:cNvSpPr/>
                <p:nvPr/>
              </p:nvSpPr>
              <p:spPr>
                <a:xfrm rot="283094">
                  <a:off x="5323791" y="935993"/>
                  <a:ext cx="651653" cy="1993122"/>
                </a:xfrm>
                <a:prstGeom prst="trapezoid">
                  <a:avLst>
                    <a:gd name="adj" fmla="val 43652"/>
                  </a:avLst>
                </a:prstGeom>
                <a:solidFill>
                  <a:srgbClr val="CC99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Trapezoid 276">
                  <a:extLst>
                    <a:ext uri="{FF2B5EF4-FFF2-40B4-BE49-F238E27FC236}">
                      <a16:creationId xmlns:a16="http://schemas.microsoft.com/office/drawing/2014/main" id="{D6F10B8F-0907-419E-AC16-D0E203A0DABC}"/>
                    </a:ext>
                  </a:extLst>
                </p:cNvPr>
                <p:cNvSpPr/>
                <p:nvPr/>
              </p:nvSpPr>
              <p:spPr>
                <a:xfrm rot="21363997">
                  <a:off x="6790794" y="901023"/>
                  <a:ext cx="651653" cy="1993122"/>
                </a:xfrm>
                <a:prstGeom prst="trapezoid">
                  <a:avLst>
                    <a:gd name="adj" fmla="val 43418"/>
                  </a:avLst>
                </a:prstGeom>
                <a:solidFill>
                  <a:srgbClr val="CC99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Flowchart: Stored Data 277">
                  <a:extLst>
                    <a:ext uri="{FF2B5EF4-FFF2-40B4-BE49-F238E27FC236}">
                      <a16:creationId xmlns:a16="http://schemas.microsoft.com/office/drawing/2014/main" id="{8D14480A-3C9F-4F29-B135-93F41E57868A}"/>
                    </a:ext>
                  </a:extLst>
                </p:cNvPr>
                <p:cNvSpPr/>
                <p:nvPr/>
              </p:nvSpPr>
              <p:spPr>
                <a:xfrm rot="5400000">
                  <a:off x="5933439" y="362099"/>
                  <a:ext cx="937940" cy="1737742"/>
                </a:xfrm>
                <a:prstGeom prst="flowChartOnlineStorage">
                  <a:avLst/>
                </a:prstGeom>
                <a:solidFill>
                  <a:srgbClr val="CC99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9" name="Group 71">
                  <a:extLst>
                    <a:ext uri="{FF2B5EF4-FFF2-40B4-BE49-F238E27FC236}">
                      <a16:creationId xmlns:a16="http://schemas.microsoft.com/office/drawing/2014/main" id="{E6DD8B94-16DC-41F4-9D3F-8564EADAFC39}"/>
                    </a:ext>
                  </a:extLst>
                </p:cNvPr>
                <p:cNvGrpSpPr/>
                <p:nvPr/>
              </p:nvGrpSpPr>
              <p:grpSpPr>
                <a:xfrm>
                  <a:off x="5486399" y="824459"/>
                  <a:ext cx="1858781" cy="760751"/>
                  <a:chOff x="7620000" y="358515"/>
                  <a:chExt cx="2725710" cy="713282"/>
                </a:xfrm>
              </p:grpSpPr>
              <p:grpSp>
                <p:nvGrpSpPr>
                  <p:cNvPr id="316" name="Group 42">
                    <a:extLst>
                      <a:ext uri="{FF2B5EF4-FFF2-40B4-BE49-F238E27FC236}">
                        <a16:creationId xmlns:a16="http://schemas.microsoft.com/office/drawing/2014/main" id="{AB784432-2543-4371-BF73-7F43447CF9C0}"/>
                      </a:ext>
                    </a:extLst>
                  </p:cNvPr>
                  <p:cNvGrpSpPr/>
                  <p:nvPr/>
                </p:nvGrpSpPr>
                <p:grpSpPr>
                  <a:xfrm>
                    <a:off x="7620000" y="381000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338" name="Flowchart: Collate 36">
                      <a:extLst>
                        <a:ext uri="{FF2B5EF4-FFF2-40B4-BE49-F238E27FC236}">
                          <a16:creationId xmlns:a16="http://schemas.microsoft.com/office/drawing/2014/main" id="{F83D27BE-A216-487E-886F-C74CC2B31B2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Rectangle 37">
                      <a:extLst>
                        <a:ext uri="{FF2B5EF4-FFF2-40B4-BE49-F238E27FC236}">
                          <a16:creationId xmlns:a16="http://schemas.microsoft.com/office/drawing/2014/main" id="{5FD40D03-5458-49C3-8EC7-A87EE16AAA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0" name="Diamond 38">
                      <a:extLst>
                        <a:ext uri="{FF2B5EF4-FFF2-40B4-BE49-F238E27FC236}">
                          <a16:creationId xmlns:a16="http://schemas.microsoft.com/office/drawing/2014/main" id="{C7B62A81-BBF1-421D-A07C-7500168CE2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1" name="Diamond 39">
                      <a:extLst>
                        <a:ext uri="{FF2B5EF4-FFF2-40B4-BE49-F238E27FC236}">
                          <a16:creationId xmlns:a16="http://schemas.microsoft.com/office/drawing/2014/main" id="{C5B9D2BC-FBC0-44BF-8830-97D4D57CD9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2" name="Diamond 40">
                      <a:extLst>
                        <a:ext uri="{FF2B5EF4-FFF2-40B4-BE49-F238E27FC236}">
                          <a16:creationId xmlns:a16="http://schemas.microsoft.com/office/drawing/2014/main" id="{487F7A70-5505-41C7-9194-8343AE31A7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3" name="Diamond 41">
                      <a:extLst>
                        <a:ext uri="{FF2B5EF4-FFF2-40B4-BE49-F238E27FC236}">
                          <a16:creationId xmlns:a16="http://schemas.microsoft.com/office/drawing/2014/main" id="{F1E5A2B1-53BF-4ED8-A0B9-E355A599A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7" name="Group 43">
                    <a:extLst>
                      <a:ext uri="{FF2B5EF4-FFF2-40B4-BE49-F238E27FC236}">
                        <a16:creationId xmlns:a16="http://schemas.microsoft.com/office/drawing/2014/main" id="{3FD5F23C-C3D0-499D-A5CE-800A90D25C9E}"/>
                      </a:ext>
                    </a:extLst>
                  </p:cNvPr>
                  <p:cNvGrpSpPr/>
                  <p:nvPr/>
                </p:nvGrpSpPr>
                <p:grpSpPr>
                  <a:xfrm>
                    <a:off x="8260830" y="385997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332" name="Flowchart: Collate 331">
                      <a:extLst>
                        <a:ext uri="{FF2B5EF4-FFF2-40B4-BE49-F238E27FC236}">
                          <a16:creationId xmlns:a16="http://schemas.microsoft.com/office/drawing/2014/main" id="{4EF43239-DED9-4B42-BA4B-BB307FBA819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3" name="Rectangle 332">
                      <a:extLst>
                        <a:ext uri="{FF2B5EF4-FFF2-40B4-BE49-F238E27FC236}">
                          <a16:creationId xmlns:a16="http://schemas.microsoft.com/office/drawing/2014/main" id="{8F69C7C1-459E-47A0-A2B5-4C528C5D38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Diamond 333">
                      <a:extLst>
                        <a:ext uri="{FF2B5EF4-FFF2-40B4-BE49-F238E27FC236}">
                          <a16:creationId xmlns:a16="http://schemas.microsoft.com/office/drawing/2014/main" id="{954B671E-D356-4337-8332-628064FB58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Diamond 334">
                      <a:extLst>
                        <a:ext uri="{FF2B5EF4-FFF2-40B4-BE49-F238E27FC236}">
                          <a16:creationId xmlns:a16="http://schemas.microsoft.com/office/drawing/2014/main" id="{6DD82E38-0DC7-4962-8086-DC1D3451D2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6" name="Diamond 335">
                      <a:extLst>
                        <a:ext uri="{FF2B5EF4-FFF2-40B4-BE49-F238E27FC236}">
                          <a16:creationId xmlns:a16="http://schemas.microsoft.com/office/drawing/2014/main" id="{4F420EA2-1658-484C-B738-4DDB942763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7" name="Diamond 336">
                      <a:extLst>
                        <a:ext uri="{FF2B5EF4-FFF2-40B4-BE49-F238E27FC236}">
                          <a16:creationId xmlns:a16="http://schemas.microsoft.com/office/drawing/2014/main" id="{C01F0AC2-A306-49DE-8605-B86C7524D5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8" name="Group 50">
                    <a:extLst>
                      <a:ext uri="{FF2B5EF4-FFF2-40B4-BE49-F238E27FC236}">
                        <a16:creationId xmlns:a16="http://schemas.microsoft.com/office/drawing/2014/main" id="{DBABC852-577E-48A1-AA37-81F1C156BFB9}"/>
                      </a:ext>
                    </a:extLst>
                  </p:cNvPr>
                  <p:cNvGrpSpPr/>
                  <p:nvPr/>
                </p:nvGrpSpPr>
                <p:grpSpPr>
                  <a:xfrm>
                    <a:off x="8884170" y="372256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326" name="Flowchart: Collate 325">
                      <a:extLst>
                        <a:ext uri="{FF2B5EF4-FFF2-40B4-BE49-F238E27FC236}">
                          <a16:creationId xmlns:a16="http://schemas.microsoft.com/office/drawing/2014/main" id="{8F0A47CE-EAC9-471F-8532-E6FFFD20FE9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7" name="Rectangle 326">
                      <a:extLst>
                        <a:ext uri="{FF2B5EF4-FFF2-40B4-BE49-F238E27FC236}">
                          <a16:creationId xmlns:a16="http://schemas.microsoft.com/office/drawing/2014/main" id="{D6D250CC-D4B3-4A38-B142-7FA6CF4F5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8" name="Diamond 327">
                      <a:extLst>
                        <a:ext uri="{FF2B5EF4-FFF2-40B4-BE49-F238E27FC236}">
                          <a16:creationId xmlns:a16="http://schemas.microsoft.com/office/drawing/2014/main" id="{B74FC878-6882-4501-9288-C242F4778C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Diamond 328">
                      <a:extLst>
                        <a:ext uri="{FF2B5EF4-FFF2-40B4-BE49-F238E27FC236}">
                          <a16:creationId xmlns:a16="http://schemas.microsoft.com/office/drawing/2014/main" id="{91D97E91-AAA7-43A5-9599-BBD9D8C54F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Diamond 329">
                      <a:extLst>
                        <a:ext uri="{FF2B5EF4-FFF2-40B4-BE49-F238E27FC236}">
                          <a16:creationId xmlns:a16="http://schemas.microsoft.com/office/drawing/2014/main" id="{BE232FD3-A642-4245-9F6D-CDC92FD554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Diamond 330">
                      <a:extLst>
                        <a:ext uri="{FF2B5EF4-FFF2-40B4-BE49-F238E27FC236}">
                          <a16:creationId xmlns:a16="http://schemas.microsoft.com/office/drawing/2014/main" id="{D3B5A650-E263-44BB-BD79-5770E832E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9" name="Group 57">
                    <a:extLst>
                      <a:ext uri="{FF2B5EF4-FFF2-40B4-BE49-F238E27FC236}">
                        <a16:creationId xmlns:a16="http://schemas.microsoft.com/office/drawing/2014/main" id="{B37B452F-F8DE-49F4-8B51-2B941FA15682}"/>
                      </a:ext>
                    </a:extLst>
                  </p:cNvPr>
                  <p:cNvGrpSpPr/>
                  <p:nvPr/>
                </p:nvGrpSpPr>
                <p:grpSpPr>
                  <a:xfrm>
                    <a:off x="9507510" y="358515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320" name="Flowchart: Collate 319">
                      <a:extLst>
                        <a:ext uri="{FF2B5EF4-FFF2-40B4-BE49-F238E27FC236}">
                          <a16:creationId xmlns:a16="http://schemas.microsoft.com/office/drawing/2014/main" id="{1E6156DF-5ED8-41B0-B974-2BDBC7C2688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1" name="Rectangle 320">
                      <a:extLst>
                        <a:ext uri="{FF2B5EF4-FFF2-40B4-BE49-F238E27FC236}">
                          <a16:creationId xmlns:a16="http://schemas.microsoft.com/office/drawing/2014/main" id="{6A701198-6486-4244-83AF-FFE3489DA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2" name="Diamond 321">
                      <a:extLst>
                        <a:ext uri="{FF2B5EF4-FFF2-40B4-BE49-F238E27FC236}">
                          <a16:creationId xmlns:a16="http://schemas.microsoft.com/office/drawing/2014/main" id="{B943F5D3-C2D3-4E36-ADB4-FCE0BED75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3" name="Diamond 322">
                      <a:extLst>
                        <a:ext uri="{FF2B5EF4-FFF2-40B4-BE49-F238E27FC236}">
                          <a16:creationId xmlns:a16="http://schemas.microsoft.com/office/drawing/2014/main" id="{0E7D03D3-4BAE-4392-B4CE-CBBE1DD688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4" name="Diamond 323">
                      <a:extLst>
                        <a:ext uri="{FF2B5EF4-FFF2-40B4-BE49-F238E27FC236}">
                          <a16:creationId xmlns:a16="http://schemas.microsoft.com/office/drawing/2014/main" id="{2BE68CA5-B6FD-4271-91CD-CD91E9620F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5" name="Diamond 324">
                      <a:extLst>
                        <a:ext uri="{FF2B5EF4-FFF2-40B4-BE49-F238E27FC236}">
                          <a16:creationId xmlns:a16="http://schemas.microsoft.com/office/drawing/2014/main" id="{6698678B-AD93-4FAF-9BC4-734E322B31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0" name="Group 72">
                  <a:extLst>
                    <a:ext uri="{FF2B5EF4-FFF2-40B4-BE49-F238E27FC236}">
                      <a16:creationId xmlns:a16="http://schemas.microsoft.com/office/drawing/2014/main" id="{1F7E82E2-1178-49B6-894C-A4EEEB2997B5}"/>
                    </a:ext>
                  </a:extLst>
                </p:cNvPr>
                <p:cNvGrpSpPr/>
                <p:nvPr/>
              </p:nvGrpSpPr>
              <p:grpSpPr>
                <a:xfrm>
                  <a:off x="5334000" y="4876800"/>
                  <a:ext cx="2086131" cy="594610"/>
                  <a:chOff x="7620000" y="344774"/>
                  <a:chExt cx="3349050" cy="727023"/>
                </a:xfrm>
              </p:grpSpPr>
              <p:grpSp>
                <p:nvGrpSpPr>
                  <p:cNvPr id="281" name="Group 42">
                    <a:extLst>
                      <a:ext uri="{FF2B5EF4-FFF2-40B4-BE49-F238E27FC236}">
                        <a16:creationId xmlns:a16="http://schemas.microsoft.com/office/drawing/2014/main" id="{7D783AF8-9BF9-4120-849C-CC672E607969}"/>
                      </a:ext>
                    </a:extLst>
                  </p:cNvPr>
                  <p:cNvGrpSpPr/>
                  <p:nvPr/>
                </p:nvGrpSpPr>
                <p:grpSpPr>
                  <a:xfrm>
                    <a:off x="7620000" y="381000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310" name="Flowchart: Collate 309">
                      <a:extLst>
                        <a:ext uri="{FF2B5EF4-FFF2-40B4-BE49-F238E27FC236}">
                          <a16:creationId xmlns:a16="http://schemas.microsoft.com/office/drawing/2014/main" id="{84C9E879-578F-4EF5-9397-8AB476E9A83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id="{8C14C829-589F-49F0-BC4D-EADCBF390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Diamond 311">
                      <a:extLst>
                        <a:ext uri="{FF2B5EF4-FFF2-40B4-BE49-F238E27FC236}">
                          <a16:creationId xmlns:a16="http://schemas.microsoft.com/office/drawing/2014/main" id="{C8FE86E2-8F80-4B91-BD1D-0EA0B5318E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Diamond 312">
                      <a:extLst>
                        <a:ext uri="{FF2B5EF4-FFF2-40B4-BE49-F238E27FC236}">
                          <a16:creationId xmlns:a16="http://schemas.microsoft.com/office/drawing/2014/main" id="{5312F46D-966B-47F7-9CD3-07F5114ED1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Diamond 313">
                      <a:extLst>
                        <a:ext uri="{FF2B5EF4-FFF2-40B4-BE49-F238E27FC236}">
                          <a16:creationId xmlns:a16="http://schemas.microsoft.com/office/drawing/2014/main" id="{96E902EA-0512-42B0-B6DC-47B85993B9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5" name="Diamond 314">
                      <a:extLst>
                        <a:ext uri="{FF2B5EF4-FFF2-40B4-BE49-F238E27FC236}">
                          <a16:creationId xmlns:a16="http://schemas.microsoft.com/office/drawing/2014/main" id="{A9B7DB36-AA05-44EE-9D2D-F2765477BA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2" name="Group 43">
                    <a:extLst>
                      <a:ext uri="{FF2B5EF4-FFF2-40B4-BE49-F238E27FC236}">
                        <a16:creationId xmlns:a16="http://schemas.microsoft.com/office/drawing/2014/main" id="{3E9889A0-518D-4144-A204-08C384BB0316}"/>
                      </a:ext>
                    </a:extLst>
                  </p:cNvPr>
                  <p:cNvGrpSpPr/>
                  <p:nvPr/>
                </p:nvGrpSpPr>
                <p:grpSpPr>
                  <a:xfrm>
                    <a:off x="8260830" y="385997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304" name="Flowchart: Collate 303">
                      <a:extLst>
                        <a:ext uri="{FF2B5EF4-FFF2-40B4-BE49-F238E27FC236}">
                          <a16:creationId xmlns:a16="http://schemas.microsoft.com/office/drawing/2014/main" id="{4FBF7D5C-0880-4710-BCA9-C5D42BE0331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5" name="Rectangle 304">
                      <a:extLst>
                        <a:ext uri="{FF2B5EF4-FFF2-40B4-BE49-F238E27FC236}">
                          <a16:creationId xmlns:a16="http://schemas.microsoft.com/office/drawing/2014/main" id="{09BEBB2F-5D09-4A9B-B43F-FC1CFC50F6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6" name="Diamond 305">
                      <a:extLst>
                        <a:ext uri="{FF2B5EF4-FFF2-40B4-BE49-F238E27FC236}">
                          <a16:creationId xmlns:a16="http://schemas.microsoft.com/office/drawing/2014/main" id="{8053191E-6651-491D-A90E-15313DC8A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Diamond 306">
                      <a:extLst>
                        <a:ext uri="{FF2B5EF4-FFF2-40B4-BE49-F238E27FC236}">
                          <a16:creationId xmlns:a16="http://schemas.microsoft.com/office/drawing/2014/main" id="{F892C39B-5468-439A-AECE-BC7B3FC4ED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Diamond 307">
                      <a:extLst>
                        <a:ext uri="{FF2B5EF4-FFF2-40B4-BE49-F238E27FC236}">
                          <a16:creationId xmlns:a16="http://schemas.microsoft.com/office/drawing/2014/main" id="{0669DABD-0986-4911-81CB-79BD11881D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Diamond 308">
                      <a:extLst>
                        <a:ext uri="{FF2B5EF4-FFF2-40B4-BE49-F238E27FC236}">
                          <a16:creationId xmlns:a16="http://schemas.microsoft.com/office/drawing/2014/main" id="{46530622-B5C5-4CD8-801B-B9F9561F82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3" name="Group 50">
                    <a:extLst>
                      <a:ext uri="{FF2B5EF4-FFF2-40B4-BE49-F238E27FC236}">
                        <a16:creationId xmlns:a16="http://schemas.microsoft.com/office/drawing/2014/main" id="{7EED7C8A-5A53-4B6A-AFB1-321FF303F533}"/>
                      </a:ext>
                    </a:extLst>
                  </p:cNvPr>
                  <p:cNvGrpSpPr/>
                  <p:nvPr/>
                </p:nvGrpSpPr>
                <p:grpSpPr>
                  <a:xfrm>
                    <a:off x="8884170" y="372256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298" name="Flowchart: Collate 297">
                      <a:extLst>
                        <a:ext uri="{FF2B5EF4-FFF2-40B4-BE49-F238E27FC236}">
                          <a16:creationId xmlns:a16="http://schemas.microsoft.com/office/drawing/2014/main" id="{025DC592-F09C-431E-85E3-27CA5A0D862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9" name="Rectangle 298">
                      <a:extLst>
                        <a:ext uri="{FF2B5EF4-FFF2-40B4-BE49-F238E27FC236}">
                          <a16:creationId xmlns:a16="http://schemas.microsoft.com/office/drawing/2014/main" id="{BDDFD3E0-53E8-4C8F-8207-2FBA4D72B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0" name="Diamond 299">
                      <a:extLst>
                        <a:ext uri="{FF2B5EF4-FFF2-40B4-BE49-F238E27FC236}">
                          <a16:creationId xmlns:a16="http://schemas.microsoft.com/office/drawing/2014/main" id="{9A149093-CAF0-4EEC-B16B-9812C55F03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1" name="Diamond 300">
                      <a:extLst>
                        <a:ext uri="{FF2B5EF4-FFF2-40B4-BE49-F238E27FC236}">
                          <a16:creationId xmlns:a16="http://schemas.microsoft.com/office/drawing/2014/main" id="{F486F23E-4FAA-42A8-9F39-1B67B3E1F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2" name="Diamond 301">
                      <a:extLst>
                        <a:ext uri="{FF2B5EF4-FFF2-40B4-BE49-F238E27FC236}">
                          <a16:creationId xmlns:a16="http://schemas.microsoft.com/office/drawing/2014/main" id="{5850E25B-8033-4774-89DF-CCDEB54C75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" name="Diamond 302">
                      <a:extLst>
                        <a:ext uri="{FF2B5EF4-FFF2-40B4-BE49-F238E27FC236}">
                          <a16:creationId xmlns:a16="http://schemas.microsoft.com/office/drawing/2014/main" id="{BC718E1A-7F43-4EEB-B255-B0E46E6EB2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4" name="Group 57">
                    <a:extLst>
                      <a:ext uri="{FF2B5EF4-FFF2-40B4-BE49-F238E27FC236}">
                        <a16:creationId xmlns:a16="http://schemas.microsoft.com/office/drawing/2014/main" id="{8DA0FCB0-A5A4-469F-B480-578501E7D3F6}"/>
                      </a:ext>
                    </a:extLst>
                  </p:cNvPr>
                  <p:cNvGrpSpPr/>
                  <p:nvPr/>
                </p:nvGrpSpPr>
                <p:grpSpPr>
                  <a:xfrm>
                    <a:off x="9507510" y="358515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292" name="Flowchart: Collate 291">
                      <a:extLst>
                        <a:ext uri="{FF2B5EF4-FFF2-40B4-BE49-F238E27FC236}">
                          <a16:creationId xmlns:a16="http://schemas.microsoft.com/office/drawing/2014/main" id="{842B1D42-5A01-402D-9C64-082B603E840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3" name="Rectangle 292">
                      <a:extLst>
                        <a:ext uri="{FF2B5EF4-FFF2-40B4-BE49-F238E27FC236}">
                          <a16:creationId xmlns:a16="http://schemas.microsoft.com/office/drawing/2014/main" id="{F19F6179-5335-4730-85C2-E6B93933A2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4" name="Diamond 293">
                      <a:extLst>
                        <a:ext uri="{FF2B5EF4-FFF2-40B4-BE49-F238E27FC236}">
                          <a16:creationId xmlns:a16="http://schemas.microsoft.com/office/drawing/2014/main" id="{6CED6B7A-E13B-4FC9-ADD6-34315D62FD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5" name="Diamond 294">
                      <a:extLst>
                        <a:ext uri="{FF2B5EF4-FFF2-40B4-BE49-F238E27FC236}">
                          <a16:creationId xmlns:a16="http://schemas.microsoft.com/office/drawing/2014/main" id="{38911C95-CDF6-42C2-A429-2C4E84CEC8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6" name="Diamond 295">
                      <a:extLst>
                        <a:ext uri="{FF2B5EF4-FFF2-40B4-BE49-F238E27FC236}">
                          <a16:creationId xmlns:a16="http://schemas.microsoft.com/office/drawing/2014/main" id="{41ED649F-9367-45E8-A6F2-54E61F8D6A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7" name="Diamond 296">
                      <a:extLst>
                        <a:ext uri="{FF2B5EF4-FFF2-40B4-BE49-F238E27FC236}">
                          <a16:creationId xmlns:a16="http://schemas.microsoft.com/office/drawing/2014/main" id="{EE2FA0FB-1527-421F-9AD2-FDFC580495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5" name="Group 64">
                    <a:extLst>
                      <a:ext uri="{FF2B5EF4-FFF2-40B4-BE49-F238E27FC236}">
                        <a16:creationId xmlns:a16="http://schemas.microsoft.com/office/drawing/2014/main" id="{7F75066A-3857-428D-B643-D92F8736E2D8}"/>
                      </a:ext>
                    </a:extLst>
                  </p:cNvPr>
                  <p:cNvGrpSpPr/>
                  <p:nvPr/>
                </p:nvGrpSpPr>
                <p:grpSpPr>
                  <a:xfrm>
                    <a:off x="10130850" y="344774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286" name="Flowchart: Collate 285">
                      <a:extLst>
                        <a:ext uri="{FF2B5EF4-FFF2-40B4-BE49-F238E27FC236}">
                          <a16:creationId xmlns:a16="http://schemas.microsoft.com/office/drawing/2014/main" id="{94DE374B-AC75-4F34-AECA-2A3A545643C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7" name="Rectangle 286">
                      <a:extLst>
                        <a:ext uri="{FF2B5EF4-FFF2-40B4-BE49-F238E27FC236}">
                          <a16:creationId xmlns:a16="http://schemas.microsoft.com/office/drawing/2014/main" id="{B649DFBA-A5DC-41C5-BF80-65CDB102F8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8" name="Diamond 287">
                      <a:extLst>
                        <a:ext uri="{FF2B5EF4-FFF2-40B4-BE49-F238E27FC236}">
                          <a16:creationId xmlns:a16="http://schemas.microsoft.com/office/drawing/2014/main" id="{304C0BBE-E6EA-4931-828F-197AD87DE7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9" name="Diamond 288">
                      <a:extLst>
                        <a:ext uri="{FF2B5EF4-FFF2-40B4-BE49-F238E27FC236}">
                          <a16:creationId xmlns:a16="http://schemas.microsoft.com/office/drawing/2014/main" id="{875BA845-E197-46F8-A122-2C449F5A49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0" name="Diamond 289">
                      <a:extLst>
                        <a:ext uri="{FF2B5EF4-FFF2-40B4-BE49-F238E27FC236}">
                          <a16:creationId xmlns:a16="http://schemas.microsoft.com/office/drawing/2014/main" id="{0FF2A02F-0AC0-4E9F-8961-6296651FBE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1" name="Diamond 290">
                      <a:extLst>
                        <a:ext uri="{FF2B5EF4-FFF2-40B4-BE49-F238E27FC236}">
                          <a16:creationId xmlns:a16="http://schemas.microsoft.com/office/drawing/2014/main" id="{69460643-36DB-4DC6-BA75-08316427E6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53" name="Group 175">
              <a:extLst>
                <a:ext uri="{FF2B5EF4-FFF2-40B4-BE49-F238E27FC236}">
                  <a16:creationId xmlns:a16="http://schemas.microsoft.com/office/drawing/2014/main" id="{29AE00AA-5AB0-4C9F-9865-C7780DB5D70E}"/>
                </a:ext>
              </a:extLst>
            </p:cNvPr>
            <p:cNvGrpSpPr/>
            <p:nvPr/>
          </p:nvGrpSpPr>
          <p:grpSpPr>
            <a:xfrm flipH="1">
              <a:off x="7239000" y="3505200"/>
              <a:ext cx="838200" cy="892657"/>
              <a:chOff x="228600" y="1752600"/>
              <a:chExt cx="838200" cy="892657"/>
            </a:xfrm>
          </p:grpSpPr>
          <p:grpSp>
            <p:nvGrpSpPr>
              <p:cNvPr id="254" name="Group 36">
                <a:extLst>
                  <a:ext uri="{FF2B5EF4-FFF2-40B4-BE49-F238E27FC236}">
                    <a16:creationId xmlns:a16="http://schemas.microsoft.com/office/drawing/2014/main" id="{C861285E-4AB9-42BA-B21A-E3DB879361B6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256" name="Round Same Side Corner Rectangle 93">
                  <a:extLst>
                    <a:ext uri="{FF2B5EF4-FFF2-40B4-BE49-F238E27FC236}">
                      <a16:creationId xmlns:a16="http://schemas.microsoft.com/office/drawing/2014/main" id="{A322EB5A-4A68-463D-9B63-7A4333A63EAB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Block Arc 256">
                  <a:extLst>
                    <a:ext uri="{FF2B5EF4-FFF2-40B4-BE49-F238E27FC236}">
                      <a16:creationId xmlns:a16="http://schemas.microsoft.com/office/drawing/2014/main" id="{0324AFBE-D3B5-4CAC-BD03-5BEB95FDEA9E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8" name="Oval 257">
                  <a:extLst>
                    <a:ext uri="{FF2B5EF4-FFF2-40B4-BE49-F238E27FC236}">
                      <a16:creationId xmlns:a16="http://schemas.microsoft.com/office/drawing/2014/main" id="{4ACE606C-A1B2-4202-B3E1-31C12ACC0641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2E9CB06D-C063-454E-BA97-16AA2BE5EA99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DF6007AA-9380-4195-8980-32CBDB4AC948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49DCD774-1263-48A6-9A5F-F21DFECF95A8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Double Wave 261">
                  <a:extLst>
                    <a:ext uri="{FF2B5EF4-FFF2-40B4-BE49-F238E27FC236}">
                      <a16:creationId xmlns:a16="http://schemas.microsoft.com/office/drawing/2014/main" id="{FFFBFF4B-22B7-4BE0-B0C2-DD3BDB5BDAF7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D7C24F85-E2E7-4317-904C-02A5DECD4CB8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4" name="Group 684">
            <a:extLst>
              <a:ext uri="{FF2B5EF4-FFF2-40B4-BE49-F238E27FC236}">
                <a16:creationId xmlns:a16="http://schemas.microsoft.com/office/drawing/2014/main" id="{55883437-67E9-46B9-8446-4A384EF20808}"/>
              </a:ext>
            </a:extLst>
          </p:cNvPr>
          <p:cNvGrpSpPr/>
          <p:nvPr/>
        </p:nvGrpSpPr>
        <p:grpSpPr>
          <a:xfrm>
            <a:off x="254257" y="3464400"/>
            <a:ext cx="1725028" cy="2903096"/>
            <a:chOff x="5105400" y="609600"/>
            <a:chExt cx="3124200" cy="5257800"/>
          </a:xfrm>
        </p:grpSpPr>
        <p:grpSp>
          <p:nvGrpSpPr>
            <p:cNvPr id="355" name="Group 182">
              <a:extLst>
                <a:ext uri="{FF2B5EF4-FFF2-40B4-BE49-F238E27FC236}">
                  <a16:creationId xmlns:a16="http://schemas.microsoft.com/office/drawing/2014/main" id="{0BC449A5-4F48-4016-8F55-E2F36E01BC42}"/>
                </a:ext>
              </a:extLst>
            </p:cNvPr>
            <p:cNvGrpSpPr/>
            <p:nvPr/>
          </p:nvGrpSpPr>
          <p:grpSpPr>
            <a:xfrm>
              <a:off x="5105400" y="609600"/>
              <a:ext cx="2884589" cy="5257800"/>
              <a:chOff x="5105400" y="609600"/>
              <a:chExt cx="2884589" cy="5257800"/>
            </a:xfrm>
          </p:grpSpPr>
          <p:grpSp>
            <p:nvGrpSpPr>
              <p:cNvPr id="366" name="Group 169">
                <a:extLst>
                  <a:ext uri="{FF2B5EF4-FFF2-40B4-BE49-F238E27FC236}">
                    <a16:creationId xmlns:a16="http://schemas.microsoft.com/office/drawing/2014/main" id="{5E79AF80-00A8-4C4C-B330-124130972291}"/>
                  </a:ext>
                </a:extLst>
              </p:cNvPr>
              <p:cNvGrpSpPr/>
              <p:nvPr/>
            </p:nvGrpSpPr>
            <p:grpSpPr>
              <a:xfrm flipH="1">
                <a:off x="5867400" y="5105400"/>
                <a:ext cx="762000" cy="762000"/>
                <a:chOff x="3840508" y="5509035"/>
                <a:chExt cx="1055390" cy="957855"/>
              </a:xfrm>
            </p:grpSpPr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6D30E3B8-F006-4D87-84C6-B904E76EF149}"/>
                    </a:ext>
                  </a:extLst>
                </p:cNvPr>
                <p:cNvSpPr/>
                <p:nvPr/>
              </p:nvSpPr>
              <p:spPr>
                <a:xfrm rot="2101605">
                  <a:off x="3840508" y="5509035"/>
                  <a:ext cx="1030210" cy="95785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Oval 434">
                  <a:extLst>
                    <a:ext uri="{FF2B5EF4-FFF2-40B4-BE49-F238E27FC236}">
                      <a16:creationId xmlns:a16="http://schemas.microsoft.com/office/drawing/2014/main" id="{BF432790-E244-4E7A-9207-9B107E4322D8}"/>
                    </a:ext>
                  </a:extLst>
                </p:cNvPr>
                <p:cNvSpPr/>
                <p:nvPr/>
              </p:nvSpPr>
              <p:spPr>
                <a:xfrm>
                  <a:off x="4038600" y="5638800"/>
                  <a:ext cx="838200" cy="609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Moon 435">
                  <a:extLst>
                    <a:ext uri="{FF2B5EF4-FFF2-40B4-BE49-F238E27FC236}">
                      <a16:creationId xmlns:a16="http://schemas.microsoft.com/office/drawing/2014/main" id="{44D54D62-340C-4B59-A63E-365FEEC5BFFC}"/>
                    </a:ext>
                  </a:extLst>
                </p:cNvPr>
                <p:cNvSpPr/>
                <p:nvPr/>
              </p:nvSpPr>
              <p:spPr>
                <a:xfrm rot="4319138">
                  <a:off x="4314905" y="5563212"/>
                  <a:ext cx="281239" cy="880746"/>
                </a:xfrm>
                <a:prstGeom prst="mo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7" name="Group 168">
                <a:extLst>
                  <a:ext uri="{FF2B5EF4-FFF2-40B4-BE49-F238E27FC236}">
                    <a16:creationId xmlns:a16="http://schemas.microsoft.com/office/drawing/2014/main" id="{C8302BEC-AB8A-4B91-9A5B-492AC7A0D835}"/>
                  </a:ext>
                </a:extLst>
              </p:cNvPr>
              <p:cNvGrpSpPr/>
              <p:nvPr/>
            </p:nvGrpSpPr>
            <p:grpSpPr>
              <a:xfrm>
                <a:off x="6553200" y="5105400"/>
                <a:ext cx="783670" cy="664209"/>
                <a:chOff x="3864530" y="5516614"/>
                <a:chExt cx="1031368" cy="874149"/>
              </a:xfrm>
            </p:grpSpPr>
            <p:sp>
              <p:nvSpPr>
                <p:cNvPr id="431" name="Oval 430">
                  <a:extLst>
                    <a:ext uri="{FF2B5EF4-FFF2-40B4-BE49-F238E27FC236}">
                      <a16:creationId xmlns:a16="http://schemas.microsoft.com/office/drawing/2014/main" id="{14E3D05C-663D-4490-9A22-EA3944CED4C2}"/>
                    </a:ext>
                  </a:extLst>
                </p:cNvPr>
                <p:cNvSpPr/>
                <p:nvPr/>
              </p:nvSpPr>
              <p:spPr>
                <a:xfrm rot="2101605">
                  <a:off x="3864530" y="5516614"/>
                  <a:ext cx="1030210" cy="874149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97D2C975-CC68-482A-A5B3-A603951B1966}"/>
                    </a:ext>
                  </a:extLst>
                </p:cNvPr>
                <p:cNvSpPr/>
                <p:nvPr/>
              </p:nvSpPr>
              <p:spPr>
                <a:xfrm>
                  <a:off x="4038600" y="5638800"/>
                  <a:ext cx="838200" cy="609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Moon 432">
                  <a:extLst>
                    <a:ext uri="{FF2B5EF4-FFF2-40B4-BE49-F238E27FC236}">
                      <a16:creationId xmlns:a16="http://schemas.microsoft.com/office/drawing/2014/main" id="{2C73F22D-6EB6-4D2D-B1BA-5C072B87FB14}"/>
                    </a:ext>
                  </a:extLst>
                </p:cNvPr>
                <p:cNvSpPr/>
                <p:nvPr/>
              </p:nvSpPr>
              <p:spPr>
                <a:xfrm rot="4319138">
                  <a:off x="4314905" y="5563212"/>
                  <a:ext cx="281239" cy="880746"/>
                </a:xfrm>
                <a:prstGeom prst="mo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BF39E91E-C535-4FF6-A0F2-5D4DFD22E40D}"/>
                  </a:ext>
                </a:extLst>
              </p:cNvPr>
              <p:cNvSpPr/>
              <p:nvPr/>
            </p:nvSpPr>
            <p:spPr>
              <a:xfrm rot="3435232" flipH="1">
                <a:off x="7285726" y="3728465"/>
                <a:ext cx="702478" cy="64630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D8216A7A-2EE4-4B7D-82F2-083DECF8B1A1}"/>
                  </a:ext>
                </a:extLst>
              </p:cNvPr>
              <p:cNvSpPr/>
              <p:nvPr/>
            </p:nvSpPr>
            <p:spPr>
              <a:xfrm rot="18164768">
                <a:off x="5129153" y="3849437"/>
                <a:ext cx="702478" cy="54941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Trapezoid 369">
                <a:extLst>
                  <a:ext uri="{FF2B5EF4-FFF2-40B4-BE49-F238E27FC236}">
                    <a16:creationId xmlns:a16="http://schemas.microsoft.com/office/drawing/2014/main" id="{3A20861B-32BD-498D-A720-40CBE1EECE6F}"/>
                  </a:ext>
                </a:extLst>
              </p:cNvPr>
              <p:cNvSpPr/>
              <p:nvPr/>
            </p:nvSpPr>
            <p:spPr>
              <a:xfrm>
                <a:off x="5723526" y="2998024"/>
                <a:ext cx="1648336" cy="2388424"/>
              </a:xfrm>
              <a:prstGeom prst="trapezoid">
                <a:avLst/>
              </a:prstGeom>
              <a:solidFill>
                <a:srgbClr val="D6C58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Trapezoid 370">
                <a:extLst>
                  <a:ext uri="{FF2B5EF4-FFF2-40B4-BE49-F238E27FC236}">
                    <a16:creationId xmlns:a16="http://schemas.microsoft.com/office/drawing/2014/main" id="{52E049CE-2ED8-4411-B7F0-E958CE6BF0D9}"/>
                  </a:ext>
                </a:extLst>
              </p:cNvPr>
              <p:cNvSpPr/>
              <p:nvPr/>
            </p:nvSpPr>
            <p:spPr>
              <a:xfrm rot="20676161" flipH="1">
                <a:off x="6823801" y="2650869"/>
                <a:ext cx="1122824" cy="1521686"/>
              </a:xfrm>
              <a:prstGeom prst="trapezoi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Trapezoid 371">
                <a:extLst>
                  <a:ext uri="{FF2B5EF4-FFF2-40B4-BE49-F238E27FC236}">
                    <a16:creationId xmlns:a16="http://schemas.microsoft.com/office/drawing/2014/main" id="{B275C2A9-6394-408D-9920-23498B1D9700}"/>
                  </a:ext>
                </a:extLst>
              </p:cNvPr>
              <p:cNvSpPr/>
              <p:nvPr/>
            </p:nvSpPr>
            <p:spPr>
              <a:xfrm rot="996339">
                <a:off x="5194823" y="2654208"/>
                <a:ext cx="1122824" cy="1521686"/>
              </a:xfrm>
              <a:prstGeom prst="trapezoi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Cloud 372">
                <a:extLst>
                  <a:ext uri="{FF2B5EF4-FFF2-40B4-BE49-F238E27FC236}">
                    <a16:creationId xmlns:a16="http://schemas.microsoft.com/office/drawing/2014/main" id="{1458352D-B8AC-4E47-897B-A4D498E4F99A}"/>
                  </a:ext>
                </a:extLst>
              </p:cNvPr>
              <p:cNvSpPr/>
              <p:nvPr/>
            </p:nvSpPr>
            <p:spPr>
              <a:xfrm rot="21374563">
                <a:off x="5105400" y="609600"/>
                <a:ext cx="2884589" cy="3231397"/>
              </a:xfrm>
              <a:prstGeom prst="clou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Trapezoid 373">
                <a:extLst>
                  <a:ext uri="{FF2B5EF4-FFF2-40B4-BE49-F238E27FC236}">
                    <a16:creationId xmlns:a16="http://schemas.microsoft.com/office/drawing/2014/main" id="{C851EA79-FC89-4642-B2FA-1CC28850E224}"/>
                  </a:ext>
                </a:extLst>
              </p:cNvPr>
              <p:cNvSpPr/>
              <p:nvPr/>
            </p:nvSpPr>
            <p:spPr>
              <a:xfrm>
                <a:off x="5723526" y="2717033"/>
                <a:ext cx="1648336" cy="2388424"/>
              </a:xfrm>
              <a:prstGeom prst="trapezoi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3AE0662C-0725-4566-99A9-3B49E668DCFE}"/>
                  </a:ext>
                </a:extLst>
              </p:cNvPr>
              <p:cNvSpPr/>
              <p:nvPr/>
            </p:nvSpPr>
            <p:spPr>
              <a:xfrm>
                <a:off x="5517484" y="890591"/>
                <a:ext cx="2060420" cy="196693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Cloud 375">
                <a:extLst>
                  <a:ext uri="{FF2B5EF4-FFF2-40B4-BE49-F238E27FC236}">
                    <a16:creationId xmlns:a16="http://schemas.microsoft.com/office/drawing/2014/main" id="{A83495EB-87CC-485B-B888-74AA6F340486}"/>
                  </a:ext>
                </a:extLst>
              </p:cNvPr>
              <p:cNvSpPr/>
              <p:nvPr/>
            </p:nvSpPr>
            <p:spPr>
              <a:xfrm>
                <a:off x="5723526" y="890591"/>
                <a:ext cx="1442294" cy="702478"/>
              </a:xfrm>
              <a:prstGeom prst="clou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Trapezoid 376">
                <a:extLst>
                  <a:ext uri="{FF2B5EF4-FFF2-40B4-BE49-F238E27FC236}">
                    <a16:creationId xmlns:a16="http://schemas.microsoft.com/office/drawing/2014/main" id="{878E931B-7659-4E65-9420-16A8897755B7}"/>
                  </a:ext>
                </a:extLst>
              </p:cNvPr>
              <p:cNvSpPr/>
              <p:nvPr/>
            </p:nvSpPr>
            <p:spPr>
              <a:xfrm rot="996339">
                <a:off x="5123027" y="929546"/>
                <a:ext cx="807082" cy="1888730"/>
              </a:xfrm>
              <a:prstGeom prst="trapezoid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Trapezoid 377">
                <a:extLst>
                  <a:ext uri="{FF2B5EF4-FFF2-40B4-BE49-F238E27FC236}">
                    <a16:creationId xmlns:a16="http://schemas.microsoft.com/office/drawing/2014/main" id="{DD23E414-2194-416E-A365-2882FAC857E1}"/>
                  </a:ext>
                </a:extLst>
              </p:cNvPr>
              <p:cNvSpPr/>
              <p:nvPr/>
            </p:nvSpPr>
            <p:spPr>
              <a:xfrm rot="20603661" flipH="1">
                <a:off x="7132702" y="929843"/>
                <a:ext cx="807082" cy="1888730"/>
              </a:xfrm>
              <a:prstGeom prst="trapezoid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Cross 378">
                <a:extLst>
                  <a:ext uri="{FF2B5EF4-FFF2-40B4-BE49-F238E27FC236}">
                    <a16:creationId xmlns:a16="http://schemas.microsoft.com/office/drawing/2014/main" id="{3DD32EA7-B2B6-4497-AAD3-33C97B3E0315}"/>
                  </a:ext>
                </a:extLst>
              </p:cNvPr>
              <p:cNvSpPr/>
              <p:nvPr/>
            </p:nvSpPr>
            <p:spPr>
              <a:xfrm>
                <a:off x="5723526" y="890591"/>
                <a:ext cx="1648336" cy="421487"/>
              </a:xfrm>
              <a:prstGeom prst="plu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0" name="Group 50">
                <a:extLst>
                  <a:ext uri="{FF2B5EF4-FFF2-40B4-BE49-F238E27FC236}">
                    <a16:creationId xmlns:a16="http://schemas.microsoft.com/office/drawing/2014/main" id="{4B40075D-F0C2-4B06-9545-FB709C1569CA}"/>
                  </a:ext>
                </a:extLst>
              </p:cNvPr>
              <p:cNvGrpSpPr/>
              <p:nvPr/>
            </p:nvGrpSpPr>
            <p:grpSpPr>
              <a:xfrm>
                <a:off x="7010400" y="1295400"/>
                <a:ext cx="505918" cy="1447800"/>
                <a:chOff x="8257082" y="609600"/>
                <a:chExt cx="1045626" cy="3883702"/>
              </a:xfrm>
            </p:grpSpPr>
            <p:sp>
              <p:nvSpPr>
                <p:cNvPr id="420" name="Diamond 40">
                  <a:extLst>
                    <a:ext uri="{FF2B5EF4-FFF2-40B4-BE49-F238E27FC236}">
                      <a16:creationId xmlns:a16="http://schemas.microsoft.com/office/drawing/2014/main" id="{B67465B3-10E4-4007-9AAC-7D289837B31D}"/>
                    </a:ext>
                  </a:extLst>
                </p:cNvPr>
                <p:cNvSpPr/>
                <p:nvPr/>
              </p:nvSpPr>
              <p:spPr>
                <a:xfrm>
                  <a:off x="8257082" y="1553980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21" name="Group 43">
                  <a:extLst>
                    <a:ext uri="{FF2B5EF4-FFF2-40B4-BE49-F238E27FC236}">
                      <a16:creationId xmlns:a16="http://schemas.microsoft.com/office/drawing/2014/main" id="{AC4B2896-EB9B-43CF-87EA-D34552285C5A}"/>
                    </a:ext>
                  </a:extLst>
                </p:cNvPr>
                <p:cNvGrpSpPr/>
                <p:nvPr/>
              </p:nvGrpSpPr>
              <p:grpSpPr>
                <a:xfrm>
                  <a:off x="8458200" y="609600"/>
                  <a:ext cx="685800" cy="1524000"/>
                  <a:chOff x="8458200" y="609600"/>
                  <a:chExt cx="685800" cy="1524000"/>
                </a:xfrm>
              </p:grpSpPr>
              <p:sp>
                <p:nvSpPr>
                  <p:cNvPr id="429" name="Diamond 39">
                    <a:extLst>
                      <a:ext uri="{FF2B5EF4-FFF2-40B4-BE49-F238E27FC236}">
                        <a16:creationId xmlns:a16="http://schemas.microsoft.com/office/drawing/2014/main" id="{F5A0A7AB-FA02-43A9-9210-CD094914FD87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0" name="Quad Arrow 41">
                    <a:extLst>
                      <a:ext uri="{FF2B5EF4-FFF2-40B4-BE49-F238E27FC236}">
                        <a16:creationId xmlns:a16="http://schemas.microsoft.com/office/drawing/2014/main" id="{0D7ADBF2-1F1E-4078-BC6E-481918A0466E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22" name="Diamond 42">
                  <a:extLst>
                    <a:ext uri="{FF2B5EF4-FFF2-40B4-BE49-F238E27FC236}">
                      <a16:creationId xmlns:a16="http://schemas.microsoft.com/office/drawing/2014/main" id="{82278F78-208B-410C-9142-462B0A273F57}"/>
                    </a:ext>
                  </a:extLst>
                </p:cNvPr>
                <p:cNvSpPr/>
                <p:nvPr/>
              </p:nvSpPr>
              <p:spPr>
                <a:xfrm>
                  <a:off x="8994098" y="1601449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23" name="Group 44">
                  <a:extLst>
                    <a:ext uri="{FF2B5EF4-FFF2-40B4-BE49-F238E27FC236}">
                      <a16:creationId xmlns:a16="http://schemas.microsoft.com/office/drawing/2014/main" id="{EEA972EA-9DC9-49EE-9DD3-001E746FEA36}"/>
                    </a:ext>
                  </a:extLst>
                </p:cNvPr>
                <p:cNvGrpSpPr/>
                <p:nvPr/>
              </p:nvGrpSpPr>
              <p:grpSpPr>
                <a:xfrm>
                  <a:off x="8458200" y="2209800"/>
                  <a:ext cx="685800" cy="1524000"/>
                  <a:chOff x="8458200" y="609600"/>
                  <a:chExt cx="685800" cy="1524000"/>
                </a:xfrm>
              </p:grpSpPr>
              <p:sp>
                <p:nvSpPr>
                  <p:cNvPr id="427" name="Diamond 426">
                    <a:extLst>
                      <a:ext uri="{FF2B5EF4-FFF2-40B4-BE49-F238E27FC236}">
                        <a16:creationId xmlns:a16="http://schemas.microsoft.com/office/drawing/2014/main" id="{AE5BA590-EAFB-41B1-A874-6002DCD6D2F1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" name="Quad Arrow 80">
                    <a:extLst>
                      <a:ext uri="{FF2B5EF4-FFF2-40B4-BE49-F238E27FC236}">
                        <a16:creationId xmlns:a16="http://schemas.microsoft.com/office/drawing/2014/main" id="{E9F1E26D-0A85-4621-81F0-30C1C41DD432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24" name="Diamond 423">
                  <a:extLst>
                    <a:ext uri="{FF2B5EF4-FFF2-40B4-BE49-F238E27FC236}">
                      <a16:creationId xmlns:a16="http://schemas.microsoft.com/office/drawing/2014/main" id="{2E9AFABD-7F0A-4F1D-9892-B007DF334C1F}"/>
                    </a:ext>
                  </a:extLst>
                </p:cNvPr>
                <p:cNvSpPr/>
                <p:nvPr/>
              </p:nvSpPr>
              <p:spPr>
                <a:xfrm>
                  <a:off x="8382000" y="3429000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Diamond 424">
                  <a:extLst>
                    <a:ext uri="{FF2B5EF4-FFF2-40B4-BE49-F238E27FC236}">
                      <a16:creationId xmlns:a16="http://schemas.microsoft.com/office/drawing/2014/main" id="{657C693B-148A-41D7-95F6-76CBA5A51EE0}"/>
                    </a:ext>
                  </a:extLst>
                </p:cNvPr>
                <p:cNvSpPr/>
                <p:nvPr/>
              </p:nvSpPr>
              <p:spPr>
                <a:xfrm>
                  <a:off x="8901659" y="3414010"/>
                  <a:ext cx="311108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Diamond 425">
                  <a:extLst>
                    <a:ext uri="{FF2B5EF4-FFF2-40B4-BE49-F238E27FC236}">
                      <a16:creationId xmlns:a16="http://schemas.microsoft.com/office/drawing/2014/main" id="{F6F8BF09-7404-4061-9BB6-F368EAB871FA}"/>
                    </a:ext>
                  </a:extLst>
                </p:cNvPr>
                <p:cNvSpPr/>
                <p:nvPr/>
              </p:nvSpPr>
              <p:spPr>
                <a:xfrm>
                  <a:off x="8666813" y="3807502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1" name="Group 51">
                <a:extLst>
                  <a:ext uri="{FF2B5EF4-FFF2-40B4-BE49-F238E27FC236}">
                    <a16:creationId xmlns:a16="http://schemas.microsoft.com/office/drawing/2014/main" id="{B122EFBB-945E-4244-8224-C09949ABA31E}"/>
                  </a:ext>
                </a:extLst>
              </p:cNvPr>
              <p:cNvGrpSpPr/>
              <p:nvPr/>
            </p:nvGrpSpPr>
            <p:grpSpPr>
              <a:xfrm>
                <a:off x="5486400" y="1219200"/>
                <a:ext cx="505918" cy="1447800"/>
                <a:chOff x="8257082" y="609600"/>
                <a:chExt cx="1045626" cy="3883702"/>
              </a:xfrm>
            </p:grpSpPr>
            <p:sp>
              <p:nvSpPr>
                <p:cNvPr id="409" name="Diamond 408">
                  <a:extLst>
                    <a:ext uri="{FF2B5EF4-FFF2-40B4-BE49-F238E27FC236}">
                      <a16:creationId xmlns:a16="http://schemas.microsoft.com/office/drawing/2014/main" id="{07C99744-C8A2-435B-8842-7DA1697B8745}"/>
                    </a:ext>
                  </a:extLst>
                </p:cNvPr>
                <p:cNvSpPr/>
                <p:nvPr/>
              </p:nvSpPr>
              <p:spPr>
                <a:xfrm>
                  <a:off x="8257082" y="1553980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0" name="Group 43">
                  <a:extLst>
                    <a:ext uri="{FF2B5EF4-FFF2-40B4-BE49-F238E27FC236}">
                      <a16:creationId xmlns:a16="http://schemas.microsoft.com/office/drawing/2014/main" id="{0051E0B9-3E12-4A5D-9B04-02E319ECD12E}"/>
                    </a:ext>
                  </a:extLst>
                </p:cNvPr>
                <p:cNvGrpSpPr/>
                <p:nvPr/>
              </p:nvGrpSpPr>
              <p:grpSpPr>
                <a:xfrm>
                  <a:off x="8458200" y="609600"/>
                  <a:ext cx="685800" cy="1524000"/>
                  <a:chOff x="8458200" y="609600"/>
                  <a:chExt cx="685800" cy="1524000"/>
                </a:xfrm>
              </p:grpSpPr>
              <p:sp>
                <p:nvSpPr>
                  <p:cNvPr id="418" name="Diamond 417">
                    <a:extLst>
                      <a:ext uri="{FF2B5EF4-FFF2-40B4-BE49-F238E27FC236}">
                        <a16:creationId xmlns:a16="http://schemas.microsoft.com/office/drawing/2014/main" id="{E0731DE1-8E66-4AAC-A374-E9D324F5AFCF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" name="Quad Arrow 71">
                    <a:extLst>
                      <a:ext uri="{FF2B5EF4-FFF2-40B4-BE49-F238E27FC236}">
                        <a16:creationId xmlns:a16="http://schemas.microsoft.com/office/drawing/2014/main" id="{D4343245-D725-47B4-8814-4DF71685F366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11" name="Diamond 410">
                  <a:extLst>
                    <a:ext uri="{FF2B5EF4-FFF2-40B4-BE49-F238E27FC236}">
                      <a16:creationId xmlns:a16="http://schemas.microsoft.com/office/drawing/2014/main" id="{CF7F877A-2EFA-4320-9B6E-F4ED27CD7CB0}"/>
                    </a:ext>
                  </a:extLst>
                </p:cNvPr>
                <p:cNvSpPr/>
                <p:nvPr/>
              </p:nvSpPr>
              <p:spPr>
                <a:xfrm>
                  <a:off x="8994098" y="1601449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2" name="Group 44">
                  <a:extLst>
                    <a:ext uri="{FF2B5EF4-FFF2-40B4-BE49-F238E27FC236}">
                      <a16:creationId xmlns:a16="http://schemas.microsoft.com/office/drawing/2014/main" id="{1C3713F3-A7FB-414E-B0CF-FC1ED21BF1E8}"/>
                    </a:ext>
                  </a:extLst>
                </p:cNvPr>
                <p:cNvGrpSpPr/>
                <p:nvPr/>
              </p:nvGrpSpPr>
              <p:grpSpPr>
                <a:xfrm>
                  <a:off x="8458200" y="2209800"/>
                  <a:ext cx="685800" cy="1524000"/>
                  <a:chOff x="8458200" y="609600"/>
                  <a:chExt cx="685800" cy="1524000"/>
                </a:xfrm>
              </p:grpSpPr>
              <p:sp>
                <p:nvSpPr>
                  <p:cNvPr id="416" name="Diamond 59">
                    <a:extLst>
                      <a:ext uri="{FF2B5EF4-FFF2-40B4-BE49-F238E27FC236}">
                        <a16:creationId xmlns:a16="http://schemas.microsoft.com/office/drawing/2014/main" id="{111D2C3A-DC8A-4633-8225-73977A1C0F73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" name="Quad Arrow 69">
                    <a:extLst>
                      <a:ext uri="{FF2B5EF4-FFF2-40B4-BE49-F238E27FC236}">
                        <a16:creationId xmlns:a16="http://schemas.microsoft.com/office/drawing/2014/main" id="{50C257C6-6E6F-4F50-AF4E-1D9FE3219F39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13" name="Diamond 412">
                  <a:extLst>
                    <a:ext uri="{FF2B5EF4-FFF2-40B4-BE49-F238E27FC236}">
                      <a16:creationId xmlns:a16="http://schemas.microsoft.com/office/drawing/2014/main" id="{B24421E1-43C6-4F0C-9E62-4AFA1682DCFE}"/>
                    </a:ext>
                  </a:extLst>
                </p:cNvPr>
                <p:cNvSpPr/>
                <p:nvPr/>
              </p:nvSpPr>
              <p:spPr>
                <a:xfrm>
                  <a:off x="8382000" y="3429000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Diamond 57">
                  <a:extLst>
                    <a:ext uri="{FF2B5EF4-FFF2-40B4-BE49-F238E27FC236}">
                      <a16:creationId xmlns:a16="http://schemas.microsoft.com/office/drawing/2014/main" id="{4D998953-36D8-4403-B2B4-BDBB7C873FE6}"/>
                    </a:ext>
                  </a:extLst>
                </p:cNvPr>
                <p:cNvSpPr/>
                <p:nvPr/>
              </p:nvSpPr>
              <p:spPr>
                <a:xfrm>
                  <a:off x="8901659" y="3414010"/>
                  <a:ext cx="311108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Diamond 414">
                  <a:extLst>
                    <a:ext uri="{FF2B5EF4-FFF2-40B4-BE49-F238E27FC236}">
                      <a16:creationId xmlns:a16="http://schemas.microsoft.com/office/drawing/2014/main" id="{8EC7ED43-2E4F-4D75-AEF3-6443CD5A9B9E}"/>
                    </a:ext>
                  </a:extLst>
                </p:cNvPr>
                <p:cNvSpPr/>
                <p:nvPr/>
              </p:nvSpPr>
              <p:spPr>
                <a:xfrm>
                  <a:off x="8666813" y="3807502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2" name="Group 102">
                <a:extLst>
                  <a:ext uri="{FF2B5EF4-FFF2-40B4-BE49-F238E27FC236}">
                    <a16:creationId xmlns:a16="http://schemas.microsoft.com/office/drawing/2014/main" id="{3E913281-FEBB-411D-8366-5B048B57C851}"/>
                  </a:ext>
                </a:extLst>
              </p:cNvPr>
              <p:cNvGrpSpPr/>
              <p:nvPr/>
            </p:nvGrpSpPr>
            <p:grpSpPr>
              <a:xfrm>
                <a:off x="5943600" y="2743200"/>
                <a:ext cx="1261672" cy="1350364"/>
                <a:chOff x="7912643" y="1528673"/>
                <a:chExt cx="1972825" cy="2562393"/>
              </a:xfrm>
            </p:grpSpPr>
            <p:sp>
              <p:nvSpPr>
                <p:cNvPr id="383" name="Diamond 382">
                  <a:extLst>
                    <a:ext uri="{FF2B5EF4-FFF2-40B4-BE49-F238E27FC236}">
                      <a16:creationId xmlns:a16="http://schemas.microsoft.com/office/drawing/2014/main" id="{DDF51EA2-32FA-482E-A0BF-80750F0B113A}"/>
                    </a:ext>
                  </a:extLst>
                </p:cNvPr>
                <p:cNvSpPr/>
                <p:nvPr/>
              </p:nvSpPr>
              <p:spPr>
                <a:xfrm rot="20525627">
                  <a:off x="7912643" y="2112758"/>
                  <a:ext cx="247390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84" name="Group 43">
                  <a:extLst>
                    <a:ext uri="{FF2B5EF4-FFF2-40B4-BE49-F238E27FC236}">
                      <a16:creationId xmlns:a16="http://schemas.microsoft.com/office/drawing/2014/main" id="{F7FE58B9-1313-45D3-8939-D7545D777764}"/>
                    </a:ext>
                  </a:extLst>
                </p:cNvPr>
                <p:cNvGrpSpPr/>
                <p:nvPr/>
              </p:nvGrpSpPr>
              <p:grpSpPr>
                <a:xfrm rot="20525627">
                  <a:off x="7976344" y="1547928"/>
                  <a:ext cx="549754" cy="777441"/>
                  <a:chOff x="8458200" y="609600"/>
                  <a:chExt cx="685800" cy="1524000"/>
                </a:xfrm>
              </p:grpSpPr>
              <p:sp>
                <p:nvSpPr>
                  <p:cNvPr id="407" name="Diamond 406">
                    <a:extLst>
                      <a:ext uri="{FF2B5EF4-FFF2-40B4-BE49-F238E27FC236}">
                        <a16:creationId xmlns:a16="http://schemas.microsoft.com/office/drawing/2014/main" id="{055D1355-6CB1-478D-8832-39786EB047D2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" name="Quad Arrow 60">
                    <a:extLst>
                      <a:ext uri="{FF2B5EF4-FFF2-40B4-BE49-F238E27FC236}">
                        <a16:creationId xmlns:a16="http://schemas.microsoft.com/office/drawing/2014/main" id="{5C7D87A5-CB86-49C6-88D7-73832F350993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5" name="Diamond 384">
                  <a:extLst>
                    <a:ext uri="{FF2B5EF4-FFF2-40B4-BE49-F238E27FC236}">
                      <a16:creationId xmlns:a16="http://schemas.microsoft.com/office/drawing/2014/main" id="{764299A7-EA19-491C-A311-6DCD0D1B9ADA}"/>
                    </a:ext>
                  </a:extLst>
                </p:cNvPr>
                <p:cNvSpPr/>
                <p:nvPr/>
              </p:nvSpPr>
              <p:spPr>
                <a:xfrm rot="20525627">
                  <a:off x="8482280" y="1954150"/>
                  <a:ext cx="247390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86" name="Group 44">
                  <a:extLst>
                    <a:ext uri="{FF2B5EF4-FFF2-40B4-BE49-F238E27FC236}">
                      <a16:creationId xmlns:a16="http://schemas.microsoft.com/office/drawing/2014/main" id="{1383BF9E-47D8-434B-AB0E-1C9CB64E2C89}"/>
                    </a:ext>
                  </a:extLst>
                </p:cNvPr>
                <p:cNvGrpSpPr/>
                <p:nvPr/>
              </p:nvGrpSpPr>
              <p:grpSpPr>
                <a:xfrm rot="20525627">
                  <a:off x="8227328" y="2324700"/>
                  <a:ext cx="549754" cy="777441"/>
                  <a:chOff x="8458200" y="609600"/>
                  <a:chExt cx="685800" cy="1524000"/>
                </a:xfrm>
              </p:grpSpPr>
              <p:sp>
                <p:nvSpPr>
                  <p:cNvPr id="405" name="Diamond 404">
                    <a:extLst>
                      <a:ext uri="{FF2B5EF4-FFF2-40B4-BE49-F238E27FC236}">
                        <a16:creationId xmlns:a16="http://schemas.microsoft.com/office/drawing/2014/main" id="{0A9EE536-5E8B-48DD-8AA5-50E849801830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Quad Arrow 58">
                    <a:extLst>
                      <a:ext uri="{FF2B5EF4-FFF2-40B4-BE49-F238E27FC236}">
                        <a16:creationId xmlns:a16="http://schemas.microsoft.com/office/drawing/2014/main" id="{23688E05-1C55-4027-A316-6AE9763CB438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7" name="Diamond 386">
                  <a:extLst>
                    <a:ext uri="{FF2B5EF4-FFF2-40B4-BE49-F238E27FC236}">
                      <a16:creationId xmlns:a16="http://schemas.microsoft.com/office/drawing/2014/main" id="{18A6BF94-3361-41BD-821E-CD7342D4E102}"/>
                    </a:ext>
                  </a:extLst>
                </p:cNvPr>
                <p:cNvSpPr/>
                <p:nvPr/>
              </p:nvSpPr>
              <p:spPr>
                <a:xfrm rot="20525627">
                  <a:off x="8302017" y="2992145"/>
                  <a:ext cx="247390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Diamond 387">
                  <a:extLst>
                    <a:ext uri="{FF2B5EF4-FFF2-40B4-BE49-F238E27FC236}">
                      <a16:creationId xmlns:a16="http://schemas.microsoft.com/office/drawing/2014/main" id="{195B7968-A866-456D-A36D-2B275AC72260}"/>
                    </a:ext>
                  </a:extLst>
                </p:cNvPr>
                <p:cNvSpPr/>
                <p:nvPr/>
              </p:nvSpPr>
              <p:spPr>
                <a:xfrm rot="20525627">
                  <a:off x="8696011" y="2856482"/>
                  <a:ext cx="249392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Diamond 388">
                  <a:extLst>
                    <a:ext uri="{FF2B5EF4-FFF2-40B4-BE49-F238E27FC236}">
                      <a16:creationId xmlns:a16="http://schemas.microsoft.com/office/drawing/2014/main" id="{67F6FADA-922E-4B96-B0E7-02A33977B255}"/>
                    </a:ext>
                  </a:extLst>
                </p:cNvPr>
                <p:cNvSpPr/>
                <p:nvPr/>
              </p:nvSpPr>
              <p:spPr>
                <a:xfrm rot="20525627">
                  <a:off x="8578638" y="3105681"/>
                  <a:ext cx="247390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90" name="Group 87">
                  <a:extLst>
                    <a:ext uri="{FF2B5EF4-FFF2-40B4-BE49-F238E27FC236}">
                      <a16:creationId xmlns:a16="http://schemas.microsoft.com/office/drawing/2014/main" id="{214D6B7B-CC56-43C9-A7A0-2C4B284AC68A}"/>
                    </a:ext>
                  </a:extLst>
                </p:cNvPr>
                <p:cNvGrpSpPr/>
                <p:nvPr/>
              </p:nvGrpSpPr>
              <p:grpSpPr>
                <a:xfrm rot="1074373" flipH="1">
                  <a:off x="9047268" y="1528673"/>
                  <a:ext cx="838200" cy="1981200"/>
                  <a:chOff x="8257082" y="609600"/>
                  <a:chExt cx="1045626" cy="3883702"/>
                </a:xfrm>
              </p:grpSpPr>
              <p:sp>
                <p:nvSpPr>
                  <p:cNvPr id="394" name="Diamond 393">
                    <a:extLst>
                      <a:ext uri="{FF2B5EF4-FFF2-40B4-BE49-F238E27FC236}">
                        <a16:creationId xmlns:a16="http://schemas.microsoft.com/office/drawing/2014/main" id="{2790F187-CF05-471C-8046-6C712E18347F}"/>
                      </a:ext>
                    </a:extLst>
                  </p:cNvPr>
                  <p:cNvSpPr/>
                  <p:nvPr/>
                </p:nvSpPr>
                <p:spPr>
                  <a:xfrm>
                    <a:off x="8257082" y="1553980"/>
                    <a:ext cx="308610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95" name="Group 43">
                    <a:extLst>
                      <a:ext uri="{FF2B5EF4-FFF2-40B4-BE49-F238E27FC236}">
                        <a16:creationId xmlns:a16="http://schemas.microsoft.com/office/drawing/2014/main" id="{5D49CDB2-C9D3-47B6-8B53-7BAF2E16E0EC}"/>
                      </a:ext>
                    </a:extLst>
                  </p:cNvPr>
                  <p:cNvGrpSpPr/>
                  <p:nvPr/>
                </p:nvGrpSpPr>
                <p:grpSpPr>
                  <a:xfrm>
                    <a:off x="8458200" y="609600"/>
                    <a:ext cx="685800" cy="1524000"/>
                    <a:chOff x="8458200" y="609600"/>
                    <a:chExt cx="685800" cy="1524000"/>
                  </a:xfrm>
                </p:grpSpPr>
                <p:sp>
                  <p:nvSpPr>
                    <p:cNvPr id="403" name="Diamond 402">
                      <a:extLst>
                        <a:ext uri="{FF2B5EF4-FFF2-40B4-BE49-F238E27FC236}">
                          <a16:creationId xmlns:a16="http://schemas.microsoft.com/office/drawing/2014/main" id="{88F3C832-C7BE-4AB6-9F5D-01BA673C88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58200" y="609600"/>
                      <a:ext cx="685800" cy="1524000"/>
                    </a:xfrm>
                    <a:prstGeom prst="diamond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4" name="Quad Arrow 56">
                      <a:extLst>
                        <a:ext uri="{FF2B5EF4-FFF2-40B4-BE49-F238E27FC236}">
                          <a16:creationId xmlns:a16="http://schemas.microsoft.com/office/drawing/2014/main" id="{686897E1-4DE8-48A5-8C1E-7185842D81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5662" y="1064302"/>
                      <a:ext cx="562132" cy="624590"/>
                    </a:xfrm>
                    <a:prstGeom prst="quadArrow">
                      <a:avLst>
                        <a:gd name="adj1" fmla="val 20712"/>
                        <a:gd name="adj2" fmla="val 32336"/>
                        <a:gd name="adj3" fmla="val 25182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96" name="Diamond 395">
                    <a:extLst>
                      <a:ext uri="{FF2B5EF4-FFF2-40B4-BE49-F238E27FC236}">
                        <a16:creationId xmlns:a16="http://schemas.microsoft.com/office/drawing/2014/main" id="{30D3F2B3-F646-4A3F-8EFB-B39C943067A3}"/>
                      </a:ext>
                    </a:extLst>
                  </p:cNvPr>
                  <p:cNvSpPr/>
                  <p:nvPr/>
                </p:nvSpPr>
                <p:spPr>
                  <a:xfrm>
                    <a:off x="8994098" y="1601449"/>
                    <a:ext cx="308610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97" name="Group 727">
                    <a:extLst>
                      <a:ext uri="{FF2B5EF4-FFF2-40B4-BE49-F238E27FC236}">
                        <a16:creationId xmlns:a16="http://schemas.microsoft.com/office/drawing/2014/main" id="{C9066678-2B42-4B85-AEF5-43F968659894}"/>
                      </a:ext>
                    </a:extLst>
                  </p:cNvPr>
                  <p:cNvGrpSpPr/>
                  <p:nvPr/>
                </p:nvGrpSpPr>
                <p:grpSpPr>
                  <a:xfrm>
                    <a:off x="8458200" y="2209800"/>
                    <a:ext cx="685800" cy="1524000"/>
                    <a:chOff x="8458200" y="609600"/>
                    <a:chExt cx="685800" cy="1524000"/>
                  </a:xfrm>
                </p:grpSpPr>
                <p:sp>
                  <p:nvSpPr>
                    <p:cNvPr id="401" name="Diamond 400">
                      <a:extLst>
                        <a:ext uri="{FF2B5EF4-FFF2-40B4-BE49-F238E27FC236}">
                          <a16:creationId xmlns:a16="http://schemas.microsoft.com/office/drawing/2014/main" id="{B11A7AD8-FAAE-41F7-B575-7B1DA996C1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58200" y="609600"/>
                      <a:ext cx="685800" cy="1524000"/>
                    </a:xfrm>
                    <a:prstGeom prst="diamond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2" name="Quad Arrow 54">
                      <a:extLst>
                        <a:ext uri="{FF2B5EF4-FFF2-40B4-BE49-F238E27FC236}">
                          <a16:creationId xmlns:a16="http://schemas.microsoft.com/office/drawing/2014/main" id="{E2F211E9-3674-40A6-94D2-92268A5B4D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5662" y="1064302"/>
                      <a:ext cx="562132" cy="624590"/>
                    </a:xfrm>
                    <a:prstGeom prst="quadArrow">
                      <a:avLst>
                        <a:gd name="adj1" fmla="val 20712"/>
                        <a:gd name="adj2" fmla="val 32336"/>
                        <a:gd name="adj3" fmla="val 25182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98" name="Diamond 397">
                    <a:extLst>
                      <a:ext uri="{FF2B5EF4-FFF2-40B4-BE49-F238E27FC236}">
                        <a16:creationId xmlns:a16="http://schemas.microsoft.com/office/drawing/2014/main" id="{EECF0143-04E5-4AF4-ABA7-14C17A8EF52F}"/>
                      </a:ext>
                    </a:extLst>
                  </p:cNvPr>
                  <p:cNvSpPr/>
                  <p:nvPr/>
                </p:nvSpPr>
                <p:spPr>
                  <a:xfrm>
                    <a:off x="8382000" y="3429000"/>
                    <a:ext cx="308610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" name="Diamond 398">
                    <a:extLst>
                      <a:ext uri="{FF2B5EF4-FFF2-40B4-BE49-F238E27FC236}">
                        <a16:creationId xmlns:a16="http://schemas.microsoft.com/office/drawing/2014/main" id="{4DDDC0A1-26A6-463D-BC3D-30B7F6F03332}"/>
                      </a:ext>
                    </a:extLst>
                  </p:cNvPr>
                  <p:cNvSpPr/>
                  <p:nvPr/>
                </p:nvSpPr>
                <p:spPr>
                  <a:xfrm>
                    <a:off x="8901659" y="3414010"/>
                    <a:ext cx="311108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Diamond 399">
                    <a:extLst>
                      <a:ext uri="{FF2B5EF4-FFF2-40B4-BE49-F238E27FC236}">
                        <a16:creationId xmlns:a16="http://schemas.microsoft.com/office/drawing/2014/main" id="{A832D655-1C57-4D5D-B182-C8324DE6AFCD}"/>
                      </a:ext>
                    </a:extLst>
                  </p:cNvPr>
                  <p:cNvSpPr/>
                  <p:nvPr/>
                </p:nvSpPr>
                <p:spPr>
                  <a:xfrm>
                    <a:off x="8666813" y="3807502"/>
                    <a:ext cx="308610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1" name="Group 363">
                  <a:extLst>
                    <a:ext uri="{FF2B5EF4-FFF2-40B4-BE49-F238E27FC236}">
                      <a16:creationId xmlns:a16="http://schemas.microsoft.com/office/drawing/2014/main" id="{EB8B09D4-0DF2-422B-A444-F92C04EEE07A}"/>
                    </a:ext>
                  </a:extLst>
                </p:cNvPr>
                <p:cNvGrpSpPr/>
                <p:nvPr/>
              </p:nvGrpSpPr>
              <p:grpSpPr>
                <a:xfrm>
                  <a:off x="8530981" y="3075677"/>
                  <a:ext cx="747930" cy="1015389"/>
                  <a:chOff x="8458200" y="609600"/>
                  <a:chExt cx="685800" cy="1524000"/>
                </a:xfrm>
              </p:grpSpPr>
              <p:sp>
                <p:nvSpPr>
                  <p:cNvPr id="392" name="Diamond 391">
                    <a:extLst>
                      <a:ext uri="{FF2B5EF4-FFF2-40B4-BE49-F238E27FC236}">
                        <a16:creationId xmlns:a16="http://schemas.microsoft.com/office/drawing/2014/main" id="{14D87C77-CADE-45CF-9C5E-F90B8D26CB2D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" name="Quad Arrow 45">
                    <a:extLst>
                      <a:ext uri="{FF2B5EF4-FFF2-40B4-BE49-F238E27FC236}">
                        <a16:creationId xmlns:a16="http://schemas.microsoft.com/office/drawing/2014/main" id="{DA99420B-8350-4A0A-94F9-73A54286CE5F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356" name="Group 256">
              <a:extLst>
                <a:ext uri="{FF2B5EF4-FFF2-40B4-BE49-F238E27FC236}">
                  <a16:creationId xmlns:a16="http://schemas.microsoft.com/office/drawing/2014/main" id="{6C65DD35-3D2B-47B3-8097-DE9DF2EAF49E}"/>
                </a:ext>
              </a:extLst>
            </p:cNvPr>
            <p:cNvGrpSpPr/>
            <p:nvPr/>
          </p:nvGrpSpPr>
          <p:grpSpPr>
            <a:xfrm flipH="1">
              <a:off x="7391400" y="3505200"/>
              <a:ext cx="838200" cy="892657"/>
              <a:chOff x="228600" y="1752600"/>
              <a:chExt cx="838200" cy="892657"/>
            </a:xfrm>
          </p:grpSpPr>
          <p:grpSp>
            <p:nvGrpSpPr>
              <p:cNvPr id="357" name="Group 36">
                <a:extLst>
                  <a:ext uri="{FF2B5EF4-FFF2-40B4-BE49-F238E27FC236}">
                    <a16:creationId xmlns:a16="http://schemas.microsoft.com/office/drawing/2014/main" id="{AA94C374-8349-4640-B37E-150B0F0AE229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359" name="Round Same Side Corner Rectangle 11">
                  <a:extLst>
                    <a:ext uri="{FF2B5EF4-FFF2-40B4-BE49-F238E27FC236}">
                      <a16:creationId xmlns:a16="http://schemas.microsoft.com/office/drawing/2014/main" id="{F8A2EFD8-4F0E-4247-AC3B-8A6ACB43EA29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Block Arc 359">
                  <a:extLst>
                    <a:ext uri="{FF2B5EF4-FFF2-40B4-BE49-F238E27FC236}">
                      <a16:creationId xmlns:a16="http://schemas.microsoft.com/office/drawing/2014/main" id="{10C128CF-0874-4C6A-B2E4-5EB4E1044768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A4323541-906C-4BA7-8899-15406D1716AA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B784F020-3AB5-40EB-8913-7F67A2DD6D31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Oval 362">
                  <a:extLst>
                    <a:ext uri="{FF2B5EF4-FFF2-40B4-BE49-F238E27FC236}">
                      <a16:creationId xmlns:a16="http://schemas.microsoft.com/office/drawing/2014/main" id="{6E55F6A0-C950-4890-A18C-2767E1288AB9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333B7B31-A040-46EA-BF62-A5E38D184EF3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Double Wave 364">
                  <a:extLst>
                    <a:ext uri="{FF2B5EF4-FFF2-40B4-BE49-F238E27FC236}">
                      <a16:creationId xmlns:a16="http://schemas.microsoft.com/office/drawing/2014/main" id="{A492C0D8-E90B-470D-93F2-69C09826B777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BEA474D2-635D-4BC8-96E2-67A22C0D8E0A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D55CF333-2F00-4A3A-AD7E-B372447F516F}"/>
              </a:ext>
            </a:extLst>
          </p:cNvPr>
          <p:cNvGrpSpPr/>
          <p:nvPr/>
        </p:nvGrpSpPr>
        <p:grpSpPr>
          <a:xfrm>
            <a:off x="4232557" y="2108074"/>
            <a:ext cx="3727328" cy="2737592"/>
            <a:chOff x="865636" y="211460"/>
            <a:chExt cx="3727328" cy="2737592"/>
          </a:xfrm>
        </p:grpSpPr>
        <p:sp>
          <p:nvSpPr>
            <p:cNvPr id="437" name="Arrow: Quad 436">
              <a:extLst>
                <a:ext uri="{FF2B5EF4-FFF2-40B4-BE49-F238E27FC236}">
                  <a16:creationId xmlns:a16="http://schemas.microsoft.com/office/drawing/2014/main" id="{E65A7EEC-50A6-4879-A7CE-5EBEBAEE02E9}"/>
                </a:ext>
              </a:extLst>
            </p:cNvPr>
            <p:cNvSpPr/>
            <p:nvPr/>
          </p:nvSpPr>
          <p:spPr>
            <a:xfrm>
              <a:off x="865636" y="211460"/>
              <a:ext cx="3727328" cy="2737592"/>
            </a:xfrm>
            <a:prstGeom prst="quadArrow">
              <a:avLst>
                <a:gd name="adj1" fmla="val 45000"/>
                <a:gd name="adj2" fmla="val 22500"/>
                <a:gd name="adj3" fmla="val 22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533F0AF9-B1BA-4D0F-8BAF-8BFA04C44652}"/>
                </a:ext>
              </a:extLst>
            </p:cNvPr>
            <p:cNvSpPr txBox="1"/>
            <p:nvPr/>
          </p:nvSpPr>
          <p:spPr>
            <a:xfrm>
              <a:off x="1022085" y="1040884"/>
              <a:ext cx="3449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But the wise took oil in their vessels with their lamps</a:t>
              </a:r>
            </a:p>
          </p:txBody>
        </p:sp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5442CD41-AD5C-46ED-A7B1-0BF8BB85D8B6}"/>
              </a:ext>
            </a:extLst>
          </p:cNvPr>
          <p:cNvGrpSpPr/>
          <p:nvPr/>
        </p:nvGrpSpPr>
        <p:grpSpPr>
          <a:xfrm>
            <a:off x="5799234" y="3561285"/>
            <a:ext cx="588828" cy="1039109"/>
            <a:chOff x="6248400" y="1828800"/>
            <a:chExt cx="1295400" cy="2286000"/>
          </a:xfrm>
        </p:grpSpPr>
        <p:sp>
          <p:nvSpPr>
            <p:cNvPr id="441" name="Rounded Rectangle 12">
              <a:extLst>
                <a:ext uri="{FF2B5EF4-FFF2-40B4-BE49-F238E27FC236}">
                  <a16:creationId xmlns:a16="http://schemas.microsoft.com/office/drawing/2014/main" id="{86B72197-8343-43E7-8E7A-2AB910C77CCE}"/>
                </a:ext>
              </a:extLst>
            </p:cNvPr>
            <p:cNvSpPr/>
            <p:nvPr/>
          </p:nvSpPr>
          <p:spPr>
            <a:xfrm>
              <a:off x="6629400" y="2057400"/>
              <a:ext cx="533400" cy="12192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13F078FC-ED2A-4586-B906-27AAEDC8E2EA}"/>
                </a:ext>
              </a:extLst>
            </p:cNvPr>
            <p:cNvSpPr/>
            <p:nvPr/>
          </p:nvSpPr>
          <p:spPr>
            <a:xfrm>
              <a:off x="6248400" y="2971800"/>
              <a:ext cx="1295400" cy="1143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EA984D5E-3D6F-49CC-87E5-390EB96274A2}"/>
                </a:ext>
              </a:extLst>
            </p:cNvPr>
            <p:cNvSpPr/>
            <p:nvPr/>
          </p:nvSpPr>
          <p:spPr>
            <a:xfrm>
              <a:off x="6610663" y="2704476"/>
              <a:ext cx="569626" cy="77324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Trapezoid 443">
              <a:extLst>
                <a:ext uri="{FF2B5EF4-FFF2-40B4-BE49-F238E27FC236}">
                  <a16:creationId xmlns:a16="http://schemas.microsoft.com/office/drawing/2014/main" id="{37711710-D2D9-4D4C-BC9B-0E919E4DF527}"/>
                </a:ext>
              </a:extLst>
            </p:cNvPr>
            <p:cNvSpPr/>
            <p:nvPr/>
          </p:nvSpPr>
          <p:spPr>
            <a:xfrm rot="10800000">
              <a:off x="6477000" y="1828800"/>
              <a:ext cx="838200" cy="304800"/>
            </a:xfrm>
            <a:prstGeom prst="trapezoid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E2577AD4-D77C-4785-9684-4AB9C33EA228}"/>
                </a:ext>
              </a:extLst>
            </p:cNvPr>
            <p:cNvSpPr/>
            <p:nvPr/>
          </p:nvSpPr>
          <p:spPr>
            <a:xfrm>
              <a:off x="6658132" y="1957466"/>
              <a:ext cx="462196" cy="336029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Diamond 445">
              <a:extLst>
                <a:ext uri="{FF2B5EF4-FFF2-40B4-BE49-F238E27FC236}">
                  <a16:creationId xmlns:a16="http://schemas.microsoft.com/office/drawing/2014/main" id="{47D98879-5E4E-4CA6-9B44-E32E99E4D096}"/>
                </a:ext>
              </a:extLst>
            </p:cNvPr>
            <p:cNvSpPr/>
            <p:nvPr/>
          </p:nvSpPr>
          <p:spPr>
            <a:xfrm>
              <a:off x="6736830" y="2789420"/>
              <a:ext cx="304800" cy="609600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516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Picture 800">
            <a:extLst>
              <a:ext uri="{FF2B5EF4-FFF2-40B4-BE49-F238E27FC236}">
                <a16:creationId xmlns:a16="http://schemas.microsoft.com/office/drawing/2014/main" id="{FE81438C-1740-4CFE-A4C1-35045B504CE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42" y="-26989"/>
            <a:ext cx="12230442" cy="7037001"/>
          </a:xfrm>
          <a:prstGeom prst="rect">
            <a:avLst/>
          </a:prstGeom>
        </p:spPr>
      </p:pic>
      <p:grpSp>
        <p:nvGrpSpPr>
          <p:cNvPr id="458" name="Group 457">
            <a:extLst>
              <a:ext uri="{FF2B5EF4-FFF2-40B4-BE49-F238E27FC236}">
                <a16:creationId xmlns:a16="http://schemas.microsoft.com/office/drawing/2014/main" id="{7FD6AAA6-201B-41AE-BACD-B25855031297}"/>
              </a:ext>
            </a:extLst>
          </p:cNvPr>
          <p:cNvGrpSpPr/>
          <p:nvPr/>
        </p:nvGrpSpPr>
        <p:grpSpPr>
          <a:xfrm>
            <a:off x="2246156" y="-221292"/>
            <a:ext cx="1848732" cy="1598297"/>
            <a:chOff x="2246721" y="-250106"/>
            <a:chExt cx="2193360" cy="1896241"/>
          </a:xfrm>
        </p:grpSpPr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E3FD89F3-8E8D-4F42-81EC-71DFA4F8914F}"/>
                </a:ext>
              </a:extLst>
            </p:cNvPr>
            <p:cNvGrpSpPr/>
            <p:nvPr/>
          </p:nvGrpSpPr>
          <p:grpSpPr>
            <a:xfrm>
              <a:off x="2246721" y="114113"/>
              <a:ext cx="2193360" cy="1532022"/>
              <a:chOff x="870283" y="3655995"/>
              <a:chExt cx="2193360" cy="1532022"/>
            </a:xfrm>
          </p:grpSpPr>
          <p:sp>
            <p:nvSpPr>
              <p:cNvPr id="447" name="Rectangle: Rounded Corners 446">
                <a:extLst>
                  <a:ext uri="{FF2B5EF4-FFF2-40B4-BE49-F238E27FC236}">
                    <a16:creationId xmlns:a16="http://schemas.microsoft.com/office/drawing/2014/main" id="{A1946B7B-CB54-484A-AF2C-B0C86516DD07}"/>
                  </a:ext>
                </a:extLst>
              </p:cNvPr>
              <p:cNvSpPr/>
              <p:nvPr/>
            </p:nvSpPr>
            <p:spPr>
              <a:xfrm>
                <a:off x="1010653" y="4129238"/>
                <a:ext cx="1982804" cy="789271"/>
              </a:xfrm>
              <a:prstGeom prst="roundRect">
                <a:avLst>
                  <a:gd name="adj" fmla="val 20732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: Rounded Corners 447">
                <a:extLst>
                  <a:ext uri="{FF2B5EF4-FFF2-40B4-BE49-F238E27FC236}">
                    <a16:creationId xmlns:a16="http://schemas.microsoft.com/office/drawing/2014/main" id="{694763E0-DBD7-4A4F-BCD4-EDCBEFDA81FD}"/>
                  </a:ext>
                </a:extLst>
              </p:cNvPr>
              <p:cNvSpPr/>
              <p:nvPr/>
            </p:nvSpPr>
            <p:spPr>
              <a:xfrm rot="16200000">
                <a:off x="244642" y="4281636"/>
                <a:ext cx="1532022" cy="280739"/>
              </a:xfrm>
              <a:prstGeom prst="roundRect">
                <a:avLst>
                  <a:gd name="adj" fmla="val 20732"/>
                </a:avLst>
              </a:prstGeom>
              <a:solidFill>
                <a:srgbClr val="F1B25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: Rounded Corners 448">
                <a:extLst>
                  <a:ext uri="{FF2B5EF4-FFF2-40B4-BE49-F238E27FC236}">
                    <a16:creationId xmlns:a16="http://schemas.microsoft.com/office/drawing/2014/main" id="{73858EBF-BBAD-420B-89E6-5901B92ED19B}"/>
                  </a:ext>
                </a:extLst>
              </p:cNvPr>
              <p:cNvSpPr/>
              <p:nvPr/>
            </p:nvSpPr>
            <p:spPr>
              <a:xfrm rot="16200000">
                <a:off x="2387066" y="4511440"/>
                <a:ext cx="1212783" cy="140370"/>
              </a:xfrm>
              <a:prstGeom prst="roundRect">
                <a:avLst>
                  <a:gd name="adj" fmla="val 20732"/>
                </a:avLst>
              </a:prstGeom>
              <a:solidFill>
                <a:srgbClr val="F1B25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0" name="Group 36">
              <a:extLst>
                <a:ext uri="{FF2B5EF4-FFF2-40B4-BE49-F238E27FC236}">
                  <a16:creationId xmlns:a16="http://schemas.microsoft.com/office/drawing/2014/main" id="{3FFA9BCC-3B74-4EF0-96A2-50B6B06380C4}"/>
                </a:ext>
              </a:extLst>
            </p:cNvPr>
            <p:cNvGrpSpPr/>
            <p:nvPr/>
          </p:nvGrpSpPr>
          <p:grpSpPr>
            <a:xfrm flipH="1">
              <a:off x="3814847" y="1139043"/>
              <a:ext cx="441697" cy="470393"/>
              <a:chOff x="3874062" y="784598"/>
              <a:chExt cx="2983938" cy="3177802"/>
            </a:xfrm>
          </p:grpSpPr>
          <p:sp>
            <p:nvSpPr>
              <p:cNvPr id="451" name="Round Same Side Corner Rectangle 195">
                <a:extLst>
                  <a:ext uri="{FF2B5EF4-FFF2-40B4-BE49-F238E27FC236}">
                    <a16:creationId xmlns:a16="http://schemas.microsoft.com/office/drawing/2014/main" id="{ECDD3F47-C208-41EA-B7C4-BC4B065CD12C}"/>
                  </a:ext>
                </a:extLst>
              </p:cNvPr>
              <p:cNvSpPr/>
              <p:nvPr/>
            </p:nvSpPr>
            <p:spPr>
              <a:xfrm rot="17626500">
                <a:off x="3934271" y="2736376"/>
                <a:ext cx="738807" cy="8592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Block Arc 451">
                <a:extLst>
                  <a:ext uri="{FF2B5EF4-FFF2-40B4-BE49-F238E27FC236}">
                    <a16:creationId xmlns:a16="http://schemas.microsoft.com/office/drawing/2014/main" id="{5FACA3A6-EEC1-4A68-B5CF-44E8B9CDCDED}"/>
                  </a:ext>
                </a:extLst>
              </p:cNvPr>
              <p:cNvSpPr/>
              <p:nvPr/>
            </p:nvSpPr>
            <p:spPr>
              <a:xfrm rot="2771005">
                <a:off x="5588602" y="2343252"/>
                <a:ext cx="1219200" cy="990600"/>
              </a:xfrm>
              <a:prstGeom prst="blockArc">
                <a:avLst>
                  <a:gd name="adj1" fmla="val 9300456"/>
                  <a:gd name="adj2" fmla="val 0"/>
                  <a:gd name="adj3" fmla="val 2500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B206DF65-F7BF-407A-8EF1-524A0BCC6397}"/>
                  </a:ext>
                </a:extLst>
              </p:cNvPr>
              <p:cNvSpPr/>
              <p:nvPr/>
            </p:nvSpPr>
            <p:spPr>
              <a:xfrm>
                <a:off x="4267200" y="2590800"/>
                <a:ext cx="2590800" cy="1371600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8FE5737A-1E7D-4BB7-A637-A8B844E1919B}"/>
                  </a:ext>
                </a:extLst>
              </p:cNvPr>
              <p:cNvSpPr/>
              <p:nvPr/>
            </p:nvSpPr>
            <p:spPr>
              <a:xfrm>
                <a:off x="4648200" y="2819400"/>
                <a:ext cx="1151467" cy="6096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752F72E0-2969-430C-AA41-4C3D4B371B0B}"/>
                  </a:ext>
                </a:extLst>
              </p:cNvPr>
              <p:cNvSpPr/>
              <p:nvPr/>
            </p:nvSpPr>
            <p:spPr>
              <a:xfrm rot="18906581">
                <a:off x="4080013" y="2867266"/>
                <a:ext cx="222009" cy="20906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D07EB0FF-4263-4AA0-A36B-F588AF77925F}"/>
                  </a:ext>
                </a:extLst>
              </p:cNvPr>
              <p:cNvSpPr/>
              <p:nvPr/>
            </p:nvSpPr>
            <p:spPr>
              <a:xfrm rot="17362413">
                <a:off x="4078001" y="2966237"/>
                <a:ext cx="756587" cy="400546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Double Wave 456">
                <a:extLst>
                  <a:ext uri="{FF2B5EF4-FFF2-40B4-BE49-F238E27FC236}">
                    <a16:creationId xmlns:a16="http://schemas.microsoft.com/office/drawing/2014/main" id="{21D56F6C-BED8-490F-A5FE-55ED9720AEBD}"/>
                  </a:ext>
                </a:extLst>
              </p:cNvPr>
              <p:cNvSpPr/>
              <p:nvPr/>
            </p:nvSpPr>
            <p:spPr>
              <a:xfrm rot="16665967">
                <a:off x="3064889" y="1681769"/>
                <a:ext cx="2283810" cy="489467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solidFill>
                <a:srgbClr val="FFFF8F"/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9" name="Group 98">
              <a:extLst>
                <a:ext uri="{FF2B5EF4-FFF2-40B4-BE49-F238E27FC236}">
                  <a16:creationId xmlns:a16="http://schemas.microsoft.com/office/drawing/2014/main" id="{0A8544C8-745A-4BE4-9753-45A2F2B63A02}"/>
                </a:ext>
              </a:extLst>
            </p:cNvPr>
            <p:cNvGrpSpPr/>
            <p:nvPr/>
          </p:nvGrpSpPr>
          <p:grpSpPr>
            <a:xfrm rot="20416971">
              <a:off x="2972467" y="-250106"/>
              <a:ext cx="887522" cy="1821076"/>
              <a:chOff x="4724400" y="533400"/>
              <a:chExt cx="2743199" cy="5206585"/>
            </a:xfrm>
            <a:scene3d>
              <a:camera prst="isometricTopUp"/>
              <a:lightRig rig="threePt" dir="t"/>
            </a:scene3d>
          </p:grpSpPr>
          <p:grpSp>
            <p:nvGrpSpPr>
              <p:cNvPr id="330" name="Group 91">
                <a:extLst>
                  <a:ext uri="{FF2B5EF4-FFF2-40B4-BE49-F238E27FC236}">
                    <a16:creationId xmlns:a16="http://schemas.microsoft.com/office/drawing/2014/main" id="{23F9499B-FE6F-450D-B9BE-961A577D0688}"/>
                  </a:ext>
                </a:extLst>
              </p:cNvPr>
              <p:cNvGrpSpPr/>
              <p:nvPr/>
            </p:nvGrpSpPr>
            <p:grpSpPr>
              <a:xfrm>
                <a:off x="4724400" y="533400"/>
                <a:ext cx="2743199" cy="5206585"/>
                <a:chOff x="4724400" y="533400"/>
                <a:chExt cx="2743199" cy="5206585"/>
              </a:xfrm>
            </p:grpSpPr>
            <p:sp>
              <p:nvSpPr>
                <p:cNvPr id="340" name="Oval 339">
                  <a:extLst>
                    <a:ext uri="{FF2B5EF4-FFF2-40B4-BE49-F238E27FC236}">
                      <a16:creationId xmlns:a16="http://schemas.microsoft.com/office/drawing/2014/main" id="{51E41B9B-F3DF-4151-95E1-BC1E4F0C1B76}"/>
                    </a:ext>
                  </a:extLst>
                </p:cNvPr>
                <p:cNvSpPr/>
                <p:nvPr/>
              </p:nvSpPr>
              <p:spPr>
                <a:xfrm rot="2542647">
                  <a:off x="4724400" y="3142747"/>
                  <a:ext cx="457445" cy="791615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Oval 340">
                  <a:extLst>
                    <a:ext uri="{FF2B5EF4-FFF2-40B4-BE49-F238E27FC236}">
                      <a16:creationId xmlns:a16="http://schemas.microsoft.com/office/drawing/2014/main" id="{68E792FF-CD89-4CB8-ADE6-0DE7AE0AEE8A}"/>
                    </a:ext>
                  </a:extLst>
                </p:cNvPr>
                <p:cNvSpPr/>
                <p:nvPr/>
              </p:nvSpPr>
              <p:spPr>
                <a:xfrm rot="19057353" flipH="1">
                  <a:off x="6958241" y="3142746"/>
                  <a:ext cx="457445" cy="791615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Oval 341">
                  <a:extLst>
                    <a:ext uri="{FF2B5EF4-FFF2-40B4-BE49-F238E27FC236}">
                      <a16:creationId xmlns:a16="http://schemas.microsoft.com/office/drawing/2014/main" id="{741A4F4D-F63C-44E3-8F79-76014AFAF216}"/>
                    </a:ext>
                  </a:extLst>
                </p:cNvPr>
                <p:cNvSpPr/>
                <p:nvPr/>
              </p:nvSpPr>
              <p:spPr>
                <a:xfrm rot="2500661">
                  <a:off x="5460244" y="4796144"/>
                  <a:ext cx="591311" cy="94384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Oval 342">
                  <a:extLst>
                    <a:ext uri="{FF2B5EF4-FFF2-40B4-BE49-F238E27FC236}">
                      <a16:creationId xmlns:a16="http://schemas.microsoft.com/office/drawing/2014/main" id="{DBA2A2F3-5115-4E0C-9DD5-39D41485C33E}"/>
                    </a:ext>
                  </a:extLst>
                </p:cNvPr>
                <p:cNvSpPr/>
                <p:nvPr/>
              </p:nvSpPr>
              <p:spPr>
                <a:xfrm rot="19779230">
                  <a:off x="6228316" y="4795453"/>
                  <a:ext cx="591311" cy="94384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Oval 100">
                  <a:extLst>
                    <a:ext uri="{FF2B5EF4-FFF2-40B4-BE49-F238E27FC236}">
                      <a16:creationId xmlns:a16="http://schemas.microsoft.com/office/drawing/2014/main" id="{A66FB162-FE88-4895-8CB9-3D4C535DCC0A}"/>
                    </a:ext>
                  </a:extLst>
                </p:cNvPr>
                <p:cNvSpPr/>
                <p:nvPr/>
              </p:nvSpPr>
              <p:spPr>
                <a:xfrm rot="19779230">
                  <a:off x="6106742" y="4511019"/>
                  <a:ext cx="591311" cy="985527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Oval 101">
                  <a:extLst>
                    <a:ext uri="{FF2B5EF4-FFF2-40B4-BE49-F238E27FC236}">
                      <a16:creationId xmlns:a16="http://schemas.microsoft.com/office/drawing/2014/main" id="{51C7EC57-DC51-470E-89B7-DC163D1CA89D}"/>
                    </a:ext>
                  </a:extLst>
                </p:cNvPr>
                <p:cNvSpPr/>
                <p:nvPr/>
              </p:nvSpPr>
              <p:spPr>
                <a:xfrm rot="2542647">
                  <a:off x="5556318" y="4573645"/>
                  <a:ext cx="591311" cy="985527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Rounded Rectangle 102">
                  <a:extLst>
                    <a:ext uri="{FF2B5EF4-FFF2-40B4-BE49-F238E27FC236}">
                      <a16:creationId xmlns:a16="http://schemas.microsoft.com/office/drawing/2014/main" id="{6522EF70-67B6-47FC-BE72-15462434C42A}"/>
                    </a:ext>
                  </a:extLst>
                </p:cNvPr>
                <p:cNvSpPr/>
                <p:nvPr/>
              </p:nvSpPr>
              <p:spPr>
                <a:xfrm rot="2292215" flipH="1">
                  <a:off x="5101587" y="2382780"/>
                  <a:ext cx="616974" cy="1126317"/>
                </a:xfrm>
                <a:prstGeom prst="roundRect">
                  <a:avLst/>
                </a:prstGeom>
                <a:solidFill>
                  <a:srgbClr val="D4B63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Rounded Rectangle 380">
                  <a:extLst>
                    <a:ext uri="{FF2B5EF4-FFF2-40B4-BE49-F238E27FC236}">
                      <a16:creationId xmlns:a16="http://schemas.microsoft.com/office/drawing/2014/main" id="{04FE92FF-6C24-4817-AD3E-A172814C40B5}"/>
                    </a:ext>
                  </a:extLst>
                </p:cNvPr>
                <p:cNvSpPr/>
                <p:nvPr/>
              </p:nvSpPr>
              <p:spPr>
                <a:xfrm rot="19307785">
                  <a:off x="6481311" y="2382781"/>
                  <a:ext cx="616974" cy="1126317"/>
                </a:xfrm>
                <a:prstGeom prst="roundRect">
                  <a:avLst/>
                </a:prstGeom>
                <a:solidFill>
                  <a:srgbClr val="D4B63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Trapezoid 347">
                  <a:extLst>
                    <a:ext uri="{FF2B5EF4-FFF2-40B4-BE49-F238E27FC236}">
                      <a16:creationId xmlns:a16="http://schemas.microsoft.com/office/drawing/2014/main" id="{FE5BCB5A-3114-4BA3-8A81-6D83C51643A2}"/>
                    </a:ext>
                  </a:extLst>
                </p:cNvPr>
                <p:cNvSpPr/>
                <p:nvPr/>
              </p:nvSpPr>
              <p:spPr>
                <a:xfrm>
                  <a:off x="5302500" y="2209800"/>
                  <a:ext cx="1642529" cy="2201027"/>
                </a:xfrm>
                <a:prstGeom prst="trapezoid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Rounded Rectangle 382">
                  <a:extLst>
                    <a:ext uri="{FF2B5EF4-FFF2-40B4-BE49-F238E27FC236}">
                      <a16:creationId xmlns:a16="http://schemas.microsoft.com/office/drawing/2014/main" id="{F48CE9B8-3009-49C8-A956-DA99A5EBB305}"/>
                    </a:ext>
                  </a:extLst>
                </p:cNvPr>
                <p:cNvSpPr/>
                <p:nvPr/>
              </p:nvSpPr>
              <p:spPr>
                <a:xfrm rot="19307785">
                  <a:off x="6757249" y="3259625"/>
                  <a:ext cx="710350" cy="33663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Rounded Rectangle 383">
                  <a:extLst>
                    <a:ext uri="{FF2B5EF4-FFF2-40B4-BE49-F238E27FC236}">
                      <a16:creationId xmlns:a16="http://schemas.microsoft.com/office/drawing/2014/main" id="{7AB87304-152F-4D36-AF5A-52922E670C9B}"/>
                    </a:ext>
                  </a:extLst>
                </p:cNvPr>
                <p:cNvSpPr/>
                <p:nvPr/>
              </p:nvSpPr>
              <p:spPr>
                <a:xfrm rot="2292215" flipH="1">
                  <a:off x="4732273" y="3202233"/>
                  <a:ext cx="710350" cy="33663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Oval 350">
                  <a:extLst>
                    <a:ext uri="{FF2B5EF4-FFF2-40B4-BE49-F238E27FC236}">
                      <a16:creationId xmlns:a16="http://schemas.microsoft.com/office/drawing/2014/main" id="{34761D70-7156-4CE5-8869-11BA224A305B}"/>
                    </a:ext>
                  </a:extLst>
                </p:cNvPr>
                <p:cNvSpPr/>
                <p:nvPr/>
              </p:nvSpPr>
              <p:spPr>
                <a:xfrm>
                  <a:off x="5389285" y="761999"/>
                  <a:ext cx="1379725" cy="1685435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Trapezoid 351">
                  <a:extLst>
                    <a:ext uri="{FF2B5EF4-FFF2-40B4-BE49-F238E27FC236}">
                      <a16:creationId xmlns:a16="http://schemas.microsoft.com/office/drawing/2014/main" id="{AAC30D97-1E5F-44D7-8D89-08374664D2BF}"/>
                    </a:ext>
                  </a:extLst>
                </p:cNvPr>
                <p:cNvSpPr/>
                <p:nvPr/>
              </p:nvSpPr>
              <p:spPr>
                <a:xfrm>
                  <a:off x="5126480" y="4348094"/>
                  <a:ext cx="1971035" cy="703948"/>
                </a:xfrm>
                <a:prstGeom prst="trapezoi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Block Arc 352">
                  <a:extLst>
                    <a:ext uri="{FF2B5EF4-FFF2-40B4-BE49-F238E27FC236}">
                      <a16:creationId xmlns:a16="http://schemas.microsoft.com/office/drawing/2014/main" id="{27226B9C-10CC-4478-82A3-98752283F3D5}"/>
                    </a:ext>
                  </a:extLst>
                </p:cNvPr>
                <p:cNvSpPr/>
                <p:nvPr/>
              </p:nvSpPr>
              <p:spPr>
                <a:xfrm>
                  <a:off x="5454986" y="5122437"/>
                  <a:ext cx="657012" cy="211184"/>
                </a:xfrm>
                <a:prstGeom prst="blockArc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4" name="Block Arc 353">
                  <a:extLst>
                    <a:ext uri="{FF2B5EF4-FFF2-40B4-BE49-F238E27FC236}">
                      <a16:creationId xmlns:a16="http://schemas.microsoft.com/office/drawing/2014/main" id="{AEF7D0DE-166F-4670-956B-03C0135185BC}"/>
                    </a:ext>
                  </a:extLst>
                </p:cNvPr>
                <p:cNvSpPr/>
                <p:nvPr/>
              </p:nvSpPr>
              <p:spPr>
                <a:xfrm rot="21278537">
                  <a:off x="6185465" y="5084446"/>
                  <a:ext cx="657012" cy="211184"/>
                </a:xfrm>
                <a:prstGeom prst="blockArc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5" name="Wave 354">
                  <a:extLst>
                    <a:ext uri="{FF2B5EF4-FFF2-40B4-BE49-F238E27FC236}">
                      <a16:creationId xmlns:a16="http://schemas.microsoft.com/office/drawing/2014/main" id="{54E0AC1F-BF96-404E-AD06-9E511AA146D0}"/>
                    </a:ext>
                  </a:extLst>
                </p:cNvPr>
                <p:cNvSpPr/>
                <p:nvPr/>
              </p:nvSpPr>
              <p:spPr>
                <a:xfrm rot="16200000">
                  <a:off x="4792954" y="1684046"/>
                  <a:ext cx="1357801" cy="732909"/>
                </a:xfrm>
                <a:prstGeom prst="wave">
                  <a:avLst/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Wave 355">
                  <a:extLst>
                    <a:ext uri="{FF2B5EF4-FFF2-40B4-BE49-F238E27FC236}">
                      <a16:creationId xmlns:a16="http://schemas.microsoft.com/office/drawing/2014/main" id="{23356BE4-D454-4E76-8CE7-18C349A0291A}"/>
                    </a:ext>
                  </a:extLst>
                </p:cNvPr>
                <p:cNvSpPr/>
                <p:nvPr/>
              </p:nvSpPr>
              <p:spPr>
                <a:xfrm rot="4166995">
                  <a:off x="5991066" y="1550098"/>
                  <a:ext cx="1221195" cy="740737"/>
                </a:xfrm>
                <a:prstGeom prst="wave">
                  <a:avLst/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Wave 356">
                  <a:extLst>
                    <a:ext uri="{FF2B5EF4-FFF2-40B4-BE49-F238E27FC236}">
                      <a16:creationId xmlns:a16="http://schemas.microsoft.com/office/drawing/2014/main" id="{83E158E3-F36D-42C4-9228-F7F5B1B31AC0}"/>
                    </a:ext>
                  </a:extLst>
                </p:cNvPr>
                <p:cNvSpPr/>
                <p:nvPr/>
              </p:nvSpPr>
              <p:spPr>
                <a:xfrm rot="20844216">
                  <a:off x="5373058" y="883019"/>
                  <a:ext cx="1337501" cy="615695"/>
                </a:xfrm>
                <a:prstGeom prst="wave">
                  <a:avLst/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Oval 357">
                  <a:extLst>
                    <a:ext uri="{FF2B5EF4-FFF2-40B4-BE49-F238E27FC236}">
                      <a16:creationId xmlns:a16="http://schemas.microsoft.com/office/drawing/2014/main" id="{73ACF9B6-19F5-47A8-95B6-E6F20749FF5A}"/>
                    </a:ext>
                  </a:extLst>
                </p:cNvPr>
                <p:cNvSpPr/>
                <p:nvPr/>
              </p:nvSpPr>
              <p:spPr>
                <a:xfrm>
                  <a:off x="4953000" y="762000"/>
                  <a:ext cx="609600" cy="2667000"/>
                </a:xfrm>
                <a:prstGeom prst="ellipse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Oval 358">
                  <a:extLst>
                    <a:ext uri="{FF2B5EF4-FFF2-40B4-BE49-F238E27FC236}">
                      <a16:creationId xmlns:a16="http://schemas.microsoft.com/office/drawing/2014/main" id="{8BF6EAEB-0063-476B-84F3-43C1160A0B73}"/>
                    </a:ext>
                  </a:extLst>
                </p:cNvPr>
                <p:cNvSpPr/>
                <p:nvPr/>
              </p:nvSpPr>
              <p:spPr>
                <a:xfrm rot="21281361">
                  <a:off x="6545918" y="747089"/>
                  <a:ext cx="609600" cy="2627131"/>
                </a:xfrm>
                <a:prstGeom prst="ellipse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Oval 116">
                  <a:extLst>
                    <a:ext uri="{FF2B5EF4-FFF2-40B4-BE49-F238E27FC236}">
                      <a16:creationId xmlns:a16="http://schemas.microsoft.com/office/drawing/2014/main" id="{33EAEB8A-0426-4497-AA12-2CA79AD3F64E}"/>
                    </a:ext>
                  </a:extLst>
                </p:cNvPr>
                <p:cNvSpPr/>
                <p:nvPr/>
              </p:nvSpPr>
              <p:spPr>
                <a:xfrm rot="5400000">
                  <a:off x="5753100" y="-38100"/>
                  <a:ext cx="533400" cy="1828800"/>
                </a:xfrm>
                <a:prstGeom prst="ellipse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Oval 117">
                  <a:extLst>
                    <a:ext uri="{FF2B5EF4-FFF2-40B4-BE49-F238E27FC236}">
                      <a16:creationId xmlns:a16="http://schemas.microsoft.com/office/drawing/2014/main" id="{0BB74CC3-B1D2-4A5E-BE53-4CFFA86C5B90}"/>
                    </a:ext>
                  </a:extLst>
                </p:cNvPr>
                <p:cNvSpPr/>
                <p:nvPr/>
              </p:nvSpPr>
              <p:spPr>
                <a:xfrm>
                  <a:off x="5105400" y="838200"/>
                  <a:ext cx="381000" cy="533400"/>
                </a:xfrm>
                <a:prstGeom prst="ellipse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Rounded Rectangle 118">
                  <a:extLst>
                    <a:ext uri="{FF2B5EF4-FFF2-40B4-BE49-F238E27FC236}">
                      <a16:creationId xmlns:a16="http://schemas.microsoft.com/office/drawing/2014/main" id="{ED317F94-CE49-4A59-AAA7-9D4C40015A43}"/>
                    </a:ext>
                  </a:extLst>
                </p:cNvPr>
                <p:cNvSpPr/>
                <p:nvPr/>
              </p:nvSpPr>
              <p:spPr>
                <a:xfrm>
                  <a:off x="5105400" y="990600"/>
                  <a:ext cx="1839633" cy="211184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63" name="Group 72">
                  <a:extLst>
                    <a:ext uri="{FF2B5EF4-FFF2-40B4-BE49-F238E27FC236}">
                      <a16:creationId xmlns:a16="http://schemas.microsoft.com/office/drawing/2014/main" id="{018F280E-0EA0-4BB1-94B7-A777D7D3F2AB}"/>
                    </a:ext>
                  </a:extLst>
                </p:cNvPr>
                <p:cNvGrpSpPr/>
                <p:nvPr/>
              </p:nvGrpSpPr>
              <p:grpSpPr>
                <a:xfrm>
                  <a:off x="5486400" y="2286000"/>
                  <a:ext cx="1143000" cy="1167870"/>
                  <a:chOff x="7620000" y="1792574"/>
                  <a:chExt cx="1377846" cy="1407826"/>
                </a:xfrm>
              </p:grpSpPr>
              <p:grpSp>
                <p:nvGrpSpPr>
                  <p:cNvPr id="373" name="Group 64">
                    <a:extLst>
                      <a:ext uri="{FF2B5EF4-FFF2-40B4-BE49-F238E27FC236}">
                        <a16:creationId xmlns:a16="http://schemas.microsoft.com/office/drawing/2014/main" id="{B296D241-0738-4DEC-A679-EBE886839921}"/>
                      </a:ext>
                    </a:extLst>
                  </p:cNvPr>
                  <p:cNvGrpSpPr/>
                  <p:nvPr/>
                </p:nvGrpSpPr>
                <p:grpSpPr>
                  <a:xfrm>
                    <a:off x="7772400" y="2057400"/>
                    <a:ext cx="1066800" cy="1143000"/>
                    <a:chOff x="7772400" y="2057400"/>
                    <a:chExt cx="1066800" cy="1143000"/>
                  </a:xfrm>
                </p:grpSpPr>
                <p:sp>
                  <p:nvSpPr>
                    <p:cNvPr id="380" name="Quad Arrow 413">
                      <a:extLst>
                        <a:ext uri="{FF2B5EF4-FFF2-40B4-BE49-F238E27FC236}">
                          <a16:creationId xmlns:a16="http://schemas.microsoft.com/office/drawing/2014/main" id="{40DAF0EF-A406-4617-827E-EEF816EC16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2400" y="2057400"/>
                      <a:ext cx="1066800" cy="1143000"/>
                    </a:xfrm>
                    <a:prstGeom prst="quadArrow">
                      <a:avLst/>
                    </a:prstGeom>
                    <a:solidFill>
                      <a:srgbClr val="CE9F28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1" name="Diamond 380">
                      <a:extLst>
                        <a:ext uri="{FF2B5EF4-FFF2-40B4-BE49-F238E27FC236}">
                          <a16:creationId xmlns:a16="http://schemas.microsoft.com/office/drawing/2014/main" id="{31FF083A-C99F-4CEC-95F7-D733BF1629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20921" y="2395928"/>
                      <a:ext cx="381000" cy="457200"/>
                    </a:xfrm>
                    <a:prstGeom prst="diamond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4" name="Group 65">
                    <a:extLst>
                      <a:ext uri="{FF2B5EF4-FFF2-40B4-BE49-F238E27FC236}">
                        <a16:creationId xmlns:a16="http://schemas.microsoft.com/office/drawing/2014/main" id="{BFC0BFE6-2A0E-478D-8233-2B54D7DDE7A3}"/>
                      </a:ext>
                    </a:extLst>
                  </p:cNvPr>
                  <p:cNvGrpSpPr/>
                  <p:nvPr/>
                </p:nvGrpSpPr>
                <p:grpSpPr>
                  <a:xfrm>
                    <a:off x="7620000" y="1828800"/>
                    <a:ext cx="609600" cy="653143"/>
                    <a:chOff x="7772400" y="2057400"/>
                    <a:chExt cx="1066800" cy="1143000"/>
                  </a:xfrm>
                </p:grpSpPr>
                <p:sp>
                  <p:nvSpPr>
                    <p:cNvPr id="378" name="Quad Arrow 411">
                      <a:extLst>
                        <a:ext uri="{FF2B5EF4-FFF2-40B4-BE49-F238E27FC236}">
                          <a16:creationId xmlns:a16="http://schemas.microsoft.com/office/drawing/2014/main" id="{DB188902-7D18-48ED-8200-378F1459B7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2400" y="2057400"/>
                      <a:ext cx="1066800" cy="1143000"/>
                    </a:xfrm>
                    <a:prstGeom prst="quadArrow">
                      <a:avLst/>
                    </a:prstGeom>
                    <a:solidFill>
                      <a:srgbClr val="CE9F28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9" name="Diamond 378">
                      <a:extLst>
                        <a:ext uri="{FF2B5EF4-FFF2-40B4-BE49-F238E27FC236}">
                          <a16:creationId xmlns:a16="http://schemas.microsoft.com/office/drawing/2014/main" id="{57EDAD72-31A9-47CE-B20E-F59F4B5736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20921" y="2395928"/>
                      <a:ext cx="381000" cy="457200"/>
                    </a:xfrm>
                    <a:prstGeom prst="diamond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5" name="Group 68">
                    <a:extLst>
                      <a:ext uri="{FF2B5EF4-FFF2-40B4-BE49-F238E27FC236}">
                        <a16:creationId xmlns:a16="http://schemas.microsoft.com/office/drawing/2014/main" id="{A2909AD2-5F29-4A53-9778-94F79ECE586B}"/>
                      </a:ext>
                    </a:extLst>
                  </p:cNvPr>
                  <p:cNvGrpSpPr/>
                  <p:nvPr/>
                </p:nvGrpSpPr>
                <p:grpSpPr>
                  <a:xfrm>
                    <a:off x="8388246" y="1792574"/>
                    <a:ext cx="609600" cy="653143"/>
                    <a:chOff x="7772400" y="2057400"/>
                    <a:chExt cx="1066800" cy="1143000"/>
                  </a:xfrm>
                </p:grpSpPr>
                <p:sp>
                  <p:nvSpPr>
                    <p:cNvPr id="376" name="Quad Arrow 409">
                      <a:extLst>
                        <a:ext uri="{FF2B5EF4-FFF2-40B4-BE49-F238E27FC236}">
                          <a16:creationId xmlns:a16="http://schemas.microsoft.com/office/drawing/2014/main" id="{F588F8B4-79A8-46C7-B398-A15A9F21C5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2400" y="2057400"/>
                      <a:ext cx="1066800" cy="1143000"/>
                    </a:xfrm>
                    <a:prstGeom prst="quadArrow">
                      <a:avLst/>
                    </a:prstGeom>
                    <a:solidFill>
                      <a:srgbClr val="CE9F28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7" name="Diamond 376">
                      <a:extLst>
                        <a:ext uri="{FF2B5EF4-FFF2-40B4-BE49-F238E27FC236}">
                          <a16:creationId xmlns:a16="http://schemas.microsoft.com/office/drawing/2014/main" id="{3D4A8AC2-E6D0-4070-8FFF-12AD3949C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20921" y="2395928"/>
                      <a:ext cx="381000" cy="457200"/>
                    </a:xfrm>
                    <a:prstGeom prst="diamond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64" name="Group 82">
                  <a:extLst>
                    <a:ext uri="{FF2B5EF4-FFF2-40B4-BE49-F238E27FC236}">
                      <a16:creationId xmlns:a16="http://schemas.microsoft.com/office/drawing/2014/main" id="{A41872C0-813F-45FC-B7C6-5908E5B06581}"/>
                    </a:ext>
                  </a:extLst>
                </p:cNvPr>
                <p:cNvGrpSpPr/>
                <p:nvPr/>
              </p:nvGrpSpPr>
              <p:grpSpPr>
                <a:xfrm>
                  <a:off x="5029200" y="914400"/>
                  <a:ext cx="609600" cy="653143"/>
                  <a:chOff x="7772400" y="2057400"/>
                  <a:chExt cx="1066800" cy="1143000"/>
                </a:xfrm>
              </p:grpSpPr>
              <p:sp>
                <p:nvSpPr>
                  <p:cNvPr id="371" name="Quad Arrow 404">
                    <a:extLst>
                      <a:ext uri="{FF2B5EF4-FFF2-40B4-BE49-F238E27FC236}">
                        <a16:creationId xmlns:a16="http://schemas.microsoft.com/office/drawing/2014/main" id="{0371027F-267B-4799-A424-D7CD13490F38}"/>
                      </a:ext>
                    </a:extLst>
                  </p:cNvPr>
                  <p:cNvSpPr/>
                  <p:nvPr/>
                </p:nvSpPr>
                <p:spPr>
                  <a:xfrm>
                    <a:off x="7772400" y="2057400"/>
                    <a:ext cx="1066800" cy="1143000"/>
                  </a:xfrm>
                  <a:prstGeom prst="quadArrow">
                    <a:avLst/>
                  </a:prstGeom>
                  <a:solidFill>
                    <a:srgbClr val="CE9F28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" name="Diamond 371">
                    <a:extLst>
                      <a:ext uri="{FF2B5EF4-FFF2-40B4-BE49-F238E27FC236}">
                        <a16:creationId xmlns:a16="http://schemas.microsoft.com/office/drawing/2014/main" id="{1604DC4B-4B6F-44B6-9635-9835691F0A35}"/>
                      </a:ext>
                    </a:extLst>
                  </p:cNvPr>
                  <p:cNvSpPr/>
                  <p:nvPr/>
                </p:nvSpPr>
                <p:spPr>
                  <a:xfrm>
                    <a:off x="8120921" y="2395928"/>
                    <a:ext cx="381000" cy="457200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5" name="Group 85">
                  <a:extLst>
                    <a:ext uri="{FF2B5EF4-FFF2-40B4-BE49-F238E27FC236}">
                      <a16:creationId xmlns:a16="http://schemas.microsoft.com/office/drawing/2014/main" id="{69D71723-47CD-4A3C-ABBD-E67B69CBF81D}"/>
                    </a:ext>
                  </a:extLst>
                </p:cNvPr>
                <p:cNvGrpSpPr/>
                <p:nvPr/>
              </p:nvGrpSpPr>
              <p:grpSpPr>
                <a:xfrm>
                  <a:off x="6400800" y="914400"/>
                  <a:ext cx="609600" cy="653143"/>
                  <a:chOff x="7772400" y="2057400"/>
                  <a:chExt cx="1066800" cy="1143000"/>
                </a:xfrm>
              </p:grpSpPr>
              <p:sp>
                <p:nvSpPr>
                  <p:cNvPr id="369" name="Quad Arrow 402">
                    <a:extLst>
                      <a:ext uri="{FF2B5EF4-FFF2-40B4-BE49-F238E27FC236}">
                        <a16:creationId xmlns:a16="http://schemas.microsoft.com/office/drawing/2014/main" id="{E4D11D39-EEB5-426C-BBE0-056DBCB4EE1B}"/>
                      </a:ext>
                    </a:extLst>
                  </p:cNvPr>
                  <p:cNvSpPr/>
                  <p:nvPr/>
                </p:nvSpPr>
                <p:spPr>
                  <a:xfrm>
                    <a:off x="7772400" y="2057400"/>
                    <a:ext cx="1066800" cy="1143000"/>
                  </a:xfrm>
                  <a:prstGeom prst="quadArrow">
                    <a:avLst/>
                  </a:prstGeom>
                  <a:solidFill>
                    <a:srgbClr val="CE9F28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Diamond 369">
                    <a:extLst>
                      <a:ext uri="{FF2B5EF4-FFF2-40B4-BE49-F238E27FC236}">
                        <a16:creationId xmlns:a16="http://schemas.microsoft.com/office/drawing/2014/main" id="{F2EF3B12-03E4-4D7B-BEF5-E04CA420495A}"/>
                      </a:ext>
                    </a:extLst>
                  </p:cNvPr>
                  <p:cNvSpPr/>
                  <p:nvPr/>
                </p:nvSpPr>
                <p:spPr>
                  <a:xfrm>
                    <a:off x="8120921" y="2395928"/>
                    <a:ext cx="381000" cy="457200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6" name="Group 88">
                  <a:extLst>
                    <a:ext uri="{FF2B5EF4-FFF2-40B4-BE49-F238E27FC236}">
                      <a16:creationId xmlns:a16="http://schemas.microsoft.com/office/drawing/2014/main" id="{A688B2C3-940E-469E-A7AE-7EF42FE0D88D}"/>
                    </a:ext>
                  </a:extLst>
                </p:cNvPr>
                <p:cNvGrpSpPr/>
                <p:nvPr/>
              </p:nvGrpSpPr>
              <p:grpSpPr>
                <a:xfrm>
                  <a:off x="5715000" y="533400"/>
                  <a:ext cx="609600" cy="653143"/>
                  <a:chOff x="7772400" y="2057400"/>
                  <a:chExt cx="1066800" cy="1143000"/>
                </a:xfrm>
              </p:grpSpPr>
              <p:sp>
                <p:nvSpPr>
                  <p:cNvPr id="367" name="Quad Arrow 400">
                    <a:extLst>
                      <a:ext uri="{FF2B5EF4-FFF2-40B4-BE49-F238E27FC236}">
                        <a16:creationId xmlns:a16="http://schemas.microsoft.com/office/drawing/2014/main" id="{216D5021-AAA2-4EA6-B9DF-115D8DF805B4}"/>
                      </a:ext>
                    </a:extLst>
                  </p:cNvPr>
                  <p:cNvSpPr/>
                  <p:nvPr/>
                </p:nvSpPr>
                <p:spPr>
                  <a:xfrm>
                    <a:off x="7772400" y="2057400"/>
                    <a:ext cx="1066800" cy="1143000"/>
                  </a:xfrm>
                  <a:prstGeom prst="quadArrow">
                    <a:avLst/>
                  </a:prstGeom>
                  <a:solidFill>
                    <a:srgbClr val="CE9F28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Diamond 367">
                    <a:extLst>
                      <a:ext uri="{FF2B5EF4-FFF2-40B4-BE49-F238E27FC236}">
                        <a16:creationId xmlns:a16="http://schemas.microsoft.com/office/drawing/2014/main" id="{DA432D5A-EEAA-44B7-97EE-73CE9FB5AB08}"/>
                      </a:ext>
                    </a:extLst>
                  </p:cNvPr>
                  <p:cNvSpPr/>
                  <p:nvPr/>
                </p:nvSpPr>
                <p:spPr>
                  <a:xfrm>
                    <a:off x="8120921" y="2395928"/>
                    <a:ext cx="381000" cy="457200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1" name="Group 65">
                <a:extLst>
                  <a:ext uri="{FF2B5EF4-FFF2-40B4-BE49-F238E27FC236}">
                    <a16:creationId xmlns:a16="http://schemas.microsoft.com/office/drawing/2014/main" id="{04A8B1DE-95EC-4DC0-8014-6A3A3AF614F2}"/>
                  </a:ext>
                </a:extLst>
              </p:cNvPr>
              <p:cNvGrpSpPr/>
              <p:nvPr/>
            </p:nvGrpSpPr>
            <p:grpSpPr>
              <a:xfrm>
                <a:off x="5257800" y="4038600"/>
                <a:ext cx="609600" cy="653143"/>
                <a:chOff x="7772400" y="2057400"/>
                <a:chExt cx="1066800" cy="1143000"/>
              </a:xfrm>
            </p:grpSpPr>
            <p:sp>
              <p:nvSpPr>
                <p:cNvPr id="338" name="Quad Arrow 371">
                  <a:extLst>
                    <a:ext uri="{FF2B5EF4-FFF2-40B4-BE49-F238E27FC236}">
                      <a16:creationId xmlns:a16="http://schemas.microsoft.com/office/drawing/2014/main" id="{6F033C11-A91A-4EBE-BA0C-43CB03654A00}"/>
                    </a:ext>
                  </a:extLst>
                </p:cNvPr>
                <p:cNvSpPr/>
                <p:nvPr/>
              </p:nvSpPr>
              <p:spPr>
                <a:xfrm>
                  <a:off x="7772400" y="2057400"/>
                  <a:ext cx="1066800" cy="1143000"/>
                </a:xfrm>
                <a:prstGeom prst="quadArrow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Diamond 338">
                  <a:extLst>
                    <a:ext uri="{FF2B5EF4-FFF2-40B4-BE49-F238E27FC236}">
                      <a16:creationId xmlns:a16="http://schemas.microsoft.com/office/drawing/2014/main" id="{043616CE-3F73-4937-A2DC-8CAEC7518862}"/>
                    </a:ext>
                  </a:extLst>
                </p:cNvPr>
                <p:cNvSpPr/>
                <p:nvPr/>
              </p:nvSpPr>
              <p:spPr>
                <a:xfrm>
                  <a:off x="8120921" y="2395928"/>
                  <a:ext cx="381000" cy="457200"/>
                </a:xfrm>
                <a:prstGeom prst="diamond">
                  <a:avLst/>
                </a:prstGeom>
                <a:solidFill>
                  <a:schemeClr val="accent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2" name="Group 92">
                <a:extLst>
                  <a:ext uri="{FF2B5EF4-FFF2-40B4-BE49-F238E27FC236}">
                    <a16:creationId xmlns:a16="http://schemas.microsoft.com/office/drawing/2014/main" id="{3F77411D-45FE-40EB-B69C-905187CD75B8}"/>
                  </a:ext>
                </a:extLst>
              </p:cNvPr>
              <p:cNvGrpSpPr/>
              <p:nvPr/>
            </p:nvGrpSpPr>
            <p:grpSpPr>
              <a:xfrm>
                <a:off x="5791200" y="4038600"/>
                <a:ext cx="609600" cy="653143"/>
                <a:chOff x="7772400" y="2057400"/>
                <a:chExt cx="1066800" cy="1143000"/>
              </a:xfrm>
            </p:grpSpPr>
            <p:sp>
              <p:nvSpPr>
                <p:cNvPr id="336" name="Quad Arrow 369">
                  <a:extLst>
                    <a:ext uri="{FF2B5EF4-FFF2-40B4-BE49-F238E27FC236}">
                      <a16:creationId xmlns:a16="http://schemas.microsoft.com/office/drawing/2014/main" id="{CC18EFF3-DE98-445F-8296-42066CC912A1}"/>
                    </a:ext>
                  </a:extLst>
                </p:cNvPr>
                <p:cNvSpPr/>
                <p:nvPr/>
              </p:nvSpPr>
              <p:spPr>
                <a:xfrm>
                  <a:off x="7772400" y="2057400"/>
                  <a:ext cx="1066800" cy="1143000"/>
                </a:xfrm>
                <a:prstGeom prst="quadArrow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Diamond 336">
                  <a:extLst>
                    <a:ext uri="{FF2B5EF4-FFF2-40B4-BE49-F238E27FC236}">
                      <a16:creationId xmlns:a16="http://schemas.microsoft.com/office/drawing/2014/main" id="{1E478A38-479F-4143-9549-25F392D86F8F}"/>
                    </a:ext>
                  </a:extLst>
                </p:cNvPr>
                <p:cNvSpPr/>
                <p:nvPr/>
              </p:nvSpPr>
              <p:spPr>
                <a:xfrm>
                  <a:off x="8120921" y="2395928"/>
                  <a:ext cx="381000" cy="457200"/>
                </a:xfrm>
                <a:prstGeom prst="diamond">
                  <a:avLst/>
                </a:prstGeom>
                <a:solidFill>
                  <a:schemeClr val="accent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3" name="Group 95">
                <a:extLst>
                  <a:ext uri="{FF2B5EF4-FFF2-40B4-BE49-F238E27FC236}">
                    <a16:creationId xmlns:a16="http://schemas.microsoft.com/office/drawing/2014/main" id="{C2C31603-0153-4FF7-AE06-0673F8802452}"/>
                  </a:ext>
                </a:extLst>
              </p:cNvPr>
              <p:cNvGrpSpPr/>
              <p:nvPr/>
            </p:nvGrpSpPr>
            <p:grpSpPr>
              <a:xfrm>
                <a:off x="6324600" y="4038600"/>
                <a:ext cx="609600" cy="653143"/>
                <a:chOff x="7772400" y="2057400"/>
                <a:chExt cx="1066800" cy="1143000"/>
              </a:xfrm>
            </p:grpSpPr>
            <p:sp>
              <p:nvSpPr>
                <p:cNvPr id="334" name="Quad Arrow 90">
                  <a:extLst>
                    <a:ext uri="{FF2B5EF4-FFF2-40B4-BE49-F238E27FC236}">
                      <a16:creationId xmlns:a16="http://schemas.microsoft.com/office/drawing/2014/main" id="{5061DC88-C68B-4EBB-93C2-94465392FB9D}"/>
                    </a:ext>
                  </a:extLst>
                </p:cNvPr>
                <p:cNvSpPr/>
                <p:nvPr/>
              </p:nvSpPr>
              <p:spPr>
                <a:xfrm>
                  <a:off x="7772400" y="2057400"/>
                  <a:ext cx="1066800" cy="1143000"/>
                </a:xfrm>
                <a:prstGeom prst="quadArrow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Diamond 91">
                  <a:extLst>
                    <a:ext uri="{FF2B5EF4-FFF2-40B4-BE49-F238E27FC236}">
                      <a16:creationId xmlns:a16="http://schemas.microsoft.com/office/drawing/2014/main" id="{CA2AB77A-D7E9-4AE1-AFDE-37A1618E991B}"/>
                    </a:ext>
                  </a:extLst>
                </p:cNvPr>
                <p:cNvSpPr/>
                <p:nvPr/>
              </p:nvSpPr>
              <p:spPr>
                <a:xfrm>
                  <a:off x="8120921" y="2395928"/>
                  <a:ext cx="381000" cy="457200"/>
                </a:xfrm>
                <a:prstGeom prst="diamond">
                  <a:avLst/>
                </a:prstGeom>
                <a:solidFill>
                  <a:schemeClr val="accent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FB03CAC5-DE24-463A-B6A2-5D4F69310F32}"/>
              </a:ext>
            </a:extLst>
          </p:cNvPr>
          <p:cNvGrpSpPr/>
          <p:nvPr/>
        </p:nvGrpSpPr>
        <p:grpSpPr>
          <a:xfrm>
            <a:off x="989794" y="2170884"/>
            <a:ext cx="2047075" cy="1849788"/>
            <a:chOff x="1105111" y="1161232"/>
            <a:chExt cx="2193360" cy="1981975"/>
          </a:xfrm>
        </p:grpSpPr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BB31B7A1-7916-47B5-967C-A86D419AF51F}"/>
                </a:ext>
              </a:extLst>
            </p:cNvPr>
            <p:cNvGrpSpPr/>
            <p:nvPr/>
          </p:nvGrpSpPr>
          <p:grpSpPr>
            <a:xfrm>
              <a:off x="1105111" y="1606106"/>
              <a:ext cx="2193360" cy="1532022"/>
              <a:chOff x="870283" y="3655995"/>
              <a:chExt cx="2193360" cy="1532022"/>
            </a:xfrm>
          </p:grpSpPr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80142AEE-8EA9-4912-978B-4B4A1DA907EC}"/>
                  </a:ext>
                </a:extLst>
              </p:cNvPr>
              <p:cNvSpPr/>
              <p:nvPr/>
            </p:nvSpPr>
            <p:spPr>
              <a:xfrm>
                <a:off x="1010653" y="4129238"/>
                <a:ext cx="1982804" cy="789271"/>
              </a:xfrm>
              <a:prstGeom prst="roundRect">
                <a:avLst>
                  <a:gd name="adj" fmla="val 20732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: Rounded Corners 207">
                <a:extLst>
                  <a:ext uri="{FF2B5EF4-FFF2-40B4-BE49-F238E27FC236}">
                    <a16:creationId xmlns:a16="http://schemas.microsoft.com/office/drawing/2014/main" id="{937335C2-F1F6-41AB-811A-F36EF959D5C1}"/>
                  </a:ext>
                </a:extLst>
              </p:cNvPr>
              <p:cNvSpPr/>
              <p:nvPr/>
            </p:nvSpPr>
            <p:spPr>
              <a:xfrm rot="16200000">
                <a:off x="244642" y="4281636"/>
                <a:ext cx="1532022" cy="280739"/>
              </a:xfrm>
              <a:prstGeom prst="roundRect">
                <a:avLst>
                  <a:gd name="adj" fmla="val 20732"/>
                </a:avLst>
              </a:prstGeom>
              <a:solidFill>
                <a:srgbClr val="F1B25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: Rounded Corners 208">
                <a:extLst>
                  <a:ext uri="{FF2B5EF4-FFF2-40B4-BE49-F238E27FC236}">
                    <a16:creationId xmlns:a16="http://schemas.microsoft.com/office/drawing/2014/main" id="{70E1A113-0535-4058-827D-DBA50042006E}"/>
                  </a:ext>
                </a:extLst>
              </p:cNvPr>
              <p:cNvSpPr/>
              <p:nvPr/>
            </p:nvSpPr>
            <p:spPr>
              <a:xfrm rot="16200000">
                <a:off x="2387066" y="4511440"/>
                <a:ext cx="1212783" cy="140370"/>
              </a:xfrm>
              <a:prstGeom prst="roundRect">
                <a:avLst>
                  <a:gd name="adj" fmla="val 20732"/>
                </a:avLst>
              </a:prstGeom>
              <a:solidFill>
                <a:srgbClr val="F1B25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1" name="Group 174">
              <a:extLst>
                <a:ext uri="{FF2B5EF4-FFF2-40B4-BE49-F238E27FC236}">
                  <a16:creationId xmlns:a16="http://schemas.microsoft.com/office/drawing/2014/main" id="{611F5179-A1AB-4D35-B0B6-F35B69A557A7}"/>
                </a:ext>
              </a:extLst>
            </p:cNvPr>
            <p:cNvGrpSpPr/>
            <p:nvPr/>
          </p:nvGrpSpPr>
          <p:grpSpPr>
            <a:xfrm rot="20018610">
              <a:off x="1819604" y="1161232"/>
              <a:ext cx="902837" cy="1833593"/>
              <a:chOff x="5002958" y="762000"/>
              <a:chExt cx="2677332" cy="5483097"/>
            </a:xfrm>
            <a:scene3d>
              <a:camera prst="isometricTopUp"/>
              <a:lightRig rig="threePt" dir="t"/>
            </a:scene3d>
          </p:grpSpPr>
          <p:grpSp>
            <p:nvGrpSpPr>
              <p:cNvPr id="222" name="Group 167">
                <a:extLst>
                  <a:ext uri="{FF2B5EF4-FFF2-40B4-BE49-F238E27FC236}">
                    <a16:creationId xmlns:a16="http://schemas.microsoft.com/office/drawing/2014/main" id="{197AE004-C5F4-46A7-AFB1-CC7BB174A338}"/>
                  </a:ext>
                </a:extLst>
              </p:cNvPr>
              <p:cNvGrpSpPr/>
              <p:nvPr/>
            </p:nvGrpSpPr>
            <p:grpSpPr>
              <a:xfrm>
                <a:off x="5486400" y="5334000"/>
                <a:ext cx="698294" cy="911097"/>
                <a:chOff x="7531306" y="801594"/>
                <a:chExt cx="2573630" cy="2895600"/>
              </a:xfrm>
            </p:grpSpPr>
            <p:grpSp>
              <p:nvGrpSpPr>
                <p:cNvPr id="308" name="Group 162">
                  <a:extLst>
                    <a:ext uri="{FF2B5EF4-FFF2-40B4-BE49-F238E27FC236}">
                      <a16:creationId xmlns:a16="http://schemas.microsoft.com/office/drawing/2014/main" id="{239F9BCA-41E7-44B8-88F3-E679A562042B}"/>
                    </a:ext>
                  </a:extLst>
                </p:cNvPr>
                <p:cNvGrpSpPr/>
                <p:nvPr/>
              </p:nvGrpSpPr>
              <p:grpSpPr>
                <a:xfrm>
                  <a:off x="7531306" y="801594"/>
                  <a:ext cx="2573630" cy="2895600"/>
                  <a:chOff x="3859245" y="5528567"/>
                  <a:chExt cx="1088566" cy="874149"/>
                </a:xfrm>
              </p:grpSpPr>
              <p:sp>
                <p:nvSpPr>
                  <p:cNvPr id="310" name="Oval 309">
                    <a:extLst>
                      <a:ext uri="{FF2B5EF4-FFF2-40B4-BE49-F238E27FC236}">
                        <a16:creationId xmlns:a16="http://schemas.microsoft.com/office/drawing/2014/main" id="{F88A56A3-509E-4125-960D-A82EDB53636F}"/>
                      </a:ext>
                    </a:extLst>
                  </p:cNvPr>
                  <p:cNvSpPr/>
                  <p:nvPr/>
                </p:nvSpPr>
                <p:spPr>
                  <a:xfrm rot="2101605">
                    <a:off x="3859245" y="5528567"/>
                    <a:ext cx="1088566" cy="87414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Oval 310">
                    <a:extLst>
                      <a:ext uri="{FF2B5EF4-FFF2-40B4-BE49-F238E27FC236}">
                        <a16:creationId xmlns:a16="http://schemas.microsoft.com/office/drawing/2014/main" id="{89CE46C7-CC6C-4CD0-B68C-8E070487E946}"/>
                      </a:ext>
                    </a:extLst>
                  </p:cNvPr>
                  <p:cNvSpPr/>
                  <p:nvPr/>
                </p:nvSpPr>
                <p:spPr>
                  <a:xfrm>
                    <a:off x="4038600" y="5638800"/>
                    <a:ext cx="838200" cy="609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2" name="Moon 311">
                    <a:extLst>
                      <a:ext uri="{FF2B5EF4-FFF2-40B4-BE49-F238E27FC236}">
                        <a16:creationId xmlns:a16="http://schemas.microsoft.com/office/drawing/2014/main" id="{67054B1C-B44E-4306-8D44-C8E6FA09B8E2}"/>
                      </a:ext>
                    </a:extLst>
                  </p:cNvPr>
                  <p:cNvSpPr/>
                  <p:nvPr/>
                </p:nvSpPr>
                <p:spPr>
                  <a:xfrm rot="5234995">
                    <a:off x="4290166" y="5630289"/>
                    <a:ext cx="252233" cy="760909"/>
                  </a:xfrm>
                  <a:prstGeom prst="moon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9" name="Regular Pentagon 187">
                  <a:extLst>
                    <a:ext uri="{FF2B5EF4-FFF2-40B4-BE49-F238E27FC236}">
                      <a16:creationId xmlns:a16="http://schemas.microsoft.com/office/drawing/2014/main" id="{6358D8B9-EFA3-4865-B2D2-05D72B537671}"/>
                    </a:ext>
                  </a:extLst>
                </p:cNvPr>
                <p:cNvSpPr/>
                <p:nvPr/>
              </p:nvSpPr>
              <p:spPr>
                <a:xfrm>
                  <a:off x="7696200" y="2362200"/>
                  <a:ext cx="533400" cy="457200"/>
                </a:xfrm>
                <a:prstGeom prst="pentagon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3" name="Group 168">
                <a:extLst>
                  <a:ext uri="{FF2B5EF4-FFF2-40B4-BE49-F238E27FC236}">
                    <a16:creationId xmlns:a16="http://schemas.microsoft.com/office/drawing/2014/main" id="{908B4FB6-6A3D-4BB2-B749-0075520B7ABE}"/>
                  </a:ext>
                </a:extLst>
              </p:cNvPr>
              <p:cNvGrpSpPr/>
              <p:nvPr/>
            </p:nvGrpSpPr>
            <p:grpSpPr>
              <a:xfrm rot="21154056" flipH="1">
                <a:off x="6324600" y="5334000"/>
                <a:ext cx="698294" cy="911097"/>
                <a:chOff x="7531306" y="801594"/>
                <a:chExt cx="2573630" cy="2895600"/>
              </a:xfrm>
            </p:grpSpPr>
            <p:grpSp>
              <p:nvGrpSpPr>
                <p:cNvPr id="303" name="Group 162">
                  <a:extLst>
                    <a:ext uri="{FF2B5EF4-FFF2-40B4-BE49-F238E27FC236}">
                      <a16:creationId xmlns:a16="http://schemas.microsoft.com/office/drawing/2014/main" id="{2E63FDD8-3E56-4E0E-8C67-C3E223748072}"/>
                    </a:ext>
                  </a:extLst>
                </p:cNvPr>
                <p:cNvGrpSpPr/>
                <p:nvPr/>
              </p:nvGrpSpPr>
              <p:grpSpPr>
                <a:xfrm>
                  <a:off x="7531306" y="801594"/>
                  <a:ext cx="2573630" cy="2895600"/>
                  <a:chOff x="3859245" y="5528567"/>
                  <a:chExt cx="1088566" cy="874149"/>
                </a:xfrm>
              </p:grpSpPr>
              <p:sp>
                <p:nvSpPr>
                  <p:cNvPr id="305" name="Oval 304">
                    <a:extLst>
                      <a:ext uri="{FF2B5EF4-FFF2-40B4-BE49-F238E27FC236}">
                        <a16:creationId xmlns:a16="http://schemas.microsoft.com/office/drawing/2014/main" id="{47189328-07D0-4775-ACAF-235468364A26}"/>
                      </a:ext>
                    </a:extLst>
                  </p:cNvPr>
                  <p:cNvSpPr/>
                  <p:nvPr/>
                </p:nvSpPr>
                <p:spPr>
                  <a:xfrm rot="2101605">
                    <a:off x="3859245" y="5528567"/>
                    <a:ext cx="1088566" cy="87414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" name="Oval 305">
                    <a:extLst>
                      <a:ext uri="{FF2B5EF4-FFF2-40B4-BE49-F238E27FC236}">
                        <a16:creationId xmlns:a16="http://schemas.microsoft.com/office/drawing/2014/main" id="{E8B3536D-9D26-4967-BB11-25E0D5ADFB7A}"/>
                      </a:ext>
                    </a:extLst>
                  </p:cNvPr>
                  <p:cNvSpPr/>
                  <p:nvPr/>
                </p:nvSpPr>
                <p:spPr>
                  <a:xfrm>
                    <a:off x="4038600" y="5638800"/>
                    <a:ext cx="838200" cy="609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Moon 306">
                    <a:extLst>
                      <a:ext uri="{FF2B5EF4-FFF2-40B4-BE49-F238E27FC236}">
                        <a16:creationId xmlns:a16="http://schemas.microsoft.com/office/drawing/2014/main" id="{88B64163-28F1-443E-9C8A-DAB0C981300F}"/>
                      </a:ext>
                    </a:extLst>
                  </p:cNvPr>
                  <p:cNvSpPr/>
                  <p:nvPr/>
                </p:nvSpPr>
                <p:spPr>
                  <a:xfrm rot="5234995">
                    <a:off x="4290166" y="5630289"/>
                    <a:ext cx="252233" cy="760909"/>
                  </a:xfrm>
                  <a:prstGeom prst="moon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4" name="Regular Pentagon 182">
                  <a:extLst>
                    <a:ext uri="{FF2B5EF4-FFF2-40B4-BE49-F238E27FC236}">
                      <a16:creationId xmlns:a16="http://schemas.microsoft.com/office/drawing/2014/main" id="{C8ED7B00-A749-444D-9E2D-F7F10AA456DC}"/>
                    </a:ext>
                  </a:extLst>
                </p:cNvPr>
                <p:cNvSpPr/>
                <p:nvPr/>
              </p:nvSpPr>
              <p:spPr>
                <a:xfrm>
                  <a:off x="7696200" y="2362200"/>
                  <a:ext cx="533400" cy="457200"/>
                </a:xfrm>
                <a:prstGeom prst="pentagon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161">
                <a:extLst>
                  <a:ext uri="{FF2B5EF4-FFF2-40B4-BE49-F238E27FC236}">
                    <a16:creationId xmlns:a16="http://schemas.microsoft.com/office/drawing/2014/main" id="{6043D55F-3BC3-4B6C-8310-363D9EE0EB5F}"/>
                  </a:ext>
                </a:extLst>
              </p:cNvPr>
              <p:cNvGrpSpPr/>
              <p:nvPr/>
            </p:nvGrpSpPr>
            <p:grpSpPr>
              <a:xfrm>
                <a:off x="5002958" y="762000"/>
                <a:ext cx="2677332" cy="4959188"/>
                <a:chOff x="5002958" y="762000"/>
                <a:chExt cx="2677332" cy="4959188"/>
              </a:xfrm>
            </p:grpSpPr>
            <p:sp>
              <p:nvSpPr>
                <p:cNvPr id="225" name="Isosceles Triangle 224">
                  <a:extLst>
                    <a:ext uri="{FF2B5EF4-FFF2-40B4-BE49-F238E27FC236}">
                      <a16:creationId xmlns:a16="http://schemas.microsoft.com/office/drawing/2014/main" id="{30CAF401-006C-421A-A6A4-DE6883265CE7}"/>
                    </a:ext>
                  </a:extLst>
                </p:cNvPr>
                <p:cNvSpPr/>
                <p:nvPr/>
              </p:nvSpPr>
              <p:spPr>
                <a:xfrm>
                  <a:off x="5181600" y="2438400"/>
                  <a:ext cx="2389395" cy="3282788"/>
                </a:xfrm>
                <a:prstGeom prst="triangle">
                  <a:avLst/>
                </a:prstGeom>
                <a:solidFill>
                  <a:srgbClr val="DFFAA4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Isosceles Triangle 225">
                  <a:extLst>
                    <a:ext uri="{FF2B5EF4-FFF2-40B4-BE49-F238E27FC236}">
                      <a16:creationId xmlns:a16="http://schemas.microsoft.com/office/drawing/2014/main" id="{D5563021-1564-4ECC-B9A0-454B24EB3DDA}"/>
                    </a:ext>
                  </a:extLst>
                </p:cNvPr>
                <p:cNvSpPr/>
                <p:nvPr/>
              </p:nvSpPr>
              <p:spPr>
                <a:xfrm rot="10800000">
                  <a:off x="6076582" y="2755122"/>
                  <a:ext cx="543044" cy="703455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B689F157-F793-4088-B517-4D96C3B2D41B}"/>
                    </a:ext>
                  </a:extLst>
                </p:cNvPr>
                <p:cNvSpPr/>
                <p:nvPr/>
              </p:nvSpPr>
              <p:spPr>
                <a:xfrm rot="19411276">
                  <a:off x="7066607" y="3336494"/>
                  <a:ext cx="613683" cy="11599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DA584C67-BB3C-4A0C-9398-B442C6E14BC4}"/>
                    </a:ext>
                  </a:extLst>
                </p:cNvPr>
                <p:cNvSpPr/>
                <p:nvPr/>
              </p:nvSpPr>
              <p:spPr>
                <a:xfrm rot="1305246">
                  <a:off x="5002958" y="3434473"/>
                  <a:ext cx="646308" cy="1074513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Isosceles Triangle 228">
                  <a:extLst>
                    <a:ext uri="{FF2B5EF4-FFF2-40B4-BE49-F238E27FC236}">
                      <a16:creationId xmlns:a16="http://schemas.microsoft.com/office/drawing/2014/main" id="{384801A6-7C0E-4949-98FF-1C8B682C6DEF}"/>
                    </a:ext>
                  </a:extLst>
                </p:cNvPr>
                <p:cNvSpPr/>
                <p:nvPr/>
              </p:nvSpPr>
              <p:spPr>
                <a:xfrm rot="2242960">
                  <a:off x="5170561" y="2163098"/>
                  <a:ext cx="1303307" cy="1932008"/>
                </a:xfrm>
                <a:prstGeom prst="triangle">
                  <a:avLst/>
                </a:prstGeom>
                <a:solidFill>
                  <a:srgbClr val="DFFAA4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Isosceles Triangle 229">
                  <a:extLst>
                    <a:ext uri="{FF2B5EF4-FFF2-40B4-BE49-F238E27FC236}">
                      <a16:creationId xmlns:a16="http://schemas.microsoft.com/office/drawing/2014/main" id="{6D029B6D-75E4-4A00-BF18-13CD65DBAF98}"/>
                    </a:ext>
                  </a:extLst>
                </p:cNvPr>
                <p:cNvSpPr/>
                <p:nvPr/>
              </p:nvSpPr>
              <p:spPr>
                <a:xfrm rot="19284057">
                  <a:off x="6275276" y="2162247"/>
                  <a:ext cx="1303307" cy="1932008"/>
                </a:xfrm>
                <a:prstGeom prst="triangle">
                  <a:avLst/>
                </a:prstGeom>
                <a:solidFill>
                  <a:srgbClr val="DFFAA4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B31BC108-0CA7-4635-A150-0EB7FC84AB79}"/>
                    </a:ext>
                  </a:extLst>
                </p:cNvPr>
                <p:cNvSpPr/>
                <p:nvPr/>
              </p:nvSpPr>
              <p:spPr>
                <a:xfrm>
                  <a:off x="5642146" y="762000"/>
                  <a:ext cx="1411915" cy="2227607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Cloud 231">
                  <a:extLst>
                    <a:ext uri="{FF2B5EF4-FFF2-40B4-BE49-F238E27FC236}">
                      <a16:creationId xmlns:a16="http://schemas.microsoft.com/office/drawing/2014/main" id="{C89C5B81-B0BE-41D1-982E-EF5D8CECB700}"/>
                    </a:ext>
                  </a:extLst>
                </p:cNvPr>
                <p:cNvSpPr/>
                <p:nvPr/>
              </p:nvSpPr>
              <p:spPr>
                <a:xfrm>
                  <a:off x="5642146" y="762000"/>
                  <a:ext cx="1411915" cy="586212"/>
                </a:xfrm>
                <a:prstGeom prst="cloud">
                  <a:avLst/>
                </a:pr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Cloud 232">
                  <a:extLst>
                    <a:ext uri="{FF2B5EF4-FFF2-40B4-BE49-F238E27FC236}">
                      <a16:creationId xmlns:a16="http://schemas.microsoft.com/office/drawing/2014/main" id="{317B1275-73F4-4834-BFEA-2A38A95DE398}"/>
                    </a:ext>
                  </a:extLst>
                </p:cNvPr>
                <p:cNvSpPr/>
                <p:nvPr/>
              </p:nvSpPr>
              <p:spPr>
                <a:xfrm rot="5107997">
                  <a:off x="5589622" y="2153998"/>
                  <a:ext cx="2827203" cy="550915"/>
                </a:xfrm>
                <a:prstGeom prst="cloud">
                  <a:avLst/>
                </a:pr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Cloud 233">
                  <a:extLst>
                    <a:ext uri="{FF2B5EF4-FFF2-40B4-BE49-F238E27FC236}">
                      <a16:creationId xmlns:a16="http://schemas.microsoft.com/office/drawing/2014/main" id="{556D1848-6451-4994-87BA-F3077A5237FD}"/>
                    </a:ext>
                  </a:extLst>
                </p:cNvPr>
                <p:cNvSpPr/>
                <p:nvPr/>
              </p:nvSpPr>
              <p:spPr>
                <a:xfrm rot="6038579">
                  <a:off x="4359736" y="2131957"/>
                  <a:ext cx="2764845" cy="523182"/>
                </a:xfrm>
                <a:prstGeom prst="cloud">
                  <a:avLst/>
                </a:pr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Trapezoid 234">
                  <a:extLst>
                    <a:ext uri="{FF2B5EF4-FFF2-40B4-BE49-F238E27FC236}">
                      <a16:creationId xmlns:a16="http://schemas.microsoft.com/office/drawing/2014/main" id="{A9CC2A6C-B61F-49DF-AFCE-4747FA204003}"/>
                    </a:ext>
                  </a:extLst>
                </p:cNvPr>
                <p:cNvSpPr/>
                <p:nvPr/>
              </p:nvSpPr>
              <p:spPr>
                <a:xfrm rot="283094">
                  <a:off x="5323791" y="935993"/>
                  <a:ext cx="651653" cy="1993122"/>
                </a:xfrm>
                <a:prstGeom prst="trapezoid">
                  <a:avLst>
                    <a:gd name="adj" fmla="val 43652"/>
                  </a:avLst>
                </a:prstGeom>
                <a:solidFill>
                  <a:srgbClr val="CC99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Trapezoid 235">
                  <a:extLst>
                    <a:ext uri="{FF2B5EF4-FFF2-40B4-BE49-F238E27FC236}">
                      <a16:creationId xmlns:a16="http://schemas.microsoft.com/office/drawing/2014/main" id="{203F6E6C-EDAD-4D3A-B25E-162850E85D8E}"/>
                    </a:ext>
                  </a:extLst>
                </p:cNvPr>
                <p:cNvSpPr/>
                <p:nvPr/>
              </p:nvSpPr>
              <p:spPr>
                <a:xfrm rot="21363997">
                  <a:off x="6790794" y="901023"/>
                  <a:ext cx="651653" cy="1993122"/>
                </a:xfrm>
                <a:prstGeom prst="trapezoid">
                  <a:avLst>
                    <a:gd name="adj" fmla="val 43418"/>
                  </a:avLst>
                </a:prstGeom>
                <a:solidFill>
                  <a:srgbClr val="CC99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Flowchart: Stored Data 236">
                  <a:extLst>
                    <a:ext uri="{FF2B5EF4-FFF2-40B4-BE49-F238E27FC236}">
                      <a16:creationId xmlns:a16="http://schemas.microsoft.com/office/drawing/2014/main" id="{CE931526-07DC-4A92-8A89-05691482E321}"/>
                    </a:ext>
                  </a:extLst>
                </p:cNvPr>
                <p:cNvSpPr/>
                <p:nvPr/>
              </p:nvSpPr>
              <p:spPr>
                <a:xfrm rot="5400000">
                  <a:off x="5933439" y="362099"/>
                  <a:ext cx="937940" cy="1737742"/>
                </a:xfrm>
                <a:prstGeom prst="flowChartOnlineStorage">
                  <a:avLst/>
                </a:prstGeom>
                <a:solidFill>
                  <a:srgbClr val="CC99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8" name="Group 71">
                  <a:extLst>
                    <a:ext uri="{FF2B5EF4-FFF2-40B4-BE49-F238E27FC236}">
                      <a16:creationId xmlns:a16="http://schemas.microsoft.com/office/drawing/2014/main" id="{9C12B77D-C239-4EC5-BEE5-E138551BDBBC}"/>
                    </a:ext>
                  </a:extLst>
                </p:cNvPr>
                <p:cNvGrpSpPr/>
                <p:nvPr/>
              </p:nvGrpSpPr>
              <p:grpSpPr>
                <a:xfrm>
                  <a:off x="5486399" y="824459"/>
                  <a:ext cx="1858781" cy="760751"/>
                  <a:chOff x="7620000" y="358515"/>
                  <a:chExt cx="2725710" cy="713282"/>
                </a:xfrm>
              </p:grpSpPr>
              <p:grpSp>
                <p:nvGrpSpPr>
                  <p:cNvPr id="275" name="Group 42">
                    <a:extLst>
                      <a:ext uri="{FF2B5EF4-FFF2-40B4-BE49-F238E27FC236}">
                        <a16:creationId xmlns:a16="http://schemas.microsoft.com/office/drawing/2014/main" id="{6C824F09-1647-470F-893E-80A3D8E2B831}"/>
                      </a:ext>
                    </a:extLst>
                  </p:cNvPr>
                  <p:cNvGrpSpPr/>
                  <p:nvPr/>
                </p:nvGrpSpPr>
                <p:grpSpPr>
                  <a:xfrm>
                    <a:off x="7620000" y="381000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297" name="Flowchart: Collate 36">
                      <a:extLst>
                        <a:ext uri="{FF2B5EF4-FFF2-40B4-BE49-F238E27FC236}">
                          <a16:creationId xmlns:a16="http://schemas.microsoft.com/office/drawing/2014/main" id="{72819AE7-0C8E-4881-AA10-6579F675EF2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8" name="Rectangle 37">
                      <a:extLst>
                        <a:ext uri="{FF2B5EF4-FFF2-40B4-BE49-F238E27FC236}">
                          <a16:creationId xmlns:a16="http://schemas.microsoft.com/office/drawing/2014/main" id="{C6AF15BF-A3E2-4EB3-8A2B-263774CC58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9" name="Diamond 38">
                      <a:extLst>
                        <a:ext uri="{FF2B5EF4-FFF2-40B4-BE49-F238E27FC236}">
                          <a16:creationId xmlns:a16="http://schemas.microsoft.com/office/drawing/2014/main" id="{6466438D-C01A-432A-8941-7A908BCFA8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0" name="Diamond 39">
                      <a:extLst>
                        <a:ext uri="{FF2B5EF4-FFF2-40B4-BE49-F238E27FC236}">
                          <a16:creationId xmlns:a16="http://schemas.microsoft.com/office/drawing/2014/main" id="{590D86CE-0154-4583-9B17-5BF0A874DA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1" name="Diamond 40">
                      <a:extLst>
                        <a:ext uri="{FF2B5EF4-FFF2-40B4-BE49-F238E27FC236}">
                          <a16:creationId xmlns:a16="http://schemas.microsoft.com/office/drawing/2014/main" id="{3F3987A5-9EB6-45BE-8F88-8A72203F4D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2" name="Diamond 41">
                      <a:extLst>
                        <a:ext uri="{FF2B5EF4-FFF2-40B4-BE49-F238E27FC236}">
                          <a16:creationId xmlns:a16="http://schemas.microsoft.com/office/drawing/2014/main" id="{863BD483-B5D8-4DA8-9D10-2E3A94A79B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6" name="Group 43">
                    <a:extLst>
                      <a:ext uri="{FF2B5EF4-FFF2-40B4-BE49-F238E27FC236}">
                        <a16:creationId xmlns:a16="http://schemas.microsoft.com/office/drawing/2014/main" id="{F4001230-901E-4E89-8DFB-D51F5E57805B}"/>
                      </a:ext>
                    </a:extLst>
                  </p:cNvPr>
                  <p:cNvGrpSpPr/>
                  <p:nvPr/>
                </p:nvGrpSpPr>
                <p:grpSpPr>
                  <a:xfrm>
                    <a:off x="8260830" y="385997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291" name="Flowchart: Collate 290">
                      <a:extLst>
                        <a:ext uri="{FF2B5EF4-FFF2-40B4-BE49-F238E27FC236}">
                          <a16:creationId xmlns:a16="http://schemas.microsoft.com/office/drawing/2014/main" id="{AB257C68-1408-4CB2-B0D2-225D162D28E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2" name="Rectangle 291">
                      <a:extLst>
                        <a:ext uri="{FF2B5EF4-FFF2-40B4-BE49-F238E27FC236}">
                          <a16:creationId xmlns:a16="http://schemas.microsoft.com/office/drawing/2014/main" id="{241E4CED-4AB4-44E8-8E26-772FA31A44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3" name="Diamond 292">
                      <a:extLst>
                        <a:ext uri="{FF2B5EF4-FFF2-40B4-BE49-F238E27FC236}">
                          <a16:creationId xmlns:a16="http://schemas.microsoft.com/office/drawing/2014/main" id="{EF5FF111-31A8-4AC4-8741-EE035C899A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4" name="Diamond 293">
                      <a:extLst>
                        <a:ext uri="{FF2B5EF4-FFF2-40B4-BE49-F238E27FC236}">
                          <a16:creationId xmlns:a16="http://schemas.microsoft.com/office/drawing/2014/main" id="{C9513F04-5308-4814-84B2-A8B78C24C8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5" name="Diamond 294">
                      <a:extLst>
                        <a:ext uri="{FF2B5EF4-FFF2-40B4-BE49-F238E27FC236}">
                          <a16:creationId xmlns:a16="http://schemas.microsoft.com/office/drawing/2014/main" id="{764EBB3B-2B2A-4FBB-8581-783C63E1EF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6" name="Diamond 295">
                      <a:extLst>
                        <a:ext uri="{FF2B5EF4-FFF2-40B4-BE49-F238E27FC236}">
                          <a16:creationId xmlns:a16="http://schemas.microsoft.com/office/drawing/2014/main" id="{F00DFFF3-E366-4C89-A978-18B163500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7" name="Group 50">
                    <a:extLst>
                      <a:ext uri="{FF2B5EF4-FFF2-40B4-BE49-F238E27FC236}">
                        <a16:creationId xmlns:a16="http://schemas.microsoft.com/office/drawing/2014/main" id="{F110B412-F12E-4A5F-96C3-FC0EAEA1E374}"/>
                      </a:ext>
                    </a:extLst>
                  </p:cNvPr>
                  <p:cNvGrpSpPr/>
                  <p:nvPr/>
                </p:nvGrpSpPr>
                <p:grpSpPr>
                  <a:xfrm>
                    <a:off x="8884170" y="372256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285" name="Flowchart: Collate 284">
                      <a:extLst>
                        <a:ext uri="{FF2B5EF4-FFF2-40B4-BE49-F238E27FC236}">
                          <a16:creationId xmlns:a16="http://schemas.microsoft.com/office/drawing/2014/main" id="{761C8521-D172-4839-8E94-543530A3DDC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6" name="Rectangle 285">
                      <a:extLst>
                        <a:ext uri="{FF2B5EF4-FFF2-40B4-BE49-F238E27FC236}">
                          <a16:creationId xmlns:a16="http://schemas.microsoft.com/office/drawing/2014/main" id="{CC14F947-1A69-4976-9CDB-A09C3EC9B8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7" name="Diamond 286">
                      <a:extLst>
                        <a:ext uri="{FF2B5EF4-FFF2-40B4-BE49-F238E27FC236}">
                          <a16:creationId xmlns:a16="http://schemas.microsoft.com/office/drawing/2014/main" id="{261F325A-4D47-4690-98F4-3CC7385FE7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8" name="Diamond 287">
                      <a:extLst>
                        <a:ext uri="{FF2B5EF4-FFF2-40B4-BE49-F238E27FC236}">
                          <a16:creationId xmlns:a16="http://schemas.microsoft.com/office/drawing/2014/main" id="{91C1F99E-D8E2-449B-A97D-1CA7615994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9" name="Diamond 288">
                      <a:extLst>
                        <a:ext uri="{FF2B5EF4-FFF2-40B4-BE49-F238E27FC236}">
                          <a16:creationId xmlns:a16="http://schemas.microsoft.com/office/drawing/2014/main" id="{2C889C09-AA9D-43C2-9F9F-8466C8A177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0" name="Diamond 289">
                      <a:extLst>
                        <a:ext uri="{FF2B5EF4-FFF2-40B4-BE49-F238E27FC236}">
                          <a16:creationId xmlns:a16="http://schemas.microsoft.com/office/drawing/2014/main" id="{17CC330A-0D0E-45C3-866C-C57646F88B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8" name="Group 57">
                    <a:extLst>
                      <a:ext uri="{FF2B5EF4-FFF2-40B4-BE49-F238E27FC236}">
                        <a16:creationId xmlns:a16="http://schemas.microsoft.com/office/drawing/2014/main" id="{C6C4086A-F583-491A-9923-6C34CDD2DC44}"/>
                      </a:ext>
                    </a:extLst>
                  </p:cNvPr>
                  <p:cNvGrpSpPr/>
                  <p:nvPr/>
                </p:nvGrpSpPr>
                <p:grpSpPr>
                  <a:xfrm>
                    <a:off x="9507510" y="358515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279" name="Flowchart: Collate 278">
                      <a:extLst>
                        <a:ext uri="{FF2B5EF4-FFF2-40B4-BE49-F238E27FC236}">
                          <a16:creationId xmlns:a16="http://schemas.microsoft.com/office/drawing/2014/main" id="{BC995628-17A7-4E63-A489-8F0E8F8C4F3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A1F804CC-4A3D-49E2-B7B4-BA12D22336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1" name="Diamond 280">
                      <a:extLst>
                        <a:ext uri="{FF2B5EF4-FFF2-40B4-BE49-F238E27FC236}">
                          <a16:creationId xmlns:a16="http://schemas.microsoft.com/office/drawing/2014/main" id="{5475A88A-0910-4849-96AC-B3142B9620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2" name="Diamond 281">
                      <a:extLst>
                        <a:ext uri="{FF2B5EF4-FFF2-40B4-BE49-F238E27FC236}">
                          <a16:creationId xmlns:a16="http://schemas.microsoft.com/office/drawing/2014/main" id="{96BAFB44-0494-4648-AE72-66B32899D2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3" name="Diamond 282">
                      <a:extLst>
                        <a:ext uri="{FF2B5EF4-FFF2-40B4-BE49-F238E27FC236}">
                          <a16:creationId xmlns:a16="http://schemas.microsoft.com/office/drawing/2014/main" id="{85BAC902-91AF-4645-9330-AFB0EEA364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4" name="Diamond 283">
                      <a:extLst>
                        <a:ext uri="{FF2B5EF4-FFF2-40B4-BE49-F238E27FC236}">
                          <a16:creationId xmlns:a16="http://schemas.microsoft.com/office/drawing/2014/main" id="{9A6703BD-027F-4DFB-8B36-A20BF701F2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9" name="Group 72">
                  <a:extLst>
                    <a:ext uri="{FF2B5EF4-FFF2-40B4-BE49-F238E27FC236}">
                      <a16:creationId xmlns:a16="http://schemas.microsoft.com/office/drawing/2014/main" id="{5218025B-98F0-41A2-9E33-6CDE6597FD4F}"/>
                    </a:ext>
                  </a:extLst>
                </p:cNvPr>
                <p:cNvGrpSpPr/>
                <p:nvPr/>
              </p:nvGrpSpPr>
              <p:grpSpPr>
                <a:xfrm>
                  <a:off x="5334000" y="4876800"/>
                  <a:ext cx="2086131" cy="594610"/>
                  <a:chOff x="7620000" y="344774"/>
                  <a:chExt cx="3349050" cy="727023"/>
                </a:xfrm>
              </p:grpSpPr>
              <p:grpSp>
                <p:nvGrpSpPr>
                  <p:cNvPr id="240" name="Group 42">
                    <a:extLst>
                      <a:ext uri="{FF2B5EF4-FFF2-40B4-BE49-F238E27FC236}">
                        <a16:creationId xmlns:a16="http://schemas.microsoft.com/office/drawing/2014/main" id="{183EAEE2-FD3A-4716-84B1-4B12FDC23F40}"/>
                      </a:ext>
                    </a:extLst>
                  </p:cNvPr>
                  <p:cNvGrpSpPr/>
                  <p:nvPr/>
                </p:nvGrpSpPr>
                <p:grpSpPr>
                  <a:xfrm>
                    <a:off x="7620000" y="381000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269" name="Flowchart: Collate 268">
                      <a:extLst>
                        <a:ext uri="{FF2B5EF4-FFF2-40B4-BE49-F238E27FC236}">
                          <a16:creationId xmlns:a16="http://schemas.microsoft.com/office/drawing/2014/main" id="{C1052C69-42F0-4888-8209-2EEFCE846C6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0" name="Rectangle 269">
                      <a:extLst>
                        <a:ext uri="{FF2B5EF4-FFF2-40B4-BE49-F238E27FC236}">
                          <a16:creationId xmlns:a16="http://schemas.microsoft.com/office/drawing/2014/main" id="{1521DC53-9FEE-484F-B30F-67344A6AA2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Diamond 270">
                      <a:extLst>
                        <a:ext uri="{FF2B5EF4-FFF2-40B4-BE49-F238E27FC236}">
                          <a16:creationId xmlns:a16="http://schemas.microsoft.com/office/drawing/2014/main" id="{FA807C04-B3AD-48FD-B757-B5B37FF23F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Diamond 271">
                      <a:extLst>
                        <a:ext uri="{FF2B5EF4-FFF2-40B4-BE49-F238E27FC236}">
                          <a16:creationId xmlns:a16="http://schemas.microsoft.com/office/drawing/2014/main" id="{0D213F53-896D-4BD3-B85F-26045D7347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Diamond 272">
                      <a:extLst>
                        <a:ext uri="{FF2B5EF4-FFF2-40B4-BE49-F238E27FC236}">
                          <a16:creationId xmlns:a16="http://schemas.microsoft.com/office/drawing/2014/main" id="{8DFDC518-B11F-4D54-9A03-ABAB3090EE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Diamond 273">
                      <a:extLst>
                        <a:ext uri="{FF2B5EF4-FFF2-40B4-BE49-F238E27FC236}">
                          <a16:creationId xmlns:a16="http://schemas.microsoft.com/office/drawing/2014/main" id="{66E46CEC-06B0-47AA-8767-8C756E3765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43">
                    <a:extLst>
                      <a:ext uri="{FF2B5EF4-FFF2-40B4-BE49-F238E27FC236}">
                        <a16:creationId xmlns:a16="http://schemas.microsoft.com/office/drawing/2014/main" id="{8A0AC0FB-A3A0-4306-B40A-C00B1983EBA7}"/>
                      </a:ext>
                    </a:extLst>
                  </p:cNvPr>
                  <p:cNvGrpSpPr/>
                  <p:nvPr/>
                </p:nvGrpSpPr>
                <p:grpSpPr>
                  <a:xfrm>
                    <a:off x="8260830" y="385997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263" name="Flowchart: Collate 262">
                      <a:extLst>
                        <a:ext uri="{FF2B5EF4-FFF2-40B4-BE49-F238E27FC236}">
                          <a16:creationId xmlns:a16="http://schemas.microsoft.com/office/drawing/2014/main" id="{664D6CF4-4706-4172-A76A-E35D3D2F18C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id="{74407ACB-9C9F-45A8-A199-2C3D5709B1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5" name="Diamond 264">
                      <a:extLst>
                        <a:ext uri="{FF2B5EF4-FFF2-40B4-BE49-F238E27FC236}">
                          <a16:creationId xmlns:a16="http://schemas.microsoft.com/office/drawing/2014/main" id="{FF143923-C74B-4B41-9AD5-95F787585D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" name="Diamond 265">
                      <a:extLst>
                        <a:ext uri="{FF2B5EF4-FFF2-40B4-BE49-F238E27FC236}">
                          <a16:creationId xmlns:a16="http://schemas.microsoft.com/office/drawing/2014/main" id="{91063041-7AFD-414A-A274-B163DC9815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" name="Diamond 266">
                      <a:extLst>
                        <a:ext uri="{FF2B5EF4-FFF2-40B4-BE49-F238E27FC236}">
                          <a16:creationId xmlns:a16="http://schemas.microsoft.com/office/drawing/2014/main" id="{77EFFA84-50A4-47C3-990E-1946B52D0C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Diamond 267">
                      <a:extLst>
                        <a:ext uri="{FF2B5EF4-FFF2-40B4-BE49-F238E27FC236}">
                          <a16:creationId xmlns:a16="http://schemas.microsoft.com/office/drawing/2014/main" id="{87F49248-61F0-4510-878D-2675EB3092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2" name="Group 50">
                    <a:extLst>
                      <a:ext uri="{FF2B5EF4-FFF2-40B4-BE49-F238E27FC236}">
                        <a16:creationId xmlns:a16="http://schemas.microsoft.com/office/drawing/2014/main" id="{C2F4A6A9-ECB6-447F-863A-006B69AA119E}"/>
                      </a:ext>
                    </a:extLst>
                  </p:cNvPr>
                  <p:cNvGrpSpPr/>
                  <p:nvPr/>
                </p:nvGrpSpPr>
                <p:grpSpPr>
                  <a:xfrm>
                    <a:off x="8884170" y="372256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257" name="Flowchart: Collate 256">
                      <a:extLst>
                        <a:ext uri="{FF2B5EF4-FFF2-40B4-BE49-F238E27FC236}">
                          <a16:creationId xmlns:a16="http://schemas.microsoft.com/office/drawing/2014/main" id="{A5F06A31-65C5-46EE-B2F4-667B6F40BEF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8" name="Rectangle 257">
                      <a:extLst>
                        <a:ext uri="{FF2B5EF4-FFF2-40B4-BE49-F238E27FC236}">
                          <a16:creationId xmlns:a16="http://schemas.microsoft.com/office/drawing/2014/main" id="{BBC341EC-9C9B-4AD7-9CAE-22FCF45B37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9" name="Diamond 258">
                      <a:extLst>
                        <a:ext uri="{FF2B5EF4-FFF2-40B4-BE49-F238E27FC236}">
                          <a16:creationId xmlns:a16="http://schemas.microsoft.com/office/drawing/2014/main" id="{3874E900-26DF-4DA4-B1C5-D561BBF9FC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0" name="Diamond 259">
                      <a:extLst>
                        <a:ext uri="{FF2B5EF4-FFF2-40B4-BE49-F238E27FC236}">
                          <a16:creationId xmlns:a16="http://schemas.microsoft.com/office/drawing/2014/main" id="{2D8050E0-0B92-4005-B67B-15455CA5B9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Diamond 260">
                      <a:extLst>
                        <a:ext uri="{FF2B5EF4-FFF2-40B4-BE49-F238E27FC236}">
                          <a16:creationId xmlns:a16="http://schemas.microsoft.com/office/drawing/2014/main" id="{E3A7939C-793B-4B78-8C0F-A5BC0BEF93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" name="Diamond 261">
                      <a:extLst>
                        <a:ext uri="{FF2B5EF4-FFF2-40B4-BE49-F238E27FC236}">
                          <a16:creationId xmlns:a16="http://schemas.microsoft.com/office/drawing/2014/main" id="{EB51859E-4FB1-4958-8D8D-C43C9AE59E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3" name="Group 57">
                    <a:extLst>
                      <a:ext uri="{FF2B5EF4-FFF2-40B4-BE49-F238E27FC236}">
                        <a16:creationId xmlns:a16="http://schemas.microsoft.com/office/drawing/2014/main" id="{D6CDFC58-456F-4C47-A751-E23C5E436829}"/>
                      </a:ext>
                    </a:extLst>
                  </p:cNvPr>
                  <p:cNvGrpSpPr/>
                  <p:nvPr/>
                </p:nvGrpSpPr>
                <p:grpSpPr>
                  <a:xfrm>
                    <a:off x="9507510" y="358515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251" name="Flowchart: Collate 250">
                      <a:extLst>
                        <a:ext uri="{FF2B5EF4-FFF2-40B4-BE49-F238E27FC236}">
                          <a16:creationId xmlns:a16="http://schemas.microsoft.com/office/drawing/2014/main" id="{D67320A6-DBB3-4FB3-83FB-E4BD689DCDB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2A598E60-016D-4455-8F16-9B599CB236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Diamond 252">
                      <a:extLst>
                        <a:ext uri="{FF2B5EF4-FFF2-40B4-BE49-F238E27FC236}">
                          <a16:creationId xmlns:a16="http://schemas.microsoft.com/office/drawing/2014/main" id="{EAFB7EE0-CAAB-4D96-A8AE-DC1A3DE888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Diamond 253">
                      <a:extLst>
                        <a:ext uri="{FF2B5EF4-FFF2-40B4-BE49-F238E27FC236}">
                          <a16:creationId xmlns:a16="http://schemas.microsoft.com/office/drawing/2014/main" id="{C5F3E3FC-17AC-4F81-AA44-04F03459C7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Diamond 254">
                      <a:extLst>
                        <a:ext uri="{FF2B5EF4-FFF2-40B4-BE49-F238E27FC236}">
                          <a16:creationId xmlns:a16="http://schemas.microsoft.com/office/drawing/2014/main" id="{73532F98-8E5F-4F35-A29D-2303E8FF63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6" name="Diamond 255">
                      <a:extLst>
                        <a:ext uri="{FF2B5EF4-FFF2-40B4-BE49-F238E27FC236}">
                          <a16:creationId xmlns:a16="http://schemas.microsoft.com/office/drawing/2014/main" id="{11107728-4352-49FE-8FAD-B856402267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4" name="Group 64">
                    <a:extLst>
                      <a:ext uri="{FF2B5EF4-FFF2-40B4-BE49-F238E27FC236}">
                        <a16:creationId xmlns:a16="http://schemas.microsoft.com/office/drawing/2014/main" id="{8C5B776B-125A-456F-ABAD-5D381A447EB3}"/>
                      </a:ext>
                    </a:extLst>
                  </p:cNvPr>
                  <p:cNvGrpSpPr/>
                  <p:nvPr/>
                </p:nvGrpSpPr>
                <p:grpSpPr>
                  <a:xfrm>
                    <a:off x="10130850" y="344774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245" name="Flowchart: Collate 244">
                      <a:extLst>
                        <a:ext uri="{FF2B5EF4-FFF2-40B4-BE49-F238E27FC236}">
                          <a16:creationId xmlns:a16="http://schemas.microsoft.com/office/drawing/2014/main" id="{B82F421A-F5C7-4B13-A693-24FE78AB778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id="{9F079734-198D-4969-8ED7-D4DC1FD997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7" name="Diamond 246">
                      <a:extLst>
                        <a:ext uri="{FF2B5EF4-FFF2-40B4-BE49-F238E27FC236}">
                          <a16:creationId xmlns:a16="http://schemas.microsoft.com/office/drawing/2014/main" id="{398A96A8-DAA6-4297-998E-64599C9D0F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8" name="Diamond 247">
                      <a:extLst>
                        <a:ext uri="{FF2B5EF4-FFF2-40B4-BE49-F238E27FC236}">
                          <a16:creationId xmlns:a16="http://schemas.microsoft.com/office/drawing/2014/main" id="{408E8F8B-39F5-4AAA-9111-4847A2A277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Diamond 248">
                      <a:extLst>
                        <a:ext uri="{FF2B5EF4-FFF2-40B4-BE49-F238E27FC236}">
                          <a16:creationId xmlns:a16="http://schemas.microsoft.com/office/drawing/2014/main" id="{C0B8970F-5AF0-4333-BC95-BE34A531BE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Diamond 249">
                      <a:extLst>
                        <a:ext uri="{FF2B5EF4-FFF2-40B4-BE49-F238E27FC236}">
                          <a16:creationId xmlns:a16="http://schemas.microsoft.com/office/drawing/2014/main" id="{24EEE24F-90F2-44B0-B116-55205AB90A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13" name="Group 36">
              <a:extLst>
                <a:ext uri="{FF2B5EF4-FFF2-40B4-BE49-F238E27FC236}">
                  <a16:creationId xmlns:a16="http://schemas.microsoft.com/office/drawing/2014/main" id="{55B2D9EA-3C2E-4098-BA67-BA3D2DD24E65}"/>
                </a:ext>
              </a:extLst>
            </p:cNvPr>
            <p:cNvGrpSpPr/>
            <p:nvPr/>
          </p:nvGrpSpPr>
          <p:grpSpPr>
            <a:xfrm flipH="1">
              <a:off x="2678340" y="2668214"/>
              <a:ext cx="446016" cy="474993"/>
              <a:chOff x="3874062" y="784598"/>
              <a:chExt cx="2983938" cy="3177802"/>
            </a:xfrm>
          </p:grpSpPr>
          <p:sp>
            <p:nvSpPr>
              <p:cNvPr id="215" name="Round Same Side Corner Rectangle 93">
                <a:extLst>
                  <a:ext uri="{FF2B5EF4-FFF2-40B4-BE49-F238E27FC236}">
                    <a16:creationId xmlns:a16="http://schemas.microsoft.com/office/drawing/2014/main" id="{FFAA861C-0377-4742-94FD-CCD7CAF842BB}"/>
                  </a:ext>
                </a:extLst>
              </p:cNvPr>
              <p:cNvSpPr/>
              <p:nvPr/>
            </p:nvSpPr>
            <p:spPr>
              <a:xfrm rot="17626500">
                <a:off x="3934271" y="2736376"/>
                <a:ext cx="738807" cy="8592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Block Arc 215">
                <a:extLst>
                  <a:ext uri="{FF2B5EF4-FFF2-40B4-BE49-F238E27FC236}">
                    <a16:creationId xmlns:a16="http://schemas.microsoft.com/office/drawing/2014/main" id="{4F80FE8B-62A0-4D7E-8FC2-651A41FF5F50}"/>
                  </a:ext>
                </a:extLst>
              </p:cNvPr>
              <p:cNvSpPr/>
              <p:nvPr/>
            </p:nvSpPr>
            <p:spPr>
              <a:xfrm rot="2771005">
                <a:off x="5588602" y="2343252"/>
                <a:ext cx="1219200" cy="990600"/>
              </a:xfrm>
              <a:prstGeom prst="blockArc">
                <a:avLst>
                  <a:gd name="adj1" fmla="val 9300456"/>
                  <a:gd name="adj2" fmla="val 0"/>
                  <a:gd name="adj3" fmla="val 2500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75B64F01-7B71-479C-9B19-B17416478120}"/>
                  </a:ext>
                </a:extLst>
              </p:cNvPr>
              <p:cNvSpPr/>
              <p:nvPr/>
            </p:nvSpPr>
            <p:spPr>
              <a:xfrm>
                <a:off x="4267200" y="2590800"/>
                <a:ext cx="2590800" cy="1371600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1617F1F2-A4E0-404D-86B1-953E626ED199}"/>
                  </a:ext>
                </a:extLst>
              </p:cNvPr>
              <p:cNvSpPr/>
              <p:nvPr/>
            </p:nvSpPr>
            <p:spPr>
              <a:xfrm>
                <a:off x="4648200" y="2819400"/>
                <a:ext cx="1151467" cy="6096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7882CF0A-4A43-4E26-8305-5055A0D31C38}"/>
                  </a:ext>
                </a:extLst>
              </p:cNvPr>
              <p:cNvSpPr/>
              <p:nvPr/>
            </p:nvSpPr>
            <p:spPr>
              <a:xfrm rot="18906581">
                <a:off x="4080013" y="2867266"/>
                <a:ext cx="222009" cy="20906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8D32577F-5818-4856-996F-AB70D6289A30}"/>
                  </a:ext>
                </a:extLst>
              </p:cNvPr>
              <p:cNvSpPr/>
              <p:nvPr/>
            </p:nvSpPr>
            <p:spPr>
              <a:xfrm rot="17362413">
                <a:off x="4078001" y="2966237"/>
                <a:ext cx="756587" cy="400546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Double Wave 220">
                <a:extLst>
                  <a:ext uri="{FF2B5EF4-FFF2-40B4-BE49-F238E27FC236}">
                    <a16:creationId xmlns:a16="http://schemas.microsoft.com/office/drawing/2014/main" id="{3F9B1ADF-C27E-4747-90E5-620BA6929224}"/>
                  </a:ext>
                </a:extLst>
              </p:cNvPr>
              <p:cNvSpPr/>
              <p:nvPr/>
            </p:nvSpPr>
            <p:spPr>
              <a:xfrm rot="16665967">
                <a:off x="3064889" y="1681769"/>
                <a:ext cx="2283810" cy="489467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solidFill>
                <a:srgbClr val="FFFF8F"/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E015F6B7-D288-461B-B19C-E0896FC5D2B7}"/>
              </a:ext>
            </a:extLst>
          </p:cNvPr>
          <p:cNvGrpSpPr/>
          <p:nvPr/>
        </p:nvGrpSpPr>
        <p:grpSpPr>
          <a:xfrm>
            <a:off x="481806" y="3515176"/>
            <a:ext cx="2123246" cy="1867432"/>
            <a:chOff x="1428874" y="1236168"/>
            <a:chExt cx="2193360" cy="1929098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642E2B2-955B-4946-9F36-E1E608DCD21E}"/>
                </a:ext>
              </a:extLst>
            </p:cNvPr>
            <p:cNvGrpSpPr/>
            <p:nvPr/>
          </p:nvGrpSpPr>
          <p:grpSpPr>
            <a:xfrm>
              <a:off x="1428874" y="1633244"/>
              <a:ext cx="2193360" cy="1532022"/>
              <a:chOff x="870283" y="3655995"/>
              <a:chExt cx="2193360" cy="1532022"/>
            </a:xfrm>
          </p:grpSpPr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EC85AF09-B914-4AE9-B137-59399C89E3B7}"/>
                  </a:ext>
                </a:extLst>
              </p:cNvPr>
              <p:cNvSpPr/>
              <p:nvPr/>
            </p:nvSpPr>
            <p:spPr>
              <a:xfrm>
                <a:off x="1010653" y="4129238"/>
                <a:ext cx="1982804" cy="789271"/>
              </a:xfrm>
              <a:prstGeom prst="roundRect">
                <a:avLst>
                  <a:gd name="adj" fmla="val 20732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507A31B7-9D76-49F5-A4FB-EDE9934BED47}"/>
                  </a:ext>
                </a:extLst>
              </p:cNvPr>
              <p:cNvSpPr/>
              <p:nvPr/>
            </p:nvSpPr>
            <p:spPr>
              <a:xfrm rot="16200000">
                <a:off x="244642" y="4281636"/>
                <a:ext cx="1532022" cy="280739"/>
              </a:xfrm>
              <a:prstGeom prst="roundRect">
                <a:avLst>
                  <a:gd name="adj" fmla="val 20732"/>
                </a:avLst>
              </a:prstGeom>
              <a:solidFill>
                <a:srgbClr val="F1B25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1610337D-E92E-4B9D-8098-678D9A338E60}"/>
                  </a:ext>
                </a:extLst>
              </p:cNvPr>
              <p:cNvSpPr/>
              <p:nvPr/>
            </p:nvSpPr>
            <p:spPr>
              <a:xfrm rot="16200000">
                <a:off x="2387066" y="4511440"/>
                <a:ext cx="1212783" cy="140370"/>
              </a:xfrm>
              <a:prstGeom prst="roundRect">
                <a:avLst>
                  <a:gd name="adj" fmla="val 20732"/>
                </a:avLst>
              </a:prstGeom>
              <a:solidFill>
                <a:srgbClr val="F1B25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199">
              <a:extLst>
                <a:ext uri="{FF2B5EF4-FFF2-40B4-BE49-F238E27FC236}">
                  <a16:creationId xmlns:a16="http://schemas.microsoft.com/office/drawing/2014/main" id="{8C9A5383-3F53-4DE4-A6E0-F93B68B0A8CD}"/>
                </a:ext>
              </a:extLst>
            </p:cNvPr>
            <p:cNvGrpSpPr/>
            <p:nvPr/>
          </p:nvGrpSpPr>
          <p:grpSpPr>
            <a:xfrm rot="19805540">
              <a:off x="2046616" y="1236168"/>
              <a:ext cx="1058326" cy="1920798"/>
              <a:chOff x="4266247" y="609601"/>
              <a:chExt cx="3035448" cy="5509156"/>
            </a:xfrm>
            <a:scene3d>
              <a:camera prst="isometricTopUp"/>
              <a:lightRig rig="threePt" dir="t"/>
            </a:scene3d>
          </p:grpSpPr>
          <p:grpSp>
            <p:nvGrpSpPr>
              <p:cNvPr id="109" name="Group 187">
                <a:extLst>
                  <a:ext uri="{FF2B5EF4-FFF2-40B4-BE49-F238E27FC236}">
                    <a16:creationId xmlns:a16="http://schemas.microsoft.com/office/drawing/2014/main" id="{65F8C227-9A4C-4F11-AB6F-FE79FE27DD52}"/>
                  </a:ext>
                </a:extLst>
              </p:cNvPr>
              <p:cNvGrpSpPr/>
              <p:nvPr/>
            </p:nvGrpSpPr>
            <p:grpSpPr>
              <a:xfrm>
                <a:off x="5105400" y="5334000"/>
                <a:ext cx="584021" cy="762000"/>
                <a:chOff x="7531306" y="801594"/>
                <a:chExt cx="2573630" cy="2895600"/>
              </a:xfrm>
            </p:grpSpPr>
            <p:grpSp>
              <p:nvGrpSpPr>
                <p:cNvPr id="191" name="Group 162">
                  <a:extLst>
                    <a:ext uri="{FF2B5EF4-FFF2-40B4-BE49-F238E27FC236}">
                      <a16:creationId xmlns:a16="http://schemas.microsoft.com/office/drawing/2014/main" id="{8353CFDA-A684-4766-9C0A-9AEC7DB5C275}"/>
                    </a:ext>
                  </a:extLst>
                </p:cNvPr>
                <p:cNvGrpSpPr/>
                <p:nvPr/>
              </p:nvGrpSpPr>
              <p:grpSpPr>
                <a:xfrm>
                  <a:off x="7531306" y="801594"/>
                  <a:ext cx="2573630" cy="2895600"/>
                  <a:chOff x="3859245" y="5528567"/>
                  <a:chExt cx="1088566" cy="874149"/>
                </a:xfrm>
              </p:grpSpPr>
              <p:sp>
                <p:nvSpPr>
                  <p:cNvPr id="193" name="Oval 192">
                    <a:extLst>
                      <a:ext uri="{FF2B5EF4-FFF2-40B4-BE49-F238E27FC236}">
                        <a16:creationId xmlns:a16="http://schemas.microsoft.com/office/drawing/2014/main" id="{7BFB3C15-19B8-495C-8701-96B5D210CF4E}"/>
                      </a:ext>
                    </a:extLst>
                  </p:cNvPr>
                  <p:cNvSpPr/>
                  <p:nvPr/>
                </p:nvSpPr>
                <p:spPr>
                  <a:xfrm rot="2101605">
                    <a:off x="3859245" y="5528567"/>
                    <a:ext cx="1088566" cy="87414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Oval 193">
                    <a:extLst>
                      <a:ext uri="{FF2B5EF4-FFF2-40B4-BE49-F238E27FC236}">
                        <a16:creationId xmlns:a16="http://schemas.microsoft.com/office/drawing/2014/main" id="{9652FD36-B4C5-459A-8526-6AAE148398F5}"/>
                      </a:ext>
                    </a:extLst>
                  </p:cNvPr>
                  <p:cNvSpPr/>
                  <p:nvPr/>
                </p:nvSpPr>
                <p:spPr>
                  <a:xfrm>
                    <a:off x="4038600" y="5638800"/>
                    <a:ext cx="838200" cy="609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Moon 194">
                    <a:extLst>
                      <a:ext uri="{FF2B5EF4-FFF2-40B4-BE49-F238E27FC236}">
                        <a16:creationId xmlns:a16="http://schemas.microsoft.com/office/drawing/2014/main" id="{F715CA28-5C57-4C60-8FC6-78869FB1E495}"/>
                      </a:ext>
                    </a:extLst>
                  </p:cNvPr>
                  <p:cNvSpPr/>
                  <p:nvPr/>
                </p:nvSpPr>
                <p:spPr>
                  <a:xfrm rot="5234995">
                    <a:off x="4290166" y="5630289"/>
                    <a:ext cx="252233" cy="760909"/>
                  </a:xfrm>
                  <a:prstGeom prst="moon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2" name="Regular Pentagon 285">
                  <a:extLst>
                    <a:ext uri="{FF2B5EF4-FFF2-40B4-BE49-F238E27FC236}">
                      <a16:creationId xmlns:a16="http://schemas.microsoft.com/office/drawing/2014/main" id="{35289D3D-8719-4FBD-AA40-3825069A0EC9}"/>
                    </a:ext>
                  </a:extLst>
                </p:cNvPr>
                <p:cNvSpPr/>
                <p:nvPr/>
              </p:nvSpPr>
              <p:spPr>
                <a:xfrm>
                  <a:off x="7696200" y="2362200"/>
                  <a:ext cx="533400" cy="457200"/>
                </a:xfrm>
                <a:prstGeom prst="pentagon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93">
                <a:extLst>
                  <a:ext uri="{FF2B5EF4-FFF2-40B4-BE49-F238E27FC236}">
                    <a16:creationId xmlns:a16="http://schemas.microsoft.com/office/drawing/2014/main" id="{75FF167E-86E6-4630-BACD-88404440D598}"/>
                  </a:ext>
                </a:extLst>
              </p:cNvPr>
              <p:cNvGrpSpPr/>
              <p:nvPr/>
            </p:nvGrpSpPr>
            <p:grpSpPr>
              <a:xfrm rot="19673203" flipH="1">
                <a:off x="5731843" y="5356757"/>
                <a:ext cx="584021" cy="762000"/>
                <a:chOff x="7531306" y="801594"/>
                <a:chExt cx="2573630" cy="2895600"/>
              </a:xfrm>
            </p:grpSpPr>
            <p:grpSp>
              <p:nvGrpSpPr>
                <p:cNvPr id="186" name="Group 162">
                  <a:extLst>
                    <a:ext uri="{FF2B5EF4-FFF2-40B4-BE49-F238E27FC236}">
                      <a16:creationId xmlns:a16="http://schemas.microsoft.com/office/drawing/2014/main" id="{AA458311-3560-479F-9173-8CDCB3A91EBC}"/>
                    </a:ext>
                  </a:extLst>
                </p:cNvPr>
                <p:cNvGrpSpPr/>
                <p:nvPr/>
              </p:nvGrpSpPr>
              <p:grpSpPr>
                <a:xfrm>
                  <a:off x="7531306" y="801594"/>
                  <a:ext cx="2573630" cy="2895600"/>
                  <a:chOff x="3859245" y="5528567"/>
                  <a:chExt cx="1088566" cy="874149"/>
                </a:xfrm>
              </p:grpSpPr>
              <p:sp>
                <p:nvSpPr>
                  <p:cNvPr id="188" name="Oval 187">
                    <a:extLst>
                      <a:ext uri="{FF2B5EF4-FFF2-40B4-BE49-F238E27FC236}">
                        <a16:creationId xmlns:a16="http://schemas.microsoft.com/office/drawing/2014/main" id="{BD12AA5C-0BEF-4279-ACC7-138AEFCD19FB}"/>
                      </a:ext>
                    </a:extLst>
                  </p:cNvPr>
                  <p:cNvSpPr/>
                  <p:nvPr/>
                </p:nvSpPr>
                <p:spPr>
                  <a:xfrm rot="2101605">
                    <a:off x="3859245" y="5528567"/>
                    <a:ext cx="1088566" cy="87414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Oval 188">
                    <a:extLst>
                      <a:ext uri="{FF2B5EF4-FFF2-40B4-BE49-F238E27FC236}">
                        <a16:creationId xmlns:a16="http://schemas.microsoft.com/office/drawing/2014/main" id="{A5751A6C-A6F8-47C0-A478-B7FC01F837BC}"/>
                      </a:ext>
                    </a:extLst>
                  </p:cNvPr>
                  <p:cNvSpPr/>
                  <p:nvPr/>
                </p:nvSpPr>
                <p:spPr>
                  <a:xfrm>
                    <a:off x="4038600" y="5638800"/>
                    <a:ext cx="838200" cy="609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Moon 189">
                    <a:extLst>
                      <a:ext uri="{FF2B5EF4-FFF2-40B4-BE49-F238E27FC236}">
                        <a16:creationId xmlns:a16="http://schemas.microsoft.com/office/drawing/2014/main" id="{572986D5-7764-454D-8A15-49DDF3EEDAFA}"/>
                      </a:ext>
                    </a:extLst>
                  </p:cNvPr>
                  <p:cNvSpPr/>
                  <p:nvPr/>
                </p:nvSpPr>
                <p:spPr>
                  <a:xfrm rot="5234995">
                    <a:off x="4290166" y="5630289"/>
                    <a:ext cx="252233" cy="760909"/>
                  </a:xfrm>
                  <a:prstGeom prst="moon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7" name="Regular Pentagon 280">
                  <a:extLst>
                    <a:ext uri="{FF2B5EF4-FFF2-40B4-BE49-F238E27FC236}">
                      <a16:creationId xmlns:a16="http://schemas.microsoft.com/office/drawing/2014/main" id="{AF17032F-6004-4D01-9C5B-5A68E3B2196A}"/>
                    </a:ext>
                  </a:extLst>
                </p:cNvPr>
                <p:cNvSpPr/>
                <p:nvPr/>
              </p:nvSpPr>
              <p:spPr>
                <a:xfrm>
                  <a:off x="7696200" y="2362200"/>
                  <a:ext cx="533400" cy="457200"/>
                </a:xfrm>
                <a:prstGeom prst="pentagon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86">
                <a:extLst>
                  <a:ext uri="{FF2B5EF4-FFF2-40B4-BE49-F238E27FC236}">
                    <a16:creationId xmlns:a16="http://schemas.microsoft.com/office/drawing/2014/main" id="{FEA8B7B5-0164-4BB1-AEC9-505756EC5580}"/>
                  </a:ext>
                </a:extLst>
              </p:cNvPr>
              <p:cNvGrpSpPr/>
              <p:nvPr/>
            </p:nvGrpSpPr>
            <p:grpSpPr>
              <a:xfrm>
                <a:off x="4266247" y="609601"/>
                <a:ext cx="3035448" cy="5092316"/>
                <a:chOff x="4266247" y="609601"/>
                <a:chExt cx="3035448" cy="5092316"/>
              </a:xfrm>
            </p:grpSpPr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50CBD9BB-1145-481B-80B0-27B863DDB708}"/>
                    </a:ext>
                  </a:extLst>
                </p:cNvPr>
                <p:cNvSpPr/>
                <p:nvPr/>
              </p:nvSpPr>
              <p:spPr>
                <a:xfrm rot="2500754">
                  <a:off x="4266247" y="3969275"/>
                  <a:ext cx="552674" cy="7044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16A5A38B-A566-467A-9203-A5D3F4B66A5A}"/>
                    </a:ext>
                  </a:extLst>
                </p:cNvPr>
                <p:cNvSpPr/>
                <p:nvPr/>
              </p:nvSpPr>
              <p:spPr>
                <a:xfrm rot="20155908">
                  <a:off x="6749021" y="3892075"/>
                  <a:ext cx="552674" cy="7044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Trapezoid 113">
                  <a:extLst>
                    <a:ext uri="{FF2B5EF4-FFF2-40B4-BE49-F238E27FC236}">
                      <a16:creationId xmlns:a16="http://schemas.microsoft.com/office/drawing/2014/main" id="{B5393878-856C-4BE0-8714-C80ACCF4B749}"/>
                    </a:ext>
                  </a:extLst>
                </p:cNvPr>
                <p:cNvSpPr/>
                <p:nvPr/>
              </p:nvSpPr>
              <p:spPr>
                <a:xfrm>
                  <a:off x="4899932" y="2962502"/>
                  <a:ext cx="1637282" cy="2739415"/>
                </a:xfrm>
                <a:prstGeom prst="trapezoid">
                  <a:avLst>
                    <a:gd name="adj" fmla="val 17846"/>
                  </a:avLst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Flowchart: Delay 114">
                  <a:extLst>
                    <a:ext uri="{FF2B5EF4-FFF2-40B4-BE49-F238E27FC236}">
                      <a16:creationId xmlns:a16="http://schemas.microsoft.com/office/drawing/2014/main" id="{B0C8A9F0-D8B9-49D0-ABD8-9CF3E8654B28}"/>
                    </a:ext>
                  </a:extLst>
                </p:cNvPr>
                <p:cNvSpPr/>
                <p:nvPr/>
              </p:nvSpPr>
              <p:spPr>
                <a:xfrm rot="16200000">
                  <a:off x="4393577" y="892689"/>
                  <a:ext cx="2724412" cy="2158235"/>
                </a:xfrm>
                <a:prstGeom prst="flowChartDelay">
                  <a:avLst/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Trapezoid 115">
                  <a:extLst>
                    <a:ext uri="{FF2B5EF4-FFF2-40B4-BE49-F238E27FC236}">
                      <a16:creationId xmlns:a16="http://schemas.microsoft.com/office/drawing/2014/main" id="{3034B469-190A-4FC5-8B5A-252ECF72653B}"/>
                    </a:ext>
                  </a:extLst>
                </p:cNvPr>
                <p:cNvSpPr/>
                <p:nvPr/>
              </p:nvSpPr>
              <p:spPr>
                <a:xfrm rot="1505404">
                  <a:off x="4350831" y="2953068"/>
                  <a:ext cx="906215" cy="1416627"/>
                </a:xfrm>
                <a:prstGeom prst="trapezoid">
                  <a:avLst>
                    <a:gd name="adj" fmla="val 29076"/>
                  </a:avLst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Trapezoid 116">
                  <a:extLst>
                    <a:ext uri="{FF2B5EF4-FFF2-40B4-BE49-F238E27FC236}">
                      <a16:creationId xmlns:a16="http://schemas.microsoft.com/office/drawing/2014/main" id="{299B65BC-FA94-4102-A645-8E0540505B7D}"/>
                    </a:ext>
                  </a:extLst>
                </p:cNvPr>
                <p:cNvSpPr/>
                <p:nvPr/>
              </p:nvSpPr>
              <p:spPr>
                <a:xfrm rot="20172944">
                  <a:off x="6185747" y="2808632"/>
                  <a:ext cx="950939" cy="1547962"/>
                </a:xfrm>
                <a:prstGeom prst="trapezoid">
                  <a:avLst/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" name="Cloud 117">
                  <a:extLst>
                    <a:ext uri="{FF2B5EF4-FFF2-40B4-BE49-F238E27FC236}">
                      <a16:creationId xmlns:a16="http://schemas.microsoft.com/office/drawing/2014/main" id="{B0D9E984-69F0-440A-B34D-7AAA1D0AE5BD}"/>
                    </a:ext>
                  </a:extLst>
                </p:cNvPr>
                <p:cNvSpPr/>
                <p:nvPr/>
              </p:nvSpPr>
              <p:spPr>
                <a:xfrm rot="4849455" flipH="1">
                  <a:off x="5241602" y="1794311"/>
                  <a:ext cx="2001596" cy="974173"/>
                </a:xfrm>
                <a:prstGeom prst="cloud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Cloud 118">
                  <a:extLst>
                    <a:ext uri="{FF2B5EF4-FFF2-40B4-BE49-F238E27FC236}">
                      <a16:creationId xmlns:a16="http://schemas.microsoft.com/office/drawing/2014/main" id="{3A8DD47D-C142-462C-BB29-FB82B06A0443}"/>
                    </a:ext>
                  </a:extLst>
                </p:cNvPr>
                <p:cNvSpPr/>
                <p:nvPr/>
              </p:nvSpPr>
              <p:spPr>
                <a:xfrm rot="16750545">
                  <a:off x="4354315" y="1794311"/>
                  <a:ext cx="2001596" cy="974173"/>
                </a:xfrm>
                <a:prstGeom prst="cloud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Isosceles Triangle 119">
                  <a:extLst>
                    <a:ext uri="{FF2B5EF4-FFF2-40B4-BE49-F238E27FC236}">
                      <a16:creationId xmlns:a16="http://schemas.microsoft.com/office/drawing/2014/main" id="{1CCAB5B9-18A0-48EB-A3A1-5058D217C5A1}"/>
                    </a:ext>
                  </a:extLst>
                </p:cNvPr>
                <p:cNvSpPr/>
                <p:nvPr/>
              </p:nvSpPr>
              <p:spPr>
                <a:xfrm rot="10800000">
                  <a:off x="5420885" y="2652909"/>
                  <a:ext cx="669797" cy="495348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F0A5EAB3-D689-463F-9EF6-7B050E253101}"/>
                    </a:ext>
                  </a:extLst>
                </p:cNvPr>
                <p:cNvSpPr/>
                <p:nvPr/>
              </p:nvSpPr>
              <p:spPr>
                <a:xfrm>
                  <a:off x="5197619" y="981111"/>
                  <a:ext cx="1116328" cy="185755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Cloud 121">
                  <a:extLst>
                    <a:ext uri="{FF2B5EF4-FFF2-40B4-BE49-F238E27FC236}">
                      <a16:creationId xmlns:a16="http://schemas.microsoft.com/office/drawing/2014/main" id="{30B24E23-7D39-4A94-A9B3-75573928C1C4}"/>
                    </a:ext>
                  </a:extLst>
                </p:cNvPr>
                <p:cNvSpPr/>
                <p:nvPr/>
              </p:nvSpPr>
              <p:spPr>
                <a:xfrm>
                  <a:off x="5197619" y="1166866"/>
                  <a:ext cx="1041907" cy="433429"/>
                </a:xfrm>
                <a:prstGeom prst="cloud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lowchart: Delay 122">
                  <a:extLst>
                    <a:ext uri="{FF2B5EF4-FFF2-40B4-BE49-F238E27FC236}">
                      <a16:creationId xmlns:a16="http://schemas.microsoft.com/office/drawing/2014/main" id="{1B74E708-A943-4763-9CF3-FD63A39C9F16}"/>
                    </a:ext>
                  </a:extLst>
                </p:cNvPr>
                <p:cNvSpPr/>
                <p:nvPr/>
              </p:nvSpPr>
              <p:spPr>
                <a:xfrm rot="5400000">
                  <a:off x="5538539" y="431387"/>
                  <a:ext cx="433429" cy="1562860"/>
                </a:xfrm>
                <a:prstGeom prst="flowChartDelay">
                  <a:avLst/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8E674304-8D2D-49BD-BF9B-DC1A5E7FA1D0}"/>
                    </a:ext>
                  </a:extLst>
                </p:cNvPr>
                <p:cNvGrpSpPr/>
                <p:nvPr/>
              </p:nvGrpSpPr>
              <p:grpSpPr>
                <a:xfrm>
                  <a:off x="4953000" y="914399"/>
                  <a:ext cx="1524000" cy="228601"/>
                  <a:chOff x="7162800" y="1981200"/>
                  <a:chExt cx="4847444" cy="1060563"/>
                </a:xfrm>
              </p:grpSpPr>
              <p:grpSp>
                <p:nvGrpSpPr>
                  <p:cNvPr id="162" name="Group 130">
                    <a:extLst>
                      <a:ext uri="{FF2B5EF4-FFF2-40B4-BE49-F238E27FC236}">
                        <a16:creationId xmlns:a16="http://schemas.microsoft.com/office/drawing/2014/main" id="{17BF92A7-C5F4-4EE3-B5A3-BEF247A263B0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7321133" y="1822867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181" name="Diamond 180">
                      <a:extLst>
                        <a:ext uri="{FF2B5EF4-FFF2-40B4-BE49-F238E27FC236}">
                          <a16:creationId xmlns:a16="http://schemas.microsoft.com/office/drawing/2014/main" id="{A5F9CCD8-F0A4-4F28-A890-FDE79685D1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" name="Diamond 181">
                      <a:extLst>
                        <a:ext uri="{FF2B5EF4-FFF2-40B4-BE49-F238E27FC236}">
                          <a16:creationId xmlns:a16="http://schemas.microsoft.com/office/drawing/2014/main" id="{40B650B7-DF89-4EE7-A1B6-9837DD75CA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" name="Isosceles Triangle 182">
                      <a:extLst>
                        <a:ext uri="{FF2B5EF4-FFF2-40B4-BE49-F238E27FC236}">
                          <a16:creationId xmlns:a16="http://schemas.microsoft.com/office/drawing/2014/main" id="{B3E8E67A-F9C8-4DA4-A5E8-DE07C809AE9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4" name="Isosceles Triangle 183">
                      <a:extLst>
                        <a:ext uri="{FF2B5EF4-FFF2-40B4-BE49-F238E27FC236}">
                          <a16:creationId xmlns:a16="http://schemas.microsoft.com/office/drawing/2014/main" id="{B3162E4A-81A1-419C-A4DA-5C0B907529F1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5" name="Hexagon 184">
                      <a:extLst>
                        <a:ext uri="{FF2B5EF4-FFF2-40B4-BE49-F238E27FC236}">
                          <a16:creationId xmlns:a16="http://schemas.microsoft.com/office/drawing/2014/main" id="{34F6819C-AC68-403D-BB6E-5AB35C8B99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3" name="Group 136">
                    <a:extLst>
                      <a:ext uri="{FF2B5EF4-FFF2-40B4-BE49-F238E27FC236}">
                        <a16:creationId xmlns:a16="http://schemas.microsoft.com/office/drawing/2014/main" id="{34E47CDC-8BCB-497E-B4FE-B3D2FBFC353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485369" y="1830365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176" name="Diamond 175">
                      <a:extLst>
                        <a:ext uri="{FF2B5EF4-FFF2-40B4-BE49-F238E27FC236}">
                          <a16:creationId xmlns:a16="http://schemas.microsoft.com/office/drawing/2014/main" id="{B89C1A01-C3C0-45D6-A7F9-654D488760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Diamond 176">
                      <a:extLst>
                        <a:ext uri="{FF2B5EF4-FFF2-40B4-BE49-F238E27FC236}">
                          <a16:creationId xmlns:a16="http://schemas.microsoft.com/office/drawing/2014/main" id="{21C1EC8D-A68B-4478-B438-C211454D26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Isosceles Triangle 177">
                      <a:extLst>
                        <a:ext uri="{FF2B5EF4-FFF2-40B4-BE49-F238E27FC236}">
                          <a16:creationId xmlns:a16="http://schemas.microsoft.com/office/drawing/2014/main" id="{65ADF34B-9E98-4752-B4D5-615023EC09C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Isosceles Triangle 178">
                      <a:extLst>
                        <a:ext uri="{FF2B5EF4-FFF2-40B4-BE49-F238E27FC236}">
                          <a16:creationId xmlns:a16="http://schemas.microsoft.com/office/drawing/2014/main" id="{9D09E017-C6F6-4ED1-8AB0-4DB31F7A7439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0" name="Hexagon 179">
                      <a:extLst>
                        <a:ext uri="{FF2B5EF4-FFF2-40B4-BE49-F238E27FC236}">
                          <a16:creationId xmlns:a16="http://schemas.microsoft.com/office/drawing/2014/main" id="{548B331C-2207-4DCC-AA1F-53E6D830AA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4" name="Group 142">
                    <a:extLst>
                      <a:ext uri="{FF2B5EF4-FFF2-40B4-BE49-F238E27FC236}">
                        <a16:creationId xmlns:a16="http://schemas.microsoft.com/office/drawing/2014/main" id="{2122401B-C865-4A5B-8082-09610157C68C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649605" y="1837863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171" name="Diamond 170">
                      <a:extLst>
                        <a:ext uri="{FF2B5EF4-FFF2-40B4-BE49-F238E27FC236}">
                          <a16:creationId xmlns:a16="http://schemas.microsoft.com/office/drawing/2014/main" id="{2CAC569B-2CC3-49FB-8492-CDE2D0940F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2" name="Diamond 171">
                      <a:extLst>
                        <a:ext uri="{FF2B5EF4-FFF2-40B4-BE49-F238E27FC236}">
                          <a16:creationId xmlns:a16="http://schemas.microsoft.com/office/drawing/2014/main" id="{B22F52B6-28ED-4622-87F5-7321064608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Isosceles Triangle 172">
                      <a:extLst>
                        <a:ext uri="{FF2B5EF4-FFF2-40B4-BE49-F238E27FC236}">
                          <a16:creationId xmlns:a16="http://schemas.microsoft.com/office/drawing/2014/main" id="{D2AA42FB-255F-4C92-B216-F43A7214D06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Isosceles Triangle 173">
                      <a:extLst>
                        <a:ext uri="{FF2B5EF4-FFF2-40B4-BE49-F238E27FC236}">
                          <a16:creationId xmlns:a16="http://schemas.microsoft.com/office/drawing/2014/main" id="{662F9CAC-2A37-41B0-9BBD-BBEE5505F386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Hexagon 174">
                      <a:extLst>
                        <a:ext uri="{FF2B5EF4-FFF2-40B4-BE49-F238E27FC236}">
                          <a16:creationId xmlns:a16="http://schemas.microsoft.com/office/drawing/2014/main" id="{1F1050A5-E66F-4BF3-BBEA-BB631AB5FC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48">
                    <a:extLst>
                      <a:ext uri="{FF2B5EF4-FFF2-40B4-BE49-F238E27FC236}">
                        <a16:creationId xmlns:a16="http://schemas.microsoft.com/office/drawing/2014/main" id="{F27E269C-87AF-4B11-841A-E02DE6E49CB6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0813841" y="1845361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166" name="Diamond 165">
                      <a:extLst>
                        <a:ext uri="{FF2B5EF4-FFF2-40B4-BE49-F238E27FC236}">
                          <a16:creationId xmlns:a16="http://schemas.microsoft.com/office/drawing/2014/main" id="{6A6EFE80-41BC-4F8B-9D60-9D0F0A8FE3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" name="Diamond 166">
                      <a:extLst>
                        <a:ext uri="{FF2B5EF4-FFF2-40B4-BE49-F238E27FC236}">
                          <a16:creationId xmlns:a16="http://schemas.microsoft.com/office/drawing/2014/main" id="{BDE1CAD0-4E08-4149-8718-104BCD980C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" name="Isosceles Triangle 167">
                      <a:extLst>
                        <a:ext uri="{FF2B5EF4-FFF2-40B4-BE49-F238E27FC236}">
                          <a16:creationId xmlns:a16="http://schemas.microsoft.com/office/drawing/2014/main" id="{552D0759-3D14-4C9D-8175-B044970A3DB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" name="Isosceles Triangle 168">
                      <a:extLst>
                        <a:ext uri="{FF2B5EF4-FFF2-40B4-BE49-F238E27FC236}">
                          <a16:creationId xmlns:a16="http://schemas.microsoft.com/office/drawing/2014/main" id="{811C8282-C023-4481-9A97-59C2A3EC6ACE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" name="Hexagon 169">
                      <a:extLst>
                        <a:ext uri="{FF2B5EF4-FFF2-40B4-BE49-F238E27FC236}">
                          <a16:creationId xmlns:a16="http://schemas.microsoft.com/office/drawing/2014/main" id="{7C36CA40-1A1B-47C2-89C4-782872B100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809AB0CB-8C06-40C2-A2F7-1AF782C6EF3A}"/>
                    </a:ext>
                  </a:extLst>
                </p:cNvPr>
                <p:cNvSpPr/>
                <p:nvPr/>
              </p:nvSpPr>
              <p:spPr>
                <a:xfrm>
                  <a:off x="5029200" y="3962400"/>
                  <a:ext cx="1371600" cy="45720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6" name="Group 155">
                  <a:extLst>
                    <a:ext uri="{FF2B5EF4-FFF2-40B4-BE49-F238E27FC236}">
                      <a16:creationId xmlns:a16="http://schemas.microsoft.com/office/drawing/2014/main" id="{9D212201-42D8-4898-BDC3-33991005BDB6}"/>
                    </a:ext>
                  </a:extLst>
                </p:cNvPr>
                <p:cNvGrpSpPr/>
                <p:nvPr/>
              </p:nvGrpSpPr>
              <p:grpSpPr>
                <a:xfrm>
                  <a:off x="5029200" y="3962400"/>
                  <a:ext cx="1447800" cy="381000"/>
                  <a:chOff x="7162800" y="1981200"/>
                  <a:chExt cx="4847444" cy="1060563"/>
                </a:xfrm>
              </p:grpSpPr>
              <p:grpSp>
                <p:nvGrpSpPr>
                  <p:cNvPr id="138" name="Group 130">
                    <a:extLst>
                      <a:ext uri="{FF2B5EF4-FFF2-40B4-BE49-F238E27FC236}">
                        <a16:creationId xmlns:a16="http://schemas.microsoft.com/office/drawing/2014/main" id="{1679FA22-4445-4ED3-8DFE-8F1011E639F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7321133" y="1822867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157" name="Diamond 156">
                      <a:extLst>
                        <a:ext uri="{FF2B5EF4-FFF2-40B4-BE49-F238E27FC236}">
                          <a16:creationId xmlns:a16="http://schemas.microsoft.com/office/drawing/2014/main" id="{44C2A1A3-5F3A-4B15-B32B-CE4EFF063D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" name="Diamond 157">
                      <a:extLst>
                        <a:ext uri="{FF2B5EF4-FFF2-40B4-BE49-F238E27FC236}">
                          <a16:creationId xmlns:a16="http://schemas.microsoft.com/office/drawing/2014/main" id="{D65563DE-A05F-4479-B1B5-400EA72B12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9" name="Isosceles Triangle 158">
                      <a:extLst>
                        <a:ext uri="{FF2B5EF4-FFF2-40B4-BE49-F238E27FC236}">
                          <a16:creationId xmlns:a16="http://schemas.microsoft.com/office/drawing/2014/main" id="{9020064C-C0F3-468F-8255-15AC8C3048B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Isosceles Triangle 159">
                      <a:extLst>
                        <a:ext uri="{FF2B5EF4-FFF2-40B4-BE49-F238E27FC236}">
                          <a16:creationId xmlns:a16="http://schemas.microsoft.com/office/drawing/2014/main" id="{EE91FCB3-6E42-49D6-BBC8-63A7BDDE5FD5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" name="Hexagon 160">
                      <a:extLst>
                        <a:ext uri="{FF2B5EF4-FFF2-40B4-BE49-F238E27FC236}">
                          <a16:creationId xmlns:a16="http://schemas.microsoft.com/office/drawing/2014/main" id="{E1C7EFE5-8EF7-4365-966D-E520E8410D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6">
                    <a:extLst>
                      <a:ext uri="{FF2B5EF4-FFF2-40B4-BE49-F238E27FC236}">
                        <a16:creationId xmlns:a16="http://schemas.microsoft.com/office/drawing/2014/main" id="{0A60294D-E9BA-43CF-87C2-A834B89D574C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485369" y="1830365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152" name="Diamond 151">
                      <a:extLst>
                        <a:ext uri="{FF2B5EF4-FFF2-40B4-BE49-F238E27FC236}">
                          <a16:creationId xmlns:a16="http://schemas.microsoft.com/office/drawing/2014/main" id="{67855E1A-2F23-46D6-BA47-52EF582E1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Diamond 152">
                      <a:extLst>
                        <a:ext uri="{FF2B5EF4-FFF2-40B4-BE49-F238E27FC236}">
                          <a16:creationId xmlns:a16="http://schemas.microsoft.com/office/drawing/2014/main" id="{48075BBB-4E26-4409-B113-65CA54B29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" name="Isosceles Triangle 153">
                      <a:extLst>
                        <a:ext uri="{FF2B5EF4-FFF2-40B4-BE49-F238E27FC236}">
                          <a16:creationId xmlns:a16="http://schemas.microsoft.com/office/drawing/2014/main" id="{9D5C7595-25BB-4C79-8AF9-1D5BB760E67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Isosceles Triangle 154">
                      <a:extLst>
                        <a:ext uri="{FF2B5EF4-FFF2-40B4-BE49-F238E27FC236}">
                          <a16:creationId xmlns:a16="http://schemas.microsoft.com/office/drawing/2014/main" id="{86E92875-D855-44C5-B1EB-BF67523E0203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Hexagon 155">
                      <a:extLst>
                        <a:ext uri="{FF2B5EF4-FFF2-40B4-BE49-F238E27FC236}">
                          <a16:creationId xmlns:a16="http://schemas.microsoft.com/office/drawing/2014/main" id="{90F15F40-B4DF-49C1-8093-EDB0F0826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0" name="Group 142">
                    <a:extLst>
                      <a:ext uri="{FF2B5EF4-FFF2-40B4-BE49-F238E27FC236}">
                        <a16:creationId xmlns:a16="http://schemas.microsoft.com/office/drawing/2014/main" id="{E24B2E74-93A8-491A-A067-427061854F5F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649605" y="1837863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147" name="Diamond 146">
                      <a:extLst>
                        <a:ext uri="{FF2B5EF4-FFF2-40B4-BE49-F238E27FC236}">
                          <a16:creationId xmlns:a16="http://schemas.microsoft.com/office/drawing/2014/main" id="{3D060907-9A1F-4671-BC25-96A9796F1A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8" name="Diamond 147">
                      <a:extLst>
                        <a:ext uri="{FF2B5EF4-FFF2-40B4-BE49-F238E27FC236}">
                          <a16:creationId xmlns:a16="http://schemas.microsoft.com/office/drawing/2014/main" id="{F85A09D6-CF62-4837-A8F3-3B2DA52CF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Isosceles Triangle 148">
                      <a:extLst>
                        <a:ext uri="{FF2B5EF4-FFF2-40B4-BE49-F238E27FC236}">
                          <a16:creationId xmlns:a16="http://schemas.microsoft.com/office/drawing/2014/main" id="{72B25EF6-3882-4044-8C04-1F70C223651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0" name="Isosceles Triangle 149">
                      <a:extLst>
                        <a:ext uri="{FF2B5EF4-FFF2-40B4-BE49-F238E27FC236}">
                          <a16:creationId xmlns:a16="http://schemas.microsoft.com/office/drawing/2014/main" id="{145F8880-1600-4E2A-9AEC-0CDB2162118C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Hexagon 150">
                      <a:extLst>
                        <a:ext uri="{FF2B5EF4-FFF2-40B4-BE49-F238E27FC236}">
                          <a16:creationId xmlns:a16="http://schemas.microsoft.com/office/drawing/2014/main" id="{11C16E00-5CE9-497C-AF50-5D973DB765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1" name="Group 148">
                    <a:extLst>
                      <a:ext uri="{FF2B5EF4-FFF2-40B4-BE49-F238E27FC236}">
                        <a16:creationId xmlns:a16="http://schemas.microsoft.com/office/drawing/2014/main" id="{143A1C6C-D1EE-4E86-8A9B-2C495A5C74C3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0813841" y="1845361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142" name="Diamond 141">
                      <a:extLst>
                        <a:ext uri="{FF2B5EF4-FFF2-40B4-BE49-F238E27FC236}">
                          <a16:creationId xmlns:a16="http://schemas.microsoft.com/office/drawing/2014/main" id="{30D30E32-CC75-4FF9-9FC6-CCD3E295CF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Diamond 142">
                      <a:extLst>
                        <a:ext uri="{FF2B5EF4-FFF2-40B4-BE49-F238E27FC236}">
                          <a16:creationId xmlns:a16="http://schemas.microsoft.com/office/drawing/2014/main" id="{F1B78749-6FBB-4D14-A17B-82DA2A4AC9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" name="Isosceles Triangle 143">
                      <a:extLst>
                        <a:ext uri="{FF2B5EF4-FFF2-40B4-BE49-F238E27FC236}">
                          <a16:creationId xmlns:a16="http://schemas.microsoft.com/office/drawing/2014/main" id="{ADF675D3-BEB1-42F2-8385-9E9A785006C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" name="Isosceles Triangle 144">
                      <a:extLst>
                        <a:ext uri="{FF2B5EF4-FFF2-40B4-BE49-F238E27FC236}">
                          <a16:creationId xmlns:a16="http://schemas.microsoft.com/office/drawing/2014/main" id="{6C03C53D-E076-4AC5-847B-1230F4BF63E5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6" name="Hexagon 145">
                      <a:extLst>
                        <a:ext uri="{FF2B5EF4-FFF2-40B4-BE49-F238E27FC236}">
                          <a16:creationId xmlns:a16="http://schemas.microsoft.com/office/drawing/2014/main" id="{06A47758-9BDD-4DB7-AFA6-86E0E96CD6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7" name="Group 185">
                  <a:extLst>
                    <a:ext uri="{FF2B5EF4-FFF2-40B4-BE49-F238E27FC236}">
                      <a16:creationId xmlns:a16="http://schemas.microsoft.com/office/drawing/2014/main" id="{1C4390E6-283E-459E-BEB2-C7C13AC3C6A1}"/>
                    </a:ext>
                  </a:extLst>
                </p:cNvPr>
                <p:cNvGrpSpPr/>
                <p:nvPr/>
              </p:nvGrpSpPr>
              <p:grpSpPr>
                <a:xfrm>
                  <a:off x="5410200" y="2819400"/>
                  <a:ext cx="685800" cy="914400"/>
                  <a:chOff x="7641583" y="1524000"/>
                  <a:chExt cx="1091090" cy="1752600"/>
                </a:xfrm>
              </p:grpSpPr>
              <p:grpSp>
                <p:nvGrpSpPr>
                  <p:cNvPr id="128" name="Group 129">
                    <a:extLst>
                      <a:ext uri="{FF2B5EF4-FFF2-40B4-BE49-F238E27FC236}">
                        <a16:creationId xmlns:a16="http://schemas.microsoft.com/office/drawing/2014/main" id="{9C0CA811-FB43-46B8-9F0C-610C230B9970}"/>
                      </a:ext>
                    </a:extLst>
                  </p:cNvPr>
                  <p:cNvGrpSpPr/>
                  <p:nvPr/>
                </p:nvGrpSpPr>
                <p:grpSpPr>
                  <a:xfrm>
                    <a:off x="7696200" y="2057400"/>
                    <a:ext cx="990600" cy="1219200"/>
                    <a:chOff x="7162800" y="381000"/>
                    <a:chExt cx="1371600" cy="1295400"/>
                  </a:xfrm>
                </p:grpSpPr>
                <p:sp>
                  <p:nvSpPr>
                    <p:cNvPr id="133" name="Diamond 132">
                      <a:extLst>
                        <a:ext uri="{FF2B5EF4-FFF2-40B4-BE49-F238E27FC236}">
                          <a16:creationId xmlns:a16="http://schemas.microsoft.com/office/drawing/2014/main" id="{B94CBB9F-2CBC-4063-B7F3-9642A84D8C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Diamond 133">
                      <a:extLst>
                        <a:ext uri="{FF2B5EF4-FFF2-40B4-BE49-F238E27FC236}">
                          <a16:creationId xmlns:a16="http://schemas.microsoft.com/office/drawing/2014/main" id="{6089B760-F937-48A6-8C6F-3582380963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" name="Isosceles Triangle 134">
                      <a:extLst>
                        <a:ext uri="{FF2B5EF4-FFF2-40B4-BE49-F238E27FC236}">
                          <a16:creationId xmlns:a16="http://schemas.microsoft.com/office/drawing/2014/main" id="{9FA7E5D3-4431-411C-BA36-E068ABB5D8E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" name="Isosceles Triangle 135">
                      <a:extLst>
                        <a:ext uri="{FF2B5EF4-FFF2-40B4-BE49-F238E27FC236}">
                          <a16:creationId xmlns:a16="http://schemas.microsoft.com/office/drawing/2014/main" id="{A521BAE7-6361-4B67-9CC9-959788E08831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" name="Hexagon 136">
                      <a:extLst>
                        <a:ext uri="{FF2B5EF4-FFF2-40B4-BE49-F238E27FC236}">
                          <a16:creationId xmlns:a16="http://schemas.microsoft.com/office/drawing/2014/main" id="{75E246BF-A97B-4BEE-81AC-E7B94B7C62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9" name="Diamond 128">
                    <a:extLst>
                      <a:ext uri="{FF2B5EF4-FFF2-40B4-BE49-F238E27FC236}">
                        <a16:creationId xmlns:a16="http://schemas.microsoft.com/office/drawing/2014/main" id="{30552F55-6D81-476C-9BF7-70FA314DB8AA}"/>
                      </a:ext>
                    </a:extLst>
                  </p:cNvPr>
                  <p:cNvSpPr/>
                  <p:nvPr/>
                </p:nvSpPr>
                <p:spPr>
                  <a:xfrm>
                    <a:off x="7641583" y="1735111"/>
                    <a:ext cx="440267" cy="645459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Diamond 129">
                    <a:extLst>
                      <a:ext uri="{FF2B5EF4-FFF2-40B4-BE49-F238E27FC236}">
                        <a16:creationId xmlns:a16="http://schemas.microsoft.com/office/drawing/2014/main" id="{C28F9879-9D0C-4B00-8A68-0663107B4B8B}"/>
                      </a:ext>
                    </a:extLst>
                  </p:cNvPr>
                  <p:cNvSpPr/>
                  <p:nvPr/>
                </p:nvSpPr>
                <p:spPr>
                  <a:xfrm>
                    <a:off x="8292406" y="1761344"/>
                    <a:ext cx="440267" cy="645459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Hexagon 130">
                    <a:extLst>
                      <a:ext uri="{FF2B5EF4-FFF2-40B4-BE49-F238E27FC236}">
                        <a16:creationId xmlns:a16="http://schemas.microsoft.com/office/drawing/2014/main" id="{903245DA-938B-4E02-863C-C309EE571275}"/>
                      </a:ext>
                    </a:extLst>
                  </p:cNvPr>
                  <p:cNvSpPr/>
                  <p:nvPr/>
                </p:nvSpPr>
                <p:spPr>
                  <a:xfrm>
                    <a:off x="7696200" y="1524000"/>
                    <a:ext cx="290504" cy="356237"/>
                  </a:xfrm>
                  <a:prstGeom prst="hexagon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Hexagon 131">
                    <a:extLst>
                      <a:ext uri="{FF2B5EF4-FFF2-40B4-BE49-F238E27FC236}">
                        <a16:creationId xmlns:a16="http://schemas.microsoft.com/office/drawing/2014/main" id="{28A12503-E6D1-4990-9323-40638BD7B1A7}"/>
                      </a:ext>
                    </a:extLst>
                  </p:cNvPr>
                  <p:cNvSpPr/>
                  <p:nvPr/>
                </p:nvSpPr>
                <p:spPr>
                  <a:xfrm>
                    <a:off x="8382000" y="1524000"/>
                    <a:ext cx="290504" cy="356237"/>
                  </a:xfrm>
                  <a:prstGeom prst="hexagon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96" name="Group 36">
              <a:extLst>
                <a:ext uri="{FF2B5EF4-FFF2-40B4-BE49-F238E27FC236}">
                  <a16:creationId xmlns:a16="http://schemas.microsoft.com/office/drawing/2014/main" id="{1AF39565-4F61-4C57-A913-5ACF4877A5DD}"/>
                </a:ext>
              </a:extLst>
            </p:cNvPr>
            <p:cNvGrpSpPr/>
            <p:nvPr/>
          </p:nvGrpSpPr>
          <p:grpSpPr>
            <a:xfrm flipH="1">
              <a:off x="3012842" y="2660561"/>
              <a:ext cx="441697" cy="470393"/>
              <a:chOff x="3874062" y="784598"/>
              <a:chExt cx="2983938" cy="3177802"/>
            </a:xfrm>
          </p:grpSpPr>
          <p:sp>
            <p:nvSpPr>
              <p:cNvPr id="197" name="Round Same Side Corner Rectangle 195">
                <a:extLst>
                  <a:ext uri="{FF2B5EF4-FFF2-40B4-BE49-F238E27FC236}">
                    <a16:creationId xmlns:a16="http://schemas.microsoft.com/office/drawing/2014/main" id="{29637E8C-7D6F-4C55-9153-FCB68E49D932}"/>
                  </a:ext>
                </a:extLst>
              </p:cNvPr>
              <p:cNvSpPr/>
              <p:nvPr/>
            </p:nvSpPr>
            <p:spPr>
              <a:xfrm rot="17626500">
                <a:off x="3934271" y="2736376"/>
                <a:ext cx="738807" cy="8592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Block Arc 197">
                <a:extLst>
                  <a:ext uri="{FF2B5EF4-FFF2-40B4-BE49-F238E27FC236}">
                    <a16:creationId xmlns:a16="http://schemas.microsoft.com/office/drawing/2014/main" id="{F96F61F5-4454-4B66-B0CD-C7B138785549}"/>
                  </a:ext>
                </a:extLst>
              </p:cNvPr>
              <p:cNvSpPr/>
              <p:nvPr/>
            </p:nvSpPr>
            <p:spPr>
              <a:xfrm rot="2771005">
                <a:off x="5588602" y="2343252"/>
                <a:ext cx="1219200" cy="990600"/>
              </a:xfrm>
              <a:prstGeom prst="blockArc">
                <a:avLst>
                  <a:gd name="adj1" fmla="val 9300456"/>
                  <a:gd name="adj2" fmla="val 0"/>
                  <a:gd name="adj3" fmla="val 2500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D381FAE9-6F3C-4B2D-B0B6-6C59E214E634}"/>
                  </a:ext>
                </a:extLst>
              </p:cNvPr>
              <p:cNvSpPr/>
              <p:nvPr/>
            </p:nvSpPr>
            <p:spPr>
              <a:xfrm>
                <a:off x="4267200" y="2590800"/>
                <a:ext cx="2590800" cy="1371600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D54477FE-4A4A-4BE2-93C5-A3618689943C}"/>
                  </a:ext>
                </a:extLst>
              </p:cNvPr>
              <p:cNvSpPr/>
              <p:nvPr/>
            </p:nvSpPr>
            <p:spPr>
              <a:xfrm>
                <a:off x="4648200" y="2819400"/>
                <a:ext cx="1151467" cy="6096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4DB8D66E-68E8-4882-8A9D-2E987FA31F30}"/>
                  </a:ext>
                </a:extLst>
              </p:cNvPr>
              <p:cNvSpPr/>
              <p:nvPr/>
            </p:nvSpPr>
            <p:spPr>
              <a:xfrm rot="18906581">
                <a:off x="4080013" y="2867266"/>
                <a:ext cx="222009" cy="20906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4D35C75A-6F8C-4251-BECA-46AAA948F0CE}"/>
                  </a:ext>
                </a:extLst>
              </p:cNvPr>
              <p:cNvSpPr/>
              <p:nvPr/>
            </p:nvSpPr>
            <p:spPr>
              <a:xfrm rot="17362413">
                <a:off x="4078001" y="2966237"/>
                <a:ext cx="756587" cy="400546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Double Wave 202">
                <a:extLst>
                  <a:ext uri="{FF2B5EF4-FFF2-40B4-BE49-F238E27FC236}">
                    <a16:creationId xmlns:a16="http://schemas.microsoft.com/office/drawing/2014/main" id="{D688E66D-A1D6-4D61-8FCD-46FE97A56470}"/>
                  </a:ext>
                </a:extLst>
              </p:cNvPr>
              <p:cNvSpPr/>
              <p:nvPr/>
            </p:nvSpPr>
            <p:spPr>
              <a:xfrm rot="16665967">
                <a:off x="3064889" y="1681769"/>
                <a:ext cx="2283810" cy="489467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solidFill>
                <a:srgbClr val="FFFF8F"/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C965827-79C0-415A-8D3D-FDC423569442}"/>
              </a:ext>
            </a:extLst>
          </p:cNvPr>
          <p:cNvGrpSpPr/>
          <p:nvPr/>
        </p:nvGrpSpPr>
        <p:grpSpPr>
          <a:xfrm>
            <a:off x="85957" y="4893414"/>
            <a:ext cx="2193360" cy="1866811"/>
            <a:chOff x="870283" y="3321206"/>
            <a:chExt cx="2193360" cy="1866811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DD8C54FC-5B1E-4B7E-81EA-06C65DF04588}"/>
                </a:ext>
              </a:extLst>
            </p:cNvPr>
            <p:cNvGrpSpPr/>
            <p:nvPr/>
          </p:nvGrpSpPr>
          <p:grpSpPr>
            <a:xfrm>
              <a:off x="870283" y="3655995"/>
              <a:ext cx="2193360" cy="1532022"/>
              <a:chOff x="870283" y="3655995"/>
              <a:chExt cx="2193360" cy="1532022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02AB6024-38BB-418D-8E58-B9C9A617B012}"/>
                  </a:ext>
                </a:extLst>
              </p:cNvPr>
              <p:cNvSpPr/>
              <p:nvPr/>
            </p:nvSpPr>
            <p:spPr>
              <a:xfrm>
                <a:off x="1010653" y="4129238"/>
                <a:ext cx="1982804" cy="789271"/>
              </a:xfrm>
              <a:prstGeom prst="roundRect">
                <a:avLst>
                  <a:gd name="adj" fmla="val 20732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08A2856-721D-472D-A94F-FC5FE42352BA}"/>
                  </a:ext>
                </a:extLst>
              </p:cNvPr>
              <p:cNvSpPr/>
              <p:nvPr/>
            </p:nvSpPr>
            <p:spPr>
              <a:xfrm rot="16200000">
                <a:off x="244642" y="4281636"/>
                <a:ext cx="1532022" cy="280739"/>
              </a:xfrm>
              <a:prstGeom prst="roundRect">
                <a:avLst>
                  <a:gd name="adj" fmla="val 20732"/>
                </a:avLst>
              </a:prstGeom>
              <a:solidFill>
                <a:srgbClr val="F1B25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F7C3DE7-69C0-49F0-99E4-9169AA340200}"/>
                  </a:ext>
                </a:extLst>
              </p:cNvPr>
              <p:cNvSpPr/>
              <p:nvPr/>
            </p:nvSpPr>
            <p:spPr>
              <a:xfrm rot="16200000">
                <a:off x="2387066" y="4511440"/>
                <a:ext cx="1212783" cy="140370"/>
              </a:xfrm>
              <a:prstGeom prst="roundRect">
                <a:avLst>
                  <a:gd name="adj" fmla="val 20732"/>
                </a:avLst>
              </a:prstGeom>
              <a:solidFill>
                <a:srgbClr val="F1B25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82">
              <a:extLst>
                <a:ext uri="{FF2B5EF4-FFF2-40B4-BE49-F238E27FC236}">
                  <a16:creationId xmlns:a16="http://schemas.microsoft.com/office/drawing/2014/main" id="{24406674-39D4-4B2D-BA44-3EDA1D90E3AA}"/>
                </a:ext>
              </a:extLst>
            </p:cNvPr>
            <p:cNvGrpSpPr/>
            <p:nvPr/>
          </p:nvGrpSpPr>
          <p:grpSpPr>
            <a:xfrm rot="20076058">
              <a:off x="1511497" y="3321206"/>
              <a:ext cx="981187" cy="1788432"/>
              <a:chOff x="5105400" y="609600"/>
              <a:chExt cx="2884589" cy="5257800"/>
            </a:xfrm>
            <a:scene3d>
              <a:camera prst="isometricTopUp"/>
              <a:lightRig rig="threePt" dir="t"/>
            </a:scene3d>
          </p:grpSpPr>
          <p:grpSp>
            <p:nvGrpSpPr>
              <p:cNvPr id="21" name="Group 169">
                <a:extLst>
                  <a:ext uri="{FF2B5EF4-FFF2-40B4-BE49-F238E27FC236}">
                    <a16:creationId xmlns:a16="http://schemas.microsoft.com/office/drawing/2014/main" id="{1038F97D-5994-4BFD-AC0E-93E089C38635}"/>
                  </a:ext>
                </a:extLst>
              </p:cNvPr>
              <p:cNvGrpSpPr/>
              <p:nvPr/>
            </p:nvGrpSpPr>
            <p:grpSpPr>
              <a:xfrm flipH="1">
                <a:off x="5867400" y="5105400"/>
                <a:ext cx="762000" cy="762000"/>
                <a:chOff x="3840508" y="5509035"/>
                <a:chExt cx="1055390" cy="957855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A980C6E8-B3E7-4F66-A14C-CE673AEEB350}"/>
                    </a:ext>
                  </a:extLst>
                </p:cNvPr>
                <p:cNvSpPr/>
                <p:nvPr/>
              </p:nvSpPr>
              <p:spPr>
                <a:xfrm rot="2101605">
                  <a:off x="3840508" y="5509035"/>
                  <a:ext cx="1030210" cy="95785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29E194B6-E94F-4663-A179-015D9AC4B00E}"/>
                    </a:ext>
                  </a:extLst>
                </p:cNvPr>
                <p:cNvSpPr/>
                <p:nvPr/>
              </p:nvSpPr>
              <p:spPr>
                <a:xfrm>
                  <a:off x="4038600" y="5638800"/>
                  <a:ext cx="838200" cy="609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Moon 90">
                  <a:extLst>
                    <a:ext uri="{FF2B5EF4-FFF2-40B4-BE49-F238E27FC236}">
                      <a16:creationId xmlns:a16="http://schemas.microsoft.com/office/drawing/2014/main" id="{8B252D4D-6E7A-4F8F-A448-1DD3890B63C4}"/>
                    </a:ext>
                  </a:extLst>
                </p:cNvPr>
                <p:cNvSpPr/>
                <p:nvPr/>
              </p:nvSpPr>
              <p:spPr>
                <a:xfrm rot="4319138">
                  <a:off x="4314905" y="5563212"/>
                  <a:ext cx="281239" cy="880746"/>
                </a:xfrm>
                <a:prstGeom prst="mo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168">
                <a:extLst>
                  <a:ext uri="{FF2B5EF4-FFF2-40B4-BE49-F238E27FC236}">
                    <a16:creationId xmlns:a16="http://schemas.microsoft.com/office/drawing/2014/main" id="{8207015D-318F-4D58-9A3F-E17C7F23C147}"/>
                  </a:ext>
                </a:extLst>
              </p:cNvPr>
              <p:cNvGrpSpPr/>
              <p:nvPr/>
            </p:nvGrpSpPr>
            <p:grpSpPr>
              <a:xfrm>
                <a:off x="6553200" y="5105400"/>
                <a:ext cx="783670" cy="664209"/>
                <a:chOff x="3864530" y="5516614"/>
                <a:chExt cx="1031368" cy="874149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6DF82644-0255-4A0C-B393-8FCE431EC7E7}"/>
                    </a:ext>
                  </a:extLst>
                </p:cNvPr>
                <p:cNvSpPr/>
                <p:nvPr/>
              </p:nvSpPr>
              <p:spPr>
                <a:xfrm rot="2101605">
                  <a:off x="3864530" y="5516614"/>
                  <a:ext cx="1030210" cy="874149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E3F2B438-441D-4C42-81DF-8C9F84DA4A5B}"/>
                    </a:ext>
                  </a:extLst>
                </p:cNvPr>
                <p:cNvSpPr/>
                <p:nvPr/>
              </p:nvSpPr>
              <p:spPr>
                <a:xfrm>
                  <a:off x="4038600" y="5638800"/>
                  <a:ext cx="838200" cy="609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Moon 87">
                  <a:extLst>
                    <a:ext uri="{FF2B5EF4-FFF2-40B4-BE49-F238E27FC236}">
                      <a16:creationId xmlns:a16="http://schemas.microsoft.com/office/drawing/2014/main" id="{7C19C209-4F70-4077-A2AD-CAFD7D5720E1}"/>
                    </a:ext>
                  </a:extLst>
                </p:cNvPr>
                <p:cNvSpPr/>
                <p:nvPr/>
              </p:nvSpPr>
              <p:spPr>
                <a:xfrm rot="4319138">
                  <a:off x="4314905" y="5563212"/>
                  <a:ext cx="281239" cy="880746"/>
                </a:xfrm>
                <a:prstGeom prst="mo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FDC3EF0-E1DB-44DF-8973-D272129E33A8}"/>
                  </a:ext>
                </a:extLst>
              </p:cNvPr>
              <p:cNvSpPr/>
              <p:nvPr/>
            </p:nvSpPr>
            <p:spPr>
              <a:xfrm rot="3435232" flipH="1">
                <a:off x="7285726" y="3728465"/>
                <a:ext cx="702478" cy="64630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8D95BF9-6843-4D6E-861D-6C6CDB485019}"/>
                  </a:ext>
                </a:extLst>
              </p:cNvPr>
              <p:cNvSpPr/>
              <p:nvPr/>
            </p:nvSpPr>
            <p:spPr>
              <a:xfrm rot="18164768">
                <a:off x="5129153" y="3849437"/>
                <a:ext cx="702478" cy="54941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rapezoid 24">
                <a:extLst>
                  <a:ext uri="{FF2B5EF4-FFF2-40B4-BE49-F238E27FC236}">
                    <a16:creationId xmlns:a16="http://schemas.microsoft.com/office/drawing/2014/main" id="{16AECF9D-CD67-42CB-A0C4-AAEA8E8C56F2}"/>
                  </a:ext>
                </a:extLst>
              </p:cNvPr>
              <p:cNvSpPr/>
              <p:nvPr/>
            </p:nvSpPr>
            <p:spPr>
              <a:xfrm>
                <a:off x="5723526" y="2998024"/>
                <a:ext cx="1648336" cy="2388424"/>
              </a:xfrm>
              <a:prstGeom prst="trapezoid">
                <a:avLst/>
              </a:prstGeom>
              <a:solidFill>
                <a:srgbClr val="D6C58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rapezoid 25">
                <a:extLst>
                  <a:ext uri="{FF2B5EF4-FFF2-40B4-BE49-F238E27FC236}">
                    <a16:creationId xmlns:a16="http://schemas.microsoft.com/office/drawing/2014/main" id="{D36177E5-C184-4E15-9677-96BF6A278400}"/>
                  </a:ext>
                </a:extLst>
              </p:cNvPr>
              <p:cNvSpPr/>
              <p:nvPr/>
            </p:nvSpPr>
            <p:spPr>
              <a:xfrm rot="20676161" flipH="1">
                <a:off x="6823801" y="2650869"/>
                <a:ext cx="1122824" cy="1521686"/>
              </a:xfrm>
              <a:prstGeom prst="trapezoi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rapezoid 26">
                <a:extLst>
                  <a:ext uri="{FF2B5EF4-FFF2-40B4-BE49-F238E27FC236}">
                    <a16:creationId xmlns:a16="http://schemas.microsoft.com/office/drawing/2014/main" id="{4DDF4F71-B996-488F-9A9C-5605D1ACD87A}"/>
                  </a:ext>
                </a:extLst>
              </p:cNvPr>
              <p:cNvSpPr/>
              <p:nvPr/>
            </p:nvSpPr>
            <p:spPr>
              <a:xfrm rot="996339">
                <a:off x="5194823" y="2654208"/>
                <a:ext cx="1122824" cy="1521686"/>
              </a:xfrm>
              <a:prstGeom prst="trapezoi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loud 27">
                <a:extLst>
                  <a:ext uri="{FF2B5EF4-FFF2-40B4-BE49-F238E27FC236}">
                    <a16:creationId xmlns:a16="http://schemas.microsoft.com/office/drawing/2014/main" id="{ED97A358-17B6-4798-B7B6-4EC93184A22F}"/>
                  </a:ext>
                </a:extLst>
              </p:cNvPr>
              <p:cNvSpPr/>
              <p:nvPr/>
            </p:nvSpPr>
            <p:spPr>
              <a:xfrm rot="21374563">
                <a:off x="5105400" y="609600"/>
                <a:ext cx="2884589" cy="3231397"/>
              </a:xfrm>
              <a:prstGeom prst="clou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rapezoid 28">
                <a:extLst>
                  <a:ext uri="{FF2B5EF4-FFF2-40B4-BE49-F238E27FC236}">
                    <a16:creationId xmlns:a16="http://schemas.microsoft.com/office/drawing/2014/main" id="{545B797E-2803-46B3-BEBD-FC3DA9010854}"/>
                  </a:ext>
                </a:extLst>
              </p:cNvPr>
              <p:cNvSpPr/>
              <p:nvPr/>
            </p:nvSpPr>
            <p:spPr>
              <a:xfrm>
                <a:off x="5723526" y="2717033"/>
                <a:ext cx="1648336" cy="2388424"/>
              </a:xfrm>
              <a:prstGeom prst="trapezoi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10DE3D3-6328-4A59-9762-8D42B99EC59B}"/>
                  </a:ext>
                </a:extLst>
              </p:cNvPr>
              <p:cNvSpPr/>
              <p:nvPr/>
            </p:nvSpPr>
            <p:spPr>
              <a:xfrm>
                <a:off x="5517484" y="890591"/>
                <a:ext cx="2060420" cy="196693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Cloud 30">
                <a:extLst>
                  <a:ext uri="{FF2B5EF4-FFF2-40B4-BE49-F238E27FC236}">
                    <a16:creationId xmlns:a16="http://schemas.microsoft.com/office/drawing/2014/main" id="{D2B50674-A24F-4092-9248-31F973557A36}"/>
                  </a:ext>
                </a:extLst>
              </p:cNvPr>
              <p:cNvSpPr/>
              <p:nvPr/>
            </p:nvSpPr>
            <p:spPr>
              <a:xfrm>
                <a:off x="5723526" y="890591"/>
                <a:ext cx="1442294" cy="702478"/>
              </a:xfrm>
              <a:prstGeom prst="clou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rapezoid 31">
                <a:extLst>
                  <a:ext uri="{FF2B5EF4-FFF2-40B4-BE49-F238E27FC236}">
                    <a16:creationId xmlns:a16="http://schemas.microsoft.com/office/drawing/2014/main" id="{2AF4F14E-D0E8-48D6-8D49-225A8C61F24C}"/>
                  </a:ext>
                </a:extLst>
              </p:cNvPr>
              <p:cNvSpPr/>
              <p:nvPr/>
            </p:nvSpPr>
            <p:spPr>
              <a:xfrm rot="996339">
                <a:off x="5123027" y="929546"/>
                <a:ext cx="807082" cy="1888730"/>
              </a:xfrm>
              <a:prstGeom prst="trapezoid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rapezoid 32">
                <a:extLst>
                  <a:ext uri="{FF2B5EF4-FFF2-40B4-BE49-F238E27FC236}">
                    <a16:creationId xmlns:a16="http://schemas.microsoft.com/office/drawing/2014/main" id="{003FEC41-8428-4317-9550-911EE6075D8C}"/>
                  </a:ext>
                </a:extLst>
              </p:cNvPr>
              <p:cNvSpPr/>
              <p:nvPr/>
            </p:nvSpPr>
            <p:spPr>
              <a:xfrm rot="20603661" flipH="1">
                <a:off x="7132702" y="929843"/>
                <a:ext cx="807082" cy="1888730"/>
              </a:xfrm>
              <a:prstGeom prst="trapezoid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Cross 33">
                <a:extLst>
                  <a:ext uri="{FF2B5EF4-FFF2-40B4-BE49-F238E27FC236}">
                    <a16:creationId xmlns:a16="http://schemas.microsoft.com/office/drawing/2014/main" id="{10826826-AB29-4579-BF43-02AFFDFF7951}"/>
                  </a:ext>
                </a:extLst>
              </p:cNvPr>
              <p:cNvSpPr/>
              <p:nvPr/>
            </p:nvSpPr>
            <p:spPr>
              <a:xfrm>
                <a:off x="5723526" y="890591"/>
                <a:ext cx="1648336" cy="421487"/>
              </a:xfrm>
              <a:prstGeom prst="plu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50">
                <a:extLst>
                  <a:ext uri="{FF2B5EF4-FFF2-40B4-BE49-F238E27FC236}">
                    <a16:creationId xmlns:a16="http://schemas.microsoft.com/office/drawing/2014/main" id="{2AC653AF-D52C-475A-9E27-7CE75130FC3F}"/>
                  </a:ext>
                </a:extLst>
              </p:cNvPr>
              <p:cNvGrpSpPr/>
              <p:nvPr/>
            </p:nvGrpSpPr>
            <p:grpSpPr>
              <a:xfrm>
                <a:off x="7010400" y="1295400"/>
                <a:ext cx="505918" cy="1447800"/>
                <a:chOff x="8257082" y="609600"/>
                <a:chExt cx="1045626" cy="3883702"/>
              </a:xfrm>
            </p:grpSpPr>
            <p:sp>
              <p:nvSpPr>
                <p:cNvPr id="75" name="Diamond 40">
                  <a:extLst>
                    <a:ext uri="{FF2B5EF4-FFF2-40B4-BE49-F238E27FC236}">
                      <a16:creationId xmlns:a16="http://schemas.microsoft.com/office/drawing/2014/main" id="{439E9593-FA48-4769-BB9B-DD3377EBCA16}"/>
                    </a:ext>
                  </a:extLst>
                </p:cNvPr>
                <p:cNvSpPr/>
                <p:nvPr/>
              </p:nvSpPr>
              <p:spPr>
                <a:xfrm>
                  <a:off x="8257082" y="1553980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6" name="Group 43">
                  <a:extLst>
                    <a:ext uri="{FF2B5EF4-FFF2-40B4-BE49-F238E27FC236}">
                      <a16:creationId xmlns:a16="http://schemas.microsoft.com/office/drawing/2014/main" id="{248D53B6-FA10-4F99-8A29-E73377750E16}"/>
                    </a:ext>
                  </a:extLst>
                </p:cNvPr>
                <p:cNvGrpSpPr/>
                <p:nvPr/>
              </p:nvGrpSpPr>
              <p:grpSpPr>
                <a:xfrm>
                  <a:off x="8458200" y="609600"/>
                  <a:ext cx="685800" cy="1524000"/>
                  <a:chOff x="8458200" y="609600"/>
                  <a:chExt cx="685800" cy="1524000"/>
                </a:xfrm>
              </p:grpSpPr>
              <p:sp>
                <p:nvSpPr>
                  <p:cNvPr id="84" name="Diamond 39">
                    <a:extLst>
                      <a:ext uri="{FF2B5EF4-FFF2-40B4-BE49-F238E27FC236}">
                        <a16:creationId xmlns:a16="http://schemas.microsoft.com/office/drawing/2014/main" id="{E05CACFE-D211-4A5C-A33E-9CF8614E20A8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Quad Arrow 41">
                    <a:extLst>
                      <a:ext uri="{FF2B5EF4-FFF2-40B4-BE49-F238E27FC236}">
                        <a16:creationId xmlns:a16="http://schemas.microsoft.com/office/drawing/2014/main" id="{3E2FA91B-588B-4B9F-BA44-840716FC72B2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7" name="Diamond 42">
                  <a:extLst>
                    <a:ext uri="{FF2B5EF4-FFF2-40B4-BE49-F238E27FC236}">
                      <a16:creationId xmlns:a16="http://schemas.microsoft.com/office/drawing/2014/main" id="{B6F013E5-2159-4262-97CA-2FF3C57A1E08}"/>
                    </a:ext>
                  </a:extLst>
                </p:cNvPr>
                <p:cNvSpPr/>
                <p:nvPr/>
              </p:nvSpPr>
              <p:spPr>
                <a:xfrm>
                  <a:off x="8994098" y="1601449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8" name="Group 44">
                  <a:extLst>
                    <a:ext uri="{FF2B5EF4-FFF2-40B4-BE49-F238E27FC236}">
                      <a16:creationId xmlns:a16="http://schemas.microsoft.com/office/drawing/2014/main" id="{9F1291D3-BE48-4B96-ADDF-A9C28F934032}"/>
                    </a:ext>
                  </a:extLst>
                </p:cNvPr>
                <p:cNvGrpSpPr/>
                <p:nvPr/>
              </p:nvGrpSpPr>
              <p:grpSpPr>
                <a:xfrm>
                  <a:off x="8458200" y="2209800"/>
                  <a:ext cx="685800" cy="1524000"/>
                  <a:chOff x="8458200" y="609600"/>
                  <a:chExt cx="685800" cy="1524000"/>
                </a:xfrm>
              </p:grpSpPr>
              <p:sp>
                <p:nvSpPr>
                  <p:cNvPr id="82" name="Diamond 81">
                    <a:extLst>
                      <a:ext uri="{FF2B5EF4-FFF2-40B4-BE49-F238E27FC236}">
                        <a16:creationId xmlns:a16="http://schemas.microsoft.com/office/drawing/2014/main" id="{E230EDC7-4672-49D1-B169-B3465DE592DF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Quad Arrow 80">
                    <a:extLst>
                      <a:ext uri="{FF2B5EF4-FFF2-40B4-BE49-F238E27FC236}">
                        <a16:creationId xmlns:a16="http://schemas.microsoft.com/office/drawing/2014/main" id="{E37513ED-CC7C-4D95-B625-41138B02B249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9" name="Diamond 78">
                  <a:extLst>
                    <a:ext uri="{FF2B5EF4-FFF2-40B4-BE49-F238E27FC236}">
                      <a16:creationId xmlns:a16="http://schemas.microsoft.com/office/drawing/2014/main" id="{5E7E35AA-DEBD-4B7F-B655-2C3341FD1229}"/>
                    </a:ext>
                  </a:extLst>
                </p:cNvPr>
                <p:cNvSpPr/>
                <p:nvPr/>
              </p:nvSpPr>
              <p:spPr>
                <a:xfrm>
                  <a:off x="8382000" y="3429000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Diamond 79">
                  <a:extLst>
                    <a:ext uri="{FF2B5EF4-FFF2-40B4-BE49-F238E27FC236}">
                      <a16:creationId xmlns:a16="http://schemas.microsoft.com/office/drawing/2014/main" id="{9AB4AC2C-FC9A-492C-A087-7AF19DD5B251}"/>
                    </a:ext>
                  </a:extLst>
                </p:cNvPr>
                <p:cNvSpPr/>
                <p:nvPr/>
              </p:nvSpPr>
              <p:spPr>
                <a:xfrm>
                  <a:off x="8901659" y="3414010"/>
                  <a:ext cx="311108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Diamond 80">
                  <a:extLst>
                    <a:ext uri="{FF2B5EF4-FFF2-40B4-BE49-F238E27FC236}">
                      <a16:creationId xmlns:a16="http://schemas.microsoft.com/office/drawing/2014/main" id="{0EC07B05-1CFA-46A2-8CFA-BAAD711BBC5F}"/>
                    </a:ext>
                  </a:extLst>
                </p:cNvPr>
                <p:cNvSpPr/>
                <p:nvPr/>
              </p:nvSpPr>
              <p:spPr>
                <a:xfrm>
                  <a:off x="8666813" y="3807502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51">
                <a:extLst>
                  <a:ext uri="{FF2B5EF4-FFF2-40B4-BE49-F238E27FC236}">
                    <a16:creationId xmlns:a16="http://schemas.microsoft.com/office/drawing/2014/main" id="{13E685A7-C7EC-423D-9F5E-A7266E4519CF}"/>
                  </a:ext>
                </a:extLst>
              </p:cNvPr>
              <p:cNvGrpSpPr/>
              <p:nvPr/>
            </p:nvGrpSpPr>
            <p:grpSpPr>
              <a:xfrm>
                <a:off x="5486400" y="1219200"/>
                <a:ext cx="505918" cy="1447800"/>
                <a:chOff x="8257082" y="609600"/>
                <a:chExt cx="1045626" cy="3883702"/>
              </a:xfrm>
            </p:grpSpPr>
            <p:sp>
              <p:nvSpPr>
                <p:cNvPr id="64" name="Diamond 63">
                  <a:extLst>
                    <a:ext uri="{FF2B5EF4-FFF2-40B4-BE49-F238E27FC236}">
                      <a16:creationId xmlns:a16="http://schemas.microsoft.com/office/drawing/2014/main" id="{74D6D24C-827B-4B0D-A046-FFD95220805A}"/>
                    </a:ext>
                  </a:extLst>
                </p:cNvPr>
                <p:cNvSpPr/>
                <p:nvPr/>
              </p:nvSpPr>
              <p:spPr>
                <a:xfrm>
                  <a:off x="8257082" y="1553980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5" name="Group 43">
                  <a:extLst>
                    <a:ext uri="{FF2B5EF4-FFF2-40B4-BE49-F238E27FC236}">
                      <a16:creationId xmlns:a16="http://schemas.microsoft.com/office/drawing/2014/main" id="{456FE8CC-C0EF-459E-9C97-781E0C81004D}"/>
                    </a:ext>
                  </a:extLst>
                </p:cNvPr>
                <p:cNvGrpSpPr/>
                <p:nvPr/>
              </p:nvGrpSpPr>
              <p:grpSpPr>
                <a:xfrm>
                  <a:off x="8458200" y="609600"/>
                  <a:ext cx="685800" cy="1524000"/>
                  <a:chOff x="8458200" y="609600"/>
                  <a:chExt cx="685800" cy="1524000"/>
                </a:xfrm>
              </p:grpSpPr>
              <p:sp>
                <p:nvSpPr>
                  <p:cNvPr id="73" name="Diamond 72">
                    <a:extLst>
                      <a:ext uri="{FF2B5EF4-FFF2-40B4-BE49-F238E27FC236}">
                        <a16:creationId xmlns:a16="http://schemas.microsoft.com/office/drawing/2014/main" id="{D1E99DB9-F8FC-41D0-84D0-B577A4FF9710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Quad Arrow 71">
                    <a:extLst>
                      <a:ext uri="{FF2B5EF4-FFF2-40B4-BE49-F238E27FC236}">
                        <a16:creationId xmlns:a16="http://schemas.microsoft.com/office/drawing/2014/main" id="{FEB17384-1B86-48EA-9E01-4EF5D3EC35FC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6" name="Diamond 65">
                  <a:extLst>
                    <a:ext uri="{FF2B5EF4-FFF2-40B4-BE49-F238E27FC236}">
                      <a16:creationId xmlns:a16="http://schemas.microsoft.com/office/drawing/2014/main" id="{6D976A84-AA6D-431E-B91F-4F05D63AD0FE}"/>
                    </a:ext>
                  </a:extLst>
                </p:cNvPr>
                <p:cNvSpPr/>
                <p:nvPr/>
              </p:nvSpPr>
              <p:spPr>
                <a:xfrm>
                  <a:off x="8994098" y="1601449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7" name="Group 44">
                  <a:extLst>
                    <a:ext uri="{FF2B5EF4-FFF2-40B4-BE49-F238E27FC236}">
                      <a16:creationId xmlns:a16="http://schemas.microsoft.com/office/drawing/2014/main" id="{35B1F341-D312-4386-9F59-5F3507DC75A1}"/>
                    </a:ext>
                  </a:extLst>
                </p:cNvPr>
                <p:cNvGrpSpPr/>
                <p:nvPr/>
              </p:nvGrpSpPr>
              <p:grpSpPr>
                <a:xfrm>
                  <a:off x="8458200" y="2209800"/>
                  <a:ext cx="685800" cy="1524000"/>
                  <a:chOff x="8458200" y="609600"/>
                  <a:chExt cx="685800" cy="1524000"/>
                </a:xfrm>
              </p:grpSpPr>
              <p:sp>
                <p:nvSpPr>
                  <p:cNvPr id="71" name="Diamond 59">
                    <a:extLst>
                      <a:ext uri="{FF2B5EF4-FFF2-40B4-BE49-F238E27FC236}">
                        <a16:creationId xmlns:a16="http://schemas.microsoft.com/office/drawing/2014/main" id="{FB73FACF-3D4F-4B66-A2FB-542A6DFEB043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Quad Arrow 69">
                    <a:extLst>
                      <a:ext uri="{FF2B5EF4-FFF2-40B4-BE49-F238E27FC236}">
                        <a16:creationId xmlns:a16="http://schemas.microsoft.com/office/drawing/2014/main" id="{A6A970B4-C8D9-405C-ABDD-6C63E199A0FA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8" name="Diamond 67">
                  <a:extLst>
                    <a:ext uri="{FF2B5EF4-FFF2-40B4-BE49-F238E27FC236}">
                      <a16:creationId xmlns:a16="http://schemas.microsoft.com/office/drawing/2014/main" id="{C97CE6F6-0B3C-4A73-B0B2-6B0C1C4E7765}"/>
                    </a:ext>
                  </a:extLst>
                </p:cNvPr>
                <p:cNvSpPr/>
                <p:nvPr/>
              </p:nvSpPr>
              <p:spPr>
                <a:xfrm>
                  <a:off x="8382000" y="3429000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Diamond 57">
                  <a:extLst>
                    <a:ext uri="{FF2B5EF4-FFF2-40B4-BE49-F238E27FC236}">
                      <a16:creationId xmlns:a16="http://schemas.microsoft.com/office/drawing/2014/main" id="{9064933C-549A-49D3-83E5-666E9272AA79}"/>
                    </a:ext>
                  </a:extLst>
                </p:cNvPr>
                <p:cNvSpPr/>
                <p:nvPr/>
              </p:nvSpPr>
              <p:spPr>
                <a:xfrm>
                  <a:off x="8901659" y="3414010"/>
                  <a:ext cx="311108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Diamond 69">
                  <a:extLst>
                    <a:ext uri="{FF2B5EF4-FFF2-40B4-BE49-F238E27FC236}">
                      <a16:creationId xmlns:a16="http://schemas.microsoft.com/office/drawing/2014/main" id="{5638A050-3E18-46EE-9F3C-CD178918A5E7}"/>
                    </a:ext>
                  </a:extLst>
                </p:cNvPr>
                <p:cNvSpPr/>
                <p:nvPr/>
              </p:nvSpPr>
              <p:spPr>
                <a:xfrm>
                  <a:off x="8666813" y="3807502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102">
                <a:extLst>
                  <a:ext uri="{FF2B5EF4-FFF2-40B4-BE49-F238E27FC236}">
                    <a16:creationId xmlns:a16="http://schemas.microsoft.com/office/drawing/2014/main" id="{39757CC1-9695-42F8-AA63-A90C17AB0EE7}"/>
                  </a:ext>
                </a:extLst>
              </p:cNvPr>
              <p:cNvGrpSpPr/>
              <p:nvPr/>
            </p:nvGrpSpPr>
            <p:grpSpPr>
              <a:xfrm>
                <a:off x="5943600" y="2743200"/>
                <a:ext cx="1261672" cy="1350364"/>
                <a:chOff x="7912643" y="1528673"/>
                <a:chExt cx="1972825" cy="2562393"/>
              </a:xfrm>
            </p:grpSpPr>
            <p:sp>
              <p:nvSpPr>
                <p:cNvPr id="38" name="Diamond 37">
                  <a:extLst>
                    <a:ext uri="{FF2B5EF4-FFF2-40B4-BE49-F238E27FC236}">
                      <a16:creationId xmlns:a16="http://schemas.microsoft.com/office/drawing/2014/main" id="{DB71A265-F0BA-4375-8C12-173418AE28BA}"/>
                    </a:ext>
                  </a:extLst>
                </p:cNvPr>
                <p:cNvSpPr/>
                <p:nvPr/>
              </p:nvSpPr>
              <p:spPr>
                <a:xfrm rot="20525627">
                  <a:off x="7912643" y="2112758"/>
                  <a:ext cx="247390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9" name="Group 43">
                  <a:extLst>
                    <a:ext uri="{FF2B5EF4-FFF2-40B4-BE49-F238E27FC236}">
                      <a16:creationId xmlns:a16="http://schemas.microsoft.com/office/drawing/2014/main" id="{083F6B80-32D9-4EA0-8349-0F4D66A91C4A}"/>
                    </a:ext>
                  </a:extLst>
                </p:cNvPr>
                <p:cNvGrpSpPr/>
                <p:nvPr/>
              </p:nvGrpSpPr>
              <p:grpSpPr>
                <a:xfrm rot="20525627">
                  <a:off x="7976344" y="1547928"/>
                  <a:ext cx="549754" cy="777441"/>
                  <a:chOff x="8458200" y="609600"/>
                  <a:chExt cx="685800" cy="1524000"/>
                </a:xfrm>
              </p:grpSpPr>
              <p:sp>
                <p:nvSpPr>
                  <p:cNvPr id="62" name="Diamond 61">
                    <a:extLst>
                      <a:ext uri="{FF2B5EF4-FFF2-40B4-BE49-F238E27FC236}">
                        <a16:creationId xmlns:a16="http://schemas.microsoft.com/office/drawing/2014/main" id="{F3A885C6-49E9-4127-9470-908645DFDC61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Quad Arrow 60">
                    <a:extLst>
                      <a:ext uri="{FF2B5EF4-FFF2-40B4-BE49-F238E27FC236}">
                        <a16:creationId xmlns:a16="http://schemas.microsoft.com/office/drawing/2014/main" id="{14BF15BF-524C-4B57-94AA-F6C48826E125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0" name="Diamond 39">
                  <a:extLst>
                    <a:ext uri="{FF2B5EF4-FFF2-40B4-BE49-F238E27FC236}">
                      <a16:creationId xmlns:a16="http://schemas.microsoft.com/office/drawing/2014/main" id="{E38E5940-971A-48FA-A935-F1476148DC0B}"/>
                    </a:ext>
                  </a:extLst>
                </p:cNvPr>
                <p:cNvSpPr/>
                <p:nvPr/>
              </p:nvSpPr>
              <p:spPr>
                <a:xfrm rot="20525627">
                  <a:off x="8482280" y="1954150"/>
                  <a:ext cx="247390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" name="Group 44">
                  <a:extLst>
                    <a:ext uri="{FF2B5EF4-FFF2-40B4-BE49-F238E27FC236}">
                      <a16:creationId xmlns:a16="http://schemas.microsoft.com/office/drawing/2014/main" id="{99D4D91D-9655-43E9-9180-0BE40A775690}"/>
                    </a:ext>
                  </a:extLst>
                </p:cNvPr>
                <p:cNvGrpSpPr/>
                <p:nvPr/>
              </p:nvGrpSpPr>
              <p:grpSpPr>
                <a:xfrm rot="20525627">
                  <a:off x="8227328" y="2324700"/>
                  <a:ext cx="549754" cy="777441"/>
                  <a:chOff x="8458200" y="609600"/>
                  <a:chExt cx="685800" cy="1524000"/>
                </a:xfrm>
              </p:grpSpPr>
              <p:sp>
                <p:nvSpPr>
                  <p:cNvPr id="60" name="Diamond 59">
                    <a:extLst>
                      <a:ext uri="{FF2B5EF4-FFF2-40B4-BE49-F238E27FC236}">
                        <a16:creationId xmlns:a16="http://schemas.microsoft.com/office/drawing/2014/main" id="{31F469A2-1CC1-4732-889A-7F1AFD694844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Quad Arrow 58">
                    <a:extLst>
                      <a:ext uri="{FF2B5EF4-FFF2-40B4-BE49-F238E27FC236}">
                        <a16:creationId xmlns:a16="http://schemas.microsoft.com/office/drawing/2014/main" id="{BEAAD54D-70CE-47B2-B25E-BF7467731E97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2" name="Diamond 41">
                  <a:extLst>
                    <a:ext uri="{FF2B5EF4-FFF2-40B4-BE49-F238E27FC236}">
                      <a16:creationId xmlns:a16="http://schemas.microsoft.com/office/drawing/2014/main" id="{8EA53896-C483-4D68-9F2C-F69E6A1403D6}"/>
                    </a:ext>
                  </a:extLst>
                </p:cNvPr>
                <p:cNvSpPr/>
                <p:nvPr/>
              </p:nvSpPr>
              <p:spPr>
                <a:xfrm rot="20525627">
                  <a:off x="8302017" y="2992145"/>
                  <a:ext cx="247390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Diamond 42">
                  <a:extLst>
                    <a:ext uri="{FF2B5EF4-FFF2-40B4-BE49-F238E27FC236}">
                      <a16:creationId xmlns:a16="http://schemas.microsoft.com/office/drawing/2014/main" id="{08447A23-8DED-4EA8-BFEF-65E6D1D05D2C}"/>
                    </a:ext>
                  </a:extLst>
                </p:cNvPr>
                <p:cNvSpPr/>
                <p:nvPr/>
              </p:nvSpPr>
              <p:spPr>
                <a:xfrm rot="20525627">
                  <a:off x="8696011" y="2856482"/>
                  <a:ext cx="249392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Diamond 43">
                  <a:extLst>
                    <a:ext uri="{FF2B5EF4-FFF2-40B4-BE49-F238E27FC236}">
                      <a16:creationId xmlns:a16="http://schemas.microsoft.com/office/drawing/2014/main" id="{5DAA6771-68B2-4552-BF62-5D9B5C909634}"/>
                    </a:ext>
                  </a:extLst>
                </p:cNvPr>
                <p:cNvSpPr/>
                <p:nvPr/>
              </p:nvSpPr>
              <p:spPr>
                <a:xfrm rot="20525627">
                  <a:off x="8578638" y="3105681"/>
                  <a:ext cx="247390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" name="Group 87">
                  <a:extLst>
                    <a:ext uri="{FF2B5EF4-FFF2-40B4-BE49-F238E27FC236}">
                      <a16:creationId xmlns:a16="http://schemas.microsoft.com/office/drawing/2014/main" id="{5F728DD7-7E9B-4CB8-B81F-871E6B7F68E0}"/>
                    </a:ext>
                  </a:extLst>
                </p:cNvPr>
                <p:cNvGrpSpPr/>
                <p:nvPr/>
              </p:nvGrpSpPr>
              <p:grpSpPr>
                <a:xfrm rot="1074373" flipH="1">
                  <a:off x="9047268" y="1528673"/>
                  <a:ext cx="838200" cy="1981200"/>
                  <a:chOff x="8257082" y="609600"/>
                  <a:chExt cx="1045626" cy="3883702"/>
                </a:xfrm>
              </p:grpSpPr>
              <p:sp>
                <p:nvSpPr>
                  <p:cNvPr id="49" name="Diamond 48">
                    <a:extLst>
                      <a:ext uri="{FF2B5EF4-FFF2-40B4-BE49-F238E27FC236}">
                        <a16:creationId xmlns:a16="http://schemas.microsoft.com/office/drawing/2014/main" id="{0E5A07F0-33B9-4617-827C-2F0A57086C16}"/>
                      </a:ext>
                    </a:extLst>
                  </p:cNvPr>
                  <p:cNvSpPr/>
                  <p:nvPr/>
                </p:nvSpPr>
                <p:spPr>
                  <a:xfrm>
                    <a:off x="8257082" y="1553980"/>
                    <a:ext cx="308610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0" name="Group 43">
                    <a:extLst>
                      <a:ext uri="{FF2B5EF4-FFF2-40B4-BE49-F238E27FC236}">
                        <a16:creationId xmlns:a16="http://schemas.microsoft.com/office/drawing/2014/main" id="{D43B5739-8D4F-42BC-9678-9D7157C7B309}"/>
                      </a:ext>
                    </a:extLst>
                  </p:cNvPr>
                  <p:cNvGrpSpPr/>
                  <p:nvPr/>
                </p:nvGrpSpPr>
                <p:grpSpPr>
                  <a:xfrm>
                    <a:off x="8458200" y="609600"/>
                    <a:ext cx="685800" cy="1524000"/>
                    <a:chOff x="8458200" y="609600"/>
                    <a:chExt cx="685800" cy="1524000"/>
                  </a:xfrm>
                </p:grpSpPr>
                <p:sp>
                  <p:nvSpPr>
                    <p:cNvPr id="58" name="Diamond 57">
                      <a:extLst>
                        <a:ext uri="{FF2B5EF4-FFF2-40B4-BE49-F238E27FC236}">
                          <a16:creationId xmlns:a16="http://schemas.microsoft.com/office/drawing/2014/main" id="{0AB99CFF-1972-4B1A-98B3-935409B348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58200" y="609600"/>
                      <a:ext cx="685800" cy="1524000"/>
                    </a:xfrm>
                    <a:prstGeom prst="diamond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Quad Arrow 56">
                      <a:extLst>
                        <a:ext uri="{FF2B5EF4-FFF2-40B4-BE49-F238E27FC236}">
                          <a16:creationId xmlns:a16="http://schemas.microsoft.com/office/drawing/2014/main" id="{7660CAF7-796E-43F2-9EA7-31F9B36C76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5662" y="1064302"/>
                      <a:ext cx="562132" cy="624590"/>
                    </a:xfrm>
                    <a:prstGeom prst="quadArrow">
                      <a:avLst>
                        <a:gd name="adj1" fmla="val 20712"/>
                        <a:gd name="adj2" fmla="val 32336"/>
                        <a:gd name="adj3" fmla="val 25182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1" name="Diamond 50">
                    <a:extLst>
                      <a:ext uri="{FF2B5EF4-FFF2-40B4-BE49-F238E27FC236}">
                        <a16:creationId xmlns:a16="http://schemas.microsoft.com/office/drawing/2014/main" id="{83D5718B-EE78-45F0-AFA4-03B17371A42F}"/>
                      </a:ext>
                    </a:extLst>
                  </p:cNvPr>
                  <p:cNvSpPr/>
                  <p:nvPr/>
                </p:nvSpPr>
                <p:spPr>
                  <a:xfrm>
                    <a:off x="8994098" y="1601449"/>
                    <a:ext cx="308610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2" name="Group 727">
                    <a:extLst>
                      <a:ext uri="{FF2B5EF4-FFF2-40B4-BE49-F238E27FC236}">
                        <a16:creationId xmlns:a16="http://schemas.microsoft.com/office/drawing/2014/main" id="{5C304FF7-B08E-498D-AB7C-4326A47F3417}"/>
                      </a:ext>
                    </a:extLst>
                  </p:cNvPr>
                  <p:cNvGrpSpPr/>
                  <p:nvPr/>
                </p:nvGrpSpPr>
                <p:grpSpPr>
                  <a:xfrm>
                    <a:off x="8458200" y="2209800"/>
                    <a:ext cx="685800" cy="1524000"/>
                    <a:chOff x="8458200" y="609600"/>
                    <a:chExt cx="685800" cy="1524000"/>
                  </a:xfrm>
                </p:grpSpPr>
                <p:sp>
                  <p:nvSpPr>
                    <p:cNvPr id="56" name="Diamond 55">
                      <a:extLst>
                        <a:ext uri="{FF2B5EF4-FFF2-40B4-BE49-F238E27FC236}">
                          <a16:creationId xmlns:a16="http://schemas.microsoft.com/office/drawing/2014/main" id="{AF248737-AA5B-4B3A-979B-71E6DA9379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58200" y="609600"/>
                      <a:ext cx="685800" cy="1524000"/>
                    </a:xfrm>
                    <a:prstGeom prst="diamond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Quad Arrow 54">
                      <a:extLst>
                        <a:ext uri="{FF2B5EF4-FFF2-40B4-BE49-F238E27FC236}">
                          <a16:creationId xmlns:a16="http://schemas.microsoft.com/office/drawing/2014/main" id="{F240B7ED-DD97-4181-96CE-F2C22677F5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5662" y="1064302"/>
                      <a:ext cx="562132" cy="624590"/>
                    </a:xfrm>
                    <a:prstGeom prst="quadArrow">
                      <a:avLst>
                        <a:gd name="adj1" fmla="val 20712"/>
                        <a:gd name="adj2" fmla="val 32336"/>
                        <a:gd name="adj3" fmla="val 25182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3" name="Diamond 52">
                    <a:extLst>
                      <a:ext uri="{FF2B5EF4-FFF2-40B4-BE49-F238E27FC236}">
                        <a16:creationId xmlns:a16="http://schemas.microsoft.com/office/drawing/2014/main" id="{952B27E5-C86C-41EF-AF63-E28303CA5938}"/>
                      </a:ext>
                    </a:extLst>
                  </p:cNvPr>
                  <p:cNvSpPr/>
                  <p:nvPr/>
                </p:nvSpPr>
                <p:spPr>
                  <a:xfrm>
                    <a:off x="8382000" y="3429000"/>
                    <a:ext cx="308610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Diamond 53">
                    <a:extLst>
                      <a:ext uri="{FF2B5EF4-FFF2-40B4-BE49-F238E27FC236}">
                        <a16:creationId xmlns:a16="http://schemas.microsoft.com/office/drawing/2014/main" id="{FDA4AE0D-C087-4F69-8E47-0D96A05925A8}"/>
                      </a:ext>
                    </a:extLst>
                  </p:cNvPr>
                  <p:cNvSpPr/>
                  <p:nvPr/>
                </p:nvSpPr>
                <p:spPr>
                  <a:xfrm>
                    <a:off x="8901659" y="3414010"/>
                    <a:ext cx="311108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Diamond 54">
                    <a:extLst>
                      <a:ext uri="{FF2B5EF4-FFF2-40B4-BE49-F238E27FC236}">
                        <a16:creationId xmlns:a16="http://schemas.microsoft.com/office/drawing/2014/main" id="{4DDD6E18-EE8B-46EE-AA8C-0A7E8F8C753F}"/>
                      </a:ext>
                    </a:extLst>
                  </p:cNvPr>
                  <p:cNvSpPr/>
                  <p:nvPr/>
                </p:nvSpPr>
                <p:spPr>
                  <a:xfrm>
                    <a:off x="8666813" y="3807502"/>
                    <a:ext cx="308610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" name="Group 363">
                  <a:extLst>
                    <a:ext uri="{FF2B5EF4-FFF2-40B4-BE49-F238E27FC236}">
                      <a16:creationId xmlns:a16="http://schemas.microsoft.com/office/drawing/2014/main" id="{7761CCFF-BA57-47F8-8FE6-6965BEECB919}"/>
                    </a:ext>
                  </a:extLst>
                </p:cNvPr>
                <p:cNvGrpSpPr/>
                <p:nvPr/>
              </p:nvGrpSpPr>
              <p:grpSpPr>
                <a:xfrm>
                  <a:off x="8530981" y="3075677"/>
                  <a:ext cx="747930" cy="1015389"/>
                  <a:chOff x="8458200" y="609600"/>
                  <a:chExt cx="685800" cy="1524000"/>
                </a:xfrm>
              </p:grpSpPr>
              <p:sp>
                <p:nvSpPr>
                  <p:cNvPr id="47" name="Diamond 46">
                    <a:extLst>
                      <a:ext uri="{FF2B5EF4-FFF2-40B4-BE49-F238E27FC236}">
                        <a16:creationId xmlns:a16="http://schemas.microsoft.com/office/drawing/2014/main" id="{F927F8F9-A746-4942-8339-09E007506793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Quad Arrow 45">
                    <a:extLst>
                      <a:ext uri="{FF2B5EF4-FFF2-40B4-BE49-F238E27FC236}">
                        <a16:creationId xmlns:a16="http://schemas.microsoft.com/office/drawing/2014/main" id="{8E1DBA9B-BCEA-4F9F-A383-09F007099665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00" name="Group 36">
              <a:extLst>
                <a:ext uri="{FF2B5EF4-FFF2-40B4-BE49-F238E27FC236}">
                  <a16:creationId xmlns:a16="http://schemas.microsoft.com/office/drawing/2014/main" id="{462BC10C-7A25-4007-9A4F-A5369D423263}"/>
                </a:ext>
              </a:extLst>
            </p:cNvPr>
            <p:cNvGrpSpPr/>
            <p:nvPr/>
          </p:nvGrpSpPr>
          <p:grpSpPr>
            <a:xfrm flipH="1">
              <a:off x="2352198" y="4671507"/>
              <a:ext cx="441697" cy="470393"/>
              <a:chOff x="3874062" y="784598"/>
              <a:chExt cx="2983938" cy="3177802"/>
            </a:xfrm>
          </p:grpSpPr>
          <p:sp>
            <p:nvSpPr>
              <p:cNvPr id="102" name="Round Same Side Corner Rectangle 195">
                <a:extLst>
                  <a:ext uri="{FF2B5EF4-FFF2-40B4-BE49-F238E27FC236}">
                    <a16:creationId xmlns:a16="http://schemas.microsoft.com/office/drawing/2014/main" id="{4FCB114C-E8BC-4B57-8E71-296B78C632B0}"/>
                  </a:ext>
                </a:extLst>
              </p:cNvPr>
              <p:cNvSpPr/>
              <p:nvPr/>
            </p:nvSpPr>
            <p:spPr>
              <a:xfrm rot="17626500">
                <a:off x="3934271" y="2736376"/>
                <a:ext cx="738807" cy="8592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Block Arc 102">
                <a:extLst>
                  <a:ext uri="{FF2B5EF4-FFF2-40B4-BE49-F238E27FC236}">
                    <a16:creationId xmlns:a16="http://schemas.microsoft.com/office/drawing/2014/main" id="{133365C3-D650-4C0F-B644-46EA5B7B0AFE}"/>
                  </a:ext>
                </a:extLst>
              </p:cNvPr>
              <p:cNvSpPr/>
              <p:nvPr/>
            </p:nvSpPr>
            <p:spPr>
              <a:xfrm rot="2771005">
                <a:off x="5588602" y="2343252"/>
                <a:ext cx="1219200" cy="990600"/>
              </a:xfrm>
              <a:prstGeom prst="blockArc">
                <a:avLst>
                  <a:gd name="adj1" fmla="val 9300456"/>
                  <a:gd name="adj2" fmla="val 0"/>
                  <a:gd name="adj3" fmla="val 2500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3B3BBE26-05FE-4501-A808-BE97AA631B51}"/>
                  </a:ext>
                </a:extLst>
              </p:cNvPr>
              <p:cNvSpPr/>
              <p:nvPr/>
            </p:nvSpPr>
            <p:spPr>
              <a:xfrm>
                <a:off x="4267200" y="2590800"/>
                <a:ext cx="2590800" cy="1371600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B3743ED6-0DBB-40D0-95EF-F72AF31E791C}"/>
                  </a:ext>
                </a:extLst>
              </p:cNvPr>
              <p:cNvSpPr/>
              <p:nvPr/>
            </p:nvSpPr>
            <p:spPr>
              <a:xfrm>
                <a:off x="4648200" y="2819400"/>
                <a:ext cx="1151467" cy="6096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70F75F5E-8DAD-4B72-BA00-197FE7C841DD}"/>
                  </a:ext>
                </a:extLst>
              </p:cNvPr>
              <p:cNvSpPr/>
              <p:nvPr/>
            </p:nvSpPr>
            <p:spPr>
              <a:xfrm rot="18906581">
                <a:off x="4080013" y="2867266"/>
                <a:ext cx="222009" cy="20906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61C69BD1-FCB5-43CB-A184-454CB0114660}"/>
                  </a:ext>
                </a:extLst>
              </p:cNvPr>
              <p:cNvSpPr/>
              <p:nvPr/>
            </p:nvSpPr>
            <p:spPr>
              <a:xfrm rot="17362413">
                <a:off x="4078001" y="2966237"/>
                <a:ext cx="756587" cy="400546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Double Wave 107">
                <a:extLst>
                  <a:ext uri="{FF2B5EF4-FFF2-40B4-BE49-F238E27FC236}">
                    <a16:creationId xmlns:a16="http://schemas.microsoft.com/office/drawing/2014/main" id="{DCF1AFB6-1C32-4760-9BE3-D8338CD0187A}"/>
                  </a:ext>
                </a:extLst>
              </p:cNvPr>
              <p:cNvSpPr/>
              <p:nvPr/>
            </p:nvSpPr>
            <p:spPr>
              <a:xfrm rot="16665967">
                <a:off x="3064889" y="1681769"/>
                <a:ext cx="2283810" cy="489467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solidFill>
                <a:srgbClr val="FFFF8F"/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8D89ADD0-1DD4-4720-BCBB-B7C207074033}"/>
              </a:ext>
            </a:extLst>
          </p:cNvPr>
          <p:cNvGrpSpPr/>
          <p:nvPr/>
        </p:nvGrpSpPr>
        <p:grpSpPr>
          <a:xfrm>
            <a:off x="1685547" y="875597"/>
            <a:ext cx="1842275" cy="1837200"/>
            <a:chOff x="1533275" y="712984"/>
            <a:chExt cx="2065523" cy="2059833"/>
          </a:xfrm>
        </p:grpSpPr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A448FF68-AB73-4810-B096-47C46272AAEB}"/>
                </a:ext>
              </a:extLst>
            </p:cNvPr>
            <p:cNvGrpSpPr/>
            <p:nvPr/>
          </p:nvGrpSpPr>
          <p:grpSpPr>
            <a:xfrm>
              <a:off x="1533275" y="1248375"/>
              <a:ext cx="2065523" cy="1442730"/>
              <a:chOff x="870283" y="3655995"/>
              <a:chExt cx="2193360" cy="1532022"/>
            </a:xfrm>
          </p:grpSpPr>
          <p:sp>
            <p:nvSpPr>
              <p:cNvPr id="315" name="Rectangle: Rounded Corners 314">
                <a:extLst>
                  <a:ext uri="{FF2B5EF4-FFF2-40B4-BE49-F238E27FC236}">
                    <a16:creationId xmlns:a16="http://schemas.microsoft.com/office/drawing/2014/main" id="{DE681B5D-827E-4C63-B62A-BF3D67E39A14}"/>
                  </a:ext>
                </a:extLst>
              </p:cNvPr>
              <p:cNvSpPr/>
              <p:nvPr/>
            </p:nvSpPr>
            <p:spPr>
              <a:xfrm>
                <a:off x="1010653" y="4129238"/>
                <a:ext cx="1982804" cy="789271"/>
              </a:xfrm>
              <a:prstGeom prst="roundRect">
                <a:avLst>
                  <a:gd name="adj" fmla="val 20732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: Rounded Corners 315">
                <a:extLst>
                  <a:ext uri="{FF2B5EF4-FFF2-40B4-BE49-F238E27FC236}">
                    <a16:creationId xmlns:a16="http://schemas.microsoft.com/office/drawing/2014/main" id="{B041D15B-DC8F-41EE-9B29-A4B0118ED32E}"/>
                  </a:ext>
                </a:extLst>
              </p:cNvPr>
              <p:cNvSpPr/>
              <p:nvPr/>
            </p:nvSpPr>
            <p:spPr>
              <a:xfrm rot="16200000">
                <a:off x="244642" y="4281636"/>
                <a:ext cx="1532022" cy="280739"/>
              </a:xfrm>
              <a:prstGeom prst="roundRect">
                <a:avLst>
                  <a:gd name="adj" fmla="val 20732"/>
                </a:avLst>
              </a:prstGeom>
              <a:solidFill>
                <a:srgbClr val="F1B25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: Rounded Corners 316">
                <a:extLst>
                  <a:ext uri="{FF2B5EF4-FFF2-40B4-BE49-F238E27FC236}">
                    <a16:creationId xmlns:a16="http://schemas.microsoft.com/office/drawing/2014/main" id="{A467D22B-B91F-4AA9-98E2-7DBFC6525678}"/>
                  </a:ext>
                </a:extLst>
              </p:cNvPr>
              <p:cNvSpPr/>
              <p:nvPr/>
            </p:nvSpPr>
            <p:spPr>
              <a:xfrm rot="16200000">
                <a:off x="2387066" y="4511440"/>
                <a:ext cx="1212783" cy="140370"/>
              </a:xfrm>
              <a:prstGeom prst="roundRect">
                <a:avLst>
                  <a:gd name="adj" fmla="val 20732"/>
                </a:avLst>
              </a:prstGeom>
              <a:solidFill>
                <a:srgbClr val="F1B25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3" name="Group 114">
              <a:extLst>
                <a:ext uri="{FF2B5EF4-FFF2-40B4-BE49-F238E27FC236}">
                  <a16:creationId xmlns:a16="http://schemas.microsoft.com/office/drawing/2014/main" id="{0F4487CC-70A8-42BF-B654-E9C3BE7CFB24}"/>
                </a:ext>
              </a:extLst>
            </p:cNvPr>
            <p:cNvGrpSpPr/>
            <p:nvPr/>
          </p:nvGrpSpPr>
          <p:grpSpPr>
            <a:xfrm rot="20023686">
              <a:off x="2289122" y="712984"/>
              <a:ext cx="842074" cy="1894754"/>
              <a:chOff x="4910777" y="685800"/>
              <a:chExt cx="2578226" cy="4724400"/>
            </a:xfrm>
            <a:scene3d>
              <a:camera prst="isometricTopUp"/>
              <a:lightRig rig="threePt" dir="t"/>
            </a:scene3d>
          </p:grpSpPr>
          <p:sp>
            <p:nvSpPr>
              <p:cNvPr id="394" name="Oval 203">
                <a:extLst>
                  <a:ext uri="{FF2B5EF4-FFF2-40B4-BE49-F238E27FC236}">
                    <a16:creationId xmlns:a16="http://schemas.microsoft.com/office/drawing/2014/main" id="{84467C13-DFE9-4E0E-B91D-EE08EB876F9F}"/>
                  </a:ext>
                </a:extLst>
              </p:cNvPr>
              <p:cNvSpPr/>
              <p:nvPr/>
            </p:nvSpPr>
            <p:spPr>
              <a:xfrm rot="2542647">
                <a:off x="4910777" y="3037823"/>
                <a:ext cx="482859" cy="74022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204">
                <a:extLst>
                  <a:ext uri="{FF2B5EF4-FFF2-40B4-BE49-F238E27FC236}">
                    <a16:creationId xmlns:a16="http://schemas.microsoft.com/office/drawing/2014/main" id="{D7267C69-32F9-4871-92A4-A987B8387582}"/>
                  </a:ext>
                </a:extLst>
              </p:cNvPr>
              <p:cNvSpPr/>
              <p:nvPr/>
            </p:nvSpPr>
            <p:spPr>
              <a:xfrm rot="19057353" flipH="1">
                <a:off x="7006144" y="2981582"/>
                <a:ext cx="482859" cy="74022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20D27F8E-F832-452B-BBAC-1C7E5F965CD0}"/>
                  </a:ext>
                </a:extLst>
              </p:cNvPr>
              <p:cNvSpPr/>
              <p:nvPr/>
            </p:nvSpPr>
            <p:spPr>
              <a:xfrm rot="2500661">
                <a:off x="5424924" y="4527636"/>
                <a:ext cx="624161" cy="882564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4B5CC8B3-0B8A-4575-BD29-97476D099F42}"/>
                  </a:ext>
                </a:extLst>
              </p:cNvPr>
              <p:cNvSpPr/>
              <p:nvPr/>
            </p:nvSpPr>
            <p:spPr>
              <a:xfrm rot="19779230">
                <a:off x="6235668" y="4526990"/>
                <a:ext cx="624161" cy="882564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43DFE68A-37A9-47CF-96B5-1584B8FC7C75}"/>
                  </a:ext>
                </a:extLst>
              </p:cNvPr>
              <p:cNvSpPr/>
              <p:nvPr/>
            </p:nvSpPr>
            <p:spPr>
              <a:xfrm rot="19779230">
                <a:off x="6107340" y="4261022"/>
                <a:ext cx="624161" cy="92154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17E53543-8C59-4E16-8590-7CA56D20A0D9}"/>
                  </a:ext>
                </a:extLst>
              </p:cNvPr>
              <p:cNvSpPr/>
              <p:nvPr/>
            </p:nvSpPr>
            <p:spPr>
              <a:xfrm rot="2542647">
                <a:off x="5526336" y="4319583"/>
                <a:ext cx="624161" cy="92154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ounded Rectangle 306">
                <a:extLst>
                  <a:ext uri="{FF2B5EF4-FFF2-40B4-BE49-F238E27FC236}">
                    <a16:creationId xmlns:a16="http://schemas.microsoft.com/office/drawing/2014/main" id="{8702251C-9534-4E49-A616-A2A3D813AD67}"/>
                  </a:ext>
                </a:extLst>
              </p:cNvPr>
              <p:cNvSpPr/>
              <p:nvPr/>
            </p:nvSpPr>
            <p:spPr>
              <a:xfrm rot="1554746" flipH="1">
                <a:off x="5071300" y="2132878"/>
                <a:ext cx="651250" cy="138873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ounded Rectangle 307">
                <a:extLst>
                  <a:ext uri="{FF2B5EF4-FFF2-40B4-BE49-F238E27FC236}">
                    <a16:creationId xmlns:a16="http://schemas.microsoft.com/office/drawing/2014/main" id="{BDCB4C73-B1A5-4F03-BCF4-C0C1FE9B1098}"/>
                  </a:ext>
                </a:extLst>
              </p:cNvPr>
              <p:cNvSpPr/>
              <p:nvPr/>
            </p:nvSpPr>
            <p:spPr>
              <a:xfrm rot="19580082">
                <a:off x="6534823" y="2259839"/>
                <a:ext cx="651250" cy="115701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Trapezoid 401">
                <a:extLst>
                  <a:ext uri="{FF2B5EF4-FFF2-40B4-BE49-F238E27FC236}">
                    <a16:creationId xmlns:a16="http://schemas.microsoft.com/office/drawing/2014/main" id="{6641BADC-F6E7-4A95-9175-B20D76F4E5DB}"/>
                  </a:ext>
                </a:extLst>
              </p:cNvPr>
              <p:cNvSpPr/>
              <p:nvPr/>
            </p:nvSpPr>
            <p:spPr>
              <a:xfrm>
                <a:off x="5258417" y="2390073"/>
                <a:ext cx="1733782" cy="1777262"/>
              </a:xfrm>
              <a:prstGeom prst="trapezoi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969EB3C5-69F6-438A-9556-4C9DC9527D01}"/>
                  </a:ext>
                </a:extLst>
              </p:cNvPr>
              <p:cNvSpPr/>
              <p:nvPr/>
            </p:nvSpPr>
            <p:spPr>
              <a:xfrm>
                <a:off x="5341713" y="817449"/>
                <a:ext cx="1456377" cy="164561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Trapezoid 403">
                <a:extLst>
                  <a:ext uri="{FF2B5EF4-FFF2-40B4-BE49-F238E27FC236}">
                    <a16:creationId xmlns:a16="http://schemas.microsoft.com/office/drawing/2014/main" id="{C813FAB4-D958-4CDA-9080-69235FBB66E6}"/>
                  </a:ext>
                </a:extLst>
              </p:cNvPr>
              <p:cNvSpPr/>
              <p:nvPr/>
            </p:nvSpPr>
            <p:spPr>
              <a:xfrm>
                <a:off x="5105400" y="4114800"/>
                <a:ext cx="2029918" cy="658245"/>
              </a:xfrm>
              <a:prstGeom prst="trapezoid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Block Arc 404">
                <a:extLst>
                  <a:ext uri="{FF2B5EF4-FFF2-40B4-BE49-F238E27FC236}">
                    <a16:creationId xmlns:a16="http://schemas.microsoft.com/office/drawing/2014/main" id="{48A0A7AC-FFA0-45C0-9CFE-E84C9BEDF25F}"/>
                  </a:ext>
                </a:extLst>
              </p:cNvPr>
              <p:cNvSpPr/>
              <p:nvPr/>
            </p:nvSpPr>
            <p:spPr>
              <a:xfrm>
                <a:off x="5419374" y="4832745"/>
                <a:ext cx="693513" cy="197474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6" name="Block Arc 405">
                <a:extLst>
                  <a:ext uri="{FF2B5EF4-FFF2-40B4-BE49-F238E27FC236}">
                    <a16:creationId xmlns:a16="http://schemas.microsoft.com/office/drawing/2014/main" id="{4A2EB0F2-7AD4-436E-8F39-74C0D3709F0B}"/>
                  </a:ext>
                </a:extLst>
              </p:cNvPr>
              <p:cNvSpPr/>
              <p:nvPr/>
            </p:nvSpPr>
            <p:spPr>
              <a:xfrm rot="21278537">
                <a:off x="6190436" y="4797221"/>
                <a:ext cx="693513" cy="197474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FF3DA838-B216-400B-ACB6-08CA613E45EF}"/>
                  </a:ext>
                </a:extLst>
              </p:cNvPr>
              <p:cNvSpPr/>
              <p:nvPr/>
            </p:nvSpPr>
            <p:spPr>
              <a:xfrm rot="3201000">
                <a:off x="5576194" y="2455535"/>
                <a:ext cx="434289" cy="264653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217">
                <a:extLst>
                  <a:ext uri="{FF2B5EF4-FFF2-40B4-BE49-F238E27FC236}">
                    <a16:creationId xmlns:a16="http://schemas.microsoft.com/office/drawing/2014/main" id="{26082307-BB8E-4C18-A1C5-5D9E82D4D275}"/>
                  </a:ext>
                </a:extLst>
              </p:cNvPr>
              <p:cNvSpPr/>
              <p:nvPr/>
            </p:nvSpPr>
            <p:spPr>
              <a:xfrm rot="1914900">
                <a:off x="5685762" y="2513257"/>
                <a:ext cx="457557" cy="188177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7A764297-4602-45ED-B228-F60C7810095C}"/>
                  </a:ext>
                </a:extLst>
              </p:cNvPr>
              <p:cNvSpPr/>
              <p:nvPr/>
            </p:nvSpPr>
            <p:spPr>
              <a:xfrm rot="18907975">
                <a:off x="6142133" y="2377636"/>
                <a:ext cx="457557" cy="25119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219">
                <a:extLst>
                  <a:ext uri="{FF2B5EF4-FFF2-40B4-BE49-F238E27FC236}">
                    <a16:creationId xmlns:a16="http://schemas.microsoft.com/office/drawing/2014/main" id="{4FCE086E-40D6-47A1-AE8C-BA762962CCB6}"/>
                  </a:ext>
                </a:extLst>
              </p:cNvPr>
              <p:cNvSpPr/>
              <p:nvPr/>
            </p:nvSpPr>
            <p:spPr>
              <a:xfrm rot="18907975">
                <a:off x="6061945" y="2513846"/>
                <a:ext cx="457557" cy="25119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Cloud 220">
                <a:extLst>
                  <a:ext uri="{FF2B5EF4-FFF2-40B4-BE49-F238E27FC236}">
                    <a16:creationId xmlns:a16="http://schemas.microsoft.com/office/drawing/2014/main" id="{444AFB48-7483-4C34-A836-C7D2DAEF26B6}"/>
                  </a:ext>
                </a:extLst>
              </p:cNvPr>
              <p:cNvSpPr/>
              <p:nvPr/>
            </p:nvSpPr>
            <p:spPr>
              <a:xfrm>
                <a:off x="5334001" y="685800"/>
                <a:ext cx="1524000" cy="1066800"/>
              </a:xfrm>
              <a:prstGeom prst="clou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Cloud 221">
                <a:extLst>
                  <a:ext uri="{FF2B5EF4-FFF2-40B4-BE49-F238E27FC236}">
                    <a16:creationId xmlns:a16="http://schemas.microsoft.com/office/drawing/2014/main" id="{DAEE7DD6-DF38-4E67-907F-9E168B57B351}"/>
                  </a:ext>
                </a:extLst>
              </p:cNvPr>
              <p:cNvSpPr/>
              <p:nvPr/>
            </p:nvSpPr>
            <p:spPr>
              <a:xfrm rot="16448485">
                <a:off x="4205887" y="2100750"/>
                <a:ext cx="2350386" cy="470212"/>
              </a:xfrm>
              <a:prstGeom prst="clou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Cloud 412">
                <a:extLst>
                  <a:ext uri="{FF2B5EF4-FFF2-40B4-BE49-F238E27FC236}">
                    <a16:creationId xmlns:a16="http://schemas.microsoft.com/office/drawing/2014/main" id="{717E72B3-8F7C-4D87-BD1A-754D0E3D1627}"/>
                  </a:ext>
                </a:extLst>
              </p:cNvPr>
              <p:cNvSpPr/>
              <p:nvPr/>
            </p:nvSpPr>
            <p:spPr>
              <a:xfrm rot="16448485">
                <a:off x="5578655" y="1968119"/>
                <a:ext cx="2319763" cy="578625"/>
              </a:xfrm>
              <a:prstGeom prst="clou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58437200-5DE0-48F7-A2AD-93A6E56568E4}"/>
                  </a:ext>
                </a:extLst>
              </p:cNvPr>
              <p:cNvSpPr/>
              <p:nvPr/>
            </p:nvSpPr>
            <p:spPr>
              <a:xfrm>
                <a:off x="5133659" y="1212396"/>
                <a:ext cx="312642" cy="173579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CB9E4B25-D853-4992-AA33-929BB92DA4D1}"/>
                  </a:ext>
                </a:extLst>
              </p:cNvPr>
              <p:cNvSpPr/>
              <p:nvPr/>
            </p:nvSpPr>
            <p:spPr>
              <a:xfrm>
                <a:off x="6798089" y="1212396"/>
                <a:ext cx="282373" cy="16692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Trapezoid 415">
                <a:extLst>
                  <a:ext uri="{FF2B5EF4-FFF2-40B4-BE49-F238E27FC236}">
                    <a16:creationId xmlns:a16="http://schemas.microsoft.com/office/drawing/2014/main" id="{E10E57E1-9011-4BE6-B037-6F4864883FB7}"/>
                  </a:ext>
                </a:extLst>
              </p:cNvPr>
              <p:cNvSpPr/>
              <p:nvPr/>
            </p:nvSpPr>
            <p:spPr>
              <a:xfrm>
                <a:off x="5064308" y="1014923"/>
                <a:ext cx="2080538" cy="329123"/>
              </a:xfrm>
              <a:prstGeom prst="trapezoi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7" name="Group 87">
                <a:extLst>
                  <a:ext uri="{FF2B5EF4-FFF2-40B4-BE49-F238E27FC236}">
                    <a16:creationId xmlns:a16="http://schemas.microsoft.com/office/drawing/2014/main" id="{E0F8BB8F-5A57-4DAD-9466-98E93AA021E3}"/>
                  </a:ext>
                </a:extLst>
              </p:cNvPr>
              <p:cNvGrpSpPr/>
              <p:nvPr/>
            </p:nvGrpSpPr>
            <p:grpSpPr>
              <a:xfrm>
                <a:off x="5791200" y="2590800"/>
                <a:ext cx="685800" cy="609600"/>
                <a:chOff x="3505200" y="5334000"/>
                <a:chExt cx="1066800" cy="1143000"/>
              </a:xfrm>
            </p:grpSpPr>
            <p:sp>
              <p:nvSpPr>
                <p:cNvPr id="444" name="Quad Arrow Callout 350">
                  <a:extLst>
                    <a:ext uri="{FF2B5EF4-FFF2-40B4-BE49-F238E27FC236}">
                      <a16:creationId xmlns:a16="http://schemas.microsoft.com/office/drawing/2014/main" id="{B28157E1-4228-419D-A775-67A50B6EB609}"/>
                    </a:ext>
                  </a:extLst>
                </p:cNvPr>
                <p:cNvSpPr/>
                <p:nvPr/>
              </p:nvSpPr>
              <p:spPr>
                <a:xfrm>
                  <a:off x="3505200" y="5334000"/>
                  <a:ext cx="1066800" cy="1143000"/>
                </a:xfrm>
                <a:prstGeom prst="quadArrowCallout">
                  <a:avLst>
                    <a:gd name="adj1" fmla="val 37030"/>
                    <a:gd name="adj2" fmla="val 18515"/>
                    <a:gd name="adj3" fmla="val 18515"/>
                    <a:gd name="adj4" fmla="val 48123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Quad Arrow 351">
                  <a:extLst>
                    <a:ext uri="{FF2B5EF4-FFF2-40B4-BE49-F238E27FC236}">
                      <a16:creationId xmlns:a16="http://schemas.microsoft.com/office/drawing/2014/main" id="{7E3ACFD3-719D-406B-90F9-1FB27F1D7B2B}"/>
                    </a:ext>
                  </a:extLst>
                </p:cNvPr>
                <p:cNvSpPr/>
                <p:nvPr/>
              </p:nvSpPr>
              <p:spPr>
                <a:xfrm>
                  <a:off x="3886200" y="5638800"/>
                  <a:ext cx="304800" cy="533400"/>
                </a:xfrm>
                <a:prstGeom prst="quadArrow">
                  <a:avLst/>
                </a:prstGeom>
                <a:solidFill>
                  <a:srgbClr val="FFC000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8" name="Group 100">
                <a:extLst>
                  <a:ext uri="{FF2B5EF4-FFF2-40B4-BE49-F238E27FC236}">
                    <a16:creationId xmlns:a16="http://schemas.microsoft.com/office/drawing/2014/main" id="{4E56A31F-B56A-4233-A064-65020CC36331}"/>
                  </a:ext>
                </a:extLst>
              </p:cNvPr>
              <p:cNvGrpSpPr/>
              <p:nvPr/>
            </p:nvGrpSpPr>
            <p:grpSpPr>
              <a:xfrm>
                <a:off x="5181600" y="4267200"/>
                <a:ext cx="1878767" cy="454702"/>
                <a:chOff x="7391400" y="1285407"/>
                <a:chExt cx="1949971" cy="484126"/>
              </a:xfrm>
            </p:grpSpPr>
            <p:grpSp>
              <p:nvGrpSpPr>
                <p:cNvPr id="432" name="Group 88">
                  <a:extLst>
                    <a:ext uri="{FF2B5EF4-FFF2-40B4-BE49-F238E27FC236}">
                      <a16:creationId xmlns:a16="http://schemas.microsoft.com/office/drawing/2014/main" id="{8B316EF6-4C4C-4E80-AB87-8FE2DB485823}"/>
                    </a:ext>
                  </a:extLst>
                </p:cNvPr>
                <p:cNvGrpSpPr/>
                <p:nvPr/>
              </p:nvGrpSpPr>
              <p:grpSpPr>
                <a:xfrm>
                  <a:off x="73914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442" name="Quad Arrow Callout 348">
                    <a:extLst>
                      <a:ext uri="{FF2B5EF4-FFF2-40B4-BE49-F238E27FC236}">
                        <a16:creationId xmlns:a16="http://schemas.microsoft.com/office/drawing/2014/main" id="{3178C544-D0A4-4EFF-A521-78C6DD55845F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" name="Quad Arrow 349">
                    <a:extLst>
                      <a:ext uri="{FF2B5EF4-FFF2-40B4-BE49-F238E27FC236}">
                        <a16:creationId xmlns:a16="http://schemas.microsoft.com/office/drawing/2014/main" id="{C1BC8DD6-ECF0-4679-9EC1-F803AB8A05CA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3" name="Group 91">
                  <a:extLst>
                    <a:ext uri="{FF2B5EF4-FFF2-40B4-BE49-F238E27FC236}">
                      <a16:creationId xmlns:a16="http://schemas.microsoft.com/office/drawing/2014/main" id="{7D64797D-BE46-4712-B4D9-4AEE63AD4985}"/>
                    </a:ext>
                  </a:extLst>
                </p:cNvPr>
                <p:cNvGrpSpPr/>
                <p:nvPr/>
              </p:nvGrpSpPr>
              <p:grpSpPr>
                <a:xfrm>
                  <a:off x="78486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440" name="Quad Arrow Callout 346">
                    <a:extLst>
                      <a:ext uri="{FF2B5EF4-FFF2-40B4-BE49-F238E27FC236}">
                        <a16:creationId xmlns:a16="http://schemas.microsoft.com/office/drawing/2014/main" id="{C5A76C35-6AEC-4EAD-AF97-92143C186D99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" name="Quad Arrow 347">
                    <a:extLst>
                      <a:ext uri="{FF2B5EF4-FFF2-40B4-BE49-F238E27FC236}">
                        <a16:creationId xmlns:a16="http://schemas.microsoft.com/office/drawing/2014/main" id="{CE3915ED-A416-4457-BEB2-B1ADBF3D266D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" name="Group 94">
                  <a:extLst>
                    <a:ext uri="{FF2B5EF4-FFF2-40B4-BE49-F238E27FC236}">
                      <a16:creationId xmlns:a16="http://schemas.microsoft.com/office/drawing/2014/main" id="{A590AC03-3D0D-4777-A181-FC3AD5D5C313}"/>
                    </a:ext>
                  </a:extLst>
                </p:cNvPr>
                <p:cNvGrpSpPr/>
                <p:nvPr/>
              </p:nvGrpSpPr>
              <p:grpSpPr>
                <a:xfrm>
                  <a:off x="83058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438" name="Quad Arrow Callout 344">
                    <a:extLst>
                      <a:ext uri="{FF2B5EF4-FFF2-40B4-BE49-F238E27FC236}">
                        <a16:creationId xmlns:a16="http://schemas.microsoft.com/office/drawing/2014/main" id="{8AE8F2DF-5F74-4D35-B913-4E1AFFFE8C9D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" name="Quad Arrow 345">
                    <a:extLst>
                      <a:ext uri="{FF2B5EF4-FFF2-40B4-BE49-F238E27FC236}">
                        <a16:creationId xmlns:a16="http://schemas.microsoft.com/office/drawing/2014/main" id="{6A2E67AF-6B54-4F9E-AA9A-9BA8545DFB13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5" name="Group 97">
                  <a:extLst>
                    <a:ext uri="{FF2B5EF4-FFF2-40B4-BE49-F238E27FC236}">
                      <a16:creationId xmlns:a16="http://schemas.microsoft.com/office/drawing/2014/main" id="{4867E787-88CD-46E5-8922-B2713955490E}"/>
                    </a:ext>
                  </a:extLst>
                </p:cNvPr>
                <p:cNvGrpSpPr/>
                <p:nvPr/>
              </p:nvGrpSpPr>
              <p:grpSpPr>
                <a:xfrm>
                  <a:off x="8807971" y="1285407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436" name="Quad Arrow Callout 342">
                    <a:extLst>
                      <a:ext uri="{FF2B5EF4-FFF2-40B4-BE49-F238E27FC236}">
                        <a16:creationId xmlns:a16="http://schemas.microsoft.com/office/drawing/2014/main" id="{5A608259-7E4D-400E-8C8B-2DD3EE23EC9C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" name="Quad Arrow 343">
                    <a:extLst>
                      <a:ext uri="{FF2B5EF4-FFF2-40B4-BE49-F238E27FC236}">
                        <a16:creationId xmlns:a16="http://schemas.microsoft.com/office/drawing/2014/main" id="{57EDC788-A570-4878-929B-FE2C8E02BE40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9" name="Group 101">
                <a:extLst>
                  <a:ext uri="{FF2B5EF4-FFF2-40B4-BE49-F238E27FC236}">
                    <a16:creationId xmlns:a16="http://schemas.microsoft.com/office/drawing/2014/main" id="{D9941F72-8A86-4429-8616-B29427D57152}"/>
                  </a:ext>
                </a:extLst>
              </p:cNvPr>
              <p:cNvGrpSpPr/>
              <p:nvPr/>
            </p:nvGrpSpPr>
            <p:grpSpPr>
              <a:xfrm>
                <a:off x="5105400" y="914400"/>
                <a:ext cx="1949971" cy="484126"/>
                <a:chOff x="7391400" y="1285407"/>
                <a:chExt cx="1949971" cy="484126"/>
              </a:xfrm>
            </p:grpSpPr>
            <p:grpSp>
              <p:nvGrpSpPr>
                <p:cNvPr id="420" name="Group 88">
                  <a:extLst>
                    <a:ext uri="{FF2B5EF4-FFF2-40B4-BE49-F238E27FC236}">
                      <a16:creationId xmlns:a16="http://schemas.microsoft.com/office/drawing/2014/main" id="{859C11E6-CCEB-4382-8EFA-0C8D9FFA4349}"/>
                    </a:ext>
                  </a:extLst>
                </p:cNvPr>
                <p:cNvGrpSpPr/>
                <p:nvPr/>
              </p:nvGrpSpPr>
              <p:grpSpPr>
                <a:xfrm>
                  <a:off x="73914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430" name="Quad Arrow Callout 336">
                    <a:extLst>
                      <a:ext uri="{FF2B5EF4-FFF2-40B4-BE49-F238E27FC236}">
                        <a16:creationId xmlns:a16="http://schemas.microsoft.com/office/drawing/2014/main" id="{D54D4CBB-BEF5-4BA8-ABDE-28248913A60C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1" name="Quad Arrow 337">
                    <a:extLst>
                      <a:ext uri="{FF2B5EF4-FFF2-40B4-BE49-F238E27FC236}">
                        <a16:creationId xmlns:a16="http://schemas.microsoft.com/office/drawing/2014/main" id="{FF924C1C-10CF-4A6B-A5BF-E868A558DD3C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id="{D51E98B7-7C41-49A3-AE8C-6B11714662C9}"/>
                    </a:ext>
                  </a:extLst>
                </p:cNvPr>
                <p:cNvGrpSpPr/>
                <p:nvPr/>
              </p:nvGrpSpPr>
              <p:grpSpPr>
                <a:xfrm>
                  <a:off x="78486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428" name="Quad Arrow Callout 334">
                    <a:extLst>
                      <a:ext uri="{FF2B5EF4-FFF2-40B4-BE49-F238E27FC236}">
                        <a16:creationId xmlns:a16="http://schemas.microsoft.com/office/drawing/2014/main" id="{11C63E8F-9431-4262-A119-8A495D132F1F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" name="Quad Arrow 335">
                    <a:extLst>
                      <a:ext uri="{FF2B5EF4-FFF2-40B4-BE49-F238E27FC236}">
                        <a16:creationId xmlns:a16="http://schemas.microsoft.com/office/drawing/2014/main" id="{DD1603B1-27F6-441E-AE05-990F93213650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2" name="Group 94">
                  <a:extLst>
                    <a:ext uri="{FF2B5EF4-FFF2-40B4-BE49-F238E27FC236}">
                      <a16:creationId xmlns:a16="http://schemas.microsoft.com/office/drawing/2014/main" id="{5896B60F-329A-4850-8D5D-FA5059590116}"/>
                    </a:ext>
                  </a:extLst>
                </p:cNvPr>
                <p:cNvGrpSpPr/>
                <p:nvPr/>
              </p:nvGrpSpPr>
              <p:grpSpPr>
                <a:xfrm>
                  <a:off x="83058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426" name="Quad Arrow Callout 332">
                    <a:extLst>
                      <a:ext uri="{FF2B5EF4-FFF2-40B4-BE49-F238E27FC236}">
                        <a16:creationId xmlns:a16="http://schemas.microsoft.com/office/drawing/2014/main" id="{501C97E2-E7FC-41CA-B1A9-475794839C33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" name="Quad Arrow 333">
                    <a:extLst>
                      <a:ext uri="{FF2B5EF4-FFF2-40B4-BE49-F238E27FC236}">
                        <a16:creationId xmlns:a16="http://schemas.microsoft.com/office/drawing/2014/main" id="{B30196B6-9254-469C-B908-F8E05720A004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3" name="Group 97">
                  <a:extLst>
                    <a:ext uri="{FF2B5EF4-FFF2-40B4-BE49-F238E27FC236}">
                      <a16:creationId xmlns:a16="http://schemas.microsoft.com/office/drawing/2014/main" id="{6EB56F10-BE1E-42E1-84D1-48C064FD8916}"/>
                    </a:ext>
                  </a:extLst>
                </p:cNvPr>
                <p:cNvGrpSpPr/>
                <p:nvPr/>
              </p:nvGrpSpPr>
              <p:grpSpPr>
                <a:xfrm>
                  <a:off x="8807971" y="1285407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424" name="Quad Arrow Callout 233">
                    <a:extLst>
                      <a:ext uri="{FF2B5EF4-FFF2-40B4-BE49-F238E27FC236}">
                        <a16:creationId xmlns:a16="http://schemas.microsoft.com/office/drawing/2014/main" id="{1D207633-E53F-4DEC-891F-5D8F03F60EBC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" name="Quad Arrow 234">
                    <a:extLst>
                      <a:ext uri="{FF2B5EF4-FFF2-40B4-BE49-F238E27FC236}">
                        <a16:creationId xmlns:a16="http://schemas.microsoft.com/office/drawing/2014/main" id="{57E35EA6-3167-4AB9-A8E5-B1033FDF8739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385" name="Group 36">
              <a:extLst>
                <a:ext uri="{FF2B5EF4-FFF2-40B4-BE49-F238E27FC236}">
                  <a16:creationId xmlns:a16="http://schemas.microsoft.com/office/drawing/2014/main" id="{B2912164-379A-44E0-8458-81EF133F98CF}"/>
                </a:ext>
              </a:extLst>
            </p:cNvPr>
            <p:cNvGrpSpPr/>
            <p:nvPr/>
          </p:nvGrpSpPr>
          <p:grpSpPr>
            <a:xfrm flipH="1">
              <a:off x="3077404" y="2299064"/>
              <a:ext cx="444851" cy="473753"/>
              <a:chOff x="3874062" y="784598"/>
              <a:chExt cx="2983938" cy="3177802"/>
            </a:xfrm>
          </p:grpSpPr>
          <p:sp>
            <p:nvSpPr>
              <p:cNvPr id="387" name="Round Same Side Corner Rectangle 293">
                <a:extLst>
                  <a:ext uri="{FF2B5EF4-FFF2-40B4-BE49-F238E27FC236}">
                    <a16:creationId xmlns:a16="http://schemas.microsoft.com/office/drawing/2014/main" id="{A7EA42E9-F2F5-4C5F-AC01-3DF91F9CA9A9}"/>
                  </a:ext>
                </a:extLst>
              </p:cNvPr>
              <p:cNvSpPr/>
              <p:nvPr/>
            </p:nvSpPr>
            <p:spPr>
              <a:xfrm rot="17626500">
                <a:off x="3934271" y="2736376"/>
                <a:ext cx="738807" cy="8592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Block Arc 387">
                <a:extLst>
                  <a:ext uri="{FF2B5EF4-FFF2-40B4-BE49-F238E27FC236}">
                    <a16:creationId xmlns:a16="http://schemas.microsoft.com/office/drawing/2014/main" id="{35D133DB-BCC0-4869-81CB-9B1A30BC5F1A}"/>
                  </a:ext>
                </a:extLst>
              </p:cNvPr>
              <p:cNvSpPr/>
              <p:nvPr/>
            </p:nvSpPr>
            <p:spPr>
              <a:xfrm rot="2771005">
                <a:off x="5588602" y="2343252"/>
                <a:ext cx="1219200" cy="990600"/>
              </a:xfrm>
              <a:prstGeom prst="blockArc">
                <a:avLst>
                  <a:gd name="adj1" fmla="val 9300456"/>
                  <a:gd name="adj2" fmla="val 0"/>
                  <a:gd name="adj3" fmla="val 2500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C1CC15DF-5054-4B58-9D00-B0F1B4B7CB3E}"/>
                  </a:ext>
                </a:extLst>
              </p:cNvPr>
              <p:cNvSpPr/>
              <p:nvPr/>
            </p:nvSpPr>
            <p:spPr>
              <a:xfrm>
                <a:off x="4267200" y="2590800"/>
                <a:ext cx="2590800" cy="1371600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CCB77584-DE5D-4BA2-841A-008FAC7AD869}"/>
                  </a:ext>
                </a:extLst>
              </p:cNvPr>
              <p:cNvSpPr/>
              <p:nvPr/>
            </p:nvSpPr>
            <p:spPr>
              <a:xfrm>
                <a:off x="4648200" y="2819400"/>
                <a:ext cx="1151467" cy="6096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05991068-94C8-4A50-8C5A-60045B2931B6}"/>
                  </a:ext>
                </a:extLst>
              </p:cNvPr>
              <p:cNvSpPr/>
              <p:nvPr/>
            </p:nvSpPr>
            <p:spPr>
              <a:xfrm rot="18906581">
                <a:off x="4080013" y="2867266"/>
                <a:ext cx="222009" cy="20906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1EAF12AD-93A1-4929-8780-3F8C35DD6F4C}"/>
                  </a:ext>
                </a:extLst>
              </p:cNvPr>
              <p:cNvSpPr/>
              <p:nvPr/>
            </p:nvSpPr>
            <p:spPr>
              <a:xfrm rot="17362413">
                <a:off x="4078001" y="2966237"/>
                <a:ext cx="756587" cy="400546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Double Wave 202">
                <a:extLst>
                  <a:ext uri="{FF2B5EF4-FFF2-40B4-BE49-F238E27FC236}">
                    <a16:creationId xmlns:a16="http://schemas.microsoft.com/office/drawing/2014/main" id="{8DFAEFA1-7B5D-4131-A137-6EF0D7D8BA98}"/>
                  </a:ext>
                </a:extLst>
              </p:cNvPr>
              <p:cNvSpPr/>
              <p:nvPr/>
            </p:nvSpPr>
            <p:spPr>
              <a:xfrm rot="16665967">
                <a:off x="3064889" y="1681769"/>
                <a:ext cx="2283810" cy="489467"/>
              </a:xfrm>
              <a:prstGeom prst="doubleWave">
                <a:avLst>
                  <a:gd name="adj1" fmla="val 12500"/>
                  <a:gd name="adj2" fmla="val -10000"/>
                </a:avLst>
              </a:prstGeom>
              <a:solidFill>
                <a:srgbClr val="FFFF8F"/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95" name="Group 794">
            <a:extLst>
              <a:ext uri="{FF2B5EF4-FFF2-40B4-BE49-F238E27FC236}">
                <a16:creationId xmlns:a16="http://schemas.microsoft.com/office/drawing/2014/main" id="{C6B38E8A-D0A0-4CFD-B4DE-05434E422571}"/>
              </a:ext>
            </a:extLst>
          </p:cNvPr>
          <p:cNvGrpSpPr/>
          <p:nvPr/>
        </p:nvGrpSpPr>
        <p:grpSpPr>
          <a:xfrm>
            <a:off x="8948250" y="1819991"/>
            <a:ext cx="2001063" cy="1935683"/>
            <a:chOff x="8515022" y="1877501"/>
            <a:chExt cx="2001063" cy="1935683"/>
          </a:xfrm>
        </p:grpSpPr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97B49E2C-8697-44DB-BE0F-A3E3FE70DB12}"/>
                </a:ext>
              </a:extLst>
            </p:cNvPr>
            <p:cNvGrpSpPr/>
            <p:nvPr/>
          </p:nvGrpSpPr>
          <p:grpSpPr>
            <a:xfrm flipH="1">
              <a:off x="8515022" y="2404951"/>
              <a:ext cx="2001063" cy="1397706"/>
              <a:chOff x="870283" y="3655995"/>
              <a:chExt cx="2193360" cy="1532022"/>
            </a:xfrm>
          </p:grpSpPr>
          <p:sp>
            <p:nvSpPr>
              <p:cNvPr id="469" name="Rectangle: Rounded Corners 468">
                <a:extLst>
                  <a:ext uri="{FF2B5EF4-FFF2-40B4-BE49-F238E27FC236}">
                    <a16:creationId xmlns:a16="http://schemas.microsoft.com/office/drawing/2014/main" id="{0D395DB8-105D-4ED8-88C0-545BAAB85D29}"/>
                  </a:ext>
                </a:extLst>
              </p:cNvPr>
              <p:cNvSpPr/>
              <p:nvPr/>
            </p:nvSpPr>
            <p:spPr>
              <a:xfrm>
                <a:off x="1010653" y="4129238"/>
                <a:ext cx="1982804" cy="789271"/>
              </a:xfrm>
              <a:prstGeom prst="roundRect">
                <a:avLst>
                  <a:gd name="adj" fmla="val 20732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: Rounded Corners 469">
                <a:extLst>
                  <a:ext uri="{FF2B5EF4-FFF2-40B4-BE49-F238E27FC236}">
                    <a16:creationId xmlns:a16="http://schemas.microsoft.com/office/drawing/2014/main" id="{49CA9F0C-93CD-406D-8C97-3C56002C4FDA}"/>
                  </a:ext>
                </a:extLst>
              </p:cNvPr>
              <p:cNvSpPr/>
              <p:nvPr/>
            </p:nvSpPr>
            <p:spPr>
              <a:xfrm rot="16200000">
                <a:off x="244642" y="4281636"/>
                <a:ext cx="1532022" cy="280739"/>
              </a:xfrm>
              <a:prstGeom prst="roundRect">
                <a:avLst>
                  <a:gd name="adj" fmla="val 20732"/>
                </a:avLst>
              </a:prstGeom>
              <a:solidFill>
                <a:srgbClr val="F1B25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: Rounded Corners 470">
                <a:extLst>
                  <a:ext uri="{FF2B5EF4-FFF2-40B4-BE49-F238E27FC236}">
                    <a16:creationId xmlns:a16="http://schemas.microsoft.com/office/drawing/2014/main" id="{232CE6CB-DF0D-400F-8ED4-5D98AE221C1D}"/>
                  </a:ext>
                </a:extLst>
              </p:cNvPr>
              <p:cNvSpPr/>
              <p:nvPr/>
            </p:nvSpPr>
            <p:spPr>
              <a:xfrm rot="16200000">
                <a:off x="2387066" y="4511440"/>
                <a:ext cx="1212783" cy="140370"/>
              </a:xfrm>
              <a:prstGeom prst="roundRect">
                <a:avLst>
                  <a:gd name="adj" fmla="val 20732"/>
                </a:avLst>
              </a:prstGeom>
              <a:solidFill>
                <a:srgbClr val="F1B25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7" name="Group 173">
              <a:extLst>
                <a:ext uri="{FF2B5EF4-FFF2-40B4-BE49-F238E27FC236}">
                  <a16:creationId xmlns:a16="http://schemas.microsoft.com/office/drawing/2014/main" id="{8BC19754-11ED-42A1-B4D8-9E5C2C16202B}"/>
                </a:ext>
              </a:extLst>
            </p:cNvPr>
            <p:cNvGrpSpPr/>
            <p:nvPr/>
          </p:nvGrpSpPr>
          <p:grpSpPr>
            <a:xfrm rot="20022335" flipV="1">
              <a:off x="8957684" y="1877501"/>
              <a:ext cx="1082634" cy="1679881"/>
              <a:chOff x="6343981" y="2133600"/>
              <a:chExt cx="2625554" cy="4628473"/>
            </a:xfrm>
            <a:scene3d>
              <a:camera prst="isometricTopUp"/>
              <a:lightRig rig="threePt" dir="t"/>
            </a:scene3d>
          </p:grpSpPr>
          <p:sp>
            <p:nvSpPr>
              <p:cNvPr id="577" name="Oval 2">
                <a:extLst>
                  <a:ext uri="{FF2B5EF4-FFF2-40B4-BE49-F238E27FC236}">
                    <a16:creationId xmlns:a16="http://schemas.microsoft.com/office/drawing/2014/main" id="{8D7B59C6-02A8-4D52-BADD-0CE65AF54D94}"/>
                  </a:ext>
                </a:extLst>
              </p:cNvPr>
              <p:cNvSpPr/>
              <p:nvPr/>
            </p:nvSpPr>
            <p:spPr>
              <a:xfrm rot="20207568">
                <a:off x="7654611" y="6159865"/>
                <a:ext cx="441560" cy="59030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Oval 3">
                <a:extLst>
                  <a:ext uri="{FF2B5EF4-FFF2-40B4-BE49-F238E27FC236}">
                    <a16:creationId xmlns:a16="http://schemas.microsoft.com/office/drawing/2014/main" id="{1C9024A2-27E1-4E4E-901B-BA48A207CBE6}"/>
                  </a:ext>
                </a:extLst>
              </p:cNvPr>
              <p:cNvSpPr/>
              <p:nvPr/>
            </p:nvSpPr>
            <p:spPr>
              <a:xfrm rot="2500754">
                <a:off x="7205785" y="6171767"/>
                <a:ext cx="441560" cy="59030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Oval 4">
                <a:extLst>
                  <a:ext uri="{FF2B5EF4-FFF2-40B4-BE49-F238E27FC236}">
                    <a16:creationId xmlns:a16="http://schemas.microsoft.com/office/drawing/2014/main" id="{0E584395-BE01-48AE-8107-32A460FEDC7A}"/>
                  </a:ext>
                </a:extLst>
              </p:cNvPr>
              <p:cNvSpPr/>
              <p:nvPr/>
            </p:nvSpPr>
            <p:spPr>
              <a:xfrm rot="2500754">
                <a:off x="6464980" y="4948901"/>
                <a:ext cx="441560" cy="59030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Oval 5">
                <a:extLst>
                  <a:ext uri="{FF2B5EF4-FFF2-40B4-BE49-F238E27FC236}">
                    <a16:creationId xmlns:a16="http://schemas.microsoft.com/office/drawing/2014/main" id="{7E3367B9-AFFE-4781-B313-F72839149A1C}"/>
                  </a:ext>
                </a:extLst>
              </p:cNvPr>
              <p:cNvSpPr/>
              <p:nvPr/>
            </p:nvSpPr>
            <p:spPr>
              <a:xfrm rot="20155908">
                <a:off x="8457578" y="4936452"/>
                <a:ext cx="441560" cy="59030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Trapezoid 6">
                <a:extLst>
                  <a:ext uri="{FF2B5EF4-FFF2-40B4-BE49-F238E27FC236}">
                    <a16:creationId xmlns:a16="http://schemas.microsoft.com/office/drawing/2014/main" id="{8E1949AE-1024-43CB-B1D6-A828CC263A9B}"/>
                  </a:ext>
                </a:extLst>
              </p:cNvPr>
              <p:cNvSpPr/>
              <p:nvPr/>
            </p:nvSpPr>
            <p:spPr>
              <a:xfrm>
                <a:off x="6971263" y="4105257"/>
                <a:ext cx="1308109" cy="2295543"/>
              </a:xfrm>
              <a:prstGeom prst="trapezoid">
                <a:avLst>
                  <a:gd name="adj" fmla="val 17846"/>
                </a:avLst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2" name="Flowchart: Delay 7">
                <a:extLst>
                  <a:ext uri="{FF2B5EF4-FFF2-40B4-BE49-F238E27FC236}">
                    <a16:creationId xmlns:a16="http://schemas.microsoft.com/office/drawing/2014/main" id="{B7D85302-C75D-47C4-A719-715D39BCD1AC}"/>
                  </a:ext>
                </a:extLst>
              </p:cNvPr>
              <p:cNvSpPr/>
              <p:nvPr/>
            </p:nvSpPr>
            <p:spPr>
              <a:xfrm rot="16200000">
                <a:off x="6513561" y="2412923"/>
                <a:ext cx="2282971" cy="1724325"/>
              </a:xfrm>
              <a:prstGeom prst="flowChartDelay">
                <a:avLst/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Trapezoid 8">
                <a:extLst>
                  <a:ext uri="{FF2B5EF4-FFF2-40B4-BE49-F238E27FC236}">
                    <a16:creationId xmlns:a16="http://schemas.microsoft.com/office/drawing/2014/main" id="{DED73FE9-F052-492D-B388-0A8056D97FE6}"/>
                  </a:ext>
                </a:extLst>
              </p:cNvPr>
              <p:cNvSpPr/>
              <p:nvPr/>
            </p:nvSpPr>
            <p:spPr>
              <a:xfrm rot="1505404">
                <a:off x="6532558" y="4097352"/>
                <a:ext cx="724022" cy="1187088"/>
              </a:xfrm>
              <a:prstGeom prst="trapezoid">
                <a:avLst>
                  <a:gd name="adj" fmla="val 29076"/>
                </a:avLst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4" name="Trapezoid 9">
                <a:extLst>
                  <a:ext uri="{FF2B5EF4-FFF2-40B4-BE49-F238E27FC236}">
                    <a16:creationId xmlns:a16="http://schemas.microsoft.com/office/drawing/2014/main" id="{1E29A6D3-5411-4D99-AF2A-E393B1BE062C}"/>
                  </a:ext>
                </a:extLst>
              </p:cNvPr>
              <p:cNvSpPr/>
              <p:nvPr/>
            </p:nvSpPr>
            <p:spPr>
              <a:xfrm rot="20172944">
                <a:off x="7998567" y="3976319"/>
                <a:ext cx="759754" cy="1297143"/>
              </a:xfrm>
              <a:prstGeom prst="trapezoid">
                <a:avLst/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5" name="Cloud 10">
                <a:extLst>
                  <a:ext uri="{FF2B5EF4-FFF2-40B4-BE49-F238E27FC236}">
                    <a16:creationId xmlns:a16="http://schemas.microsoft.com/office/drawing/2014/main" id="{9A4FD470-C80E-43EB-8CAB-7921FE8F00D0}"/>
                  </a:ext>
                </a:extLst>
              </p:cNvPr>
              <p:cNvSpPr/>
              <p:nvPr/>
            </p:nvSpPr>
            <p:spPr>
              <a:xfrm rot="4849455" flipH="1">
                <a:off x="7015648" y="3366024"/>
                <a:ext cx="2124332" cy="778317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Cloud 11">
                <a:extLst>
                  <a:ext uri="{FF2B5EF4-FFF2-40B4-BE49-F238E27FC236}">
                    <a16:creationId xmlns:a16="http://schemas.microsoft.com/office/drawing/2014/main" id="{BE0E2D33-9141-4BDE-86CC-37B55BC10EDD}"/>
                  </a:ext>
                </a:extLst>
              </p:cNvPr>
              <p:cNvSpPr/>
              <p:nvPr/>
            </p:nvSpPr>
            <p:spPr>
              <a:xfrm rot="16750545">
                <a:off x="6273927" y="3335905"/>
                <a:ext cx="2063316" cy="778317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Isosceles Triangle 12">
                <a:extLst>
                  <a:ext uri="{FF2B5EF4-FFF2-40B4-BE49-F238E27FC236}">
                    <a16:creationId xmlns:a16="http://schemas.microsoft.com/office/drawing/2014/main" id="{3291D6A3-FFA0-42CC-A54B-AABEC7C94BCD}"/>
                  </a:ext>
                </a:extLst>
              </p:cNvPr>
              <p:cNvSpPr/>
              <p:nvPr/>
            </p:nvSpPr>
            <p:spPr>
              <a:xfrm rot="10800000">
                <a:off x="7387479" y="3845828"/>
                <a:ext cx="535135" cy="415086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Oval 13">
                <a:extLst>
                  <a:ext uri="{FF2B5EF4-FFF2-40B4-BE49-F238E27FC236}">
                    <a16:creationId xmlns:a16="http://schemas.microsoft.com/office/drawing/2014/main" id="{8D78CE88-C55C-4929-894B-D02A82C985B1}"/>
                  </a:ext>
                </a:extLst>
              </p:cNvPr>
              <p:cNvSpPr/>
              <p:nvPr/>
            </p:nvSpPr>
            <p:spPr>
              <a:xfrm>
                <a:off x="7209101" y="2444914"/>
                <a:ext cx="891892" cy="155657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Cloud 14">
                <a:extLst>
                  <a:ext uri="{FF2B5EF4-FFF2-40B4-BE49-F238E27FC236}">
                    <a16:creationId xmlns:a16="http://schemas.microsoft.com/office/drawing/2014/main" id="{91250605-47A2-4C72-996D-F83A3BFA99BE}"/>
                  </a:ext>
                </a:extLst>
              </p:cNvPr>
              <p:cNvSpPr/>
              <p:nvPr/>
            </p:nvSpPr>
            <p:spPr>
              <a:xfrm>
                <a:off x="7209101" y="2600571"/>
                <a:ext cx="832433" cy="363200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Flowchart: Delay 15">
                <a:extLst>
                  <a:ext uri="{FF2B5EF4-FFF2-40B4-BE49-F238E27FC236}">
                    <a16:creationId xmlns:a16="http://schemas.microsoft.com/office/drawing/2014/main" id="{028FBFF4-EFC8-4358-B166-75970BDBBA24}"/>
                  </a:ext>
                </a:extLst>
              </p:cNvPr>
              <p:cNvSpPr/>
              <p:nvPr/>
            </p:nvSpPr>
            <p:spPr>
              <a:xfrm rot="5400000">
                <a:off x="7532906" y="2002190"/>
                <a:ext cx="363200" cy="1248649"/>
              </a:xfrm>
              <a:prstGeom prst="flowChartDelay">
                <a:avLst/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1" name="Group 73">
                <a:extLst>
                  <a:ext uri="{FF2B5EF4-FFF2-40B4-BE49-F238E27FC236}">
                    <a16:creationId xmlns:a16="http://schemas.microsoft.com/office/drawing/2014/main" id="{7EBF6F9E-244C-4958-AEA2-F8206E099D83}"/>
                  </a:ext>
                </a:extLst>
              </p:cNvPr>
              <p:cNvGrpSpPr/>
              <p:nvPr/>
            </p:nvGrpSpPr>
            <p:grpSpPr>
              <a:xfrm>
                <a:off x="6911803" y="2444914"/>
                <a:ext cx="1469917" cy="222003"/>
                <a:chOff x="1600200" y="5029200"/>
                <a:chExt cx="2971800" cy="609600"/>
              </a:xfrm>
            </p:grpSpPr>
            <p:sp>
              <p:nvSpPr>
                <p:cNvPr id="624" name="Rounded Rectangle 53">
                  <a:extLst>
                    <a:ext uri="{FF2B5EF4-FFF2-40B4-BE49-F238E27FC236}">
                      <a16:creationId xmlns:a16="http://schemas.microsoft.com/office/drawing/2014/main" id="{9FF7C342-8439-4725-932A-BE050FF77586}"/>
                    </a:ext>
                  </a:extLst>
                </p:cNvPr>
                <p:cNvSpPr/>
                <p:nvPr/>
              </p:nvSpPr>
              <p:spPr>
                <a:xfrm>
                  <a:off x="1600200" y="5029200"/>
                  <a:ext cx="2971800" cy="60960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25" name="Group 64">
                  <a:extLst>
                    <a:ext uri="{FF2B5EF4-FFF2-40B4-BE49-F238E27FC236}">
                      <a16:creationId xmlns:a16="http://schemas.microsoft.com/office/drawing/2014/main" id="{247D9B90-3615-43E3-92C0-B8D61296631C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2743200" cy="381000"/>
                  <a:chOff x="1219200" y="2133600"/>
                  <a:chExt cx="7086600" cy="685800"/>
                </a:xfrm>
              </p:grpSpPr>
              <p:sp>
                <p:nvSpPr>
                  <p:cNvPr id="626" name="&quot;No&quot; Symbol 638">
                    <a:extLst>
                      <a:ext uri="{FF2B5EF4-FFF2-40B4-BE49-F238E27FC236}">
                        <a16:creationId xmlns:a16="http://schemas.microsoft.com/office/drawing/2014/main" id="{311AF686-F4E5-4B43-BF83-598B9D086767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7" name="&quot;No&quot; Symbol 639">
                    <a:extLst>
                      <a:ext uri="{FF2B5EF4-FFF2-40B4-BE49-F238E27FC236}">
                        <a16:creationId xmlns:a16="http://schemas.microsoft.com/office/drawing/2014/main" id="{2B039750-1EEB-4CFC-94C4-5BB8C8F37CB8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8" name="&quot;No&quot; Symbol 640">
                    <a:extLst>
                      <a:ext uri="{FF2B5EF4-FFF2-40B4-BE49-F238E27FC236}">
                        <a16:creationId xmlns:a16="http://schemas.microsoft.com/office/drawing/2014/main" id="{EBDE8A72-E2C0-4495-B7BE-7053BD30E08A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9" name="&quot;No&quot; Symbol 641">
                    <a:extLst>
                      <a:ext uri="{FF2B5EF4-FFF2-40B4-BE49-F238E27FC236}">
                        <a16:creationId xmlns:a16="http://schemas.microsoft.com/office/drawing/2014/main" id="{637C65AA-13E6-4377-884C-69050F31F6DE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0" name="&quot;No&quot; Symbol 16">
                    <a:extLst>
                      <a:ext uri="{FF2B5EF4-FFF2-40B4-BE49-F238E27FC236}">
                        <a16:creationId xmlns:a16="http://schemas.microsoft.com/office/drawing/2014/main" id="{8E553B32-2A18-41EB-A9B6-132F3B98D747}"/>
                      </a:ext>
                    </a:extLst>
                  </p:cNvPr>
                  <p:cNvSpPr/>
                  <p:nvPr/>
                </p:nvSpPr>
                <p:spPr>
                  <a:xfrm>
                    <a:off x="49530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1" name="&quot;No&quot; Symbol 17">
                    <a:extLst>
                      <a:ext uri="{FF2B5EF4-FFF2-40B4-BE49-F238E27FC236}">
                        <a16:creationId xmlns:a16="http://schemas.microsoft.com/office/drawing/2014/main" id="{8C5E3422-65FC-4118-A13B-23A142573516}"/>
                      </a:ext>
                    </a:extLst>
                  </p:cNvPr>
                  <p:cNvSpPr/>
                  <p:nvPr/>
                </p:nvSpPr>
                <p:spPr>
                  <a:xfrm>
                    <a:off x="58674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2" name="&quot;No&quot; Symbol 61">
                    <a:extLst>
                      <a:ext uri="{FF2B5EF4-FFF2-40B4-BE49-F238E27FC236}">
                        <a16:creationId xmlns:a16="http://schemas.microsoft.com/office/drawing/2014/main" id="{019F4B7C-E8E3-4DFD-A918-B5AE1D1DCF4C}"/>
                      </a:ext>
                    </a:extLst>
                  </p:cNvPr>
                  <p:cNvSpPr/>
                  <p:nvPr/>
                </p:nvSpPr>
                <p:spPr>
                  <a:xfrm>
                    <a:off x="6781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92" name="Group 64">
                <a:extLst>
                  <a:ext uri="{FF2B5EF4-FFF2-40B4-BE49-F238E27FC236}">
                    <a16:creationId xmlns:a16="http://schemas.microsoft.com/office/drawing/2014/main" id="{2E6B2BE0-2B8F-4561-A4A2-B46303FCE3CA}"/>
                  </a:ext>
                </a:extLst>
              </p:cNvPr>
              <p:cNvGrpSpPr/>
              <p:nvPr/>
            </p:nvGrpSpPr>
            <p:grpSpPr>
              <a:xfrm>
                <a:off x="7468516" y="4411444"/>
                <a:ext cx="396594" cy="139815"/>
                <a:chOff x="2209800" y="2133600"/>
                <a:chExt cx="2438400" cy="685800"/>
              </a:xfrm>
            </p:grpSpPr>
            <p:sp>
              <p:nvSpPr>
                <p:cNvPr id="622" name="&quot;No&quot; Symbol 634">
                  <a:extLst>
                    <a:ext uri="{FF2B5EF4-FFF2-40B4-BE49-F238E27FC236}">
                      <a16:creationId xmlns:a16="http://schemas.microsoft.com/office/drawing/2014/main" id="{3D1FF256-3F4C-4665-921F-8D5332048E01}"/>
                    </a:ext>
                  </a:extLst>
                </p:cNvPr>
                <p:cNvSpPr/>
                <p:nvPr/>
              </p:nvSpPr>
              <p:spPr>
                <a:xfrm>
                  <a:off x="2209800" y="2133600"/>
                  <a:ext cx="1524000" cy="685800"/>
                </a:xfrm>
                <a:prstGeom prst="noSmoking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3" name="&quot;No&quot; Symbol 635">
                  <a:extLst>
                    <a:ext uri="{FF2B5EF4-FFF2-40B4-BE49-F238E27FC236}">
                      <a16:creationId xmlns:a16="http://schemas.microsoft.com/office/drawing/2014/main" id="{5AAC7C6C-C5C6-438D-A632-9FC0E8A7BB3E}"/>
                    </a:ext>
                  </a:extLst>
                </p:cNvPr>
                <p:cNvSpPr/>
                <p:nvPr/>
              </p:nvSpPr>
              <p:spPr>
                <a:xfrm>
                  <a:off x="3124200" y="2133600"/>
                  <a:ext cx="1524000" cy="685800"/>
                </a:xfrm>
                <a:prstGeom prst="noSmoking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593" name="Straight Connector 592">
                <a:extLst>
                  <a:ext uri="{FF2B5EF4-FFF2-40B4-BE49-F238E27FC236}">
                    <a16:creationId xmlns:a16="http://schemas.microsoft.com/office/drawing/2014/main" id="{BEF8C846-D43A-43E5-B08F-64B5162D1C03}"/>
                  </a:ext>
                </a:extLst>
              </p:cNvPr>
              <p:cNvCxnSpPr>
                <a:stCxn id="585" idx="0"/>
                <a:endCxn id="579" idx="2"/>
              </p:cNvCxnSpPr>
              <p:nvPr/>
            </p:nvCxnSpPr>
            <p:spPr>
              <a:xfrm flipH="1">
                <a:off x="7625318" y="4260914"/>
                <a:ext cx="29728" cy="21398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4" name="Group 73">
                <a:extLst>
                  <a:ext uri="{FF2B5EF4-FFF2-40B4-BE49-F238E27FC236}">
                    <a16:creationId xmlns:a16="http://schemas.microsoft.com/office/drawing/2014/main" id="{CD9A1057-AE7A-4D7D-BE0D-FEED6AC76C66}"/>
                  </a:ext>
                </a:extLst>
              </p:cNvPr>
              <p:cNvGrpSpPr/>
              <p:nvPr/>
            </p:nvGrpSpPr>
            <p:grpSpPr>
              <a:xfrm>
                <a:off x="7268560" y="4779771"/>
                <a:ext cx="832433" cy="227106"/>
                <a:chOff x="1600200" y="5029200"/>
                <a:chExt cx="1981200" cy="609600"/>
              </a:xfrm>
            </p:grpSpPr>
            <p:sp>
              <p:nvSpPr>
                <p:cNvPr id="616" name="Rounded Rectangle 41">
                  <a:extLst>
                    <a:ext uri="{FF2B5EF4-FFF2-40B4-BE49-F238E27FC236}">
                      <a16:creationId xmlns:a16="http://schemas.microsoft.com/office/drawing/2014/main" id="{C60B94B1-30DE-4E01-ABF2-A245C254F0C8}"/>
                    </a:ext>
                  </a:extLst>
                </p:cNvPr>
                <p:cNvSpPr/>
                <p:nvPr/>
              </p:nvSpPr>
              <p:spPr>
                <a:xfrm>
                  <a:off x="1600200" y="5029200"/>
                  <a:ext cx="1981200" cy="60960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17" name="Group 64">
                  <a:extLst>
                    <a:ext uri="{FF2B5EF4-FFF2-40B4-BE49-F238E27FC236}">
                      <a16:creationId xmlns:a16="http://schemas.microsoft.com/office/drawing/2014/main" id="{7ECBA3ED-3994-43C0-85D2-CCF45B2A20FF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1681317" cy="381000"/>
                  <a:chOff x="1219200" y="2133600"/>
                  <a:chExt cx="4343400" cy="685800"/>
                </a:xfrm>
              </p:grpSpPr>
              <p:sp>
                <p:nvSpPr>
                  <p:cNvPr id="618" name="&quot;No&quot; Symbol 630">
                    <a:extLst>
                      <a:ext uri="{FF2B5EF4-FFF2-40B4-BE49-F238E27FC236}">
                        <a16:creationId xmlns:a16="http://schemas.microsoft.com/office/drawing/2014/main" id="{05155652-6090-4D5B-A94B-5234E33AE802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9" name="&quot;No&quot; Symbol 631">
                    <a:extLst>
                      <a:ext uri="{FF2B5EF4-FFF2-40B4-BE49-F238E27FC236}">
                        <a16:creationId xmlns:a16="http://schemas.microsoft.com/office/drawing/2014/main" id="{24B8855C-0985-40C4-AAE0-716133F39003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0" name="&quot;No&quot; Symbol 632">
                    <a:extLst>
                      <a:ext uri="{FF2B5EF4-FFF2-40B4-BE49-F238E27FC236}">
                        <a16:creationId xmlns:a16="http://schemas.microsoft.com/office/drawing/2014/main" id="{F2348D76-CAD9-4EC4-85CA-49C75B3F839D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1" name="&quot;No&quot; Symbol 633">
                    <a:extLst>
                      <a:ext uri="{FF2B5EF4-FFF2-40B4-BE49-F238E27FC236}">
                        <a16:creationId xmlns:a16="http://schemas.microsoft.com/office/drawing/2014/main" id="{F4B42A7A-D8F6-480F-931E-48195A10D12D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95" name="Group 73">
                <a:extLst>
                  <a:ext uri="{FF2B5EF4-FFF2-40B4-BE49-F238E27FC236}">
                    <a16:creationId xmlns:a16="http://schemas.microsoft.com/office/drawing/2014/main" id="{2B985780-3A76-4F39-B706-C97390D687A6}"/>
                  </a:ext>
                </a:extLst>
              </p:cNvPr>
              <p:cNvGrpSpPr/>
              <p:nvPr/>
            </p:nvGrpSpPr>
            <p:grpSpPr>
              <a:xfrm>
                <a:off x="7268560" y="5194857"/>
                <a:ext cx="832433" cy="199887"/>
                <a:chOff x="1600200" y="5029200"/>
                <a:chExt cx="1981200" cy="609600"/>
              </a:xfrm>
            </p:grpSpPr>
            <p:sp>
              <p:nvSpPr>
                <p:cNvPr id="610" name="Rounded Rectangle 35">
                  <a:extLst>
                    <a:ext uri="{FF2B5EF4-FFF2-40B4-BE49-F238E27FC236}">
                      <a16:creationId xmlns:a16="http://schemas.microsoft.com/office/drawing/2014/main" id="{D71D2AA4-8307-4932-9040-7C7D6C986690}"/>
                    </a:ext>
                  </a:extLst>
                </p:cNvPr>
                <p:cNvSpPr/>
                <p:nvPr/>
              </p:nvSpPr>
              <p:spPr>
                <a:xfrm>
                  <a:off x="1600200" y="5029200"/>
                  <a:ext cx="1981200" cy="60960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11" name="Group 64">
                  <a:extLst>
                    <a:ext uri="{FF2B5EF4-FFF2-40B4-BE49-F238E27FC236}">
                      <a16:creationId xmlns:a16="http://schemas.microsoft.com/office/drawing/2014/main" id="{2300E28D-6C80-4C71-A941-B7D81B3057F1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1681317" cy="381000"/>
                  <a:chOff x="1219200" y="2133600"/>
                  <a:chExt cx="4343400" cy="685800"/>
                </a:xfrm>
              </p:grpSpPr>
              <p:sp>
                <p:nvSpPr>
                  <p:cNvPr id="612" name="&quot;No&quot; Symbol 624">
                    <a:extLst>
                      <a:ext uri="{FF2B5EF4-FFF2-40B4-BE49-F238E27FC236}">
                        <a16:creationId xmlns:a16="http://schemas.microsoft.com/office/drawing/2014/main" id="{F57CF927-CB3F-4B62-ADF7-0362AE8AC2F0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3" name="&quot;No&quot; Symbol 625">
                    <a:extLst>
                      <a:ext uri="{FF2B5EF4-FFF2-40B4-BE49-F238E27FC236}">
                        <a16:creationId xmlns:a16="http://schemas.microsoft.com/office/drawing/2014/main" id="{1BC2334A-FD8A-43F3-8922-262E2DA8DA1D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4" name="&quot;No&quot; Symbol 626">
                    <a:extLst>
                      <a:ext uri="{FF2B5EF4-FFF2-40B4-BE49-F238E27FC236}">
                        <a16:creationId xmlns:a16="http://schemas.microsoft.com/office/drawing/2014/main" id="{9BA26A67-55BE-4C30-9D74-90788D6832A8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5" name="&quot;No&quot; Symbol 627">
                    <a:extLst>
                      <a:ext uri="{FF2B5EF4-FFF2-40B4-BE49-F238E27FC236}">
                        <a16:creationId xmlns:a16="http://schemas.microsoft.com/office/drawing/2014/main" id="{8D610833-233A-44B2-96D2-8B60C2E252B7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96" name="Group 73">
                <a:extLst>
                  <a:ext uri="{FF2B5EF4-FFF2-40B4-BE49-F238E27FC236}">
                    <a16:creationId xmlns:a16="http://schemas.microsoft.com/office/drawing/2014/main" id="{07557374-955E-41DA-A1FD-9D45449BED0A}"/>
                  </a:ext>
                </a:extLst>
              </p:cNvPr>
              <p:cNvGrpSpPr/>
              <p:nvPr/>
            </p:nvGrpSpPr>
            <p:grpSpPr>
              <a:xfrm rot="20185569">
                <a:off x="8208139" y="4966084"/>
                <a:ext cx="761396" cy="275114"/>
                <a:chOff x="1392887" y="5029200"/>
                <a:chExt cx="2188513" cy="666570"/>
              </a:xfrm>
            </p:grpSpPr>
            <p:sp>
              <p:nvSpPr>
                <p:cNvPr id="604" name="Rounded Rectangle 616">
                  <a:extLst>
                    <a:ext uri="{FF2B5EF4-FFF2-40B4-BE49-F238E27FC236}">
                      <a16:creationId xmlns:a16="http://schemas.microsoft.com/office/drawing/2014/main" id="{4C46B353-AFDB-4FFB-A903-D84E2B9C6A93}"/>
                    </a:ext>
                  </a:extLst>
                </p:cNvPr>
                <p:cNvSpPr/>
                <p:nvPr/>
              </p:nvSpPr>
              <p:spPr>
                <a:xfrm>
                  <a:off x="1392887" y="5029200"/>
                  <a:ext cx="2188513" cy="66657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05" name="Group 64">
                  <a:extLst>
                    <a:ext uri="{FF2B5EF4-FFF2-40B4-BE49-F238E27FC236}">
                      <a16:creationId xmlns:a16="http://schemas.microsoft.com/office/drawing/2014/main" id="{999E8734-BE63-439F-85FB-A8714FCF342C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1681317" cy="381000"/>
                  <a:chOff x="1219200" y="2133600"/>
                  <a:chExt cx="4343400" cy="685800"/>
                </a:xfrm>
              </p:grpSpPr>
              <p:sp>
                <p:nvSpPr>
                  <p:cNvPr id="606" name="&quot;No&quot; Symbol 31">
                    <a:extLst>
                      <a:ext uri="{FF2B5EF4-FFF2-40B4-BE49-F238E27FC236}">
                        <a16:creationId xmlns:a16="http://schemas.microsoft.com/office/drawing/2014/main" id="{E7B572B1-5924-4DAB-A099-2E94CBAE0948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7" name="&quot;No&quot; Symbol 32">
                    <a:extLst>
                      <a:ext uri="{FF2B5EF4-FFF2-40B4-BE49-F238E27FC236}">
                        <a16:creationId xmlns:a16="http://schemas.microsoft.com/office/drawing/2014/main" id="{7825D30A-7017-4439-9696-543DD77D7132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8" name="&quot;No&quot; Symbol 33">
                    <a:extLst>
                      <a:ext uri="{FF2B5EF4-FFF2-40B4-BE49-F238E27FC236}">
                        <a16:creationId xmlns:a16="http://schemas.microsoft.com/office/drawing/2014/main" id="{A142C5AF-074F-4D0D-8344-5F295794200F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9" name="&quot;No&quot; Symbol 621">
                    <a:extLst>
                      <a:ext uri="{FF2B5EF4-FFF2-40B4-BE49-F238E27FC236}">
                        <a16:creationId xmlns:a16="http://schemas.microsoft.com/office/drawing/2014/main" id="{D8D39055-C153-4B69-AC29-80711A7D7DA3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97" name="Group 73">
                <a:extLst>
                  <a:ext uri="{FF2B5EF4-FFF2-40B4-BE49-F238E27FC236}">
                    <a16:creationId xmlns:a16="http://schemas.microsoft.com/office/drawing/2014/main" id="{4D2B0445-1B39-46A8-8AF4-EAD42C238214}"/>
                  </a:ext>
                </a:extLst>
              </p:cNvPr>
              <p:cNvGrpSpPr/>
              <p:nvPr/>
            </p:nvGrpSpPr>
            <p:grpSpPr>
              <a:xfrm rot="1632826">
                <a:off x="6343981" y="4944281"/>
                <a:ext cx="689271" cy="251601"/>
                <a:chOff x="1600200" y="5029200"/>
                <a:chExt cx="1981200" cy="609600"/>
              </a:xfrm>
            </p:grpSpPr>
            <p:sp>
              <p:nvSpPr>
                <p:cNvPr id="598" name="Rounded Rectangle 610">
                  <a:extLst>
                    <a:ext uri="{FF2B5EF4-FFF2-40B4-BE49-F238E27FC236}">
                      <a16:creationId xmlns:a16="http://schemas.microsoft.com/office/drawing/2014/main" id="{47D9A0FC-5E22-4441-AFC7-59023DA04B85}"/>
                    </a:ext>
                  </a:extLst>
                </p:cNvPr>
                <p:cNvSpPr/>
                <p:nvPr/>
              </p:nvSpPr>
              <p:spPr>
                <a:xfrm>
                  <a:off x="1600200" y="5029200"/>
                  <a:ext cx="1981200" cy="60960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99" name="Group 64">
                  <a:extLst>
                    <a:ext uri="{FF2B5EF4-FFF2-40B4-BE49-F238E27FC236}">
                      <a16:creationId xmlns:a16="http://schemas.microsoft.com/office/drawing/2014/main" id="{E8082C9A-4916-40BA-A9F2-721A406B4FF5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1681317" cy="381000"/>
                  <a:chOff x="1219200" y="2133600"/>
                  <a:chExt cx="4343400" cy="685800"/>
                </a:xfrm>
              </p:grpSpPr>
              <p:sp>
                <p:nvSpPr>
                  <p:cNvPr id="600" name="&quot;No&quot; Symbol 612">
                    <a:extLst>
                      <a:ext uri="{FF2B5EF4-FFF2-40B4-BE49-F238E27FC236}">
                        <a16:creationId xmlns:a16="http://schemas.microsoft.com/office/drawing/2014/main" id="{6EC953BD-9847-4720-B1D4-A0FEAB13723D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1" name="&quot;No&quot; Symbol 613">
                    <a:extLst>
                      <a:ext uri="{FF2B5EF4-FFF2-40B4-BE49-F238E27FC236}">
                        <a16:creationId xmlns:a16="http://schemas.microsoft.com/office/drawing/2014/main" id="{F73BEA06-DF39-413E-B8FA-EEBA13AB4EBE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2" name="&quot;No&quot; Symbol 27">
                    <a:extLst>
                      <a:ext uri="{FF2B5EF4-FFF2-40B4-BE49-F238E27FC236}">
                        <a16:creationId xmlns:a16="http://schemas.microsoft.com/office/drawing/2014/main" id="{4336A4FE-8382-410B-9ECE-750037AB2452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3" name="&quot;No&quot; Symbol 28">
                    <a:extLst>
                      <a:ext uri="{FF2B5EF4-FFF2-40B4-BE49-F238E27FC236}">
                        <a16:creationId xmlns:a16="http://schemas.microsoft.com/office/drawing/2014/main" id="{BD781629-8E85-40AF-9729-FB610C33348A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69" name="Group 229">
              <a:extLst>
                <a:ext uri="{FF2B5EF4-FFF2-40B4-BE49-F238E27FC236}">
                  <a16:creationId xmlns:a16="http://schemas.microsoft.com/office/drawing/2014/main" id="{318F541A-8E08-4B2E-8105-BA2EC0896C57}"/>
                </a:ext>
              </a:extLst>
            </p:cNvPr>
            <p:cNvGrpSpPr/>
            <p:nvPr/>
          </p:nvGrpSpPr>
          <p:grpSpPr>
            <a:xfrm>
              <a:off x="8709110" y="3556853"/>
              <a:ext cx="477962" cy="256331"/>
              <a:chOff x="3874062" y="2228952"/>
              <a:chExt cx="2983938" cy="1733448"/>
            </a:xfrm>
          </p:grpSpPr>
          <p:sp>
            <p:nvSpPr>
              <p:cNvPr id="571" name="Round Same Side Corner Rectangle 582">
                <a:extLst>
                  <a:ext uri="{FF2B5EF4-FFF2-40B4-BE49-F238E27FC236}">
                    <a16:creationId xmlns:a16="http://schemas.microsoft.com/office/drawing/2014/main" id="{C5B0183E-8F53-42DC-87C8-39D09A2B3370}"/>
                  </a:ext>
                </a:extLst>
              </p:cNvPr>
              <p:cNvSpPr/>
              <p:nvPr/>
            </p:nvSpPr>
            <p:spPr>
              <a:xfrm rot="17626500">
                <a:off x="3934271" y="2736376"/>
                <a:ext cx="738807" cy="8592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Block Arc 571">
                <a:extLst>
                  <a:ext uri="{FF2B5EF4-FFF2-40B4-BE49-F238E27FC236}">
                    <a16:creationId xmlns:a16="http://schemas.microsoft.com/office/drawing/2014/main" id="{8BC80BBC-CCA2-4629-B36A-8F36F4CA7C8D}"/>
                  </a:ext>
                </a:extLst>
              </p:cNvPr>
              <p:cNvSpPr/>
              <p:nvPr/>
            </p:nvSpPr>
            <p:spPr>
              <a:xfrm rot="2771005">
                <a:off x="5588602" y="2343252"/>
                <a:ext cx="1219200" cy="990600"/>
              </a:xfrm>
              <a:prstGeom prst="blockArc">
                <a:avLst>
                  <a:gd name="adj1" fmla="val 9300456"/>
                  <a:gd name="adj2" fmla="val 0"/>
                  <a:gd name="adj3" fmla="val 2500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C7F307F6-F20A-4318-8731-C32681C2185D}"/>
                  </a:ext>
                </a:extLst>
              </p:cNvPr>
              <p:cNvSpPr/>
              <p:nvPr/>
            </p:nvSpPr>
            <p:spPr>
              <a:xfrm>
                <a:off x="4267200" y="2590800"/>
                <a:ext cx="2590800" cy="1371600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42C48782-F7BD-4A5F-8A15-6C68DB3247ED}"/>
                  </a:ext>
                </a:extLst>
              </p:cNvPr>
              <p:cNvSpPr/>
              <p:nvPr/>
            </p:nvSpPr>
            <p:spPr>
              <a:xfrm>
                <a:off x="4648200" y="2819400"/>
                <a:ext cx="1151467" cy="6096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:a16="http://schemas.microsoft.com/office/drawing/2014/main" id="{BBF02A5C-4DC6-41B9-9502-AA2625120D52}"/>
                  </a:ext>
                </a:extLst>
              </p:cNvPr>
              <p:cNvSpPr/>
              <p:nvPr/>
            </p:nvSpPr>
            <p:spPr>
              <a:xfrm rot="18906581">
                <a:off x="4080013" y="2867266"/>
                <a:ext cx="222009" cy="20906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575">
                <a:extLst>
                  <a:ext uri="{FF2B5EF4-FFF2-40B4-BE49-F238E27FC236}">
                    <a16:creationId xmlns:a16="http://schemas.microsoft.com/office/drawing/2014/main" id="{7955C272-561B-4B11-A1E4-88FB791CA2B0}"/>
                  </a:ext>
                </a:extLst>
              </p:cNvPr>
              <p:cNvSpPr/>
              <p:nvPr/>
            </p:nvSpPr>
            <p:spPr>
              <a:xfrm rot="17362413">
                <a:off x="4078001" y="2966237"/>
                <a:ext cx="756587" cy="400546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94" name="Group 793">
            <a:extLst>
              <a:ext uri="{FF2B5EF4-FFF2-40B4-BE49-F238E27FC236}">
                <a16:creationId xmlns:a16="http://schemas.microsoft.com/office/drawing/2014/main" id="{FB4E7EDD-E8CA-4054-86D3-03041C955F9C}"/>
              </a:ext>
            </a:extLst>
          </p:cNvPr>
          <p:cNvGrpSpPr/>
          <p:nvPr/>
        </p:nvGrpSpPr>
        <p:grpSpPr>
          <a:xfrm>
            <a:off x="9291602" y="3079856"/>
            <a:ext cx="2127008" cy="2051633"/>
            <a:chOff x="9136594" y="3072052"/>
            <a:chExt cx="2127008" cy="2051633"/>
          </a:xfrm>
        </p:grpSpPr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BD0448F5-516B-4419-BFAE-DEDBBD49986A}"/>
                </a:ext>
              </a:extLst>
            </p:cNvPr>
            <p:cNvGrpSpPr/>
            <p:nvPr/>
          </p:nvGrpSpPr>
          <p:grpSpPr>
            <a:xfrm flipH="1">
              <a:off x="9136594" y="3638009"/>
              <a:ext cx="2127008" cy="1485676"/>
              <a:chOff x="870283" y="3655995"/>
              <a:chExt cx="2193360" cy="1532022"/>
            </a:xfrm>
          </p:grpSpPr>
          <p:sp>
            <p:nvSpPr>
              <p:cNvPr id="465" name="Rectangle: Rounded Corners 464">
                <a:extLst>
                  <a:ext uri="{FF2B5EF4-FFF2-40B4-BE49-F238E27FC236}">
                    <a16:creationId xmlns:a16="http://schemas.microsoft.com/office/drawing/2014/main" id="{914401A5-1C37-4F27-B431-6D49598E61AA}"/>
                  </a:ext>
                </a:extLst>
              </p:cNvPr>
              <p:cNvSpPr/>
              <p:nvPr/>
            </p:nvSpPr>
            <p:spPr>
              <a:xfrm>
                <a:off x="1010653" y="4129238"/>
                <a:ext cx="1982804" cy="789271"/>
              </a:xfrm>
              <a:prstGeom prst="roundRect">
                <a:avLst>
                  <a:gd name="adj" fmla="val 20732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: Rounded Corners 465">
                <a:extLst>
                  <a:ext uri="{FF2B5EF4-FFF2-40B4-BE49-F238E27FC236}">
                    <a16:creationId xmlns:a16="http://schemas.microsoft.com/office/drawing/2014/main" id="{E4273761-D272-483F-80AC-7F505385C236}"/>
                  </a:ext>
                </a:extLst>
              </p:cNvPr>
              <p:cNvSpPr/>
              <p:nvPr/>
            </p:nvSpPr>
            <p:spPr>
              <a:xfrm rot="16200000">
                <a:off x="244642" y="4281636"/>
                <a:ext cx="1532022" cy="280739"/>
              </a:xfrm>
              <a:prstGeom prst="roundRect">
                <a:avLst>
                  <a:gd name="adj" fmla="val 20732"/>
                </a:avLst>
              </a:prstGeom>
              <a:solidFill>
                <a:srgbClr val="F1B25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: Rounded Corners 466">
                <a:extLst>
                  <a:ext uri="{FF2B5EF4-FFF2-40B4-BE49-F238E27FC236}">
                    <a16:creationId xmlns:a16="http://schemas.microsoft.com/office/drawing/2014/main" id="{39153B2B-6850-43E3-A2E7-841429AC23DE}"/>
                  </a:ext>
                </a:extLst>
              </p:cNvPr>
              <p:cNvSpPr/>
              <p:nvPr/>
            </p:nvSpPr>
            <p:spPr>
              <a:xfrm rot="16200000">
                <a:off x="2387066" y="4511440"/>
                <a:ext cx="1212783" cy="140370"/>
              </a:xfrm>
              <a:prstGeom prst="roundRect">
                <a:avLst>
                  <a:gd name="adj" fmla="val 20732"/>
                </a:avLst>
              </a:prstGeom>
              <a:solidFill>
                <a:srgbClr val="F1B25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4" name="Group 160">
              <a:extLst>
                <a:ext uri="{FF2B5EF4-FFF2-40B4-BE49-F238E27FC236}">
                  <a16:creationId xmlns:a16="http://schemas.microsoft.com/office/drawing/2014/main" id="{8E86ECD2-652D-4063-82CC-569637F86274}"/>
                </a:ext>
              </a:extLst>
            </p:cNvPr>
            <p:cNvGrpSpPr/>
            <p:nvPr/>
          </p:nvGrpSpPr>
          <p:grpSpPr>
            <a:xfrm rot="19702049" flipV="1">
              <a:off x="9579373" y="3072052"/>
              <a:ext cx="1035494" cy="1956251"/>
              <a:chOff x="878390" y="533400"/>
              <a:chExt cx="2938814" cy="5486887"/>
            </a:xfrm>
            <a:scene3d>
              <a:camera prst="isometricTopUp"/>
              <a:lightRig rig="threePt" dir="t"/>
            </a:scene3d>
          </p:grpSpPr>
          <p:grpSp>
            <p:nvGrpSpPr>
              <p:cNvPr id="644" name="Group 115">
                <a:extLst>
                  <a:ext uri="{FF2B5EF4-FFF2-40B4-BE49-F238E27FC236}">
                    <a16:creationId xmlns:a16="http://schemas.microsoft.com/office/drawing/2014/main" id="{C718220F-E3F4-4B28-827D-90B9DAC99DE1}"/>
                  </a:ext>
                </a:extLst>
              </p:cNvPr>
              <p:cNvGrpSpPr/>
              <p:nvPr/>
            </p:nvGrpSpPr>
            <p:grpSpPr>
              <a:xfrm flipH="1">
                <a:off x="1484343" y="4800853"/>
                <a:ext cx="973775" cy="1219434"/>
                <a:chOff x="3281156" y="5182107"/>
                <a:chExt cx="973775" cy="1219434"/>
              </a:xfrm>
            </p:grpSpPr>
            <p:sp>
              <p:nvSpPr>
                <p:cNvPr id="707" name="Oval 706">
                  <a:extLst>
                    <a:ext uri="{FF2B5EF4-FFF2-40B4-BE49-F238E27FC236}">
                      <a16:creationId xmlns:a16="http://schemas.microsoft.com/office/drawing/2014/main" id="{1B090481-4642-4770-A3BA-9FDD10D3BEFB}"/>
                    </a:ext>
                  </a:extLst>
                </p:cNvPr>
                <p:cNvSpPr/>
                <p:nvPr/>
              </p:nvSpPr>
              <p:spPr>
                <a:xfrm rot="17172481" flipH="1">
                  <a:off x="3409398" y="5556007"/>
                  <a:ext cx="717292" cy="973775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8" name="Oval 707">
                  <a:extLst>
                    <a:ext uri="{FF2B5EF4-FFF2-40B4-BE49-F238E27FC236}">
                      <a16:creationId xmlns:a16="http://schemas.microsoft.com/office/drawing/2014/main" id="{EEA23727-3994-45CA-BDFA-4764518CF842}"/>
                    </a:ext>
                  </a:extLst>
                </p:cNvPr>
                <p:cNvSpPr/>
                <p:nvPr/>
              </p:nvSpPr>
              <p:spPr>
                <a:xfrm rot="19411276">
                  <a:off x="3369870" y="5182107"/>
                  <a:ext cx="639441" cy="11599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5" name="Group 114">
                <a:extLst>
                  <a:ext uri="{FF2B5EF4-FFF2-40B4-BE49-F238E27FC236}">
                    <a16:creationId xmlns:a16="http://schemas.microsoft.com/office/drawing/2014/main" id="{2DFB58E0-BBC4-4020-BB84-A420E883592D}"/>
                  </a:ext>
                </a:extLst>
              </p:cNvPr>
              <p:cNvGrpSpPr/>
              <p:nvPr/>
            </p:nvGrpSpPr>
            <p:grpSpPr>
              <a:xfrm>
                <a:off x="2442681" y="4800854"/>
                <a:ext cx="951162" cy="1216277"/>
                <a:chOff x="3281606" y="5182108"/>
                <a:chExt cx="951162" cy="1216277"/>
              </a:xfrm>
            </p:grpSpPr>
            <p:sp>
              <p:nvSpPr>
                <p:cNvPr id="705" name="Oval 3">
                  <a:extLst>
                    <a:ext uri="{FF2B5EF4-FFF2-40B4-BE49-F238E27FC236}">
                      <a16:creationId xmlns:a16="http://schemas.microsoft.com/office/drawing/2014/main" id="{B4F8B6A9-47B9-40CF-8B67-FCC6640D77A8}"/>
                    </a:ext>
                  </a:extLst>
                </p:cNvPr>
                <p:cNvSpPr/>
                <p:nvPr/>
              </p:nvSpPr>
              <p:spPr>
                <a:xfrm rot="17172481" flipH="1">
                  <a:off x="3398541" y="5564158"/>
                  <a:ext cx="717292" cy="951162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6" name="Oval 705">
                  <a:extLst>
                    <a:ext uri="{FF2B5EF4-FFF2-40B4-BE49-F238E27FC236}">
                      <a16:creationId xmlns:a16="http://schemas.microsoft.com/office/drawing/2014/main" id="{9C6B6CA9-C170-4FE9-A93B-542119A8CCF9}"/>
                    </a:ext>
                  </a:extLst>
                </p:cNvPr>
                <p:cNvSpPr/>
                <p:nvPr/>
              </p:nvSpPr>
              <p:spPr>
                <a:xfrm rot="19411276">
                  <a:off x="3330888" y="5182108"/>
                  <a:ext cx="639441" cy="11599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6" name="Isosceles Triangle 4">
                <a:extLst>
                  <a:ext uri="{FF2B5EF4-FFF2-40B4-BE49-F238E27FC236}">
                    <a16:creationId xmlns:a16="http://schemas.microsoft.com/office/drawing/2014/main" id="{1F0FC317-94AD-43B5-A557-58AED1479395}"/>
                  </a:ext>
                </a:extLst>
              </p:cNvPr>
              <p:cNvSpPr/>
              <p:nvPr/>
            </p:nvSpPr>
            <p:spPr>
              <a:xfrm>
                <a:off x="1245192" y="2327195"/>
                <a:ext cx="2389395" cy="3282788"/>
              </a:xfrm>
              <a:prstGeom prst="triangle">
                <a:avLst/>
              </a:prstGeom>
              <a:solidFill>
                <a:srgbClr val="E5B87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Isosceles Triangle 646">
                <a:extLst>
                  <a:ext uri="{FF2B5EF4-FFF2-40B4-BE49-F238E27FC236}">
                    <a16:creationId xmlns:a16="http://schemas.microsoft.com/office/drawing/2014/main" id="{3A8809D7-9E19-47C7-A3D7-AD425CEF1DD4}"/>
                  </a:ext>
                </a:extLst>
              </p:cNvPr>
              <p:cNvSpPr/>
              <p:nvPr/>
            </p:nvSpPr>
            <p:spPr>
              <a:xfrm rot="10800000">
                <a:off x="2114063" y="2678922"/>
                <a:ext cx="543044" cy="703455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Oval 647">
                <a:extLst>
                  <a:ext uri="{FF2B5EF4-FFF2-40B4-BE49-F238E27FC236}">
                    <a16:creationId xmlns:a16="http://schemas.microsoft.com/office/drawing/2014/main" id="{C619B50C-82AA-42C5-B99F-BDEA14400D5A}"/>
                  </a:ext>
                </a:extLst>
              </p:cNvPr>
              <p:cNvSpPr/>
              <p:nvPr/>
            </p:nvSpPr>
            <p:spPr>
              <a:xfrm rot="19411276">
                <a:off x="3177763" y="3124453"/>
                <a:ext cx="639441" cy="115992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Oval 648">
                <a:extLst>
                  <a:ext uri="{FF2B5EF4-FFF2-40B4-BE49-F238E27FC236}">
                    <a16:creationId xmlns:a16="http://schemas.microsoft.com/office/drawing/2014/main" id="{2CCDEFA7-2CE0-4BDC-9A3D-8FE9FCBDE186}"/>
                  </a:ext>
                </a:extLst>
              </p:cNvPr>
              <p:cNvSpPr/>
              <p:nvPr/>
            </p:nvSpPr>
            <p:spPr>
              <a:xfrm rot="2820608">
                <a:off x="1145129" y="3303559"/>
                <a:ext cx="541034" cy="10745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Isosceles Triangle 649">
                <a:extLst>
                  <a:ext uri="{FF2B5EF4-FFF2-40B4-BE49-F238E27FC236}">
                    <a16:creationId xmlns:a16="http://schemas.microsoft.com/office/drawing/2014/main" id="{3EA7EE21-56B6-4149-99BD-7BE0E780E477}"/>
                  </a:ext>
                </a:extLst>
              </p:cNvPr>
              <p:cNvSpPr/>
              <p:nvPr/>
            </p:nvSpPr>
            <p:spPr>
              <a:xfrm rot="2242960">
                <a:off x="1208041" y="2086898"/>
                <a:ext cx="1303307" cy="1932008"/>
              </a:xfrm>
              <a:prstGeom prst="triangle">
                <a:avLst/>
              </a:prstGeom>
              <a:solidFill>
                <a:srgbClr val="E5B87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Isosceles Triangle 650">
                <a:extLst>
                  <a:ext uri="{FF2B5EF4-FFF2-40B4-BE49-F238E27FC236}">
                    <a16:creationId xmlns:a16="http://schemas.microsoft.com/office/drawing/2014/main" id="{552F1DB9-47F9-44D1-A241-12EDE68AA15E}"/>
                  </a:ext>
                </a:extLst>
              </p:cNvPr>
              <p:cNvSpPr/>
              <p:nvPr/>
            </p:nvSpPr>
            <p:spPr>
              <a:xfrm rot="19284057">
                <a:off x="2312756" y="2086047"/>
                <a:ext cx="1303307" cy="1932008"/>
              </a:xfrm>
              <a:prstGeom prst="triangle">
                <a:avLst/>
              </a:prstGeom>
              <a:solidFill>
                <a:srgbClr val="E5B87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Oval 651">
                <a:extLst>
                  <a:ext uri="{FF2B5EF4-FFF2-40B4-BE49-F238E27FC236}">
                    <a16:creationId xmlns:a16="http://schemas.microsoft.com/office/drawing/2014/main" id="{213277DF-E3FB-41A0-A457-58453F1CEC7B}"/>
                  </a:ext>
                </a:extLst>
              </p:cNvPr>
              <p:cNvSpPr/>
              <p:nvPr/>
            </p:nvSpPr>
            <p:spPr>
              <a:xfrm>
                <a:off x="1679626" y="685800"/>
                <a:ext cx="1411915" cy="222760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Cloud 652">
                <a:extLst>
                  <a:ext uri="{FF2B5EF4-FFF2-40B4-BE49-F238E27FC236}">
                    <a16:creationId xmlns:a16="http://schemas.microsoft.com/office/drawing/2014/main" id="{E0975C92-BA7A-4A5E-8CF3-492A3910C1BE}"/>
                  </a:ext>
                </a:extLst>
              </p:cNvPr>
              <p:cNvSpPr/>
              <p:nvPr/>
            </p:nvSpPr>
            <p:spPr>
              <a:xfrm>
                <a:off x="1679626" y="685800"/>
                <a:ext cx="1411915" cy="586212"/>
              </a:xfrm>
              <a:prstGeom prst="cloud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Cloud 653">
                <a:extLst>
                  <a:ext uri="{FF2B5EF4-FFF2-40B4-BE49-F238E27FC236}">
                    <a16:creationId xmlns:a16="http://schemas.microsoft.com/office/drawing/2014/main" id="{8D8453C5-4FAE-4AD2-BB45-C96566E67C83}"/>
                  </a:ext>
                </a:extLst>
              </p:cNvPr>
              <p:cNvSpPr/>
              <p:nvPr/>
            </p:nvSpPr>
            <p:spPr>
              <a:xfrm rot="5107997">
                <a:off x="1522956" y="2191186"/>
                <a:ext cx="3182343" cy="668060"/>
              </a:xfrm>
              <a:prstGeom prst="cloud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Cloud 13">
                <a:extLst>
                  <a:ext uri="{FF2B5EF4-FFF2-40B4-BE49-F238E27FC236}">
                    <a16:creationId xmlns:a16="http://schemas.microsoft.com/office/drawing/2014/main" id="{564584DA-01DA-4850-8356-DEBA720F8B4C}"/>
                  </a:ext>
                </a:extLst>
              </p:cNvPr>
              <p:cNvSpPr/>
              <p:nvPr/>
            </p:nvSpPr>
            <p:spPr>
              <a:xfrm rot="6038579">
                <a:off x="127135" y="2176813"/>
                <a:ext cx="3135351" cy="626179"/>
              </a:xfrm>
              <a:prstGeom prst="cloud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Trapezoid 14">
                <a:extLst>
                  <a:ext uri="{FF2B5EF4-FFF2-40B4-BE49-F238E27FC236}">
                    <a16:creationId xmlns:a16="http://schemas.microsoft.com/office/drawing/2014/main" id="{7BFFFB48-0E98-4D66-90D6-41CEE3D4AB32}"/>
                  </a:ext>
                </a:extLst>
              </p:cNvPr>
              <p:cNvSpPr/>
              <p:nvPr/>
            </p:nvSpPr>
            <p:spPr>
              <a:xfrm rot="283094">
                <a:off x="1376269" y="785424"/>
                <a:ext cx="651653" cy="1993122"/>
              </a:xfrm>
              <a:prstGeom prst="trapezoid">
                <a:avLst>
                  <a:gd name="adj" fmla="val 23019"/>
                </a:avLst>
              </a:prstGeom>
              <a:solidFill>
                <a:srgbClr val="D6C58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Trapezoid 15">
                <a:extLst>
                  <a:ext uri="{FF2B5EF4-FFF2-40B4-BE49-F238E27FC236}">
                    <a16:creationId xmlns:a16="http://schemas.microsoft.com/office/drawing/2014/main" id="{EA2CF1FB-3B2A-4F0F-86EE-6770047A432A}"/>
                  </a:ext>
                </a:extLst>
              </p:cNvPr>
              <p:cNvSpPr/>
              <p:nvPr/>
            </p:nvSpPr>
            <p:spPr>
              <a:xfrm rot="21363997">
                <a:off x="2810793" y="782002"/>
                <a:ext cx="651653" cy="1993122"/>
              </a:xfrm>
              <a:prstGeom prst="trapezoid">
                <a:avLst>
                  <a:gd name="adj" fmla="val 25059"/>
                </a:avLst>
              </a:prstGeom>
              <a:solidFill>
                <a:srgbClr val="D6C58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Flowchart: Stored Data 16">
                <a:extLst>
                  <a:ext uri="{FF2B5EF4-FFF2-40B4-BE49-F238E27FC236}">
                    <a16:creationId xmlns:a16="http://schemas.microsoft.com/office/drawing/2014/main" id="{1C004602-DEBF-4018-B8F8-66C57D714EE2}"/>
                  </a:ext>
                </a:extLst>
              </p:cNvPr>
              <p:cNvSpPr/>
              <p:nvPr/>
            </p:nvSpPr>
            <p:spPr>
              <a:xfrm rot="5400000">
                <a:off x="2076301" y="-18901"/>
                <a:ext cx="633140" cy="1737742"/>
              </a:xfrm>
              <a:prstGeom prst="flowChartOnlineStorage">
                <a:avLst/>
              </a:prstGeom>
              <a:solidFill>
                <a:srgbClr val="D6C58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9" name="Group 112">
                <a:extLst>
                  <a:ext uri="{FF2B5EF4-FFF2-40B4-BE49-F238E27FC236}">
                    <a16:creationId xmlns:a16="http://schemas.microsoft.com/office/drawing/2014/main" id="{B3AC7202-DAF0-4EDB-B6F2-575032B41498}"/>
                  </a:ext>
                </a:extLst>
              </p:cNvPr>
              <p:cNvGrpSpPr/>
              <p:nvPr/>
            </p:nvGrpSpPr>
            <p:grpSpPr>
              <a:xfrm>
                <a:off x="1981620" y="2845382"/>
                <a:ext cx="826540" cy="1330628"/>
                <a:chOff x="8347440" y="1292651"/>
                <a:chExt cx="1650699" cy="2424910"/>
              </a:xfrm>
            </p:grpSpPr>
            <p:sp>
              <p:nvSpPr>
                <p:cNvPr id="700" name="Flowchart: Collate 18">
                  <a:extLst>
                    <a:ext uri="{FF2B5EF4-FFF2-40B4-BE49-F238E27FC236}">
                      <a16:creationId xmlns:a16="http://schemas.microsoft.com/office/drawing/2014/main" id="{EFEF9468-B0D8-4C2C-943E-42359DB66D69}"/>
                    </a:ext>
                  </a:extLst>
                </p:cNvPr>
                <p:cNvSpPr/>
                <p:nvPr/>
              </p:nvSpPr>
              <p:spPr>
                <a:xfrm rot="770778">
                  <a:off x="9399713" y="1292651"/>
                  <a:ext cx="598426" cy="1143501"/>
                </a:xfrm>
                <a:prstGeom prst="flowChartCollat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1" name="Flowchart: Collate 700">
                  <a:extLst>
                    <a:ext uri="{FF2B5EF4-FFF2-40B4-BE49-F238E27FC236}">
                      <a16:creationId xmlns:a16="http://schemas.microsoft.com/office/drawing/2014/main" id="{35DE02C4-6739-4347-B585-AD340EA501F9}"/>
                    </a:ext>
                  </a:extLst>
                </p:cNvPr>
                <p:cNvSpPr/>
                <p:nvPr/>
              </p:nvSpPr>
              <p:spPr>
                <a:xfrm rot="5400000">
                  <a:off x="8610599" y="2542383"/>
                  <a:ext cx="1066801" cy="1167491"/>
                </a:xfrm>
                <a:prstGeom prst="flowChartCollat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2" name="Flowchart: Collate 701">
                  <a:extLst>
                    <a:ext uri="{FF2B5EF4-FFF2-40B4-BE49-F238E27FC236}">
                      <a16:creationId xmlns:a16="http://schemas.microsoft.com/office/drawing/2014/main" id="{4E65CC2D-9928-4D5F-A1F6-A16771C23BA1}"/>
                    </a:ext>
                  </a:extLst>
                </p:cNvPr>
                <p:cNvSpPr/>
                <p:nvPr/>
              </p:nvSpPr>
              <p:spPr>
                <a:xfrm>
                  <a:off x="8718030" y="2497413"/>
                  <a:ext cx="845696" cy="1220148"/>
                </a:xfrm>
                <a:prstGeom prst="flowChartCollat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3" name="Quad Arrow 572">
                  <a:extLst>
                    <a:ext uri="{FF2B5EF4-FFF2-40B4-BE49-F238E27FC236}">
                      <a16:creationId xmlns:a16="http://schemas.microsoft.com/office/drawing/2014/main" id="{8E2D2DE9-FD5F-4F9D-B08A-1BC97EB9E17C}"/>
                    </a:ext>
                  </a:extLst>
                </p:cNvPr>
                <p:cNvSpPr/>
                <p:nvPr/>
              </p:nvSpPr>
              <p:spPr>
                <a:xfrm>
                  <a:off x="8763000" y="2743200"/>
                  <a:ext cx="762000" cy="762000"/>
                </a:xfrm>
                <a:prstGeom prst="quadArrow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Flowchart: Collate 703">
                  <a:extLst>
                    <a:ext uri="{FF2B5EF4-FFF2-40B4-BE49-F238E27FC236}">
                      <a16:creationId xmlns:a16="http://schemas.microsoft.com/office/drawing/2014/main" id="{7A0EFF5B-5764-4346-8AA5-682EE42BA4B7}"/>
                    </a:ext>
                  </a:extLst>
                </p:cNvPr>
                <p:cNvSpPr/>
                <p:nvPr/>
              </p:nvSpPr>
              <p:spPr>
                <a:xfrm rot="20790787">
                  <a:off x="8347440" y="1319347"/>
                  <a:ext cx="598425" cy="1143503"/>
                </a:xfrm>
                <a:prstGeom prst="flowChartCollat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60" name="Group 139">
                <a:extLst>
                  <a:ext uri="{FF2B5EF4-FFF2-40B4-BE49-F238E27FC236}">
                    <a16:creationId xmlns:a16="http://schemas.microsoft.com/office/drawing/2014/main" id="{3804C390-AAF6-4110-9B42-D8C50FF0E890}"/>
                  </a:ext>
                </a:extLst>
              </p:cNvPr>
              <p:cNvGrpSpPr/>
              <p:nvPr/>
            </p:nvGrpSpPr>
            <p:grpSpPr>
              <a:xfrm>
                <a:off x="1524000" y="609599"/>
                <a:ext cx="1668905" cy="424721"/>
                <a:chOff x="8207301" y="2136098"/>
                <a:chExt cx="4701747" cy="988103"/>
              </a:xfrm>
            </p:grpSpPr>
            <p:grpSp>
              <p:nvGrpSpPr>
                <p:cNvPr id="681" name="Group 118">
                  <a:extLst>
                    <a:ext uri="{FF2B5EF4-FFF2-40B4-BE49-F238E27FC236}">
                      <a16:creationId xmlns:a16="http://schemas.microsoft.com/office/drawing/2014/main" id="{4614E145-71AE-4337-BE9B-31E00D5C4EB6}"/>
                    </a:ext>
                  </a:extLst>
                </p:cNvPr>
                <p:cNvGrpSpPr/>
                <p:nvPr/>
              </p:nvGrpSpPr>
              <p:grpSpPr>
                <a:xfrm>
                  <a:off x="8207301" y="2165657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97" name="Flowchart: Collate 696">
                    <a:extLst>
                      <a:ext uri="{FF2B5EF4-FFF2-40B4-BE49-F238E27FC236}">
                        <a16:creationId xmlns:a16="http://schemas.microsoft.com/office/drawing/2014/main" id="{D5243E57-3EAF-44AF-9D17-1B800DCA40C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8" name="Flowchart: Collate 697">
                    <a:extLst>
                      <a:ext uri="{FF2B5EF4-FFF2-40B4-BE49-F238E27FC236}">
                        <a16:creationId xmlns:a16="http://schemas.microsoft.com/office/drawing/2014/main" id="{472DA70D-CB8C-4A60-A40D-D441C096887D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9" name="Quad Arrow 568">
                    <a:extLst>
                      <a:ext uri="{FF2B5EF4-FFF2-40B4-BE49-F238E27FC236}">
                        <a16:creationId xmlns:a16="http://schemas.microsoft.com/office/drawing/2014/main" id="{5F0B9C3F-A1F4-4D10-810A-78E457F6EE29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2" name="Group 124">
                  <a:extLst>
                    <a:ext uri="{FF2B5EF4-FFF2-40B4-BE49-F238E27FC236}">
                      <a16:creationId xmlns:a16="http://schemas.microsoft.com/office/drawing/2014/main" id="{B2CD819A-0C88-4B9C-A437-620AF4A6CBD9}"/>
                    </a:ext>
                  </a:extLst>
                </p:cNvPr>
                <p:cNvGrpSpPr/>
                <p:nvPr/>
              </p:nvGrpSpPr>
              <p:grpSpPr>
                <a:xfrm>
                  <a:off x="9386341" y="2136098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94" name="Flowchart: Collate 693">
                    <a:extLst>
                      <a:ext uri="{FF2B5EF4-FFF2-40B4-BE49-F238E27FC236}">
                        <a16:creationId xmlns:a16="http://schemas.microsoft.com/office/drawing/2014/main" id="{E3BB1B43-3296-4C5C-9554-1BBA79D1C07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5" name="Flowchart: Collate 694">
                    <a:extLst>
                      <a:ext uri="{FF2B5EF4-FFF2-40B4-BE49-F238E27FC236}">
                        <a16:creationId xmlns:a16="http://schemas.microsoft.com/office/drawing/2014/main" id="{4E67AE71-075C-4A5B-9D1F-EDE233508B96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6" name="Quad Arrow 565">
                    <a:extLst>
                      <a:ext uri="{FF2B5EF4-FFF2-40B4-BE49-F238E27FC236}">
                        <a16:creationId xmlns:a16="http://schemas.microsoft.com/office/drawing/2014/main" id="{4B0AFE74-318A-48CB-A453-8E4BCC04917B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3" name="Group 128">
                  <a:extLst>
                    <a:ext uri="{FF2B5EF4-FFF2-40B4-BE49-F238E27FC236}">
                      <a16:creationId xmlns:a16="http://schemas.microsoft.com/office/drawing/2014/main" id="{E0C28C36-DA02-4C90-BC2C-B76DCA2032A6}"/>
                    </a:ext>
                  </a:extLst>
                </p:cNvPr>
                <p:cNvGrpSpPr/>
                <p:nvPr/>
              </p:nvGrpSpPr>
              <p:grpSpPr>
                <a:xfrm>
                  <a:off x="10581807" y="2139846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91" name="Flowchart: Collate 690">
                    <a:extLst>
                      <a:ext uri="{FF2B5EF4-FFF2-40B4-BE49-F238E27FC236}">
                        <a16:creationId xmlns:a16="http://schemas.microsoft.com/office/drawing/2014/main" id="{896F976B-E422-49BC-825E-2421D19472B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2" name="Flowchart: Collate 691">
                    <a:extLst>
                      <a:ext uri="{FF2B5EF4-FFF2-40B4-BE49-F238E27FC236}">
                        <a16:creationId xmlns:a16="http://schemas.microsoft.com/office/drawing/2014/main" id="{E4D5BB9A-A800-4EBB-9800-7A1FD10A6161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3" name="Quad Arrow 562">
                    <a:extLst>
                      <a:ext uri="{FF2B5EF4-FFF2-40B4-BE49-F238E27FC236}">
                        <a16:creationId xmlns:a16="http://schemas.microsoft.com/office/drawing/2014/main" id="{310202FF-D48E-4177-9995-D12EB1B8F3B0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4" name="Group 132">
                  <a:extLst>
                    <a:ext uri="{FF2B5EF4-FFF2-40B4-BE49-F238E27FC236}">
                      <a16:creationId xmlns:a16="http://schemas.microsoft.com/office/drawing/2014/main" id="{423E07AC-C36B-466E-AAC0-357E1657448D}"/>
                    </a:ext>
                  </a:extLst>
                </p:cNvPr>
                <p:cNvGrpSpPr/>
                <p:nvPr/>
              </p:nvGrpSpPr>
              <p:grpSpPr>
                <a:xfrm>
                  <a:off x="11777273" y="2143594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88" name="Flowchart: Collate 687">
                    <a:extLst>
                      <a:ext uri="{FF2B5EF4-FFF2-40B4-BE49-F238E27FC236}">
                        <a16:creationId xmlns:a16="http://schemas.microsoft.com/office/drawing/2014/main" id="{C36B0E54-9DD4-45D0-9429-D1686F25179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9" name="Flowchart: Collate 688">
                    <a:extLst>
                      <a:ext uri="{FF2B5EF4-FFF2-40B4-BE49-F238E27FC236}">
                        <a16:creationId xmlns:a16="http://schemas.microsoft.com/office/drawing/2014/main" id="{45CDCA27-9D47-4A27-B2EF-2659DD89059E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0" name="Quad Arrow 559">
                    <a:extLst>
                      <a:ext uri="{FF2B5EF4-FFF2-40B4-BE49-F238E27FC236}">
                        <a16:creationId xmlns:a16="http://schemas.microsoft.com/office/drawing/2014/main" id="{322CABEA-1BF9-4367-96B9-6D6B54EC44E9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85" name="Diamond 684">
                  <a:extLst>
                    <a:ext uri="{FF2B5EF4-FFF2-40B4-BE49-F238E27FC236}">
                      <a16:creationId xmlns:a16="http://schemas.microsoft.com/office/drawing/2014/main" id="{FE1DC0C9-3113-4BBE-A085-0B651D400C97}"/>
                    </a:ext>
                  </a:extLst>
                </p:cNvPr>
                <p:cNvSpPr/>
                <p:nvPr/>
              </p:nvSpPr>
              <p:spPr>
                <a:xfrm>
                  <a:off x="9144000" y="243840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6" name="Diamond 685">
                  <a:extLst>
                    <a:ext uri="{FF2B5EF4-FFF2-40B4-BE49-F238E27FC236}">
                      <a16:creationId xmlns:a16="http://schemas.microsoft.com/office/drawing/2014/main" id="{138B72C6-3FE6-4B5A-8C90-4898DF349F1E}"/>
                    </a:ext>
                  </a:extLst>
                </p:cNvPr>
                <p:cNvSpPr/>
                <p:nvPr/>
              </p:nvSpPr>
              <p:spPr>
                <a:xfrm>
                  <a:off x="10347960" y="242316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Diamond 686">
                  <a:extLst>
                    <a:ext uri="{FF2B5EF4-FFF2-40B4-BE49-F238E27FC236}">
                      <a16:creationId xmlns:a16="http://schemas.microsoft.com/office/drawing/2014/main" id="{74DE694E-32B0-4602-A79F-A7568DF4664A}"/>
                    </a:ext>
                  </a:extLst>
                </p:cNvPr>
                <p:cNvSpPr/>
                <p:nvPr/>
              </p:nvSpPr>
              <p:spPr>
                <a:xfrm>
                  <a:off x="11536680" y="237744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1" name="Group 140">
                <a:extLst>
                  <a:ext uri="{FF2B5EF4-FFF2-40B4-BE49-F238E27FC236}">
                    <a16:creationId xmlns:a16="http://schemas.microsoft.com/office/drawing/2014/main" id="{8792C0AE-F70B-47FD-9CD3-EFBF21734FCC}"/>
                  </a:ext>
                </a:extLst>
              </p:cNvPr>
              <p:cNvGrpSpPr/>
              <p:nvPr/>
            </p:nvGrpSpPr>
            <p:grpSpPr>
              <a:xfrm>
                <a:off x="1405328" y="5106650"/>
                <a:ext cx="2057400" cy="439712"/>
                <a:chOff x="8207301" y="2136098"/>
                <a:chExt cx="4701747" cy="988103"/>
              </a:xfrm>
            </p:grpSpPr>
            <p:grpSp>
              <p:nvGrpSpPr>
                <p:cNvPr id="662" name="Group 118">
                  <a:extLst>
                    <a:ext uri="{FF2B5EF4-FFF2-40B4-BE49-F238E27FC236}">
                      <a16:creationId xmlns:a16="http://schemas.microsoft.com/office/drawing/2014/main" id="{787592C8-1DDD-4598-90C1-3F1ECFC3E92F}"/>
                    </a:ext>
                  </a:extLst>
                </p:cNvPr>
                <p:cNvGrpSpPr/>
                <p:nvPr/>
              </p:nvGrpSpPr>
              <p:grpSpPr>
                <a:xfrm>
                  <a:off x="8207301" y="2165657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78" name="Flowchart: Collate 677">
                    <a:extLst>
                      <a:ext uri="{FF2B5EF4-FFF2-40B4-BE49-F238E27FC236}">
                        <a16:creationId xmlns:a16="http://schemas.microsoft.com/office/drawing/2014/main" id="{AAA09448-2B2C-40CE-B851-29EBEFC94B2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9" name="Flowchart: Collate 678">
                    <a:extLst>
                      <a:ext uri="{FF2B5EF4-FFF2-40B4-BE49-F238E27FC236}">
                        <a16:creationId xmlns:a16="http://schemas.microsoft.com/office/drawing/2014/main" id="{6BAB2ACE-5E99-41F7-8D4F-0D9947FD7295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0" name="Quad Arrow 549">
                    <a:extLst>
                      <a:ext uri="{FF2B5EF4-FFF2-40B4-BE49-F238E27FC236}">
                        <a16:creationId xmlns:a16="http://schemas.microsoft.com/office/drawing/2014/main" id="{D864CA67-E15B-4B34-A7B2-44B635B7C4CE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3" name="Group 124">
                  <a:extLst>
                    <a:ext uri="{FF2B5EF4-FFF2-40B4-BE49-F238E27FC236}">
                      <a16:creationId xmlns:a16="http://schemas.microsoft.com/office/drawing/2014/main" id="{6B39185D-583E-4C5B-9B3D-F5F3124B979F}"/>
                    </a:ext>
                  </a:extLst>
                </p:cNvPr>
                <p:cNvGrpSpPr/>
                <p:nvPr/>
              </p:nvGrpSpPr>
              <p:grpSpPr>
                <a:xfrm>
                  <a:off x="9386341" y="2136098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75" name="Flowchart: Collate 674">
                    <a:extLst>
                      <a:ext uri="{FF2B5EF4-FFF2-40B4-BE49-F238E27FC236}">
                        <a16:creationId xmlns:a16="http://schemas.microsoft.com/office/drawing/2014/main" id="{8FDC3FA6-2CBB-477F-9DE0-3BEC8629142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6" name="Flowchart: Collate 675">
                    <a:extLst>
                      <a:ext uri="{FF2B5EF4-FFF2-40B4-BE49-F238E27FC236}">
                        <a16:creationId xmlns:a16="http://schemas.microsoft.com/office/drawing/2014/main" id="{157F364F-91AF-41C8-9131-08C93A8488B6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7" name="Quad Arrow 546">
                    <a:extLst>
                      <a:ext uri="{FF2B5EF4-FFF2-40B4-BE49-F238E27FC236}">
                        <a16:creationId xmlns:a16="http://schemas.microsoft.com/office/drawing/2014/main" id="{5C1F5BB8-071F-406E-B75E-E7D42A271104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4" name="Group 128">
                  <a:extLst>
                    <a:ext uri="{FF2B5EF4-FFF2-40B4-BE49-F238E27FC236}">
                      <a16:creationId xmlns:a16="http://schemas.microsoft.com/office/drawing/2014/main" id="{D0217CD2-E7D5-4D31-B6CE-C79D8D683746}"/>
                    </a:ext>
                  </a:extLst>
                </p:cNvPr>
                <p:cNvGrpSpPr/>
                <p:nvPr/>
              </p:nvGrpSpPr>
              <p:grpSpPr>
                <a:xfrm>
                  <a:off x="10581807" y="2139846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72" name="Flowchart: Collate 671">
                    <a:extLst>
                      <a:ext uri="{FF2B5EF4-FFF2-40B4-BE49-F238E27FC236}">
                        <a16:creationId xmlns:a16="http://schemas.microsoft.com/office/drawing/2014/main" id="{96BE06F6-7B7B-4BF0-83A3-649BE6F5285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3" name="Flowchart: Collate 672">
                    <a:extLst>
                      <a:ext uri="{FF2B5EF4-FFF2-40B4-BE49-F238E27FC236}">
                        <a16:creationId xmlns:a16="http://schemas.microsoft.com/office/drawing/2014/main" id="{144567E8-4AFC-4A1E-BADD-A30FBAE65764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4" name="Quad Arrow 543">
                    <a:extLst>
                      <a:ext uri="{FF2B5EF4-FFF2-40B4-BE49-F238E27FC236}">
                        <a16:creationId xmlns:a16="http://schemas.microsoft.com/office/drawing/2014/main" id="{6967C4C2-7BF1-4DBD-BF86-A763B951E0CF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5" name="Group 132">
                  <a:extLst>
                    <a:ext uri="{FF2B5EF4-FFF2-40B4-BE49-F238E27FC236}">
                      <a16:creationId xmlns:a16="http://schemas.microsoft.com/office/drawing/2014/main" id="{DAB60FAC-8399-4FB9-AAAB-B70F91EC856C}"/>
                    </a:ext>
                  </a:extLst>
                </p:cNvPr>
                <p:cNvGrpSpPr/>
                <p:nvPr/>
              </p:nvGrpSpPr>
              <p:grpSpPr>
                <a:xfrm>
                  <a:off x="11777273" y="2143594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669" name="Flowchart: Collate 668">
                    <a:extLst>
                      <a:ext uri="{FF2B5EF4-FFF2-40B4-BE49-F238E27FC236}">
                        <a16:creationId xmlns:a16="http://schemas.microsoft.com/office/drawing/2014/main" id="{C879D3B7-F079-4204-8D70-43F090C78F3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0" name="Flowchart: Collate 669">
                    <a:extLst>
                      <a:ext uri="{FF2B5EF4-FFF2-40B4-BE49-F238E27FC236}">
                        <a16:creationId xmlns:a16="http://schemas.microsoft.com/office/drawing/2014/main" id="{FF2C910F-DEB2-41F4-ABB9-40EC463BDC13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1" name="Quad Arrow 540">
                    <a:extLst>
                      <a:ext uri="{FF2B5EF4-FFF2-40B4-BE49-F238E27FC236}">
                        <a16:creationId xmlns:a16="http://schemas.microsoft.com/office/drawing/2014/main" id="{1EE62011-67D8-45A7-B443-E0D45DC55154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66" name="Diamond 665">
                  <a:extLst>
                    <a:ext uri="{FF2B5EF4-FFF2-40B4-BE49-F238E27FC236}">
                      <a16:creationId xmlns:a16="http://schemas.microsoft.com/office/drawing/2014/main" id="{2052E47A-C0BF-46CE-B590-8021319A264A}"/>
                    </a:ext>
                  </a:extLst>
                </p:cNvPr>
                <p:cNvSpPr/>
                <p:nvPr/>
              </p:nvSpPr>
              <p:spPr>
                <a:xfrm>
                  <a:off x="9144000" y="243840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Diamond 666">
                  <a:extLst>
                    <a:ext uri="{FF2B5EF4-FFF2-40B4-BE49-F238E27FC236}">
                      <a16:creationId xmlns:a16="http://schemas.microsoft.com/office/drawing/2014/main" id="{839C216D-7741-4EE9-9CC6-A409777A37A1}"/>
                    </a:ext>
                  </a:extLst>
                </p:cNvPr>
                <p:cNvSpPr/>
                <p:nvPr/>
              </p:nvSpPr>
              <p:spPr>
                <a:xfrm>
                  <a:off x="10347960" y="242316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Diamond 667">
                  <a:extLst>
                    <a:ext uri="{FF2B5EF4-FFF2-40B4-BE49-F238E27FC236}">
                      <a16:creationId xmlns:a16="http://schemas.microsoft.com/office/drawing/2014/main" id="{B59AAAFC-43FA-4DFD-BD00-1922AD00EA4A}"/>
                    </a:ext>
                  </a:extLst>
                </p:cNvPr>
                <p:cNvSpPr/>
                <p:nvPr/>
              </p:nvSpPr>
              <p:spPr>
                <a:xfrm>
                  <a:off x="11536680" y="237744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36" name="Group 36">
              <a:extLst>
                <a:ext uri="{FF2B5EF4-FFF2-40B4-BE49-F238E27FC236}">
                  <a16:creationId xmlns:a16="http://schemas.microsoft.com/office/drawing/2014/main" id="{FBF0A67C-6891-4372-AD27-A6F5ACB6DCA9}"/>
                </a:ext>
              </a:extLst>
            </p:cNvPr>
            <p:cNvGrpSpPr/>
            <p:nvPr/>
          </p:nvGrpSpPr>
          <p:grpSpPr>
            <a:xfrm>
              <a:off x="9317817" y="4876218"/>
              <a:ext cx="447306" cy="239890"/>
              <a:chOff x="3874062" y="2228952"/>
              <a:chExt cx="2983938" cy="1733448"/>
            </a:xfrm>
          </p:grpSpPr>
          <p:sp>
            <p:nvSpPr>
              <p:cNvPr id="638" name="Round Same Side Corner Rectangle 506">
                <a:extLst>
                  <a:ext uri="{FF2B5EF4-FFF2-40B4-BE49-F238E27FC236}">
                    <a16:creationId xmlns:a16="http://schemas.microsoft.com/office/drawing/2014/main" id="{9E80DE69-13DC-4376-8950-68E8A2B0F55A}"/>
                  </a:ext>
                </a:extLst>
              </p:cNvPr>
              <p:cNvSpPr/>
              <p:nvPr/>
            </p:nvSpPr>
            <p:spPr>
              <a:xfrm rot="17626500">
                <a:off x="3934271" y="2736376"/>
                <a:ext cx="738807" cy="8592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Block Arc 638">
                <a:extLst>
                  <a:ext uri="{FF2B5EF4-FFF2-40B4-BE49-F238E27FC236}">
                    <a16:creationId xmlns:a16="http://schemas.microsoft.com/office/drawing/2014/main" id="{6E59BF0E-F8FD-4831-B84E-A73658F6F6B7}"/>
                  </a:ext>
                </a:extLst>
              </p:cNvPr>
              <p:cNvSpPr/>
              <p:nvPr/>
            </p:nvSpPr>
            <p:spPr>
              <a:xfrm rot="2771005">
                <a:off x="5588602" y="2343252"/>
                <a:ext cx="1219200" cy="990600"/>
              </a:xfrm>
              <a:prstGeom prst="blockArc">
                <a:avLst>
                  <a:gd name="adj1" fmla="val 9300456"/>
                  <a:gd name="adj2" fmla="val 0"/>
                  <a:gd name="adj3" fmla="val 2500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0" name="Oval 639">
                <a:extLst>
                  <a:ext uri="{FF2B5EF4-FFF2-40B4-BE49-F238E27FC236}">
                    <a16:creationId xmlns:a16="http://schemas.microsoft.com/office/drawing/2014/main" id="{ACFB8244-90B0-4477-B800-23DC7A31BD97}"/>
                  </a:ext>
                </a:extLst>
              </p:cNvPr>
              <p:cNvSpPr/>
              <p:nvPr/>
            </p:nvSpPr>
            <p:spPr>
              <a:xfrm>
                <a:off x="4267200" y="2590800"/>
                <a:ext cx="2590800" cy="1371600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Oval 640">
                <a:extLst>
                  <a:ext uri="{FF2B5EF4-FFF2-40B4-BE49-F238E27FC236}">
                    <a16:creationId xmlns:a16="http://schemas.microsoft.com/office/drawing/2014/main" id="{6927FE88-8981-4B8B-8833-623B2D282979}"/>
                  </a:ext>
                </a:extLst>
              </p:cNvPr>
              <p:cNvSpPr/>
              <p:nvPr/>
            </p:nvSpPr>
            <p:spPr>
              <a:xfrm>
                <a:off x="4648200" y="2819400"/>
                <a:ext cx="1151467" cy="6096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Oval 641">
                <a:extLst>
                  <a:ext uri="{FF2B5EF4-FFF2-40B4-BE49-F238E27FC236}">
                    <a16:creationId xmlns:a16="http://schemas.microsoft.com/office/drawing/2014/main" id="{4C1FF760-2B3A-49A5-B35A-76AA536557A0}"/>
                  </a:ext>
                </a:extLst>
              </p:cNvPr>
              <p:cNvSpPr/>
              <p:nvPr/>
            </p:nvSpPr>
            <p:spPr>
              <a:xfrm rot="18906581">
                <a:off x="4080013" y="2867266"/>
                <a:ext cx="222009" cy="20906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Oval 642">
                <a:extLst>
                  <a:ext uri="{FF2B5EF4-FFF2-40B4-BE49-F238E27FC236}">
                    <a16:creationId xmlns:a16="http://schemas.microsoft.com/office/drawing/2014/main" id="{8DC62FED-DCC1-42DF-81BF-6B8E9A3D5486}"/>
                  </a:ext>
                </a:extLst>
              </p:cNvPr>
              <p:cNvSpPr/>
              <p:nvPr/>
            </p:nvSpPr>
            <p:spPr>
              <a:xfrm rot="17362413">
                <a:off x="4078001" y="2966237"/>
                <a:ext cx="756587" cy="400546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93" name="Group 792">
            <a:extLst>
              <a:ext uri="{FF2B5EF4-FFF2-40B4-BE49-F238E27FC236}">
                <a16:creationId xmlns:a16="http://schemas.microsoft.com/office/drawing/2014/main" id="{BAD14930-ED9E-4902-8CFE-B7AB4CF90C83}"/>
              </a:ext>
            </a:extLst>
          </p:cNvPr>
          <p:cNvGrpSpPr/>
          <p:nvPr/>
        </p:nvGrpSpPr>
        <p:grpSpPr>
          <a:xfrm>
            <a:off x="9722831" y="4362091"/>
            <a:ext cx="2193360" cy="2282761"/>
            <a:chOff x="9722831" y="4362091"/>
            <a:chExt cx="2193360" cy="2282761"/>
          </a:xfrm>
        </p:grpSpPr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D76BC15B-49C4-4643-97B8-86B535E54131}"/>
                </a:ext>
              </a:extLst>
            </p:cNvPr>
            <p:cNvGrpSpPr/>
            <p:nvPr/>
          </p:nvGrpSpPr>
          <p:grpSpPr>
            <a:xfrm flipH="1">
              <a:off x="9722831" y="5084010"/>
              <a:ext cx="2193360" cy="1532022"/>
              <a:chOff x="870283" y="3655995"/>
              <a:chExt cx="2193360" cy="1532022"/>
            </a:xfrm>
          </p:grpSpPr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A997A96C-F005-47B5-9E7C-5051E01E3BBA}"/>
                  </a:ext>
                </a:extLst>
              </p:cNvPr>
              <p:cNvSpPr/>
              <p:nvPr/>
            </p:nvSpPr>
            <p:spPr>
              <a:xfrm>
                <a:off x="1010653" y="4129238"/>
                <a:ext cx="1982804" cy="789271"/>
              </a:xfrm>
              <a:prstGeom prst="roundRect">
                <a:avLst>
                  <a:gd name="adj" fmla="val 20732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BB403C53-F546-4AC4-9DC2-440253895D5B}"/>
                  </a:ext>
                </a:extLst>
              </p:cNvPr>
              <p:cNvSpPr/>
              <p:nvPr/>
            </p:nvSpPr>
            <p:spPr>
              <a:xfrm rot="16200000">
                <a:off x="244642" y="4281636"/>
                <a:ext cx="1532022" cy="280739"/>
              </a:xfrm>
              <a:prstGeom prst="roundRect">
                <a:avLst>
                  <a:gd name="adj" fmla="val 20732"/>
                </a:avLst>
              </a:prstGeom>
              <a:solidFill>
                <a:srgbClr val="F1B25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: Rounded Corners 462">
                <a:extLst>
                  <a:ext uri="{FF2B5EF4-FFF2-40B4-BE49-F238E27FC236}">
                    <a16:creationId xmlns:a16="http://schemas.microsoft.com/office/drawing/2014/main" id="{81503687-1AC8-44A0-AFAC-13F2F1C2144E}"/>
                  </a:ext>
                </a:extLst>
              </p:cNvPr>
              <p:cNvSpPr/>
              <p:nvPr/>
            </p:nvSpPr>
            <p:spPr>
              <a:xfrm rot="16200000">
                <a:off x="2387066" y="4511440"/>
                <a:ext cx="1212783" cy="140370"/>
              </a:xfrm>
              <a:prstGeom prst="roundRect">
                <a:avLst>
                  <a:gd name="adj" fmla="val 20732"/>
                </a:avLst>
              </a:prstGeom>
              <a:solidFill>
                <a:srgbClr val="F1B25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0" name="Group 181">
              <a:extLst>
                <a:ext uri="{FF2B5EF4-FFF2-40B4-BE49-F238E27FC236}">
                  <a16:creationId xmlns:a16="http://schemas.microsoft.com/office/drawing/2014/main" id="{25538BB4-9DE8-477B-B4E7-3163435C3A1D}"/>
                </a:ext>
              </a:extLst>
            </p:cNvPr>
            <p:cNvGrpSpPr/>
            <p:nvPr/>
          </p:nvGrpSpPr>
          <p:grpSpPr>
            <a:xfrm rot="18956503" flipH="1" flipV="1">
              <a:off x="10259414" y="4362091"/>
              <a:ext cx="1087650" cy="2250809"/>
              <a:chOff x="560446" y="420466"/>
              <a:chExt cx="3360667" cy="5425343"/>
            </a:xfrm>
            <a:scene3d>
              <a:camera prst="isometricTopUp"/>
              <a:lightRig rig="threePt" dir="t"/>
            </a:scene3d>
          </p:grpSpPr>
          <p:grpSp>
            <p:nvGrpSpPr>
              <p:cNvPr id="720" name="Group 173">
                <a:extLst>
                  <a:ext uri="{FF2B5EF4-FFF2-40B4-BE49-F238E27FC236}">
                    <a16:creationId xmlns:a16="http://schemas.microsoft.com/office/drawing/2014/main" id="{0DAC49C8-BE26-4B22-91FD-3314AAE3208B}"/>
                  </a:ext>
                </a:extLst>
              </p:cNvPr>
              <p:cNvGrpSpPr/>
              <p:nvPr/>
            </p:nvGrpSpPr>
            <p:grpSpPr>
              <a:xfrm>
                <a:off x="2133600" y="5105400"/>
                <a:ext cx="783670" cy="664209"/>
                <a:chOff x="3864530" y="5516614"/>
                <a:chExt cx="1031368" cy="874149"/>
              </a:xfrm>
            </p:grpSpPr>
            <p:sp>
              <p:nvSpPr>
                <p:cNvPr id="787" name="Oval 786">
                  <a:extLst>
                    <a:ext uri="{FF2B5EF4-FFF2-40B4-BE49-F238E27FC236}">
                      <a16:creationId xmlns:a16="http://schemas.microsoft.com/office/drawing/2014/main" id="{33ADA23E-2D23-4E9D-8CA0-7E5664AF09F5}"/>
                    </a:ext>
                  </a:extLst>
                </p:cNvPr>
                <p:cNvSpPr/>
                <p:nvPr/>
              </p:nvSpPr>
              <p:spPr>
                <a:xfrm rot="2101605">
                  <a:off x="3864530" y="5516614"/>
                  <a:ext cx="1030210" cy="874149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8" name="Oval 787">
                  <a:extLst>
                    <a:ext uri="{FF2B5EF4-FFF2-40B4-BE49-F238E27FC236}">
                      <a16:creationId xmlns:a16="http://schemas.microsoft.com/office/drawing/2014/main" id="{12839AE6-0C85-41E9-8161-D092241AD94E}"/>
                    </a:ext>
                  </a:extLst>
                </p:cNvPr>
                <p:cNvSpPr/>
                <p:nvPr/>
              </p:nvSpPr>
              <p:spPr>
                <a:xfrm>
                  <a:off x="4038600" y="5638800"/>
                  <a:ext cx="838200" cy="609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9" name="Moon 788">
                  <a:extLst>
                    <a:ext uri="{FF2B5EF4-FFF2-40B4-BE49-F238E27FC236}">
                      <a16:creationId xmlns:a16="http://schemas.microsoft.com/office/drawing/2014/main" id="{543F26B0-36A8-416A-8E4F-4D6E95FED766}"/>
                    </a:ext>
                  </a:extLst>
                </p:cNvPr>
                <p:cNvSpPr/>
                <p:nvPr/>
              </p:nvSpPr>
              <p:spPr>
                <a:xfrm rot="4319138">
                  <a:off x="4314905" y="5563212"/>
                  <a:ext cx="281239" cy="880746"/>
                </a:xfrm>
                <a:prstGeom prst="mo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1" name="Group 177">
                <a:extLst>
                  <a:ext uri="{FF2B5EF4-FFF2-40B4-BE49-F238E27FC236}">
                    <a16:creationId xmlns:a16="http://schemas.microsoft.com/office/drawing/2014/main" id="{6CCF270A-4A04-4401-AC88-1240E5967D84}"/>
                  </a:ext>
                </a:extLst>
              </p:cNvPr>
              <p:cNvGrpSpPr/>
              <p:nvPr/>
            </p:nvGrpSpPr>
            <p:grpSpPr>
              <a:xfrm flipH="1">
                <a:off x="1447800" y="5181600"/>
                <a:ext cx="783670" cy="664209"/>
                <a:chOff x="3864530" y="5516614"/>
                <a:chExt cx="1031368" cy="874149"/>
              </a:xfrm>
            </p:grpSpPr>
            <p:sp>
              <p:nvSpPr>
                <p:cNvPr id="784" name="Oval 783">
                  <a:extLst>
                    <a:ext uri="{FF2B5EF4-FFF2-40B4-BE49-F238E27FC236}">
                      <a16:creationId xmlns:a16="http://schemas.microsoft.com/office/drawing/2014/main" id="{452658EC-F08C-41B8-A7DE-47599AC637C4}"/>
                    </a:ext>
                  </a:extLst>
                </p:cNvPr>
                <p:cNvSpPr/>
                <p:nvPr/>
              </p:nvSpPr>
              <p:spPr>
                <a:xfrm rot="2101605">
                  <a:off x="3864530" y="5516614"/>
                  <a:ext cx="1030210" cy="874149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5" name="Oval 784">
                  <a:extLst>
                    <a:ext uri="{FF2B5EF4-FFF2-40B4-BE49-F238E27FC236}">
                      <a16:creationId xmlns:a16="http://schemas.microsoft.com/office/drawing/2014/main" id="{E9BD11A2-D29C-4402-B8A3-ABC2FED3689B}"/>
                    </a:ext>
                  </a:extLst>
                </p:cNvPr>
                <p:cNvSpPr/>
                <p:nvPr/>
              </p:nvSpPr>
              <p:spPr>
                <a:xfrm>
                  <a:off x="4038600" y="5638800"/>
                  <a:ext cx="838200" cy="609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Moon 785">
                  <a:extLst>
                    <a:ext uri="{FF2B5EF4-FFF2-40B4-BE49-F238E27FC236}">
                      <a16:creationId xmlns:a16="http://schemas.microsoft.com/office/drawing/2014/main" id="{73AA512B-A3AF-4402-96C8-9781CD40F03B}"/>
                    </a:ext>
                  </a:extLst>
                </p:cNvPr>
                <p:cNvSpPr/>
                <p:nvPr/>
              </p:nvSpPr>
              <p:spPr>
                <a:xfrm rot="4319138">
                  <a:off x="4314905" y="5563212"/>
                  <a:ext cx="281239" cy="880746"/>
                </a:xfrm>
                <a:prstGeom prst="mo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2" name="Group 165">
                <a:extLst>
                  <a:ext uri="{FF2B5EF4-FFF2-40B4-BE49-F238E27FC236}">
                    <a16:creationId xmlns:a16="http://schemas.microsoft.com/office/drawing/2014/main" id="{5F822886-59B5-4C21-9204-23B178E46DFA}"/>
                  </a:ext>
                </a:extLst>
              </p:cNvPr>
              <p:cNvGrpSpPr/>
              <p:nvPr/>
            </p:nvGrpSpPr>
            <p:grpSpPr>
              <a:xfrm>
                <a:off x="560446" y="420466"/>
                <a:ext cx="3360667" cy="4965982"/>
                <a:chOff x="560446" y="420466"/>
                <a:chExt cx="3360667" cy="4965982"/>
              </a:xfrm>
            </p:grpSpPr>
            <p:sp>
              <p:nvSpPr>
                <p:cNvPr id="723" name="Rounded Rectangle 435">
                  <a:extLst>
                    <a:ext uri="{FF2B5EF4-FFF2-40B4-BE49-F238E27FC236}">
                      <a16:creationId xmlns:a16="http://schemas.microsoft.com/office/drawing/2014/main" id="{693ABC55-B09F-4A56-9069-CEF2662A607E}"/>
                    </a:ext>
                  </a:extLst>
                </p:cNvPr>
                <p:cNvSpPr/>
                <p:nvPr/>
              </p:nvSpPr>
              <p:spPr>
                <a:xfrm>
                  <a:off x="838200" y="1371600"/>
                  <a:ext cx="2667000" cy="2362200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4" name="Oval 2">
                  <a:extLst>
                    <a:ext uri="{FF2B5EF4-FFF2-40B4-BE49-F238E27FC236}">
                      <a16:creationId xmlns:a16="http://schemas.microsoft.com/office/drawing/2014/main" id="{552D91BC-1E5D-4E1B-8183-A05C35E9051C}"/>
                    </a:ext>
                  </a:extLst>
                </p:cNvPr>
                <p:cNvSpPr/>
                <p:nvPr/>
              </p:nvSpPr>
              <p:spPr>
                <a:xfrm rot="3435232" flipH="1">
                  <a:off x="2829629" y="3776238"/>
                  <a:ext cx="702478" cy="7701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Oval 3">
                  <a:extLst>
                    <a:ext uri="{FF2B5EF4-FFF2-40B4-BE49-F238E27FC236}">
                      <a16:creationId xmlns:a16="http://schemas.microsoft.com/office/drawing/2014/main" id="{A5B736E7-F155-4087-AA23-56D25777F6C7}"/>
                    </a:ext>
                  </a:extLst>
                </p:cNvPr>
                <p:cNvSpPr/>
                <p:nvPr/>
              </p:nvSpPr>
              <p:spPr>
                <a:xfrm rot="18164768">
                  <a:off x="924630" y="3776238"/>
                  <a:ext cx="702478" cy="7701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6" name="Trapezoid 725">
                  <a:extLst>
                    <a:ext uri="{FF2B5EF4-FFF2-40B4-BE49-F238E27FC236}">
                      <a16:creationId xmlns:a16="http://schemas.microsoft.com/office/drawing/2014/main" id="{87E51430-5838-4678-8654-6C31ED118925}"/>
                    </a:ext>
                  </a:extLst>
                </p:cNvPr>
                <p:cNvSpPr/>
                <p:nvPr/>
              </p:nvSpPr>
              <p:spPr>
                <a:xfrm>
                  <a:off x="1380126" y="2998024"/>
                  <a:ext cx="1648336" cy="2388424"/>
                </a:xfrm>
                <a:prstGeom prst="trapezoid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7" name="Trapezoid 726">
                  <a:extLst>
                    <a:ext uri="{FF2B5EF4-FFF2-40B4-BE49-F238E27FC236}">
                      <a16:creationId xmlns:a16="http://schemas.microsoft.com/office/drawing/2014/main" id="{EC62B667-11BB-438E-90DE-94EB192A180E}"/>
                    </a:ext>
                  </a:extLst>
                </p:cNvPr>
                <p:cNvSpPr/>
                <p:nvPr/>
              </p:nvSpPr>
              <p:spPr>
                <a:xfrm rot="20676161" flipH="1">
                  <a:off x="2449995" y="2425936"/>
                  <a:ext cx="917342" cy="1778506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8" name="Trapezoid 727">
                  <a:extLst>
                    <a:ext uri="{FF2B5EF4-FFF2-40B4-BE49-F238E27FC236}">
                      <a16:creationId xmlns:a16="http://schemas.microsoft.com/office/drawing/2014/main" id="{F794004D-1234-4936-B888-E58F91B440E3}"/>
                    </a:ext>
                  </a:extLst>
                </p:cNvPr>
                <p:cNvSpPr/>
                <p:nvPr/>
              </p:nvSpPr>
              <p:spPr>
                <a:xfrm rot="996339">
                  <a:off x="1023509" y="2480168"/>
                  <a:ext cx="976135" cy="1720839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9" name="Trapezoid 728">
                  <a:extLst>
                    <a:ext uri="{FF2B5EF4-FFF2-40B4-BE49-F238E27FC236}">
                      <a16:creationId xmlns:a16="http://schemas.microsoft.com/office/drawing/2014/main" id="{DE614A2C-AC87-49E5-81F3-1CAB2DAD6C94}"/>
                    </a:ext>
                  </a:extLst>
                </p:cNvPr>
                <p:cNvSpPr/>
                <p:nvPr/>
              </p:nvSpPr>
              <p:spPr>
                <a:xfrm>
                  <a:off x="1380126" y="2717033"/>
                  <a:ext cx="1648336" cy="2388424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0" name="Oval 729">
                  <a:extLst>
                    <a:ext uri="{FF2B5EF4-FFF2-40B4-BE49-F238E27FC236}">
                      <a16:creationId xmlns:a16="http://schemas.microsoft.com/office/drawing/2014/main" id="{E9563E1B-98B7-451F-BB58-1E0E5FC2D148}"/>
                    </a:ext>
                  </a:extLst>
                </p:cNvPr>
                <p:cNvSpPr/>
                <p:nvPr/>
              </p:nvSpPr>
              <p:spPr>
                <a:xfrm>
                  <a:off x="1792210" y="2155051"/>
                  <a:ext cx="824168" cy="84297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1" name="Oval 13">
                  <a:extLst>
                    <a:ext uri="{FF2B5EF4-FFF2-40B4-BE49-F238E27FC236}">
                      <a16:creationId xmlns:a16="http://schemas.microsoft.com/office/drawing/2014/main" id="{809CF8D8-70D5-4DF7-83F1-24135787B3FF}"/>
                    </a:ext>
                  </a:extLst>
                </p:cNvPr>
                <p:cNvSpPr/>
                <p:nvPr/>
              </p:nvSpPr>
              <p:spPr>
                <a:xfrm>
                  <a:off x="1174084" y="890591"/>
                  <a:ext cx="2060420" cy="1966937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2" name="Round Diagonal Corner Rectangle 444">
                  <a:extLst>
                    <a:ext uri="{FF2B5EF4-FFF2-40B4-BE49-F238E27FC236}">
                      <a16:creationId xmlns:a16="http://schemas.microsoft.com/office/drawing/2014/main" id="{7CA80CEF-C10D-44F5-B0B2-F850D88DB42F}"/>
                    </a:ext>
                  </a:extLst>
                </p:cNvPr>
                <p:cNvSpPr/>
                <p:nvPr/>
              </p:nvSpPr>
              <p:spPr>
                <a:xfrm rot="2884430">
                  <a:off x="1952439" y="909506"/>
                  <a:ext cx="1425463" cy="771072"/>
                </a:xfrm>
                <a:prstGeom prst="round2DiagRect">
                  <a:avLst>
                    <a:gd name="adj1" fmla="val 50000"/>
                    <a:gd name="adj2" fmla="val 13374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3" name="Round Diagonal Corner Rectangle 445">
                  <a:extLst>
                    <a:ext uri="{FF2B5EF4-FFF2-40B4-BE49-F238E27FC236}">
                      <a16:creationId xmlns:a16="http://schemas.microsoft.com/office/drawing/2014/main" id="{8991E851-D180-49E3-BA3D-E4F12C6213F6}"/>
                    </a:ext>
                  </a:extLst>
                </p:cNvPr>
                <p:cNvSpPr/>
                <p:nvPr/>
              </p:nvSpPr>
              <p:spPr>
                <a:xfrm>
                  <a:off x="1066800" y="762000"/>
                  <a:ext cx="1447800" cy="990600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4" name="Trapezoid 733">
                  <a:extLst>
                    <a:ext uri="{FF2B5EF4-FFF2-40B4-BE49-F238E27FC236}">
                      <a16:creationId xmlns:a16="http://schemas.microsoft.com/office/drawing/2014/main" id="{22A7D2CD-0592-4AB1-AEEA-5147087A5655}"/>
                    </a:ext>
                  </a:extLst>
                </p:cNvPr>
                <p:cNvSpPr/>
                <p:nvPr/>
              </p:nvSpPr>
              <p:spPr>
                <a:xfrm rot="996339">
                  <a:off x="560446" y="1055798"/>
                  <a:ext cx="807082" cy="2403854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5" name="Trapezoid 734">
                  <a:extLst>
                    <a:ext uri="{FF2B5EF4-FFF2-40B4-BE49-F238E27FC236}">
                      <a16:creationId xmlns:a16="http://schemas.microsoft.com/office/drawing/2014/main" id="{ABB56E1F-EE18-4E64-B16F-EE9487D098E2}"/>
                    </a:ext>
                  </a:extLst>
                </p:cNvPr>
                <p:cNvSpPr/>
                <p:nvPr/>
              </p:nvSpPr>
              <p:spPr>
                <a:xfrm rot="20603661" flipH="1">
                  <a:off x="3114031" y="1136672"/>
                  <a:ext cx="807082" cy="2179705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6" name="Chord 735">
                  <a:extLst>
                    <a:ext uri="{FF2B5EF4-FFF2-40B4-BE49-F238E27FC236}">
                      <a16:creationId xmlns:a16="http://schemas.microsoft.com/office/drawing/2014/main" id="{E7270259-C52C-4D8C-8F7E-C7F19EEAFFFB}"/>
                    </a:ext>
                  </a:extLst>
                </p:cNvPr>
                <p:cNvSpPr/>
                <p:nvPr/>
              </p:nvSpPr>
              <p:spPr>
                <a:xfrm rot="11111887">
                  <a:off x="906039" y="420466"/>
                  <a:ext cx="2626723" cy="1616787"/>
                </a:xfrm>
                <a:prstGeom prst="chord">
                  <a:avLst>
                    <a:gd name="adj1" fmla="val 243305"/>
                    <a:gd name="adj2" fmla="val 9993495"/>
                  </a:avLst>
                </a:prstGeom>
                <a:solidFill>
                  <a:schemeClr val="bg2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7" name="Cross 736">
                  <a:extLst>
                    <a:ext uri="{FF2B5EF4-FFF2-40B4-BE49-F238E27FC236}">
                      <a16:creationId xmlns:a16="http://schemas.microsoft.com/office/drawing/2014/main" id="{AE185BF8-5FCA-4C7C-9400-5A29A1823B11}"/>
                    </a:ext>
                  </a:extLst>
                </p:cNvPr>
                <p:cNvSpPr/>
                <p:nvPr/>
              </p:nvSpPr>
              <p:spPr>
                <a:xfrm>
                  <a:off x="838200" y="914400"/>
                  <a:ext cx="2667000" cy="533400"/>
                </a:xfrm>
                <a:prstGeom prst="plus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38" name="Group 119">
                  <a:extLst>
                    <a:ext uri="{FF2B5EF4-FFF2-40B4-BE49-F238E27FC236}">
                      <a16:creationId xmlns:a16="http://schemas.microsoft.com/office/drawing/2014/main" id="{41361F1E-AC97-4DFC-9D81-620BBF0EA129}"/>
                    </a:ext>
                  </a:extLst>
                </p:cNvPr>
                <p:cNvGrpSpPr/>
                <p:nvPr/>
              </p:nvGrpSpPr>
              <p:grpSpPr>
                <a:xfrm>
                  <a:off x="1219200" y="914400"/>
                  <a:ext cx="1983698" cy="644577"/>
                  <a:chOff x="3352800" y="5486400"/>
                  <a:chExt cx="3429000" cy="838200"/>
                </a:xfrm>
              </p:grpSpPr>
              <p:grpSp>
                <p:nvGrpSpPr>
                  <p:cNvPr id="772" name="Group 109">
                    <a:extLst>
                      <a:ext uri="{FF2B5EF4-FFF2-40B4-BE49-F238E27FC236}">
                        <a16:creationId xmlns:a16="http://schemas.microsoft.com/office/drawing/2014/main" id="{DE1A440E-72B2-4022-B74D-B6CCBF39B665}"/>
                      </a:ext>
                    </a:extLst>
                  </p:cNvPr>
                  <p:cNvGrpSpPr/>
                  <p:nvPr/>
                </p:nvGrpSpPr>
                <p:grpSpPr>
                  <a:xfrm>
                    <a:off x="3352800" y="5486400"/>
                    <a:ext cx="914400" cy="838200"/>
                    <a:chOff x="3352800" y="5486400"/>
                    <a:chExt cx="914400" cy="838200"/>
                  </a:xfrm>
                </p:grpSpPr>
                <p:sp>
                  <p:nvSpPr>
                    <p:cNvPr id="782" name="Quad Arrow 494">
                      <a:extLst>
                        <a:ext uri="{FF2B5EF4-FFF2-40B4-BE49-F238E27FC236}">
                          <a16:creationId xmlns:a16="http://schemas.microsoft.com/office/drawing/2014/main" id="{09AC29F2-FB5B-4A4C-894D-B775AA51DF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800" y="5486400"/>
                      <a:ext cx="914400" cy="838200"/>
                    </a:xfrm>
                    <a:prstGeom prst="quadArrow">
                      <a:avLst>
                        <a:gd name="adj1" fmla="val 6255"/>
                        <a:gd name="adj2" fmla="val 22500"/>
                        <a:gd name="adj3" fmla="val 22500"/>
                      </a:avLst>
                    </a:prstGeom>
                    <a:solidFill>
                      <a:srgbClr val="E5B875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3" name="Rounded Rectangle 495">
                      <a:extLst>
                        <a:ext uri="{FF2B5EF4-FFF2-40B4-BE49-F238E27FC236}">
                          <a16:creationId xmlns:a16="http://schemas.microsoft.com/office/drawing/2014/main" id="{084FCB7D-0FDF-4295-A95D-01DABA218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091" y="5738734"/>
                      <a:ext cx="304800" cy="30480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3" name="Group 110">
                    <a:extLst>
                      <a:ext uri="{FF2B5EF4-FFF2-40B4-BE49-F238E27FC236}">
                        <a16:creationId xmlns:a16="http://schemas.microsoft.com/office/drawing/2014/main" id="{D9BD4F1D-2C84-4CC9-AA58-ADA550217AA3}"/>
                      </a:ext>
                    </a:extLst>
                  </p:cNvPr>
                  <p:cNvGrpSpPr/>
                  <p:nvPr/>
                </p:nvGrpSpPr>
                <p:grpSpPr>
                  <a:xfrm>
                    <a:off x="4191000" y="5486400"/>
                    <a:ext cx="914400" cy="838200"/>
                    <a:chOff x="3352800" y="5486400"/>
                    <a:chExt cx="914400" cy="838200"/>
                  </a:xfrm>
                </p:grpSpPr>
                <p:sp>
                  <p:nvSpPr>
                    <p:cNvPr id="780" name="Quad Arrow 492">
                      <a:extLst>
                        <a:ext uri="{FF2B5EF4-FFF2-40B4-BE49-F238E27FC236}">
                          <a16:creationId xmlns:a16="http://schemas.microsoft.com/office/drawing/2014/main" id="{8BD0E5C1-9212-4A3A-A7F3-9A1E83391F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800" y="5486400"/>
                      <a:ext cx="914400" cy="838200"/>
                    </a:xfrm>
                    <a:prstGeom prst="quadArrow">
                      <a:avLst>
                        <a:gd name="adj1" fmla="val 6255"/>
                        <a:gd name="adj2" fmla="val 22500"/>
                        <a:gd name="adj3" fmla="val 22500"/>
                      </a:avLst>
                    </a:prstGeom>
                    <a:solidFill>
                      <a:srgbClr val="E5B875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1" name="Rounded Rectangle 493">
                      <a:extLst>
                        <a:ext uri="{FF2B5EF4-FFF2-40B4-BE49-F238E27FC236}">
                          <a16:creationId xmlns:a16="http://schemas.microsoft.com/office/drawing/2014/main" id="{6F9C2925-CE00-46CA-8BAB-86B94AAC3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091" y="5738734"/>
                      <a:ext cx="304800" cy="30480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4" name="Group 113">
                    <a:extLst>
                      <a:ext uri="{FF2B5EF4-FFF2-40B4-BE49-F238E27FC236}">
                        <a16:creationId xmlns:a16="http://schemas.microsoft.com/office/drawing/2014/main" id="{D2656F95-1797-456D-A892-0412641595D9}"/>
                      </a:ext>
                    </a:extLst>
                  </p:cNvPr>
                  <p:cNvGrpSpPr/>
                  <p:nvPr/>
                </p:nvGrpSpPr>
                <p:grpSpPr>
                  <a:xfrm>
                    <a:off x="5029200" y="5486400"/>
                    <a:ext cx="914400" cy="838200"/>
                    <a:chOff x="3352800" y="5486400"/>
                    <a:chExt cx="914400" cy="838200"/>
                  </a:xfrm>
                </p:grpSpPr>
                <p:sp>
                  <p:nvSpPr>
                    <p:cNvPr id="778" name="Quad Arrow 490">
                      <a:extLst>
                        <a:ext uri="{FF2B5EF4-FFF2-40B4-BE49-F238E27FC236}">
                          <a16:creationId xmlns:a16="http://schemas.microsoft.com/office/drawing/2014/main" id="{8E516D8A-6E92-4F8F-93DD-D87346C0A4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800" y="5486400"/>
                      <a:ext cx="914400" cy="838200"/>
                    </a:xfrm>
                    <a:prstGeom prst="quadArrow">
                      <a:avLst>
                        <a:gd name="adj1" fmla="val 6255"/>
                        <a:gd name="adj2" fmla="val 22500"/>
                        <a:gd name="adj3" fmla="val 22500"/>
                      </a:avLst>
                    </a:prstGeom>
                    <a:solidFill>
                      <a:srgbClr val="E5B875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9" name="Rounded Rectangle 491">
                      <a:extLst>
                        <a:ext uri="{FF2B5EF4-FFF2-40B4-BE49-F238E27FC236}">
                          <a16:creationId xmlns:a16="http://schemas.microsoft.com/office/drawing/2014/main" id="{3BBA98D3-BA1C-4F8E-B574-7AA82BA492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091" y="5738734"/>
                      <a:ext cx="304800" cy="30480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5" name="Group 116">
                    <a:extLst>
                      <a:ext uri="{FF2B5EF4-FFF2-40B4-BE49-F238E27FC236}">
                        <a16:creationId xmlns:a16="http://schemas.microsoft.com/office/drawing/2014/main" id="{743A150B-679A-4945-BC0B-73083F858B29}"/>
                      </a:ext>
                    </a:extLst>
                  </p:cNvPr>
                  <p:cNvGrpSpPr/>
                  <p:nvPr/>
                </p:nvGrpSpPr>
                <p:grpSpPr>
                  <a:xfrm>
                    <a:off x="5867400" y="5486400"/>
                    <a:ext cx="914400" cy="838200"/>
                    <a:chOff x="3352800" y="5486400"/>
                    <a:chExt cx="914400" cy="838200"/>
                  </a:xfrm>
                </p:grpSpPr>
                <p:sp>
                  <p:nvSpPr>
                    <p:cNvPr id="776" name="Quad Arrow 488">
                      <a:extLst>
                        <a:ext uri="{FF2B5EF4-FFF2-40B4-BE49-F238E27FC236}">
                          <a16:creationId xmlns:a16="http://schemas.microsoft.com/office/drawing/2014/main" id="{29D9E32F-5B4A-470B-9E77-117E028AFB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800" y="5486400"/>
                      <a:ext cx="914400" cy="838200"/>
                    </a:xfrm>
                    <a:prstGeom prst="quadArrow">
                      <a:avLst>
                        <a:gd name="adj1" fmla="val 6255"/>
                        <a:gd name="adj2" fmla="val 22500"/>
                        <a:gd name="adj3" fmla="val 22500"/>
                      </a:avLst>
                    </a:prstGeom>
                    <a:solidFill>
                      <a:srgbClr val="E5B875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7" name="Rounded Rectangle 489">
                      <a:extLst>
                        <a:ext uri="{FF2B5EF4-FFF2-40B4-BE49-F238E27FC236}">
                          <a16:creationId xmlns:a16="http://schemas.microsoft.com/office/drawing/2014/main" id="{3AE1017D-0D59-4CCC-AF4E-4C23DD2FAE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091" y="5738734"/>
                      <a:ext cx="304800" cy="30480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39" name="Group 134">
                  <a:extLst>
                    <a:ext uri="{FF2B5EF4-FFF2-40B4-BE49-F238E27FC236}">
                      <a16:creationId xmlns:a16="http://schemas.microsoft.com/office/drawing/2014/main" id="{4B37B413-1489-41D6-B549-79E1395400DF}"/>
                    </a:ext>
                  </a:extLst>
                </p:cNvPr>
                <p:cNvGrpSpPr/>
                <p:nvPr/>
              </p:nvGrpSpPr>
              <p:grpSpPr>
                <a:xfrm rot="17163614">
                  <a:off x="297833" y="3730952"/>
                  <a:ext cx="2514600" cy="609600"/>
                  <a:chOff x="3124200" y="5715000"/>
                  <a:chExt cx="2514600" cy="609600"/>
                </a:xfrm>
              </p:grpSpPr>
              <p:sp>
                <p:nvSpPr>
                  <p:cNvPr id="758" name="Rounded Rectangle 470">
                    <a:extLst>
                      <a:ext uri="{FF2B5EF4-FFF2-40B4-BE49-F238E27FC236}">
                        <a16:creationId xmlns:a16="http://schemas.microsoft.com/office/drawing/2014/main" id="{7C0FFA74-8432-43D7-B82B-11CF46D4614A}"/>
                      </a:ext>
                    </a:extLst>
                  </p:cNvPr>
                  <p:cNvSpPr/>
                  <p:nvPr/>
                </p:nvSpPr>
                <p:spPr>
                  <a:xfrm>
                    <a:off x="3124200" y="5715000"/>
                    <a:ext cx="2514600" cy="609600"/>
                  </a:xfrm>
                  <a:prstGeom prst="round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59" name="Group 120">
                    <a:extLst>
                      <a:ext uri="{FF2B5EF4-FFF2-40B4-BE49-F238E27FC236}">
                        <a16:creationId xmlns:a16="http://schemas.microsoft.com/office/drawing/2014/main" id="{C26200AD-9066-4E58-8FEE-8031483EE6C4}"/>
                      </a:ext>
                    </a:extLst>
                  </p:cNvPr>
                  <p:cNvGrpSpPr/>
                  <p:nvPr/>
                </p:nvGrpSpPr>
                <p:grpSpPr>
                  <a:xfrm>
                    <a:off x="3200400" y="5715000"/>
                    <a:ext cx="2362200" cy="609599"/>
                    <a:chOff x="3352800" y="5486400"/>
                    <a:chExt cx="3429000" cy="838200"/>
                  </a:xfrm>
                </p:grpSpPr>
                <p:grpSp>
                  <p:nvGrpSpPr>
                    <p:cNvPr id="760" name="Group 109">
                      <a:extLst>
                        <a:ext uri="{FF2B5EF4-FFF2-40B4-BE49-F238E27FC236}">
                          <a16:creationId xmlns:a16="http://schemas.microsoft.com/office/drawing/2014/main" id="{64BF9C2C-6D6E-424F-B09B-4EA37F9779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528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70" name="Quad Arrow 482">
                        <a:extLst>
                          <a:ext uri="{FF2B5EF4-FFF2-40B4-BE49-F238E27FC236}">
                            <a16:creationId xmlns:a16="http://schemas.microsoft.com/office/drawing/2014/main" id="{91E10012-BE4C-4127-9550-F338692B1F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71" name="Rounded Rectangle 483">
                        <a:extLst>
                          <a:ext uri="{FF2B5EF4-FFF2-40B4-BE49-F238E27FC236}">
                            <a16:creationId xmlns:a16="http://schemas.microsoft.com/office/drawing/2014/main" id="{6C19078A-6C34-457D-947C-3A8D7BB2DE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1" name="Group 110">
                      <a:extLst>
                        <a:ext uri="{FF2B5EF4-FFF2-40B4-BE49-F238E27FC236}">
                          <a16:creationId xmlns:a16="http://schemas.microsoft.com/office/drawing/2014/main" id="{6020E093-CD62-43FE-8896-0E197E35D8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910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68" name="Quad Arrow 480">
                        <a:extLst>
                          <a:ext uri="{FF2B5EF4-FFF2-40B4-BE49-F238E27FC236}">
                            <a16:creationId xmlns:a16="http://schemas.microsoft.com/office/drawing/2014/main" id="{6B839124-5B03-4F5E-949D-9D8DDAC367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9" name="Rounded Rectangle 481">
                        <a:extLst>
                          <a:ext uri="{FF2B5EF4-FFF2-40B4-BE49-F238E27FC236}">
                            <a16:creationId xmlns:a16="http://schemas.microsoft.com/office/drawing/2014/main" id="{4FD9C819-8942-4D4A-81A5-9078112665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2" name="Group 113">
                      <a:extLst>
                        <a:ext uri="{FF2B5EF4-FFF2-40B4-BE49-F238E27FC236}">
                          <a16:creationId xmlns:a16="http://schemas.microsoft.com/office/drawing/2014/main" id="{710F86A8-8916-4446-A693-19EEF94B66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92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66" name="Quad Arrow 478">
                        <a:extLst>
                          <a:ext uri="{FF2B5EF4-FFF2-40B4-BE49-F238E27FC236}">
                            <a16:creationId xmlns:a16="http://schemas.microsoft.com/office/drawing/2014/main" id="{A963CCF8-0861-4781-88E8-222745AAA2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7" name="Rounded Rectangle 479">
                        <a:extLst>
                          <a:ext uri="{FF2B5EF4-FFF2-40B4-BE49-F238E27FC236}">
                            <a16:creationId xmlns:a16="http://schemas.microsoft.com/office/drawing/2014/main" id="{D873D774-E7D1-4522-8881-8C54063767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3" name="Group 116">
                      <a:extLst>
                        <a:ext uri="{FF2B5EF4-FFF2-40B4-BE49-F238E27FC236}">
                          <a16:creationId xmlns:a16="http://schemas.microsoft.com/office/drawing/2014/main" id="{D4C3EA26-5096-48BF-8321-480BFA127A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674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64" name="Quad Arrow 476">
                        <a:extLst>
                          <a:ext uri="{FF2B5EF4-FFF2-40B4-BE49-F238E27FC236}">
                            <a16:creationId xmlns:a16="http://schemas.microsoft.com/office/drawing/2014/main" id="{2DB12F2A-0728-42F8-9A6A-3C6F4DA5C0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5" name="Rounded Rectangle 477">
                        <a:extLst>
                          <a:ext uri="{FF2B5EF4-FFF2-40B4-BE49-F238E27FC236}">
                            <a16:creationId xmlns:a16="http://schemas.microsoft.com/office/drawing/2014/main" id="{7B646B50-4372-4C19-8406-F592C813C2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40" name="Group 135">
                  <a:extLst>
                    <a:ext uri="{FF2B5EF4-FFF2-40B4-BE49-F238E27FC236}">
                      <a16:creationId xmlns:a16="http://schemas.microsoft.com/office/drawing/2014/main" id="{300F9271-3B32-486D-B180-89F6FB0D70DB}"/>
                    </a:ext>
                  </a:extLst>
                </p:cNvPr>
                <p:cNvGrpSpPr/>
                <p:nvPr/>
              </p:nvGrpSpPr>
              <p:grpSpPr>
                <a:xfrm rot="4436386" flipH="1">
                  <a:off x="1593233" y="3730952"/>
                  <a:ext cx="2514600" cy="609600"/>
                  <a:chOff x="3124200" y="5715000"/>
                  <a:chExt cx="2514600" cy="609600"/>
                </a:xfrm>
              </p:grpSpPr>
              <p:sp>
                <p:nvSpPr>
                  <p:cNvPr id="744" name="Rounded Rectangle 456">
                    <a:extLst>
                      <a:ext uri="{FF2B5EF4-FFF2-40B4-BE49-F238E27FC236}">
                        <a16:creationId xmlns:a16="http://schemas.microsoft.com/office/drawing/2014/main" id="{4987F893-44E1-4BBA-9AC0-BCAE4920B9FC}"/>
                      </a:ext>
                    </a:extLst>
                  </p:cNvPr>
                  <p:cNvSpPr/>
                  <p:nvPr/>
                </p:nvSpPr>
                <p:spPr>
                  <a:xfrm>
                    <a:off x="3124200" y="5715000"/>
                    <a:ext cx="2514600" cy="609600"/>
                  </a:xfrm>
                  <a:prstGeom prst="round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45" name="Group 120">
                    <a:extLst>
                      <a:ext uri="{FF2B5EF4-FFF2-40B4-BE49-F238E27FC236}">
                        <a16:creationId xmlns:a16="http://schemas.microsoft.com/office/drawing/2014/main" id="{C4A1BF87-E93F-400F-9207-A6B3925F7B47}"/>
                      </a:ext>
                    </a:extLst>
                  </p:cNvPr>
                  <p:cNvGrpSpPr/>
                  <p:nvPr/>
                </p:nvGrpSpPr>
                <p:grpSpPr>
                  <a:xfrm>
                    <a:off x="3200400" y="5715000"/>
                    <a:ext cx="2362200" cy="609599"/>
                    <a:chOff x="3352800" y="5486400"/>
                    <a:chExt cx="3429000" cy="838200"/>
                  </a:xfrm>
                </p:grpSpPr>
                <p:grpSp>
                  <p:nvGrpSpPr>
                    <p:cNvPr id="746" name="Group 109">
                      <a:extLst>
                        <a:ext uri="{FF2B5EF4-FFF2-40B4-BE49-F238E27FC236}">
                          <a16:creationId xmlns:a16="http://schemas.microsoft.com/office/drawing/2014/main" id="{14CD7CD9-78EA-4ACF-B3AF-01F89A8D2B5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528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56" name="Quad Arrow 468">
                        <a:extLst>
                          <a:ext uri="{FF2B5EF4-FFF2-40B4-BE49-F238E27FC236}">
                            <a16:creationId xmlns:a16="http://schemas.microsoft.com/office/drawing/2014/main" id="{B19622A7-947B-4882-9EBF-0903708090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7" name="Rounded Rectangle 469">
                        <a:extLst>
                          <a:ext uri="{FF2B5EF4-FFF2-40B4-BE49-F238E27FC236}">
                            <a16:creationId xmlns:a16="http://schemas.microsoft.com/office/drawing/2014/main" id="{2D025395-53E2-4DAE-91C4-0EAB2B3A19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7" name="Group 110">
                      <a:extLst>
                        <a:ext uri="{FF2B5EF4-FFF2-40B4-BE49-F238E27FC236}">
                          <a16:creationId xmlns:a16="http://schemas.microsoft.com/office/drawing/2014/main" id="{3C912A59-546C-4F41-ACC1-CEDE43B934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910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54" name="Quad Arrow 466">
                        <a:extLst>
                          <a:ext uri="{FF2B5EF4-FFF2-40B4-BE49-F238E27FC236}">
                            <a16:creationId xmlns:a16="http://schemas.microsoft.com/office/drawing/2014/main" id="{04977996-F368-4CDF-8111-3D4D180896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5" name="Rounded Rectangle 467">
                        <a:extLst>
                          <a:ext uri="{FF2B5EF4-FFF2-40B4-BE49-F238E27FC236}">
                            <a16:creationId xmlns:a16="http://schemas.microsoft.com/office/drawing/2014/main" id="{AC91902F-F194-4445-9081-D2A5D0447C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8" name="Group 113">
                      <a:extLst>
                        <a:ext uri="{FF2B5EF4-FFF2-40B4-BE49-F238E27FC236}">
                          <a16:creationId xmlns:a16="http://schemas.microsoft.com/office/drawing/2014/main" id="{467B495B-3A66-466B-BA6B-1A90DCCF35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92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52" name="Quad Arrow 464">
                        <a:extLst>
                          <a:ext uri="{FF2B5EF4-FFF2-40B4-BE49-F238E27FC236}">
                            <a16:creationId xmlns:a16="http://schemas.microsoft.com/office/drawing/2014/main" id="{BBFDC9B9-6446-4561-98AE-7F89939EC4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3" name="Rounded Rectangle 465">
                        <a:extLst>
                          <a:ext uri="{FF2B5EF4-FFF2-40B4-BE49-F238E27FC236}">
                            <a16:creationId xmlns:a16="http://schemas.microsoft.com/office/drawing/2014/main" id="{E74C5A65-256B-4487-8956-922DB5939D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9" name="Group 116">
                      <a:extLst>
                        <a:ext uri="{FF2B5EF4-FFF2-40B4-BE49-F238E27FC236}">
                          <a16:creationId xmlns:a16="http://schemas.microsoft.com/office/drawing/2014/main" id="{0CDDF712-5E7C-4800-B0EB-C8709AD6A2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674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750" name="Quad Arrow 462">
                        <a:extLst>
                          <a:ext uri="{FF2B5EF4-FFF2-40B4-BE49-F238E27FC236}">
                            <a16:creationId xmlns:a16="http://schemas.microsoft.com/office/drawing/2014/main" id="{9A468B31-7F3D-447C-9299-56EF111FB4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1" name="Rounded Rectangle 463">
                        <a:extLst>
                          <a:ext uri="{FF2B5EF4-FFF2-40B4-BE49-F238E27FC236}">
                            <a16:creationId xmlns:a16="http://schemas.microsoft.com/office/drawing/2014/main" id="{16BBD14A-80B5-46C5-8753-7E4FF0E8DC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41" name="Group 116">
                  <a:extLst>
                    <a:ext uri="{FF2B5EF4-FFF2-40B4-BE49-F238E27FC236}">
                      <a16:creationId xmlns:a16="http://schemas.microsoft.com/office/drawing/2014/main" id="{F9F715DF-B994-4ED4-B13F-D4E386F6DE8B}"/>
                    </a:ext>
                  </a:extLst>
                </p:cNvPr>
                <p:cNvGrpSpPr/>
                <p:nvPr/>
              </p:nvGrpSpPr>
              <p:grpSpPr>
                <a:xfrm rot="16200000">
                  <a:off x="1877856" y="3532344"/>
                  <a:ext cx="685800" cy="631512"/>
                  <a:chOff x="3352800" y="5486400"/>
                  <a:chExt cx="914400" cy="838200"/>
                </a:xfrm>
              </p:grpSpPr>
              <p:sp>
                <p:nvSpPr>
                  <p:cNvPr id="742" name="Quad Arrow 454">
                    <a:extLst>
                      <a:ext uri="{FF2B5EF4-FFF2-40B4-BE49-F238E27FC236}">
                        <a16:creationId xmlns:a16="http://schemas.microsoft.com/office/drawing/2014/main" id="{5000281A-430B-46AA-BD8A-D4B7DB76159A}"/>
                      </a:ext>
                    </a:extLst>
                  </p:cNvPr>
                  <p:cNvSpPr/>
                  <p:nvPr/>
                </p:nvSpPr>
                <p:spPr>
                  <a:xfrm>
                    <a:off x="3352800" y="5486400"/>
                    <a:ext cx="914400" cy="838200"/>
                  </a:xfrm>
                  <a:prstGeom prst="quadArrow">
                    <a:avLst>
                      <a:gd name="adj1" fmla="val 6255"/>
                      <a:gd name="adj2" fmla="val 22500"/>
                      <a:gd name="adj3" fmla="val 22500"/>
                    </a:avLst>
                  </a:prstGeom>
                  <a:solidFill>
                    <a:srgbClr val="E5B875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3" name="Rounded Rectangle 455">
                    <a:extLst>
                      <a:ext uri="{FF2B5EF4-FFF2-40B4-BE49-F238E27FC236}">
                        <a16:creationId xmlns:a16="http://schemas.microsoft.com/office/drawing/2014/main" id="{80092E82-BA22-4EB7-9689-89C97256D3F9}"/>
                      </a:ext>
                    </a:extLst>
                  </p:cNvPr>
                  <p:cNvSpPr/>
                  <p:nvPr/>
                </p:nvSpPr>
                <p:spPr>
                  <a:xfrm>
                    <a:off x="3670091" y="5738734"/>
                    <a:ext cx="304800" cy="304800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712" name="Group 36">
              <a:extLst>
                <a:ext uri="{FF2B5EF4-FFF2-40B4-BE49-F238E27FC236}">
                  <a16:creationId xmlns:a16="http://schemas.microsoft.com/office/drawing/2014/main" id="{64D31D5D-05A9-4F4C-9F67-77860D6B8683}"/>
                </a:ext>
              </a:extLst>
            </p:cNvPr>
            <p:cNvGrpSpPr/>
            <p:nvPr/>
          </p:nvGrpSpPr>
          <p:grpSpPr>
            <a:xfrm>
              <a:off x="9974847" y="6367185"/>
              <a:ext cx="372869" cy="277667"/>
              <a:chOff x="3874062" y="2228952"/>
              <a:chExt cx="2983938" cy="1733448"/>
            </a:xfrm>
          </p:grpSpPr>
          <p:sp>
            <p:nvSpPr>
              <p:cNvPr id="714" name="Round Same Side Corner Rectangle 425">
                <a:extLst>
                  <a:ext uri="{FF2B5EF4-FFF2-40B4-BE49-F238E27FC236}">
                    <a16:creationId xmlns:a16="http://schemas.microsoft.com/office/drawing/2014/main" id="{2E49F460-5B4F-49E1-86E4-2F89E0291773}"/>
                  </a:ext>
                </a:extLst>
              </p:cNvPr>
              <p:cNvSpPr/>
              <p:nvPr/>
            </p:nvSpPr>
            <p:spPr>
              <a:xfrm rot="17626500">
                <a:off x="3934271" y="2736376"/>
                <a:ext cx="738807" cy="8592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Block Arc 714">
                <a:extLst>
                  <a:ext uri="{FF2B5EF4-FFF2-40B4-BE49-F238E27FC236}">
                    <a16:creationId xmlns:a16="http://schemas.microsoft.com/office/drawing/2014/main" id="{ACCA5414-9DA8-4EBD-B9E5-35C9122CF50C}"/>
                  </a:ext>
                </a:extLst>
              </p:cNvPr>
              <p:cNvSpPr/>
              <p:nvPr/>
            </p:nvSpPr>
            <p:spPr>
              <a:xfrm rot="2771005">
                <a:off x="5588602" y="2343252"/>
                <a:ext cx="1219200" cy="990600"/>
              </a:xfrm>
              <a:prstGeom prst="blockArc">
                <a:avLst>
                  <a:gd name="adj1" fmla="val 9300456"/>
                  <a:gd name="adj2" fmla="val 0"/>
                  <a:gd name="adj3" fmla="val 2500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6" name="Oval 715">
                <a:extLst>
                  <a:ext uri="{FF2B5EF4-FFF2-40B4-BE49-F238E27FC236}">
                    <a16:creationId xmlns:a16="http://schemas.microsoft.com/office/drawing/2014/main" id="{5511F0B5-A781-4F87-A745-87B86D5C86A9}"/>
                  </a:ext>
                </a:extLst>
              </p:cNvPr>
              <p:cNvSpPr/>
              <p:nvPr/>
            </p:nvSpPr>
            <p:spPr>
              <a:xfrm>
                <a:off x="4267200" y="2590800"/>
                <a:ext cx="2590800" cy="1371600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Oval 716">
                <a:extLst>
                  <a:ext uri="{FF2B5EF4-FFF2-40B4-BE49-F238E27FC236}">
                    <a16:creationId xmlns:a16="http://schemas.microsoft.com/office/drawing/2014/main" id="{C9858CD1-A625-466E-AA24-B80655E4A7D3}"/>
                  </a:ext>
                </a:extLst>
              </p:cNvPr>
              <p:cNvSpPr/>
              <p:nvPr/>
            </p:nvSpPr>
            <p:spPr>
              <a:xfrm>
                <a:off x="4648200" y="2819400"/>
                <a:ext cx="1151467" cy="6096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Oval 717">
                <a:extLst>
                  <a:ext uri="{FF2B5EF4-FFF2-40B4-BE49-F238E27FC236}">
                    <a16:creationId xmlns:a16="http://schemas.microsoft.com/office/drawing/2014/main" id="{10D7B2FD-7DCD-4C5F-A92C-0BC05D937919}"/>
                  </a:ext>
                </a:extLst>
              </p:cNvPr>
              <p:cNvSpPr/>
              <p:nvPr/>
            </p:nvSpPr>
            <p:spPr>
              <a:xfrm rot="18906581">
                <a:off x="4080013" y="2867266"/>
                <a:ext cx="222009" cy="20906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Oval 718">
                <a:extLst>
                  <a:ext uri="{FF2B5EF4-FFF2-40B4-BE49-F238E27FC236}">
                    <a16:creationId xmlns:a16="http://schemas.microsoft.com/office/drawing/2014/main" id="{E24D4ECB-ACA7-46D9-8952-BB98FB4A5921}"/>
                  </a:ext>
                </a:extLst>
              </p:cNvPr>
              <p:cNvSpPr/>
              <p:nvPr/>
            </p:nvSpPr>
            <p:spPr>
              <a:xfrm rot="17362413">
                <a:off x="4078001" y="2966237"/>
                <a:ext cx="756587" cy="400546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90" name="Group 789">
            <a:extLst>
              <a:ext uri="{FF2B5EF4-FFF2-40B4-BE49-F238E27FC236}">
                <a16:creationId xmlns:a16="http://schemas.microsoft.com/office/drawing/2014/main" id="{20A63CFD-D94A-41C4-A4B9-7272F2549DBD}"/>
              </a:ext>
            </a:extLst>
          </p:cNvPr>
          <p:cNvGrpSpPr/>
          <p:nvPr/>
        </p:nvGrpSpPr>
        <p:grpSpPr>
          <a:xfrm>
            <a:off x="4214563" y="3857909"/>
            <a:ext cx="3727328" cy="2737592"/>
            <a:chOff x="865636" y="211460"/>
            <a:chExt cx="3727328" cy="2737592"/>
          </a:xfrm>
        </p:grpSpPr>
        <p:sp>
          <p:nvSpPr>
            <p:cNvPr id="791" name="Arrow: Quad 790">
              <a:extLst>
                <a:ext uri="{FF2B5EF4-FFF2-40B4-BE49-F238E27FC236}">
                  <a16:creationId xmlns:a16="http://schemas.microsoft.com/office/drawing/2014/main" id="{49A4CA46-3AD1-4D81-A060-9F9DCB03493B}"/>
                </a:ext>
              </a:extLst>
            </p:cNvPr>
            <p:cNvSpPr/>
            <p:nvPr/>
          </p:nvSpPr>
          <p:spPr>
            <a:xfrm>
              <a:off x="865636" y="211460"/>
              <a:ext cx="3727328" cy="2737592"/>
            </a:xfrm>
            <a:prstGeom prst="quadArrow">
              <a:avLst>
                <a:gd name="adj1" fmla="val 45000"/>
                <a:gd name="adj2" fmla="val 22500"/>
                <a:gd name="adj3" fmla="val 22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TextBox 791">
              <a:extLst>
                <a:ext uri="{FF2B5EF4-FFF2-40B4-BE49-F238E27FC236}">
                  <a16:creationId xmlns:a16="http://schemas.microsoft.com/office/drawing/2014/main" id="{24D84914-2A70-4D9A-B422-613D068B3136}"/>
                </a:ext>
              </a:extLst>
            </p:cNvPr>
            <p:cNvSpPr txBox="1"/>
            <p:nvPr/>
          </p:nvSpPr>
          <p:spPr>
            <a:xfrm>
              <a:off x="1042584" y="1320077"/>
              <a:ext cx="3449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While the bridegroom tarried, they all slumbered and slept</a:t>
              </a:r>
            </a:p>
          </p:txBody>
        </p:sp>
      </p:grpSp>
      <p:grpSp>
        <p:nvGrpSpPr>
          <p:cNvPr id="798" name="Group 797">
            <a:extLst>
              <a:ext uri="{FF2B5EF4-FFF2-40B4-BE49-F238E27FC236}">
                <a16:creationId xmlns:a16="http://schemas.microsoft.com/office/drawing/2014/main" id="{18388713-ACF2-4B0C-87ED-DBB1773623DF}"/>
              </a:ext>
            </a:extLst>
          </p:cNvPr>
          <p:cNvGrpSpPr/>
          <p:nvPr/>
        </p:nvGrpSpPr>
        <p:grpSpPr>
          <a:xfrm>
            <a:off x="7825900" y="-386246"/>
            <a:ext cx="1702071" cy="1616816"/>
            <a:chOff x="7527063" y="-387687"/>
            <a:chExt cx="1702071" cy="1616816"/>
          </a:xfrm>
        </p:grpSpPr>
        <p:grpSp>
          <p:nvGrpSpPr>
            <p:cNvPr id="797" name="Group 796">
              <a:extLst>
                <a:ext uri="{FF2B5EF4-FFF2-40B4-BE49-F238E27FC236}">
                  <a16:creationId xmlns:a16="http://schemas.microsoft.com/office/drawing/2014/main" id="{083357AD-E72E-48D0-84B4-803C26A97DBB}"/>
                </a:ext>
              </a:extLst>
            </p:cNvPr>
            <p:cNvGrpSpPr/>
            <p:nvPr/>
          </p:nvGrpSpPr>
          <p:grpSpPr>
            <a:xfrm>
              <a:off x="7527063" y="36038"/>
              <a:ext cx="1702071" cy="1193091"/>
              <a:chOff x="6920563" y="44261"/>
              <a:chExt cx="1702071" cy="1193091"/>
            </a:xfrm>
          </p:grpSpPr>
          <p:grpSp>
            <p:nvGrpSpPr>
              <p:cNvPr id="476" name="Group 475">
                <a:extLst>
                  <a:ext uri="{FF2B5EF4-FFF2-40B4-BE49-F238E27FC236}">
                    <a16:creationId xmlns:a16="http://schemas.microsoft.com/office/drawing/2014/main" id="{AE725F11-5024-4F34-BAEF-0404152286C5}"/>
                  </a:ext>
                </a:extLst>
              </p:cNvPr>
              <p:cNvGrpSpPr/>
              <p:nvPr/>
            </p:nvGrpSpPr>
            <p:grpSpPr>
              <a:xfrm flipH="1">
                <a:off x="6920563" y="44261"/>
                <a:ext cx="1702071" cy="1188866"/>
                <a:chOff x="870283" y="3655995"/>
                <a:chExt cx="2193360" cy="1532022"/>
              </a:xfrm>
            </p:grpSpPr>
            <p:sp>
              <p:nvSpPr>
                <p:cNvPr id="477" name="Rectangle: Rounded Corners 476">
                  <a:extLst>
                    <a:ext uri="{FF2B5EF4-FFF2-40B4-BE49-F238E27FC236}">
                      <a16:creationId xmlns:a16="http://schemas.microsoft.com/office/drawing/2014/main" id="{15331E0F-5E94-41A7-A8BC-F3B6BA95B71E}"/>
                    </a:ext>
                  </a:extLst>
                </p:cNvPr>
                <p:cNvSpPr/>
                <p:nvPr/>
              </p:nvSpPr>
              <p:spPr>
                <a:xfrm>
                  <a:off x="1010653" y="4129238"/>
                  <a:ext cx="1982804" cy="789271"/>
                </a:xfrm>
                <a:prstGeom prst="roundRect">
                  <a:avLst>
                    <a:gd name="adj" fmla="val 20732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Rectangle: Rounded Corners 477">
                  <a:extLst>
                    <a:ext uri="{FF2B5EF4-FFF2-40B4-BE49-F238E27FC236}">
                      <a16:creationId xmlns:a16="http://schemas.microsoft.com/office/drawing/2014/main" id="{8BE91B94-8956-4E7E-99C7-BB38A0994DA4}"/>
                    </a:ext>
                  </a:extLst>
                </p:cNvPr>
                <p:cNvSpPr/>
                <p:nvPr/>
              </p:nvSpPr>
              <p:spPr>
                <a:xfrm rot="16200000">
                  <a:off x="244642" y="4281636"/>
                  <a:ext cx="1532022" cy="280739"/>
                </a:xfrm>
                <a:prstGeom prst="roundRect">
                  <a:avLst>
                    <a:gd name="adj" fmla="val 20732"/>
                  </a:avLst>
                </a:prstGeom>
                <a:solidFill>
                  <a:srgbClr val="F1B25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Rectangle: Rounded Corners 478">
                  <a:extLst>
                    <a:ext uri="{FF2B5EF4-FFF2-40B4-BE49-F238E27FC236}">
                      <a16:creationId xmlns:a16="http://schemas.microsoft.com/office/drawing/2014/main" id="{8168EC8A-A2CB-49A8-92D3-80AD694CA490}"/>
                    </a:ext>
                  </a:extLst>
                </p:cNvPr>
                <p:cNvSpPr/>
                <p:nvPr/>
              </p:nvSpPr>
              <p:spPr>
                <a:xfrm rot="16200000">
                  <a:off x="2387066" y="4511440"/>
                  <a:ext cx="1212783" cy="140370"/>
                </a:xfrm>
                <a:prstGeom prst="roundRect">
                  <a:avLst>
                    <a:gd name="adj" fmla="val 20732"/>
                  </a:avLst>
                </a:prstGeom>
                <a:solidFill>
                  <a:srgbClr val="F1B25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2" name="Group 99">
                <a:extLst>
                  <a:ext uri="{FF2B5EF4-FFF2-40B4-BE49-F238E27FC236}">
                    <a16:creationId xmlns:a16="http://schemas.microsoft.com/office/drawing/2014/main" id="{1E04714B-D8CB-4387-9A38-F2DD724324C2}"/>
                  </a:ext>
                </a:extLst>
              </p:cNvPr>
              <p:cNvGrpSpPr/>
              <p:nvPr/>
            </p:nvGrpSpPr>
            <p:grpSpPr>
              <a:xfrm>
                <a:off x="7069110" y="1008964"/>
                <a:ext cx="425857" cy="228388"/>
                <a:chOff x="3874062" y="2228952"/>
                <a:chExt cx="2983938" cy="1733448"/>
              </a:xfrm>
            </p:grpSpPr>
            <p:sp>
              <p:nvSpPr>
                <p:cNvPr id="483" name="Round Same Side Corner Rectangle 699">
                  <a:extLst>
                    <a:ext uri="{FF2B5EF4-FFF2-40B4-BE49-F238E27FC236}">
                      <a16:creationId xmlns:a16="http://schemas.microsoft.com/office/drawing/2014/main" id="{D85E7CDE-49B0-45FA-B275-6F00ADAA19CD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Block Arc 43">
                  <a:extLst>
                    <a:ext uri="{FF2B5EF4-FFF2-40B4-BE49-F238E27FC236}">
                      <a16:creationId xmlns:a16="http://schemas.microsoft.com/office/drawing/2014/main" id="{93975798-996F-4321-9B3B-2BAB56AB6105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5" name="Oval 44">
                  <a:extLst>
                    <a:ext uri="{FF2B5EF4-FFF2-40B4-BE49-F238E27FC236}">
                      <a16:creationId xmlns:a16="http://schemas.microsoft.com/office/drawing/2014/main" id="{E3A0C5F3-F166-4DC7-AF7C-3182815E3A28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Oval 45">
                  <a:extLst>
                    <a:ext uri="{FF2B5EF4-FFF2-40B4-BE49-F238E27FC236}">
                      <a16:creationId xmlns:a16="http://schemas.microsoft.com/office/drawing/2014/main" id="{158A8F22-AC82-4CA8-9960-99E96F065D3D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Oval 46">
                  <a:extLst>
                    <a:ext uri="{FF2B5EF4-FFF2-40B4-BE49-F238E27FC236}">
                      <a16:creationId xmlns:a16="http://schemas.microsoft.com/office/drawing/2014/main" id="{BDA76463-0C89-48D7-9E56-6106F6A47D5D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8" name="Oval 47">
                  <a:extLst>
                    <a:ext uri="{FF2B5EF4-FFF2-40B4-BE49-F238E27FC236}">
                      <a16:creationId xmlns:a16="http://schemas.microsoft.com/office/drawing/2014/main" id="{8B31F2FD-899B-431E-A71D-E0CEC39F3B25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81" name="Group 29">
              <a:extLst>
                <a:ext uri="{FF2B5EF4-FFF2-40B4-BE49-F238E27FC236}">
                  <a16:creationId xmlns:a16="http://schemas.microsoft.com/office/drawing/2014/main" id="{748CB4FA-5681-4129-B8D2-726F3B55AC9B}"/>
                </a:ext>
              </a:extLst>
            </p:cNvPr>
            <p:cNvGrpSpPr/>
            <p:nvPr/>
          </p:nvGrpSpPr>
          <p:grpSpPr>
            <a:xfrm rot="19322985" flipV="1">
              <a:off x="7927934" y="-387687"/>
              <a:ext cx="840758" cy="1451614"/>
              <a:chOff x="609601" y="584615"/>
              <a:chExt cx="2743199" cy="5130385"/>
            </a:xfrm>
            <a:scene3d>
              <a:camera prst="isometricTopUp"/>
              <a:lightRig rig="threePt" dir="t"/>
            </a:scene3d>
          </p:grpSpPr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AF763A29-AC42-4431-839F-6B0F256BCA3D}"/>
                  </a:ext>
                </a:extLst>
              </p:cNvPr>
              <p:cNvSpPr/>
              <p:nvPr/>
            </p:nvSpPr>
            <p:spPr>
              <a:xfrm rot="2542647">
                <a:off x="609601" y="3117762"/>
                <a:ext cx="457445" cy="7916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F52AEE72-1C7F-4FE2-8D6D-7CC9B1AC7773}"/>
                  </a:ext>
                </a:extLst>
              </p:cNvPr>
              <p:cNvSpPr/>
              <p:nvPr/>
            </p:nvSpPr>
            <p:spPr>
              <a:xfrm rot="19057353" flipH="1">
                <a:off x="2843442" y="3117761"/>
                <a:ext cx="457445" cy="7916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9A0DDC51-CBF5-474F-9961-03788C5225A1}"/>
                  </a:ext>
                </a:extLst>
              </p:cNvPr>
              <p:cNvSpPr/>
              <p:nvPr/>
            </p:nvSpPr>
            <p:spPr>
              <a:xfrm rot="2500661">
                <a:off x="1345445" y="4771159"/>
                <a:ext cx="591311" cy="94384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683726CA-0B60-409A-88B9-743A65B62F83}"/>
                  </a:ext>
                </a:extLst>
              </p:cNvPr>
              <p:cNvSpPr/>
              <p:nvPr/>
            </p:nvSpPr>
            <p:spPr>
              <a:xfrm rot="19779230">
                <a:off x="2113517" y="4770468"/>
                <a:ext cx="591311" cy="94384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18B2CCFA-7527-4591-A6D4-D38593F53928}"/>
                  </a:ext>
                </a:extLst>
              </p:cNvPr>
              <p:cNvSpPr/>
              <p:nvPr/>
            </p:nvSpPr>
            <p:spPr>
              <a:xfrm rot="19779230">
                <a:off x="1991943" y="4486034"/>
                <a:ext cx="591311" cy="9855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A3B2D21B-B792-441D-A6F0-2B82DC5ADE79}"/>
                  </a:ext>
                </a:extLst>
              </p:cNvPr>
              <p:cNvSpPr/>
              <p:nvPr/>
            </p:nvSpPr>
            <p:spPr>
              <a:xfrm rot="2542647">
                <a:off x="1441519" y="4548660"/>
                <a:ext cx="591311" cy="9855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ounded Rectangle 712">
                <a:extLst>
                  <a:ext uri="{FF2B5EF4-FFF2-40B4-BE49-F238E27FC236}">
                    <a16:creationId xmlns:a16="http://schemas.microsoft.com/office/drawing/2014/main" id="{35B27156-1E7A-4E20-B097-119A29DB4B8D}"/>
                  </a:ext>
                </a:extLst>
              </p:cNvPr>
              <p:cNvSpPr/>
              <p:nvPr/>
            </p:nvSpPr>
            <p:spPr>
              <a:xfrm rot="2292215" flipH="1">
                <a:off x="986788" y="2357795"/>
                <a:ext cx="616974" cy="1126317"/>
              </a:xfrm>
              <a:prstGeom prst="round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ounded Rectangle 713">
                <a:extLst>
                  <a:ext uri="{FF2B5EF4-FFF2-40B4-BE49-F238E27FC236}">
                    <a16:creationId xmlns:a16="http://schemas.microsoft.com/office/drawing/2014/main" id="{6733EEE0-1524-4CAF-894A-526C7D197558}"/>
                  </a:ext>
                </a:extLst>
              </p:cNvPr>
              <p:cNvSpPr/>
              <p:nvPr/>
            </p:nvSpPr>
            <p:spPr>
              <a:xfrm rot="19307785">
                <a:off x="2366512" y="2357796"/>
                <a:ext cx="616974" cy="1126317"/>
              </a:xfrm>
              <a:prstGeom prst="round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Trapezoid 57">
                <a:extLst>
                  <a:ext uri="{FF2B5EF4-FFF2-40B4-BE49-F238E27FC236}">
                    <a16:creationId xmlns:a16="http://schemas.microsoft.com/office/drawing/2014/main" id="{188EE221-5DA4-4599-9925-B11F725B4F21}"/>
                  </a:ext>
                </a:extLst>
              </p:cNvPr>
              <p:cNvSpPr/>
              <p:nvPr/>
            </p:nvSpPr>
            <p:spPr>
              <a:xfrm>
                <a:off x="1187701" y="2485183"/>
                <a:ext cx="1642529" cy="1900659"/>
              </a:xfrm>
              <a:prstGeom prst="trapezoid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58">
                <a:extLst>
                  <a:ext uri="{FF2B5EF4-FFF2-40B4-BE49-F238E27FC236}">
                    <a16:creationId xmlns:a16="http://schemas.microsoft.com/office/drawing/2014/main" id="{A19D71C5-D74C-4377-85FE-DDD7EDDB35EE}"/>
                  </a:ext>
                </a:extLst>
              </p:cNvPr>
              <p:cNvSpPr/>
              <p:nvPr/>
            </p:nvSpPr>
            <p:spPr>
              <a:xfrm>
                <a:off x="1910414" y="2485183"/>
                <a:ext cx="131402" cy="190065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ounded Rectangle 59">
                <a:extLst>
                  <a:ext uri="{FF2B5EF4-FFF2-40B4-BE49-F238E27FC236}">
                    <a16:creationId xmlns:a16="http://schemas.microsoft.com/office/drawing/2014/main" id="{11D7B994-10D6-46DB-9341-87614B285E46}"/>
                  </a:ext>
                </a:extLst>
              </p:cNvPr>
              <p:cNvSpPr/>
              <p:nvPr/>
            </p:nvSpPr>
            <p:spPr>
              <a:xfrm rot="19307785">
                <a:off x="2642450" y="3234640"/>
                <a:ext cx="710350" cy="33663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ounded Rectangle 60">
                <a:extLst>
                  <a:ext uri="{FF2B5EF4-FFF2-40B4-BE49-F238E27FC236}">
                    <a16:creationId xmlns:a16="http://schemas.microsoft.com/office/drawing/2014/main" id="{5BDCCE04-2CD9-4E1B-A89D-9A9B6395E66C}"/>
                  </a:ext>
                </a:extLst>
              </p:cNvPr>
              <p:cNvSpPr/>
              <p:nvPr/>
            </p:nvSpPr>
            <p:spPr>
              <a:xfrm rot="2292215" flipH="1">
                <a:off x="617474" y="3177248"/>
                <a:ext cx="710350" cy="33663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Flowchart: Manual Input 61">
                <a:extLst>
                  <a:ext uri="{FF2B5EF4-FFF2-40B4-BE49-F238E27FC236}">
                    <a16:creationId xmlns:a16="http://schemas.microsoft.com/office/drawing/2014/main" id="{1994B9B3-FA21-4D5A-8E40-900F55041F27}"/>
                  </a:ext>
                </a:extLst>
              </p:cNvPr>
              <p:cNvSpPr/>
              <p:nvPr/>
            </p:nvSpPr>
            <p:spPr>
              <a:xfrm rot="20381299">
                <a:off x="1940667" y="2281660"/>
                <a:ext cx="796632" cy="209503"/>
              </a:xfrm>
              <a:prstGeom prst="flowChartManualInpu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Flowchart: Manual Input 501">
                <a:extLst>
                  <a:ext uri="{FF2B5EF4-FFF2-40B4-BE49-F238E27FC236}">
                    <a16:creationId xmlns:a16="http://schemas.microsoft.com/office/drawing/2014/main" id="{DC5AB4B8-2B2A-403E-A486-CC24F3F92316}"/>
                  </a:ext>
                </a:extLst>
              </p:cNvPr>
              <p:cNvSpPr/>
              <p:nvPr/>
            </p:nvSpPr>
            <p:spPr>
              <a:xfrm rot="1218701" flipH="1">
                <a:off x="1216429" y="2284833"/>
                <a:ext cx="812638" cy="203155"/>
              </a:xfrm>
              <a:prstGeom prst="flowChartManualInpu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90CD8B87-E2D5-4860-93FB-54EC043D4EA7}"/>
                  </a:ext>
                </a:extLst>
              </p:cNvPr>
              <p:cNvSpPr/>
              <p:nvPr/>
            </p:nvSpPr>
            <p:spPr>
              <a:xfrm>
                <a:off x="1274486" y="662580"/>
                <a:ext cx="1379725" cy="175987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Trapezoid 503">
                <a:extLst>
                  <a:ext uri="{FF2B5EF4-FFF2-40B4-BE49-F238E27FC236}">
                    <a16:creationId xmlns:a16="http://schemas.microsoft.com/office/drawing/2014/main" id="{4A027B7D-5894-41B3-90CB-51700076D156}"/>
                  </a:ext>
                </a:extLst>
              </p:cNvPr>
              <p:cNvSpPr/>
              <p:nvPr/>
            </p:nvSpPr>
            <p:spPr>
              <a:xfrm>
                <a:off x="1011681" y="4323109"/>
                <a:ext cx="1971035" cy="703948"/>
              </a:xfrm>
              <a:prstGeom prst="trapezoi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Block Arc 504">
                <a:extLst>
                  <a:ext uri="{FF2B5EF4-FFF2-40B4-BE49-F238E27FC236}">
                    <a16:creationId xmlns:a16="http://schemas.microsoft.com/office/drawing/2014/main" id="{277D6C3C-65C2-47E6-A238-01730863D18C}"/>
                  </a:ext>
                </a:extLst>
              </p:cNvPr>
              <p:cNvSpPr/>
              <p:nvPr/>
            </p:nvSpPr>
            <p:spPr>
              <a:xfrm>
                <a:off x="1340187" y="5097452"/>
                <a:ext cx="657012" cy="211184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6" name="Block Arc 505">
                <a:extLst>
                  <a:ext uri="{FF2B5EF4-FFF2-40B4-BE49-F238E27FC236}">
                    <a16:creationId xmlns:a16="http://schemas.microsoft.com/office/drawing/2014/main" id="{F9A98C1F-8BC8-43D8-AF99-FD1FC52256F5}"/>
                  </a:ext>
                </a:extLst>
              </p:cNvPr>
              <p:cNvSpPr/>
              <p:nvPr/>
            </p:nvSpPr>
            <p:spPr>
              <a:xfrm rot="21278537">
                <a:off x="2070666" y="5059461"/>
                <a:ext cx="657012" cy="211184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7" name="Wave 506">
                <a:extLst>
                  <a:ext uri="{FF2B5EF4-FFF2-40B4-BE49-F238E27FC236}">
                    <a16:creationId xmlns:a16="http://schemas.microsoft.com/office/drawing/2014/main" id="{F946CF42-3086-483C-847E-DB66B77B09ED}"/>
                  </a:ext>
                </a:extLst>
              </p:cNvPr>
              <p:cNvSpPr/>
              <p:nvPr/>
            </p:nvSpPr>
            <p:spPr>
              <a:xfrm rot="16432775">
                <a:off x="673190" y="1576515"/>
                <a:ext cx="1327319" cy="845968"/>
              </a:xfrm>
              <a:prstGeom prst="wav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Wave 507">
                <a:extLst>
                  <a:ext uri="{FF2B5EF4-FFF2-40B4-BE49-F238E27FC236}">
                    <a16:creationId xmlns:a16="http://schemas.microsoft.com/office/drawing/2014/main" id="{96D12B3B-77AB-4E48-A5B1-2497DEEA5353}"/>
                  </a:ext>
                </a:extLst>
              </p:cNvPr>
              <p:cNvSpPr/>
              <p:nvPr/>
            </p:nvSpPr>
            <p:spPr>
              <a:xfrm rot="4166995">
                <a:off x="1917853" y="1465112"/>
                <a:ext cx="1337501" cy="910169"/>
              </a:xfrm>
              <a:prstGeom prst="wav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Wave 508">
                <a:extLst>
                  <a:ext uri="{FF2B5EF4-FFF2-40B4-BE49-F238E27FC236}">
                    <a16:creationId xmlns:a16="http://schemas.microsoft.com/office/drawing/2014/main" id="{0942141F-6574-4949-9142-AAB4E0364825}"/>
                  </a:ext>
                </a:extLst>
              </p:cNvPr>
              <p:cNvSpPr/>
              <p:nvPr/>
            </p:nvSpPr>
            <p:spPr>
              <a:xfrm rot="17172890">
                <a:off x="152613" y="1342939"/>
                <a:ext cx="2081367" cy="910169"/>
              </a:xfrm>
              <a:prstGeom prst="wav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Wave 70">
                <a:extLst>
                  <a:ext uri="{FF2B5EF4-FFF2-40B4-BE49-F238E27FC236}">
                    <a16:creationId xmlns:a16="http://schemas.microsoft.com/office/drawing/2014/main" id="{3E824B84-A2B7-49F8-85F7-3CF72EA60950}"/>
                  </a:ext>
                </a:extLst>
              </p:cNvPr>
              <p:cNvSpPr/>
              <p:nvPr/>
            </p:nvSpPr>
            <p:spPr>
              <a:xfrm rot="3710616">
                <a:off x="1832274" y="1523085"/>
                <a:ext cx="1995949" cy="730529"/>
              </a:xfrm>
              <a:prstGeom prst="wav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Flowchart: Delay 71">
                <a:extLst>
                  <a:ext uri="{FF2B5EF4-FFF2-40B4-BE49-F238E27FC236}">
                    <a16:creationId xmlns:a16="http://schemas.microsoft.com/office/drawing/2014/main" id="{A9641084-AD52-4FD5-BFCC-1A3F08CDCF93}"/>
                  </a:ext>
                </a:extLst>
              </p:cNvPr>
              <p:cNvSpPr/>
              <p:nvPr/>
            </p:nvSpPr>
            <p:spPr>
              <a:xfrm rot="16200000">
                <a:off x="1716529" y="-120233"/>
                <a:ext cx="429938" cy="1839633"/>
              </a:xfrm>
              <a:prstGeom prst="flowChartDelay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72">
                <a:extLst>
                  <a:ext uri="{FF2B5EF4-FFF2-40B4-BE49-F238E27FC236}">
                    <a16:creationId xmlns:a16="http://schemas.microsoft.com/office/drawing/2014/main" id="{F2C8F230-7983-4A7A-995B-ED88963D71DB}"/>
                  </a:ext>
                </a:extLst>
              </p:cNvPr>
              <p:cNvSpPr/>
              <p:nvPr/>
            </p:nvSpPr>
            <p:spPr>
              <a:xfrm>
                <a:off x="1011681" y="944160"/>
                <a:ext cx="1836450" cy="50364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Rounded Rectangle 73">
                <a:extLst>
                  <a:ext uri="{FF2B5EF4-FFF2-40B4-BE49-F238E27FC236}">
                    <a16:creationId xmlns:a16="http://schemas.microsoft.com/office/drawing/2014/main" id="{690C335D-A568-4562-9DDF-49CBE7D1676C}"/>
                  </a:ext>
                </a:extLst>
              </p:cNvPr>
              <p:cNvSpPr/>
              <p:nvPr/>
            </p:nvSpPr>
            <p:spPr>
              <a:xfrm>
                <a:off x="1011681" y="944159"/>
                <a:ext cx="1839633" cy="21118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96" name="Group 795">
            <a:extLst>
              <a:ext uri="{FF2B5EF4-FFF2-40B4-BE49-F238E27FC236}">
                <a16:creationId xmlns:a16="http://schemas.microsoft.com/office/drawing/2014/main" id="{93BC9E4E-53D0-409C-9DC6-CA06C5CF6843}"/>
              </a:ext>
            </a:extLst>
          </p:cNvPr>
          <p:cNvGrpSpPr/>
          <p:nvPr/>
        </p:nvGrpSpPr>
        <p:grpSpPr>
          <a:xfrm>
            <a:off x="8355497" y="619199"/>
            <a:ext cx="1905444" cy="1772951"/>
            <a:chOff x="7988968" y="657431"/>
            <a:chExt cx="1905444" cy="1772951"/>
          </a:xfrm>
        </p:grpSpPr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E1105488-6342-4204-A6DC-60C4A4D114A3}"/>
                </a:ext>
              </a:extLst>
            </p:cNvPr>
            <p:cNvGrpSpPr/>
            <p:nvPr/>
          </p:nvGrpSpPr>
          <p:grpSpPr>
            <a:xfrm flipH="1">
              <a:off x="7988968" y="1095667"/>
              <a:ext cx="1905444" cy="1330918"/>
              <a:chOff x="870283" y="3655995"/>
              <a:chExt cx="2193360" cy="1532022"/>
            </a:xfrm>
          </p:grpSpPr>
          <p:sp>
            <p:nvSpPr>
              <p:cNvPr id="473" name="Rectangle: Rounded Corners 472">
                <a:extLst>
                  <a:ext uri="{FF2B5EF4-FFF2-40B4-BE49-F238E27FC236}">
                    <a16:creationId xmlns:a16="http://schemas.microsoft.com/office/drawing/2014/main" id="{7C8F9B97-79AA-4F52-8FEC-3ABCB1B39F08}"/>
                  </a:ext>
                </a:extLst>
              </p:cNvPr>
              <p:cNvSpPr/>
              <p:nvPr/>
            </p:nvSpPr>
            <p:spPr>
              <a:xfrm>
                <a:off x="1010653" y="4129238"/>
                <a:ext cx="1982804" cy="789271"/>
              </a:xfrm>
              <a:prstGeom prst="roundRect">
                <a:avLst>
                  <a:gd name="adj" fmla="val 20732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: Rounded Corners 473">
                <a:extLst>
                  <a:ext uri="{FF2B5EF4-FFF2-40B4-BE49-F238E27FC236}">
                    <a16:creationId xmlns:a16="http://schemas.microsoft.com/office/drawing/2014/main" id="{26A124F9-97BB-4196-9915-8A7E8A8489E5}"/>
                  </a:ext>
                </a:extLst>
              </p:cNvPr>
              <p:cNvSpPr/>
              <p:nvPr/>
            </p:nvSpPr>
            <p:spPr>
              <a:xfrm rot="16200000">
                <a:off x="244642" y="4281636"/>
                <a:ext cx="1532022" cy="280739"/>
              </a:xfrm>
              <a:prstGeom prst="roundRect">
                <a:avLst>
                  <a:gd name="adj" fmla="val 20732"/>
                </a:avLst>
              </a:prstGeom>
              <a:solidFill>
                <a:srgbClr val="F1B25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: Rounded Corners 474">
                <a:extLst>
                  <a:ext uri="{FF2B5EF4-FFF2-40B4-BE49-F238E27FC236}">
                    <a16:creationId xmlns:a16="http://schemas.microsoft.com/office/drawing/2014/main" id="{3F96B68A-FF6C-4012-92AE-9770AE27D11B}"/>
                  </a:ext>
                </a:extLst>
              </p:cNvPr>
              <p:cNvSpPr/>
              <p:nvPr/>
            </p:nvSpPr>
            <p:spPr>
              <a:xfrm rot="16200000">
                <a:off x="2387066" y="4511440"/>
                <a:ext cx="1212783" cy="140370"/>
              </a:xfrm>
              <a:prstGeom prst="roundRect">
                <a:avLst>
                  <a:gd name="adj" fmla="val 20732"/>
                </a:avLst>
              </a:prstGeom>
              <a:solidFill>
                <a:srgbClr val="F1B25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5" name="Group 69">
              <a:extLst>
                <a:ext uri="{FF2B5EF4-FFF2-40B4-BE49-F238E27FC236}">
                  <a16:creationId xmlns:a16="http://schemas.microsoft.com/office/drawing/2014/main" id="{C4FEBC41-35EC-49FE-9E0F-7F02541EF4D3}"/>
                </a:ext>
              </a:extLst>
            </p:cNvPr>
            <p:cNvGrpSpPr/>
            <p:nvPr/>
          </p:nvGrpSpPr>
          <p:grpSpPr>
            <a:xfrm rot="19711672" flipV="1">
              <a:off x="8451831" y="657431"/>
              <a:ext cx="886568" cy="1575359"/>
              <a:chOff x="4495800" y="838200"/>
              <a:chExt cx="3181553" cy="5469075"/>
            </a:xfrm>
            <a:scene3d>
              <a:camera prst="isometricTopUp"/>
              <a:lightRig rig="threePt" dir="t"/>
            </a:scene3d>
          </p:grpSpPr>
          <p:sp>
            <p:nvSpPr>
              <p:cNvPr id="525" name="Oval 2">
                <a:extLst>
                  <a:ext uri="{FF2B5EF4-FFF2-40B4-BE49-F238E27FC236}">
                    <a16:creationId xmlns:a16="http://schemas.microsoft.com/office/drawing/2014/main" id="{8C9956EE-886A-476B-BC47-6C4EB09FA6AB}"/>
                  </a:ext>
                </a:extLst>
              </p:cNvPr>
              <p:cNvSpPr/>
              <p:nvPr/>
            </p:nvSpPr>
            <p:spPr>
              <a:xfrm rot="2542647">
                <a:off x="4495800" y="3495852"/>
                <a:ext cx="530543" cy="85689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3">
                <a:extLst>
                  <a:ext uri="{FF2B5EF4-FFF2-40B4-BE49-F238E27FC236}">
                    <a16:creationId xmlns:a16="http://schemas.microsoft.com/office/drawing/2014/main" id="{1BDB4BAA-C687-48D8-BA4C-9CDB16370778}"/>
                  </a:ext>
                </a:extLst>
              </p:cNvPr>
              <p:cNvSpPr/>
              <p:nvPr/>
            </p:nvSpPr>
            <p:spPr>
              <a:xfrm rot="19057353" flipH="1">
                <a:off x="7086601" y="3495851"/>
                <a:ext cx="530543" cy="85689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4">
                <a:extLst>
                  <a:ext uri="{FF2B5EF4-FFF2-40B4-BE49-F238E27FC236}">
                    <a16:creationId xmlns:a16="http://schemas.microsoft.com/office/drawing/2014/main" id="{6C2E1098-47B2-4274-90F9-18BA2308BCB1}"/>
                  </a:ext>
                </a:extLst>
              </p:cNvPr>
              <p:cNvSpPr/>
              <p:nvPr/>
            </p:nvSpPr>
            <p:spPr>
              <a:xfrm rot="2500661">
                <a:off x="5349229" y="5285599"/>
                <a:ext cx="685800" cy="102167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">
                <a:extLst>
                  <a:ext uri="{FF2B5EF4-FFF2-40B4-BE49-F238E27FC236}">
                    <a16:creationId xmlns:a16="http://schemas.microsoft.com/office/drawing/2014/main" id="{7C8A0494-9126-4AAB-869A-AF41E7DF497C}"/>
                  </a:ext>
                </a:extLst>
              </p:cNvPr>
              <p:cNvSpPr/>
              <p:nvPr/>
            </p:nvSpPr>
            <p:spPr>
              <a:xfrm rot="19779230">
                <a:off x="6240037" y="5284851"/>
                <a:ext cx="685800" cy="102167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Oval 6">
                <a:extLst>
                  <a:ext uri="{FF2B5EF4-FFF2-40B4-BE49-F238E27FC236}">
                    <a16:creationId xmlns:a16="http://schemas.microsoft.com/office/drawing/2014/main" id="{CEF4B6D9-F3C3-4522-A1FD-58EFAE8E7634}"/>
                  </a:ext>
                </a:extLst>
              </p:cNvPr>
              <p:cNvSpPr/>
              <p:nvPr/>
            </p:nvSpPr>
            <p:spPr>
              <a:xfrm rot="19779230">
                <a:off x="6099036" y="4976960"/>
                <a:ext cx="685800" cy="1066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Oval 7">
                <a:extLst>
                  <a:ext uri="{FF2B5EF4-FFF2-40B4-BE49-F238E27FC236}">
                    <a16:creationId xmlns:a16="http://schemas.microsoft.com/office/drawing/2014/main" id="{B5337935-F30A-4648-BD65-40E8AF1801F3}"/>
                  </a:ext>
                </a:extLst>
              </p:cNvPr>
              <p:cNvSpPr/>
              <p:nvPr/>
            </p:nvSpPr>
            <p:spPr>
              <a:xfrm rot="2542647">
                <a:off x="5460656" y="5044751"/>
                <a:ext cx="685800" cy="1066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Rounded Rectangle 8">
                <a:extLst>
                  <a:ext uri="{FF2B5EF4-FFF2-40B4-BE49-F238E27FC236}">
                    <a16:creationId xmlns:a16="http://schemas.microsoft.com/office/drawing/2014/main" id="{37372430-A95E-494D-9FA6-E5B4BBD8317A}"/>
                  </a:ext>
                </a:extLst>
              </p:cNvPr>
              <p:cNvSpPr/>
              <p:nvPr/>
            </p:nvSpPr>
            <p:spPr>
              <a:xfrm rot="2292215" flipH="1">
                <a:off x="4933260" y="2673213"/>
                <a:ext cx="715564" cy="1219200"/>
              </a:xfrm>
              <a:prstGeom prst="roundRect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Rounded Rectangle 9">
                <a:extLst>
                  <a:ext uri="{FF2B5EF4-FFF2-40B4-BE49-F238E27FC236}">
                    <a16:creationId xmlns:a16="http://schemas.microsoft.com/office/drawing/2014/main" id="{C95CA3C6-BBEC-436D-878E-31AAF4F7FAA3}"/>
                  </a:ext>
                </a:extLst>
              </p:cNvPr>
              <p:cNvSpPr/>
              <p:nvPr/>
            </p:nvSpPr>
            <p:spPr>
              <a:xfrm rot="19307785">
                <a:off x="6533460" y="2673214"/>
                <a:ext cx="715564" cy="1219200"/>
              </a:xfrm>
              <a:prstGeom prst="roundRect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Trapezoid 10">
                <a:extLst>
                  <a:ext uri="{FF2B5EF4-FFF2-40B4-BE49-F238E27FC236}">
                    <a16:creationId xmlns:a16="http://schemas.microsoft.com/office/drawing/2014/main" id="{2E69C4C8-11B9-4D25-B627-ADA184548771}"/>
                  </a:ext>
                </a:extLst>
              </p:cNvPr>
              <p:cNvSpPr/>
              <p:nvPr/>
            </p:nvSpPr>
            <p:spPr>
              <a:xfrm>
                <a:off x="5166279" y="2811106"/>
                <a:ext cx="1905000" cy="2057400"/>
              </a:xfrm>
              <a:prstGeom prst="trapezoid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11">
                <a:extLst>
                  <a:ext uri="{FF2B5EF4-FFF2-40B4-BE49-F238E27FC236}">
                    <a16:creationId xmlns:a16="http://schemas.microsoft.com/office/drawing/2014/main" id="{98E60E0B-A3DA-4383-BFD4-6F871D924C20}"/>
                  </a:ext>
                </a:extLst>
              </p:cNvPr>
              <p:cNvSpPr/>
              <p:nvPr/>
            </p:nvSpPr>
            <p:spPr>
              <a:xfrm>
                <a:off x="6004479" y="2811106"/>
                <a:ext cx="152400" cy="2057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ounded Rectangle 12">
                <a:extLst>
                  <a:ext uri="{FF2B5EF4-FFF2-40B4-BE49-F238E27FC236}">
                    <a16:creationId xmlns:a16="http://schemas.microsoft.com/office/drawing/2014/main" id="{AA6D376E-974C-418D-BE13-77D8F12AB188}"/>
                  </a:ext>
                </a:extLst>
              </p:cNvPr>
              <p:cNvSpPr/>
              <p:nvPr/>
            </p:nvSpPr>
            <p:spPr>
              <a:xfrm rot="19307785">
                <a:off x="6853491" y="3622368"/>
                <a:ext cx="823862" cy="364391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Rounded Rectangle 13">
                <a:extLst>
                  <a:ext uri="{FF2B5EF4-FFF2-40B4-BE49-F238E27FC236}">
                    <a16:creationId xmlns:a16="http://schemas.microsoft.com/office/drawing/2014/main" id="{3A5E1E07-A7DA-4974-84D0-B1DDE67E7456}"/>
                  </a:ext>
                </a:extLst>
              </p:cNvPr>
              <p:cNvSpPr/>
              <p:nvPr/>
            </p:nvSpPr>
            <p:spPr>
              <a:xfrm rot="2292215" flipH="1">
                <a:off x="4504931" y="3560244"/>
                <a:ext cx="823862" cy="364391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14">
                <a:extLst>
                  <a:ext uri="{FF2B5EF4-FFF2-40B4-BE49-F238E27FC236}">
                    <a16:creationId xmlns:a16="http://schemas.microsoft.com/office/drawing/2014/main" id="{9BA80860-9D69-4F8F-8821-119285B32BED}"/>
                  </a:ext>
                </a:extLst>
              </p:cNvPr>
              <p:cNvSpPr/>
              <p:nvPr/>
            </p:nvSpPr>
            <p:spPr>
              <a:xfrm>
                <a:off x="5257800" y="990600"/>
                <a:ext cx="1600200" cy="1905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Trapezoid 15">
                <a:extLst>
                  <a:ext uri="{FF2B5EF4-FFF2-40B4-BE49-F238E27FC236}">
                    <a16:creationId xmlns:a16="http://schemas.microsoft.com/office/drawing/2014/main" id="{FB28461E-5583-4B0D-9AFD-AD7646BE1B11}"/>
                  </a:ext>
                </a:extLst>
              </p:cNvPr>
              <p:cNvSpPr/>
              <p:nvPr/>
            </p:nvSpPr>
            <p:spPr>
              <a:xfrm>
                <a:off x="4962131" y="4800600"/>
                <a:ext cx="2286000" cy="762000"/>
              </a:xfrm>
              <a:prstGeom prst="trapezoid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Block Arc 16">
                <a:extLst>
                  <a:ext uri="{FF2B5EF4-FFF2-40B4-BE49-F238E27FC236}">
                    <a16:creationId xmlns:a16="http://schemas.microsoft.com/office/drawing/2014/main" id="{AF89C213-6909-4994-B03F-E0C782C14C06}"/>
                  </a:ext>
                </a:extLst>
              </p:cNvPr>
              <p:cNvSpPr/>
              <p:nvPr/>
            </p:nvSpPr>
            <p:spPr>
              <a:xfrm>
                <a:off x="5343131" y="5638800"/>
                <a:ext cx="762000" cy="228600"/>
              </a:xfrm>
              <a:prstGeom prst="blockArc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0" name="Block Arc 17">
                <a:extLst>
                  <a:ext uri="{FF2B5EF4-FFF2-40B4-BE49-F238E27FC236}">
                    <a16:creationId xmlns:a16="http://schemas.microsoft.com/office/drawing/2014/main" id="{7764CF9A-C7D2-44EE-A2A5-F0E12FED4579}"/>
                  </a:ext>
                </a:extLst>
              </p:cNvPr>
              <p:cNvSpPr/>
              <p:nvPr/>
            </p:nvSpPr>
            <p:spPr>
              <a:xfrm rot="21278537">
                <a:off x="6190338" y="5597676"/>
                <a:ext cx="762000" cy="228600"/>
              </a:xfrm>
              <a:prstGeom prst="blockArc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1" name="Quad Arrow 18">
                <a:extLst>
                  <a:ext uri="{FF2B5EF4-FFF2-40B4-BE49-F238E27FC236}">
                    <a16:creationId xmlns:a16="http://schemas.microsoft.com/office/drawing/2014/main" id="{C10D1936-EE0D-4BA7-8902-79172437C072}"/>
                  </a:ext>
                </a:extLst>
              </p:cNvPr>
              <p:cNvSpPr/>
              <p:nvPr/>
            </p:nvSpPr>
            <p:spPr>
              <a:xfrm>
                <a:off x="50292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Quad Arrow 19">
                <a:extLst>
                  <a:ext uri="{FF2B5EF4-FFF2-40B4-BE49-F238E27FC236}">
                    <a16:creationId xmlns:a16="http://schemas.microsoft.com/office/drawing/2014/main" id="{0DAF02FC-CF8F-42FC-AD72-2AB511FDC6EE}"/>
                  </a:ext>
                </a:extLst>
              </p:cNvPr>
              <p:cNvSpPr/>
              <p:nvPr/>
            </p:nvSpPr>
            <p:spPr>
              <a:xfrm>
                <a:off x="54102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Quad Arrow 20">
                <a:extLst>
                  <a:ext uri="{FF2B5EF4-FFF2-40B4-BE49-F238E27FC236}">
                    <a16:creationId xmlns:a16="http://schemas.microsoft.com/office/drawing/2014/main" id="{E676878C-ECF7-47B2-80B5-6E37E5B36508}"/>
                  </a:ext>
                </a:extLst>
              </p:cNvPr>
              <p:cNvSpPr/>
              <p:nvPr/>
            </p:nvSpPr>
            <p:spPr>
              <a:xfrm>
                <a:off x="57912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Quad Arrow 21">
                <a:extLst>
                  <a:ext uri="{FF2B5EF4-FFF2-40B4-BE49-F238E27FC236}">
                    <a16:creationId xmlns:a16="http://schemas.microsoft.com/office/drawing/2014/main" id="{3ACB96F0-192F-4CC3-8466-E9DAB5582E69}"/>
                  </a:ext>
                </a:extLst>
              </p:cNvPr>
              <p:cNvSpPr/>
              <p:nvPr/>
            </p:nvSpPr>
            <p:spPr>
              <a:xfrm>
                <a:off x="62484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Quad Arrow 22">
                <a:extLst>
                  <a:ext uri="{FF2B5EF4-FFF2-40B4-BE49-F238E27FC236}">
                    <a16:creationId xmlns:a16="http://schemas.microsoft.com/office/drawing/2014/main" id="{1018E496-3713-4BCF-A93B-B15EB3E260F6}"/>
                  </a:ext>
                </a:extLst>
              </p:cNvPr>
              <p:cNvSpPr/>
              <p:nvPr/>
            </p:nvSpPr>
            <p:spPr>
              <a:xfrm>
                <a:off x="66294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Quad Arrow 23">
                <a:extLst>
                  <a:ext uri="{FF2B5EF4-FFF2-40B4-BE49-F238E27FC236}">
                    <a16:creationId xmlns:a16="http://schemas.microsoft.com/office/drawing/2014/main" id="{6CB40F53-1DFA-445A-A30A-7ECEC5E5CB67}"/>
                  </a:ext>
                </a:extLst>
              </p:cNvPr>
              <p:cNvSpPr/>
              <p:nvPr/>
            </p:nvSpPr>
            <p:spPr>
              <a:xfrm rot="2046229">
                <a:off x="4585044" y="3412302"/>
                <a:ext cx="332597" cy="420353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Quad Arrow 24">
                <a:extLst>
                  <a:ext uri="{FF2B5EF4-FFF2-40B4-BE49-F238E27FC236}">
                    <a16:creationId xmlns:a16="http://schemas.microsoft.com/office/drawing/2014/main" id="{8E2E6529-FB09-4009-BC79-C430703128F7}"/>
                  </a:ext>
                </a:extLst>
              </p:cNvPr>
              <p:cNvSpPr/>
              <p:nvPr/>
            </p:nvSpPr>
            <p:spPr>
              <a:xfrm rot="2046229">
                <a:off x="4889845" y="3638497"/>
                <a:ext cx="332597" cy="420353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Quad Arrow 25">
                <a:extLst>
                  <a:ext uri="{FF2B5EF4-FFF2-40B4-BE49-F238E27FC236}">
                    <a16:creationId xmlns:a16="http://schemas.microsoft.com/office/drawing/2014/main" id="{8EE3E480-88DE-44C2-AE56-57E868978587}"/>
                  </a:ext>
                </a:extLst>
              </p:cNvPr>
              <p:cNvSpPr/>
              <p:nvPr/>
            </p:nvSpPr>
            <p:spPr>
              <a:xfrm rot="19553771" flipH="1">
                <a:off x="7023445" y="3638496"/>
                <a:ext cx="332597" cy="420353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Quad Arrow 26">
                <a:extLst>
                  <a:ext uri="{FF2B5EF4-FFF2-40B4-BE49-F238E27FC236}">
                    <a16:creationId xmlns:a16="http://schemas.microsoft.com/office/drawing/2014/main" id="{AC35B7C7-4207-47C4-A106-F8586751D8A9}"/>
                  </a:ext>
                </a:extLst>
              </p:cNvPr>
              <p:cNvSpPr/>
              <p:nvPr/>
            </p:nvSpPr>
            <p:spPr>
              <a:xfrm rot="19553771" flipH="1">
                <a:off x="7252045" y="3486096"/>
                <a:ext cx="332597" cy="420353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27">
                <a:extLst>
                  <a:ext uri="{FF2B5EF4-FFF2-40B4-BE49-F238E27FC236}">
                    <a16:creationId xmlns:a16="http://schemas.microsoft.com/office/drawing/2014/main" id="{8FE03283-2D8D-4839-81EB-236EC5ED0A32}"/>
                  </a:ext>
                </a:extLst>
              </p:cNvPr>
              <p:cNvSpPr/>
              <p:nvPr/>
            </p:nvSpPr>
            <p:spPr>
              <a:xfrm rot="3201000">
                <a:off x="5501728" y="2733869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28">
                <a:extLst>
                  <a:ext uri="{FF2B5EF4-FFF2-40B4-BE49-F238E27FC236}">
                    <a16:creationId xmlns:a16="http://schemas.microsoft.com/office/drawing/2014/main" id="{3009B8D2-E134-4B42-8A3F-550EEFDC5D9C}"/>
                  </a:ext>
                </a:extLst>
              </p:cNvPr>
              <p:cNvSpPr/>
              <p:nvPr/>
            </p:nvSpPr>
            <p:spPr>
              <a:xfrm rot="1914900">
                <a:off x="5654128" y="2886269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Oval 29">
                <a:extLst>
                  <a:ext uri="{FF2B5EF4-FFF2-40B4-BE49-F238E27FC236}">
                    <a16:creationId xmlns:a16="http://schemas.microsoft.com/office/drawing/2014/main" id="{114627AC-70BB-4B57-BD2C-AFC82D68E9D3}"/>
                  </a:ext>
                </a:extLst>
              </p:cNvPr>
              <p:cNvSpPr/>
              <p:nvPr/>
            </p:nvSpPr>
            <p:spPr>
              <a:xfrm rot="18907975">
                <a:off x="6125358" y="2725786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Oval 30">
                <a:extLst>
                  <a:ext uri="{FF2B5EF4-FFF2-40B4-BE49-F238E27FC236}">
                    <a16:creationId xmlns:a16="http://schemas.microsoft.com/office/drawing/2014/main" id="{1F1EA336-F045-4866-B56C-231EB34C1DD3}"/>
                  </a:ext>
                </a:extLst>
              </p:cNvPr>
              <p:cNvSpPr/>
              <p:nvPr/>
            </p:nvSpPr>
            <p:spPr>
              <a:xfrm rot="18907975">
                <a:off x="6049158" y="2954388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9F5F4042-4967-4BB4-8FC6-861EFBA075E1}"/>
                  </a:ext>
                </a:extLst>
              </p:cNvPr>
              <p:cNvSpPr/>
              <p:nvPr/>
            </p:nvSpPr>
            <p:spPr>
              <a:xfrm rot="317470">
                <a:off x="5806528" y="3038669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Cloud 554">
                <a:extLst>
                  <a:ext uri="{FF2B5EF4-FFF2-40B4-BE49-F238E27FC236}">
                    <a16:creationId xmlns:a16="http://schemas.microsoft.com/office/drawing/2014/main" id="{FB45B749-6C3E-4363-B7AE-E5452D434AE8}"/>
                  </a:ext>
                </a:extLst>
              </p:cNvPr>
              <p:cNvSpPr/>
              <p:nvPr/>
            </p:nvSpPr>
            <p:spPr>
              <a:xfrm>
                <a:off x="4953000" y="838200"/>
                <a:ext cx="2133600" cy="762000"/>
              </a:xfrm>
              <a:prstGeom prst="cloud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Cloud 555">
                <a:extLst>
                  <a:ext uri="{FF2B5EF4-FFF2-40B4-BE49-F238E27FC236}">
                    <a16:creationId xmlns:a16="http://schemas.microsoft.com/office/drawing/2014/main" id="{CC0318A3-AEC0-43ED-A8AC-F89452D535BE}"/>
                  </a:ext>
                </a:extLst>
              </p:cNvPr>
              <p:cNvSpPr/>
              <p:nvPr/>
            </p:nvSpPr>
            <p:spPr>
              <a:xfrm rot="16448485">
                <a:off x="4578592" y="1894537"/>
                <a:ext cx="1526776" cy="516647"/>
              </a:xfrm>
              <a:prstGeom prst="cloud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Cloud 556">
                <a:extLst>
                  <a:ext uri="{FF2B5EF4-FFF2-40B4-BE49-F238E27FC236}">
                    <a16:creationId xmlns:a16="http://schemas.microsoft.com/office/drawing/2014/main" id="{08189EB1-E66A-4F7E-88D3-28A3FEACD65D}"/>
                  </a:ext>
                </a:extLst>
              </p:cNvPr>
              <p:cNvSpPr/>
              <p:nvPr/>
            </p:nvSpPr>
            <p:spPr>
              <a:xfrm rot="16448485">
                <a:off x="6011199" y="1815716"/>
                <a:ext cx="1634754" cy="635767"/>
              </a:xfrm>
              <a:prstGeom prst="cloud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Rectangle 557">
                <a:extLst>
                  <a:ext uri="{FF2B5EF4-FFF2-40B4-BE49-F238E27FC236}">
                    <a16:creationId xmlns:a16="http://schemas.microsoft.com/office/drawing/2014/main" id="{CDF4F831-7EBC-4429-83BE-A192263611AC}"/>
                  </a:ext>
                </a:extLst>
              </p:cNvPr>
              <p:cNvSpPr/>
              <p:nvPr/>
            </p:nvSpPr>
            <p:spPr>
              <a:xfrm>
                <a:off x="5029200" y="1447800"/>
                <a:ext cx="304800" cy="1371600"/>
              </a:xfrm>
              <a:prstGeom prst="rect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Rectangle 558">
                <a:extLst>
                  <a:ext uri="{FF2B5EF4-FFF2-40B4-BE49-F238E27FC236}">
                    <a16:creationId xmlns:a16="http://schemas.microsoft.com/office/drawing/2014/main" id="{BA028A42-3181-4A60-B730-2B2674E194E8}"/>
                  </a:ext>
                </a:extLst>
              </p:cNvPr>
              <p:cNvSpPr/>
              <p:nvPr/>
            </p:nvSpPr>
            <p:spPr>
              <a:xfrm>
                <a:off x="6858000" y="1447800"/>
                <a:ext cx="304800" cy="1371600"/>
              </a:xfrm>
              <a:prstGeom prst="rect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Trapezoid 559">
                <a:extLst>
                  <a:ext uri="{FF2B5EF4-FFF2-40B4-BE49-F238E27FC236}">
                    <a16:creationId xmlns:a16="http://schemas.microsoft.com/office/drawing/2014/main" id="{B7EE9A29-8870-4337-88B1-6694246494F1}"/>
                  </a:ext>
                </a:extLst>
              </p:cNvPr>
              <p:cNvSpPr/>
              <p:nvPr/>
            </p:nvSpPr>
            <p:spPr>
              <a:xfrm>
                <a:off x="4953000" y="1219200"/>
                <a:ext cx="2286000" cy="381000"/>
              </a:xfrm>
              <a:prstGeom prst="trapezoid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Quad Arrow 692">
                <a:extLst>
                  <a:ext uri="{FF2B5EF4-FFF2-40B4-BE49-F238E27FC236}">
                    <a16:creationId xmlns:a16="http://schemas.microsoft.com/office/drawing/2014/main" id="{81A12E35-81C8-46D6-91A6-5B70FD9AD58B}"/>
                  </a:ext>
                </a:extLst>
              </p:cNvPr>
              <p:cNvSpPr/>
              <p:nvPr/>
            </p:nvSpPr>
            <p:spPr>
              <a:xfrm>
                <a:off x="5181600" y="1219200"/>
                <a:ext cx="381000" cy="3810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Quad Arrow 693">
                <a:extLst>
                  <a:ext uri="{FF2B5EF4-FFF2-40B4-BE49-F238E27FC236}">
                    <a16:creationId xmlns:a16="http://schemas.microsoft.com/office/drawing/2014/main" id="{1F9A7DB7-A14E-4D54-941C-1C961A886E9E}"/>
                  </a:ext>
                </a:extLst>
              </p:cNvPr>
              <p:cNvSpPr/>
              <p:nvPr/>
            </p:nvSpPr>
            <p:spPr>
              <a:xfrm>
                <a:off x="5562600" y="1219200"/>
                <a:ext cx="381000" cy="3810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Quad Arrow 694">
                <a:extLst>
                  <a:ext uri="{FF2B5EF4-FFF2-40B4-BE49-F238E27FC236}">
                    <a16:creationId xmlns:a16="http://schemas.microsoft.com/office/drawing/2014/main" id="{D60F4CB4-98E3-47BD-8EF9-CFE2CEE6E005}"/>
                  </a:ext>
                </a:extLst>
              </p:cNvPr>
              <p:cNvSpPr/>
              <p:nvPr/>
            </p:nvSpPr>
            <p:spPr>
              <a:xfrm>
                <a:off x="5867400" y="1143000"/>
                <a:ext cx="381000" cy="5334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Quad Arrow 189">
                <a:extLst>
                  <a:ext uri="{FF2B5EF4-FFF2-40B4-BE49-F238E27FC236}">
                    <a16:creationId xmlns:a16="http://schemas.microsoft.com/office/drawing/2014/main" id="{1579F5D6-EFD9-41A7-ABA7-987FFC42BA85}"/>
                  </a:ext>
                </a:extLst>
              </p:cNvPr>
              <p:cNvSpPr/>
              <p:nvPr/>
            </p:nvSpPr>
            <p:spPr>
              <a:xfrm>
                <a:off x="6248400" y="1219200"/>
                <a:ext cx="381000" cy="3810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Quad Arrow 190">
                <a:extLst>
                  <a:ext uri="{FF2B5EF4-FFF2-40B4-BE49-F238E27FC236}">
                    <a16:creationId xmlns:a16="http://schemas.microsoft.com/office/drawing/2014/main" id="{1363FAB0-B4A2-480F-BE1D-C04D4D951F06}"/>
                  </a:ext>
                </a:extLst>
              </p:cNvPr>
              <p:cNvSpPr/>
              <p:nvPr/>
            </p:nvSpPr>
            <p:spPr>
              <a:xfrm>
                <a:off x="6629400" y="1219200"/>
                <a:ext cx="381000" cy="3810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7" name="Group 36">
              <a:extLst>
                <a:ext uri="{FF2B5EF4-FFF2-40B4-BE49-F238E27FC236}">
                  <a16:creationId xmlns:a16="http://schemas.microsoft.com/office/drawing/2014/main" id="{194B1060-3FDB-44D1-82EE-0688D5A1200B}"/>
                </a:ext>
              </a:extLst>
            </p:cNvPr>
            <p:cNvGrpSpPr/>
            <p:nvPr/>
          </p:nvGrpSpPr>
          <p:grpSpPr>
            <a:xfrm>
              <a:off x="8119346" y="2172149"/>
              <a:ext cx="408161" cy="258233"/>
              <a:chOff x="3874062" y="2228952"/>
              <a:chExt cx="2983938" cy="1733448"/>
            </a:xfrm>
          </p:grpSpPr>
          <p:sp>
            <p:nvSpPr>
              <p:cNvPr id="519" name="Round Same Side Corner Rectangle 649">
                <a:extLst>
                  <a:ext uri="{FF2B5EF4-FFF2-40B4-BE49-F238E27FC236}">
                    <a16:creationId xmlns:a16="http://schemas.microsoft.com/office/drawing/2014/main" id="{2794AB90-CCC7-44C3-AEA7-B15997D76BB5}"/>
                  </a:ext>
                </a:extLst>
              </p:cNvPr>
              <p:cNvSpPr/>
              <p:nvPr/>
            </p:nvSpPr>
            <p:spPr>
              <a:xfrm rot="17626500">
                <a:off x="3934271" y="2736376"/>
                <a:ext cx="738807" cy="8592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Block Arc 519">
                <a:extLst>
                  <a:ext uri="{FF2B5EF4-FFF2-40B4-BE49-F238E27FC236}">
                    <a16:creationId xmlns:a16="http://schemas.microsoft.com/office/drawing/2014/main" id="{EFC1D0BC-B1E4-480F-A5E7-03157E758DEE}"/>
                  </a:ext>
                </a:extLst>
              </p:cNvPr>
              <p:cNvSpPr/>
              <p:nvPr/>
            </p:nvSpPr>
            <p:spPr>
              <a:xfrm rot="2771005">
                <a:off x="5588602" y="2343252"/>
                <a:ext cx="1219200" cy="990600"/>
              </a:xfrm>
              <a:prstGeom prst="blockArc">
                <a:avLst>
                  <a:gd name="adj1" fmla="val 9300456"/>
                  <a:gd name="adj2" fmla="val 0"/>
                  <a:gd name="adj3" fmla="val 2500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234EA0C7-6C6B-4692-B2B5-47DD3800A3AA}"/>
                  </a:ext>
                </a:extLst>
              </p:cNvPr>
              <p:cNvSpPr/>
              <p:nvPr/>
            </p:nvSpPr>
            <p:spPr>
              <a:xfrm>
                <a:off x="4267200" y="2590800"/>
                <a:ext cx="2590800" cy="1371600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D7F8BFEA-3054-4991-8FF2-99D1A7F45222}"/>
                  </a:ext>
                </a:extLst>
              </p:cNvPr>
              <p:cNvSpPr/>
              <p:nvPr/>
            </p:nvSpPr>
            <p:spPr>
              <a:xfrm>
                <a:off x="4648200" y="2819400"/>
                <a:ext cx="1151467" cy="6096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6F79A0E7-0C2B-45F0-86A0-478BCFE2771C}"/>
                  </a:ext>
                </a:extLst>
              </p:cNvPr>
              <p:cNvSpPr/>
              <p:nvPr/>
            </p:nvSpPr>
            <p:spPr>
              <a:xfrm rot="18906581">
                <a:off x="4080013" y="2867266"/>
                <a:ext cx="222009" cy="20906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E7532192-B205-4ED3-8FA1-4FF5B6BD00B4}"/>
                  </a:ext>
                </a:extLst>
              </p:cNvPr>
              <p:cNvSpPr/>
              <p:nvPr/>
            </p:nvSpPr>
            <p:spPr>
              <a:xfrm rot="17362413">
                <a:off x="4078001" y="2966237"/>
                <a:ext cx="756587" cy="400546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02" name="Group 801">
            <a:extLst>
              <a:ext uri="{FF2B5EF4-FFF2-40B4-BE49-F238E27FC236}">
                <a16:creationId xmlns:a16="http://schemas.microsoft.com/office/drawing/2014/main" id="{43EF9089-B6B7-4AA6-BDB3-6457C3EB22E0}"/>
              </a:ext>
            </a:extLst>
          </p:cNvPr>
          <p:cNvGrpSpPr/>
          <p:nvPr/>
        </p:nvGrpSpPr>
        <p:grpSpPr>
          <a:xfrm>
            <a:off x="4195551" y="165591"/>
            <a:ext cx="3567451" cy="2646815"/>
            <a:chOff x="4195551" y="165591"/>
            <a:chExt cx="3567451" cy="2646815"/>
          </a:xfrm>
        </p:grpSpPr>
        <p:sp>
          <p:nvSpPr>
            <p:cNvPr id="799" name="Speech Bubble: Oval 798">
              <a:extLst>
                <a:ext uri="{FF2B5EF4-FFF2-40B4-BE49-F238E27FC236}">
                  <a16:creationId xmlns:a16="http://schemas.microsoft.com/office/drawing/2014/main" id="{524D1B05-B476-4AFF-BEEE-EAD9E7E8426C}"/>
                </a:ext>
              </a:extLst>
            </p:cNvPr>
            <p:cNvSpPr/>
            <p:nvPr/>
          </p:nvSpPr>
          <p:spPr>
            <a:xfrm>
              <a:off x="4195551" y="165591"/>
              <a:ext cx="3482216" cy="2646815"/>
            </a:xfrm>
            <a:prstGeom prst="wedgeEllipseCallout">
              <a:avLst>
                <a:gd name="adj1" fmla="val 31409"/>
                <a:gd name="adj2" fmla="val -53869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TextBox 799">
              <a:extLst>
                <a:ext uri="{FF2B5EF4-FFF2-40B4-BE49-F238E27FC236}">
                  <a16:creationId xmlns:a16="http://schemas.microsoft.com/office/drawing/2014/main" id="{7BFF047C-1160-4805-AB72-BB14BCCE7C09}"/>
                </a:ext>
              </a:extLst>
            </p:cNvPr>
            <p:cNvSpPr txBox="1"/>
            <p:nvPr/>
          </p:nvSpPr>
          <p:spPr>
            <a:xfrm>
              <a:off x="4313220" y="1019005"/>
              <a:ext cx="34497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And at Midnight There was a cry made: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Behold, the bridegroom cometh: go ye out to meet him.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94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CDC49E6-2FB7-413D-9494-A32F3B6B8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42" y="-26989"/>
            <a:ext cx="12230442" cy="710827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C05F6B1-8652-451F-A374-B7DD0497502A}"/>
              </a:ext>
            </a:extLst>
          </p:cNvPr>
          <p:cNvGrpSpPr/>
          <p:nvPr/>
        </p:nvGrpSpPr>
        <p:grpSpPr>
          <a:xfrm>
            <a:off x="3516256" y="4313325"/>
            <a:ext cx="5101284" cy="2054588"/>
            <a:chOff x="3516256" y="4313325"/>
            <a:chExt cx="5101284" cy="2054588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5182C995-7E03-4805-8A32-CB31B32492CA}"/>
                </a:ext>
              </a:extLst>
            </p:cNvPr>
            <p:cNvSpPr/>
            <p:nvPr/>
          </p:nvSpPr>
          <p:spPr>
            <a:xfrm rot="2771005">
              <a:off x="6761417" y="4184893"/>
              <a:ext cx="1445070" cy="1701934"/>
            </a:xfrm>
            <a:prstGeom prst="blockArc">
              <a:avLst>
                <a:gd name="adj1" fmla="val 9300456"/>
                <a:gd name="adj2" fmla="val 0"/>
                <a:gd name="adj3" fmla="val 25000"/>
              </a:avLst>
            </a:prstGeom>
            <a:solidFill>
              <a:srgbClr val="BD583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E7F7D7-93BC-4D35-AE18-72577122B979}"/>
                </a:ext>
              </a:extLst>
            </p:cNvPr>
            <p:cNvSpPr/>
            <p:nvPr/>
          </p:nvSpPr>
          <p:spPr>
            <a:xfrm>
              <a:off x="3516256" y="4742209"/>
              <a:ext cx="5101284" cy="1625704"/>
            </a:xfrm>
            <a:custGeom>
              <a:avLst/>
              <a:gdLst>
                <a:gd name="connsiteX0" fmla="*/ 2875678 w 5101284"/>
                <a:gd name="connsiteY0" fmla="*/ 0 h 1625704"/>
                <a:gd name="connsiteX1" fmla="*/ 5101284 w 5101284"/>
                <a:gd name="connsiteY1" fmla="*/ 812852 h 1625704"/>
                <a:gd name="connsiteX2" fmla="*/ 2875678 w 5101284"/>
                <a:gd name="connsiteY2" fmla="*/ 1625704 h 1625704"/>
                <a:gd name="connsiteX3" fmla="*/ 1301937 w 5101284"/>
                <a:gd name="connsiteY3" fmla="*/ 1387625 h 1625704"/>
                <a:gd name="connsiteX4" fmla="*/ 1121300 w 5101284"/>
                <a:gd name="connsiteY4" fmla="*/ 1307665 h 1625704"/>
                <a:gd name="connsiteX5" fmla="*/ 1095369 w 5101284"/>
                <a:gd name="connsiteY5" fmla="*/ 1309804 h 1625704"/>
                <a:gd name="connsiteX6" fmla="*/ 1009785 w 5101284"/>
                <a:gd name="connsiteY6" fmla="*/ 1291049 h 1625704"/>
                <a:gd name="connsiteX7" fmla="*/ 261436 w 5101284"/>
                <a:gd name="connsiteY7" fmla="*/ 961378 h 1625704"/>
                <a:gd name="connsiteX8" fmla="*/ 37267 w 5101284"/>
                <a:gd name="connsiteY8" fmla="*/ 384181 h 1625704"/>
                <a:gd name="connsiteX9" fmla="*/ 614463 w 5101284"/>
                <a:gd name="connsiteY9" fmla="*/ 160012 h 1625704"/>
                <a:gd name="connsiteX10" fmla="*/ 1047420 w 5101284"/>
                <a:gd name="connsiteY10" fmla="*/ 350743 h 1625704"/>
                <a:gd name="connsiteX11" fmla="*/ 1301937 w 5101284"/>
                <a:gd name="connsiteY11" fmla="*/ 238079 h 1625704"/>
                <a:gd name="connsiteX12" fmla="*/ 2875678 w 5101284"/>
                <a:gd name="connsiteY12" fmla="*/ 0 h 162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1284" h="1625704">
                  <a:moveTo>
                    <a:pt x="2875678" y="0"/>
                  </a:moveTo>
                  <a:cubicBezTo>
                    <a:pt x="4104846" y="0"/>
                    <a:pt x="5101284" y="363926"/>
                    <a:pt x="5101284" y="812852"/>
                  </a:cubicBezTo>
                  <a:cubicBezTo>
                    <a:pt x="5101284" y="1261778"/>
                    <a:pt x="4104846" y="1625704"/>
                    <a:pt x="2875678" y="1625704"/>
                  </a:cubicBezTo>
                  <a:cubicBezTo>
                    <a:pt x="2261094" y="1625704"/>
                    <a:pt x="1704693" y="1534723"/>
                    <a:pt x="1301937" y="1387625"/>
                  </a:cubicBezTo>
                  <a:lnTo>
                    <a:pt x="1121300" y="1307665"/>
                  </a:lnTo>
                  <a:lnTo>
                    <a:pt x="1095369" y="1309804"/>
                  </a:lnTo>
                  <a:cubicBezTo>
                    <a:pt x="1066711" y="1309380"/>
                    <a:pt x="1037664" y="1303330"/>
                    <a:pt x="1009785" y="1291049"/>
                  </a:cubicBezTo>
                  <a:lnTo>
                    <a:pt x="261436" y="961378"/>
                  </a:lnTo>
                  <a:cubicBezTo>
                    <a:pt x="40146" y="863892"/>
                    <a:pt x="-60219" y="605472"/>
                    <a:pt x="37267" y="384181"/>
                  </a:cubicBezTo>
                  <a:cubicBezTo>
                    <a:pt x="134752" y="162890"/>
                    <a:pt x="393172" y="62526"/>
                    <a:pt x="614463" y="160012"/>
                  </a:cubicBezTo>
                  <a:lnTo>
                    <a:pt x="1047420" y="350743"/>
                  </a:lnTo>
                  <a:lnTo>
                    <a:pt x="1301937" y="238079"/>
                  </a:lnTo>
                  <a:cubicBezTo>
                    <a:pt x="1704693" y="90982"/>
                    <a:pt x="2261094" y="0"/>
                    <a:pt x="2875678" y="0"/>
                  </a:cubicBezTo>
                  <a:close/>
                </a:path>
              </a:pathLst>
            </a:custGeom>
            <a:solidFill>
              <a:srgbClr val="BD583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3394D2-05D4-44EA-A316-398EFBB65061}"/>
                </a:ext>
              </a:extLst>
            </p:cNvPr>
            <p:cNvSpPr/>
            <p:nvPr/>
          </p:nvSpPr>
          <p:spPr>
            <a:xfrm>
              <a:off x="5380520" y="5107169"/>
              <a:ext cx="1978317" cy="72253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BF1B905-2E4B-42DC-81A9-2D2CEF01CB5B}"/>
                </a:ext>
              </a:extLst>
            </p:cNvPr>
            <p:cNvSpPr/>
            <p:nvPr/>
          </p:nvSpPr>
          <p:spPr>
            <a:xfrm rot="18906581">
              <a:off x="3590159" y="4983269"/>
              <a:ext cx="381430" cy="2478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Double Wave 8">
            <a:extLst>
              <a:ext uri="{FF2B5EF4-FFF2-40B4-BE49-F238E27FC236}">
                <a16:creationId xmlns:a16="http://schemas.microsoft.com/office/drawing/2014/main" id="{096728E2-863D-43CF-8F99-90707F3EB90A}"/>
              </a:ext>
            </a:extLst>
          </p:cNvPr>
          <p:cNvSpPr/>
          <p:nvPr/>
        </p:nvSpPr>
        <p:spPr>
          <a:xfrm rot="16665967">
            <a:off x="2682111" y="3688254"/>
            <a:ext cx="2114743" cy="654096"/>
          </a:xfrm>
          <a:prstGeom prst="doubleWave">
            <a:avLst>
              <a:gd name="adj1" fmla="val 12500"/>
              <a:gd name="adj2" fmla="val -10000"/>
            </a:avLst>
          </a:prstGeom>
          <a:solidFill>
            <a:srgbClr val="FFFF8F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379F34-22C6-4D22-A65C-9FFFCD0C9CB7}"/>
              </a:ext>
            </a:extLst>
          </p:cNvPr>
          <p:cNvGrpSpPr/>
          <p:nvPr/>
        </p:nvGrpSpPr>
        <p:grpSpPr>
          <a:xfrm>
            <a:off x="4232336" y="185843"/>
            <a:ext cx="3727328" cy="2737592"/>
            <a:chOff x="865636" y="211460"/>
            <a:chExt cx="3727328" cy="2737592"/>
          </a:xfrm>
        </p:grpSpPr>
        <p:sp>
          <p:nvSpPr>
            <p:cNvPr id="13" name="Arrow: Quad 12">
              <a:extLst>
                <a:ext uri="{FF2B5EF4-FFF2-40B4-BE49-F238E27FC236}">
                  <a16:creationId xmlns:a16="http://schemas.microsoft.com/office/drawing/2014/main" id="{7EAD601E-9577-4152-86B4-A8848162F0F7}"/>
                </a:ext>
              </a:extLst>
            </p:cNvPr>
            <p:cNvSpPr/>
            <p:nvPr/>
          </p:nvSpPr>
          <p:spPr>
            <a:xfrm>
              <a:off x="865636" y="211460"/>
              <a:ext cx="3727328" cy="2737592"/>
            </a:xfrm>
            <a:prstGeom prst="quadArrow">
              <a:avLst>
                <a:gd name="adj1" fmla="val 45000"/>
                <a:gd name="adj2" fmla="val 22500"/>
                <a:gd name="adj3" fmla="val 22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5CBB1E-BA87-4009-8E39-55AB645084F5}"/>
                </a:ext>
              </a:extLst>
            </p:cNvPr>
            <p:cNvSpPr txBox="1"/>
            <p:nvPr/>
          </p:nvSpPr>
          <p:spPr>
            <a:xfrm>
              <a:off x="1042584" y="1320077"/>
              <a:ext cx="3449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Then all those virgins arose, and trimmed their lamps.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10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3" name="Picture 1352">
            <a:extLst>
              <a:ext uri="{FF2B5EF4-FFF2-40B4-BE49-F238E27FC236}">
                <a16:creationId xmlns:a16="http://schemas.microsoft.com/office/drawing/2014/main" id="{CA624469-1673-4DC5-ABF6-8CB3E116A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42" y="-26989"/>
            <a:ext cx="12230442" cy="6884989"/>
          </a:xfrm>
          <a:prstGeom prst="rect">
            <a:avLst/>
          </a:prstGeom>
        </p:spPr>
      </p:pic>
      <p:grpSp>
        <p:nvGrpSpPr>
          <p:cNvPr id="315" name="Group 39">
            <a:extLst>
              <a:ext uri="{FF2B5EF4-FFF2-40B4-BE49-F238E27FC236}">
                <a16:creationId xmlns:a16="http://schemas.microsoft.com/office/drawing/2014/main" id="{148E787E-7686-4EA0-8C38-9D6C3298ECA7}"/>
              </a:ext>
            </a:extLst>
          </p:cNvPr>
          <p:cNvGrpSpPr/>
          <p:nvPr/>
        </p:nvGrpSpPr>
        <p:grpSpPr>
          <a:xfrm>
            <a:off x="121342" y="1142889"/>
            <a:ext cx="1574800" cy="2447079"/>
            <a:chOff x="304800" y="685800"/>
            <a:chExt cx="3047999" cy="5130385"/>
          </a:xfrm>
        </p:grpSpPr>
        <p:grpSp>
          <p:nvGrpSpPr>
            <p:cNvPr id="316" name="Group 29">
              <a:extLst>
                <a:ext uri="{FF2B5EF4-FFF2-40B4-BE49-F238E27FC236}">
                  <a16:creationId xmlns:a16="http://schemas.microsoft.com/office/drawing/2014/main" id="{E2DD3E79-9AF1-4E21-B86A-3F50B1978EA6}"/>
                </a:ext>
              </a:extLst>
            </p:cNvPr>
            <p:cNvGrpSpPr/>
            <p:nvPr/>
          </p:nvGrpSpPr>
          <p:grpSpPr>
            <a:xfrm>
              <a:off x="609600" y="685800"/>
              <a:ext cx="2743199" cy="5130385"/>
              <a:chOff x="609601" y="584615"/>
              <a:chExt cx="2743199" cy="5130385"/>
            </a:xfrm>
          </p:grpSpPr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BEAF53AF-6BEA-4845-8BAA-3AB930DE68C8}"/>
                  </a:ext>
                </a:extLst>
              </p:cNvPr>
              <p:cNvSpPr/>
              <p:nvPr/>
            </p:nvSpPr>
            <p:spPr>
              <a:xfrm rot="2542647">
                <a:off x="609601" y="3117762"/>
                <a:ext cx="457445" cy="7916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38DFAD54-8004-4860-A9A5-76DA5BA68709}"/>
                  </a:ext>
                </a:extLst>
              </p:cNvPr>
              <p:cNvSpPr/>
              <p:nvPr/>
            </p:nvSpPr>
            <p:spPr>
              <a:xfrm rot="19057353" flipH="1">
                <a:off x="2843442" y="3117761"/>
                <a:ext cx="457445" cy="79161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B386533B-7CC4-435F-B913-E8FE72DE3CE9}"/>
                  </a:ext>
                </a:extLst>
              </p:cNvPr>
              <p:cNvSpPr/>
              <p:nvPr/>
            </p:nvSpPr>
            <p:spPr>
              <a:xfrm rot="2500661">
                <a:off x="1345445" y="4771159"/>
                <a:ext cx="591311" cy="94384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DB718B38-DE2F-4409-B561-93E2B0059B72}"/>
                  </a:ext>
                </a:extLst>
              </p:cNvPr>
              <p:cNvSpPr/>
              <p:nvPr/>
            </p:nvSpPr>
            <p:spPr>
              <a:xfrm rot="19779230">
                <a:off x="2113517" y="4770468"/>
                <a:ext cx="591311" cy="94384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4CCFB69B-DB5E-448E-A27D-667711A4D040}"/>
                  </a:ext>
                </a:extLst>
              </p:cNvPr>
              <p:cNvSpPr/>
              <p:nvPr/>
            </p:nvSpPr>
            <p:spPr>
              <a:xfrm rot="19779230">
                <a:off x="1991943" y="4486034"/>
                <a:ext cx="591311" cy="9855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42D9D890-497D-4D8C-8D02-A8EDB406EFCB}"/>
                  </a:ext>
                </a:extLst>
              </p:cNvPr>
              <p:cNvSpPr/>
              <p:nvPr/>
            </p:nvSpPr>
            <p:spPr>
              <a:xfrm rot="2542647">
                <a:off x="1441519" y="4548660"/>
                <a:ext cx="591311" cy="9855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Rounded Rectangle 712">
                <a:extLst>
                  <a:ext uri="{FF2B5EF4-FFF2-40B4-BE49-F238E27FC236}">
                    <a16:creationId xmlns:a16="http://schemas.microsoft.com/office/drawing/2014/main" id="{D24F0AF5-CCF7-4A24-ABD7-F720F7C2B403}"/>
                  </a:ext>
                </a:extLst>
              </p:cNvPr>
              <p:cNvSpPr/>
              <p:nvPr/>
            </p:nvSpPr>
            <p:spPr>
              <a:xfrm rot="2292215" flipH="1">
                <a:off x="986788" y="2357795"/>
                <a:ext cx="616974" cy="1126317"/>
              </a:xfrm>
              <a:prstGeom prst="round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ounded Rectangle 713">
                <a:extLst>
                  <a:ext uri="{FF2B5EF4-FFF2-40B4-BE49-F238E27FC236}">
                    <a16:creationId xmlns:a16="http://schemas.microsoft.com/office/drawing/2014/main" id="{B629E105-CF41-4E4A-9BCD-20E7CDEA64DA}"/>
                  </a:ext>
                </a:extLst>
              </p:cNvPr>
              <p:cNvSpPr/>
              <p:nvPr/>
            </p:nvSpPr>
            <p:spPr>
              <a:xfrm rot="19307785">
                <a:off x="2366512" y="2357796"/>
                <a:ext cx="616974" cy="1126317"/>
              </a:xfrm>
              <a:prstGeom prst="round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Trapezoid 57">
                <a:extLst>
                  <a:ext uri="{FF2B5EF4-FFF2-40B4-BE49-F238E27FC236}">
                    <a16:creationId xmlns:a16="http://schemas.microsoft.com/office/drawing/2014/main" id="{242AF8A3-FB9F-4338-B07F-2F100B70F60E}"/>
                  </a:ext>
                </a:extLst>
              </p:cNvPr>
              <p:cNvSpPr/>
              <p:nvPr/>
            </p:nvSpPr>
            <p:spPr>
              <a:xfrm>
                <a:off x="1187701" y="2485183"/>
                <a:ext cx="1642529" cy="1900659"/>
              </a:xfrm>
              <a:prstGeom prst="trapezoid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58">
                <a:extLst>
                  <a:ext uri="{FF2B5EF4-FFF2-40B4-BE49-F238E27FC236}">
                    <a16:creationId xmlns:a16="http://schemas.microsoft.com/office/drawing/2014/main" id="{EED79EC1-B969-4BCF-8DE2-1D00E15A6244}"/>
                  </a:ext>
                </a:extLst>
              </p:cNvPr>
              <p:cNvSpPr/>
              <p:nvPr/>
            </p:nvSpPr>
            <p:spPr>
              <a:xfrm>
                <a:off x="1910414" y="2485183"/>
                <a:ext cx="131402" cy="190065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ounded Rectangle 59">
                <a:extLst>
                  <a:ext uri="{FF2B5EF4-FFF2-40B4-BE49-F238E27FC236}">
                    <a16:creationId xmlns:a16="http://schemas.microsoft.com/office/drawing/2014/main" id="{733631F1-F143-4B8F-98AF-995A2C59DAA7}"/>
                  </a:ext>
                </a:extLst>
              </p:cNvPr>
              <p:cNvSpPr/>
              <p:nvPr/>
            </p:nvSpPr>
            <p:spPr>
              <a:xfrm rot="19307785">
                <a:off x="2642450" y="3234640"/>
                <a:ext cx="710350" cy="33663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ounded Rectangle 60">
                <a:extLst>
                  <a:ext uri="{FF2B5EF4-FFF2-40B4-BE49-F238E27FC236}">
                    <a16:creationId xmlns:a16="http://schemas.microsoft.com/office/drawing/2014/main" id="{AE5FD628-8A66-4CEE-B3F9-7A537433E242}"/>
                  </a:ext>
                </a:extLst>
              </p:cNvPr>
              <p:cNvSpPr/>
              <p:nvPr/>
            </p:nvSpPr>
            <p:spPr>
              <a:xfrm rot="2292215" flipH="1">
                <a:off x="617474" y="3177248"/>
                <a:ext cx="710350" cy="33663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Flowchart: Manual Input 61">
                <a:extLst>
                  <a:ext uri="{FF2B5EF4-FFF2-40B4-BE49-F238E27FC236}">
                    <a16:creationId xmlns:a16="http://schemas.microsoft.com/office/drawing/2014/main" id="{1D1C964D-7B44-4F9E-B044-46C541D2591C}"/>
                  </a:ext>
                </a:extLst>
              </p:cNvPr>
              <p:cNvSpPr/>
              <p:nvPr/>
            </p:nvSpPr>
            <p:spPr>
              <a:xfrm rot="20381299">
                <a:off x="1940667" y="2281660"/>
                <a:ext cx="796632" cy="209503"/>
              </a:xfrm>
              <a:prstGeom prst="flowChartManualInpu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Flowchart: Manual Input 336">
                <a:extLst>
                  <a:ext uri="{FF2B5EF4-FFF2-40B4-BE49-F238E27FC236}">
                    <a16:creationId xmlns:a16="http://schemas.microsoft.com/office/drawing/2014/main" id="{7E03A068-BD5B-4AB9-B9D3-0AF9CF470652}"/>
                  </a:ext>
                </a:extLst>
              </p:cNvPr>
              <p:cNvSpPr/>
              <p:nvPr/>
            </p:nvSpPr>
            <p:spPr>
              <a:xfrm rot="1218701" flipH="1">
                <a:off x="1216429" y="2284833"/>
                <a:ext cx="812638" cy="203155"/>
              </a:xfrm>
              <a:prstGeom prst="flowChartManualInpu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16D94F74-8E06-4E5F-9A51-003988F843F8}"/>
                  </a:ext>
                </a:extLst>
              </p:cNvPr>
              <p:cNvSpPr/>
              <p:nvPr/>
            </p:nvSpPr>
            <p:spPr>
              <a:xfrm>
                <a:off x="1274486" y="662580"/>
                <a:ext cx="1379725" cy="175987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Trapezoid 338">
                <a:extLst>
                  <a:ext uri="{FF2B5EF4-FFF2-40B4-BE49-F238E27FC236}">
                    <a16:creationId xmlns:a16="http://schemas.microsoft.com/office/drawing/2014/main" id="{B0506D72-0D76-46F0-9213-A94E37CDB5B1}"/>
                  </a:ext>
                </a:extLst>
              </p:cNvPr>
              <p:cNvSpPr/>
              <p:nvPr/>
            </p:nvSpPr>
            <p:spPr>
              <a:xfrm>
                <a:off x="1011681" y="4323109"/>
                <a:ext cx="1971035" cy="703948"/>
              </a:xfrm>
              <a:prstGeom prst="trapezoi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Block Arc 339">
                <a:extLst>
                  <a:ext uri="{FF2B5EF4-FFF2-40B4-BE49-F238E27FC236}">
                    <a16:creationId xmlns:a16="http://schemas.microsoft.com/office/drawing/2014/main" id="{0389D3AD-502D-484D-A31B-776ADFCC4861}"/>
                  </a:ext>
                </a:extLst>
              </p:cNvPr>
              <p:cNvSpPr/>
              <p:nvPr/>
            </p:nvSpPr>
            <p:spPr>
              <a:xfrm>
                <a:off x="1340187" y="5097452"/>
                <a:ext cx="657012" cy="211184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1" name="Block Arc 340">
                <a:extLst>
                  <a:ext uri="{FF2B5EF4-FFF2-40B4-BE49-F238E27FC236}">
                    <a16:creationId xmlns:a16="http://schemas.microsoft.com/office/drawing/2014/main" id="{39A0A8FD-F9EF-49D8-8C2E-26638ACDB95D}"/>
                  </a:ext>
                </a:extLst>
              </p:cNvPr>
              <p:cNvSpPr/>
              <p:nvPr/>
            </p:nvSpPr>
            <p:spPr>
              <a:xfrm rot="21278537">
                <a:off x="2070666" y="5059461"/>
                <a:ext cx="657012" cy="211184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2" name="Wave 341">
                <a:extLst>
                  <a:ext uri="{FF2B5EF4-FFF2-40B4-BE49-F238E27FC236}">
                    <a16:creationId xmlns:a16="http://schemas.microsoft.com/office/drawing/2014/main" id="{D4D4C382-20DC-4D05-BFCB-1888F1DEEDA9}"/>
                  </a:ext>
                </a:extLst>
              </p:cNvPr>
              <p:cNvSpPr/>
              <p:nvPr/>
            </p:nvSpPr>
            <p:spPr>
              <a:xfrm rot="16432775">
                <a:off x="636390" y="1536985"/>
                <a:ext cx="1337501" cy="910169"/>
              </a:xfrm>
              <a:prstGeom prst="wav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Wave 342">
                <a:extLst>
                  <a:ext uri="{FF2B5EF4-FFF2-40B4-BE49-F238E27FC236}">
                    <a16:creationId xmlns:a16="http://schemas.microsoft.com/office/drawing/2014/main" id="{4E4C057D-0C4B-464C-9AF9-7C54517D820A}"/>
                  </a:ext>
                </a:extLst>
              </p:cNvPr>
              <p:cNvSpPr/>
              <p:nvPr/>
            </p:nvSpPr>
            <p:spPr>
              <a:xfrm rot="4166995">
                <a:off x="1917853" y="1465112"/>
                <a:ext cx="1337501" cy="910169"/>
              </a:xfrm>
              <a:prstGeom prst="wav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Wave 343">
                <a:extLst>
                  <a:ext uri="{FF2B5EF4-FFF2-40B4-BE49-F238E27FC236}">
                    <a16:creationId xmlns:a16="http://schemas.microsoft.com/office/drawing/2014/main" id="{D10C2A60-0F5C-400A-9734-5E6F997CFC0F}"/>
                  </a:ext>
                </a:extLst>
              </p:cNvPr>
              <p:cNvSpPr/>
              <p:nvPr/>
            </p:nvSpPr>
            <p:spPr>
              <a:xfrm rot="17172890">
                <a:off x="152613" y="1342939"/>
                <a:ext cx="2081367" cy="910169"/>
              </a:xfrm>
              <a:prstGeom prst="wav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Wave 70">
                <a:extLst>
                  <a:ext uri="{FF2B5EF4-FFF2-40B4-BE49-F238E27FC236}">
                    <a16:creationId xmlns:a16="http://schemas.microsoft.com/office/drawing/2014/main" id="{CA113958-6883-4BFB-8D55-C3787E66F10F}"/>
                  </a:ext>
                </a:extLst>
              </p:cNvPr>
              <p:cNvSpPr/>
              <p:nvPr/>
            </p:nvSpPr>
            <p:spPr>
              <a:xfrm rot="3710616">
                <a:off x="1832274" y="1523085"/>
                <a:ext cx="1995949" cy="730529"/>
              </a:xfrm>
              <a:prstGeom prst="wav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Flowchart: Delay 71">
                <a:extLst>
                  <a:ext uri="{FF2B5EF4-FFF2-40B4-BE49-F238E27FC236}">
                    <a16:creationId xmlns:a16="http://schemas.microsoft.com/office/drawing/2014/main" id="{C6E1B3DE-02A4-49F8-915B-5B518D414A44}"/>
                  </a:ext>
                </a:extLst>
              </p:cNvPr>
              <p:cNvSpPr/>
              <p:nvPr/>
            </p:nvSpPr>
            <p:spPr>
              <a:xfrm rot="16200000">
                <a:off x="1716529" y="-120233"/>
                <a:ext cx="429938" cy="1839633"/>
              </a:xfrm>
              <a:prstGeom prst="flowChartDelay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72">
                <a:extLst>
                  <a:ext uri="{FF2B5EF4-FFF2-40B4-BE49-F238E27FC236}">
                    <a16:creationId xmlns:a16="http://schemas.microsoft.com/office/drawing/2014/main" id="{4E9B54A0-3A1F-499F-BB62-21D5724F11CA}"/>
                  </a:ext>
                </a:extLst>
              </p:cNvPr>
              <p:cNvSpPr/>
              <p:nvPr/>
            </p:nvSpPr>
            <p:spPr>
              <a:xfrm>
                <a:off x="1011681" y="944160"/>
                <a:ext cx="1836450" cy="50364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ounded Rectangle 73">
                <a:extLst>
                  <a:ext uri="{FF2B5EF4-FFF2-40B4-BE49-F238E27FC236}">
                    <a16:creationId xmlns:a16="http://schemas.microsoft.com/office/drawing/2014/main" id="{AA51A415-517F-4321-BDB0-F13F1CE3F02A}"/>
                  </a:ext>
                </a:extLst>
              </p:cNvPr>
              <p:cNvSpPr/>
              <p:nvPr/>
            </p:nvSpPr>
            <p:spPr>
              <a:xfrm>
                <a:off x="1011681" y="944159"/>
                <a:ext cx="1839633" cy="21118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7" name="Group 99">
              <a:extLst>
                <a:ext uri="{FF2B5EF4-FFF2-40B4-BE49-F238E27FC236}">
                  <a16:creationId xmlns:a16="http://schemas.microsoft.com/office/drawing/2014/main" id="{42420F2B-5178-453C-B008-02816B6FC1C7}"/>
                </a:ext>
              </a:extLst>
            </p:cNvPr>
            <p:cNvGrpSpPr/>
            <p:nvPr/>
          </p:nvGrpSpPr>
          <p:grpSpPr>
            <a:xfrm>
              <a:off x="304800" y="3453724"/>
              <a:ext cx="838200" cy="486932"/>
              <a:chOff x="3874062" y="2228952"/>
              <a:chExt cx="2983938" cy="1733448"/>
            </a:xfrm>
          </p:grpSpPr>
          <p:sp>
            <p:nvSpPr>
              <p:cNvPr id="318" name="Round Same Side Corner Rectangle 699">
                <a:extLst>
                  <a:ext uri="{FF2B5EF4-FFF2-40B4-BE49-F238E27FC236}">
                    <a16:creationId xmlns:a16="http://schemas.microsoft.com/office/drawing/2014/main" id="{C0A4D001-BC02-4576-B477-E4044BC856E0}"/>
                  </a:ext>
                </a:extLst>
              </p:cNvPr>
              <p:cNvSpPr/>
              <p:nvPr/>
            </p:nvSpPr>
            <p:spPr>
              <a:xfrm rot="17626500">
                <a:off x="3934271" y="2736376"/>
                <a:ext cx="738807" cy="8592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Block Arc 43">
                <a:extLst>
                  <a:ext uri="{FF2B5EF4-FFF2-40B4-BE49-F238E27FC236}">
                    <a16:creationId xmlns:a16="http://schemas.microsoft.com/office/drawing/2014/main" id="{CCA2652F-A56A-411E-A22E-BBD676CA39BB}"/>
                  </a:ext>
                </a:extLst>
              </p:cNvPr>
              <p:cNvSpPr/>
              <p:nvPr/>
            </p:nvSpPr>
            <p:spPr>
              <a:xfrm rot="2771005">
                <a:off x="5588602" y="2343252"/>
                <a:ext cx="1219200" cy="990600"/>
              </a:xfrm>
              <a:prstGeom prst="blockArc">
                <a:avLst>
                  <a:gd name="adj1" fmla="val 9300456"/>
                  <a:gd name="adj2" fmla="val 0"/>
                  <a:gd name="adj3" fmla="val 25000"/>
                </a:avLst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0" name="Oval 44">
                <a:extLst>
                  <a:ext uri="{FF2B5EF4-FFF2-40B4-BE49-F238E27FC236}">
                    <a16:creationId xmlns:a16="http://schemas.microsoft.com/office/drawing/2014/main" id="{4FA1595B-24C7-4A11-90D4-C71CC3A63803}"/>
                  </a:ext>
                </a:extLst>
              </p:cNvPr>
              <p:cNvSpPr/>
              <p:nvPr/>
            </p:nvSpPr>
            <p:spPr>
              <a:xfrm>
                <a:off x="4267200" y="2590800"/>
                <a:ext cx="2590800" cy="1371600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45">
                <a:extLst>
                  <a:ext uri="{FF2B5EF4-FFF2-40B4-BE49-F238E27FC236}">
                    <a16:creationId xmlns:a16="http://schemas.microsoft.com/office/drawing/2014/main" id="{F4563562-5A7A-40A2-BBCD-28B883B6A3A3}"/>
                  </a:ext>
                </a:extLst>
              </p:cNvPr>
              <p:cNvSpPr/>
              <p:nvPr/>
            </p:nvSpPr>
            <p:spPr>
              <a:xfrm>
                <a:off x="4648200" y="2819400"/>
                <a:ext cx="1151467" cy="6096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46">
                <a:extLst>
                  <a:ext uri="{FF2B5EF4-FFF2-40B4-BE49-F238E27FC236}">
                    <a16:creationId xmlns:a16="http://schemas.microsoft.com/office/drawing/2014/main" id="{99FD2DDF-D42D-426C-9668-D6287A77F12C}"/>
                  </a:ext>
                </a:extLst>
              </p:cNvPr>
              <p:cNvSpPr/>
              <p:nvPr/>
            </p:nvSpPr>
            <p:spPr>
              <a:xfrm rot="18906581">
                <a:off x="4080013" y="2867266"/>
                <a:ext cx="222009" cy="20906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47">
                <a:extLst>
                  <a:ext uri="{FF2B5EF4-FFF2-40B4-BE49-F238E27FC236}">
                    <a16:creationId xmlns:a16="http://schemas.microsoft.com/office/drawing/2014/main" id="{99E6CCAB-1E35-418D-8EA6-ADB6E56A83E4}"/>
                  </a:ext>
                </a:extLst>
              </p:cNvPr>
              <p:cNvSpPr/>
              <p:nvPr/>
            </p:nvSpPr>
            <p:spPr>
              <a:xfrm rot="17362413">
                <a:off x="4078001" y="2966237"/>
                <a:ext cx="756587" cy="400546"/>
              </a:xfrm>
              <a:prstGeom prst="ellipse">
                <a:avLst/>
              </a:prstGeom>
              <a:solidFill>
                <a:srgbClr val="BD583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9" name="Group 138">
            <a:extLst>
              <a:ext uri="{FF2B5EF4-FFF2-40B4-BE49-F238E27FC236}">
                <a16:creationId xmlns:a16="http://schemas.microsoft.com/office/drawing/2014/main" id="{EC6B7E35-8BBD-4749-B112-6FAC929A7FFE}"/>
              </a:ext>
            </a:extLst>
          </p:cNvPr>
          <p:cNvGrpSpPr/>
          <p:nvPr/>
        </p:nvGrpSpPr>
        <p:grpSpPr>
          <a:xfrm>
            <a:off x="938443" y="1711203"/>
            <a:ext cx="1994452" cy="2718026"/>
            <a:chOff x="228600" y="685800"/>
            <a:chExt cx="3200400" cy="4724400"/>
          </a:xfrm>
        </p:grpSpPr>
        <p:grpSp>
          <p:nvGrpSpPr>
            <p:cNvPr id="350" name="Group 69">
              <a:extLst>
                <a:ext uri="{FF2B5EF4-FFF2-40B4-BE49-F238E27FC236}">
                  <a16:creationId xmlns:a16="http://schemas.microsoft.com/office/drawing/2014/main" id="{484A00A7-0E00-46E4-893C-C16E64CC3CB3}"/>
                </a:ext>
              </a:extLst>
            </p:cNvPr>
            <p:cNvGrpSpPr/>
            <p:nvPr/>
          </p:nvGrpSpPr>
          <p:grpSpPr>
            <a:xfrm>
              <a:off x="533400" y="685800"/>
              <a:ext cx="2895600" cy="4724400"/>
              <a:chOff x="4495800" y="838200"/>
              <a:chExt cx="3181553" cy="5469075"/>
            </a:xfrm>
          </p:grpSpPr>
          <p:sp>
            <p:nvSpPr>
              <p:cNvPr id="360" name="Oval 2">
                <a:extLst>
                  <a:ext uri="{FF2B5EF4-FFF2-40B4-BE49-F238E27FC236}">
                    <a16:creationId xmlns:a16="http://schemas.microsoft.com/office/drawing/2014/main" id="{80FAA4B8-E0A2-4576-A3C8-57D57F89B799}"/>
                  </a:ext>
                </a:extLst>
              </p:cNvPr>
              <p:cNvSpPr/>
              <p:nvPr/>
            </p:nvSpPr>
            <p:spPr>
              <a:xfrm rot="2542647">
                <a:off x="4495800" y="3495852"/>
                <a:ext cx="530543" cy="85689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">
                <a:extLst>
                  <a:ext uri="{FF2B5EF4-FFF2-40B4-BE49-F238E27FC236}">
                    <a16:creationId xmlns:a16="http://schemas.microsoft.com/office/drawing/2014/main" id="{38F2D3EE-2B3A-4D92-9CAB-9FA92FEB7512}"/>
                  </a:ext>
                </a:extLst>
              </p:cNvPr>
              <p:cNvSpPr/>
              <p:nvPr/>
            </p:nvSpPr>
            <p:spPr>
              <a:xfrm rot="19057353" flipH="1">
                <a:off x="7086601" y="3495851"/>
                <a:ext cx="530543" cy="85689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4">
                <a:extLst>
                  <a:ext uri="{FF2B5EF4-FFF2-40B4-BE49-F238E27FC236}">
                    <a16:creationId xmlns:a16="http://schemas.microsoft.com/office/drawing/2014/main" id="{538E29BB-E853-4455-98B6-B419221D907D}"/>
                  </a:ext>
                </a:extLst>
              </p:cNvPr>
              <p:cNvSpPr/>
              <p:nvPr/>
            </p:nvSpPr>
            <p:spPr>
              <a:xfrm rot="2500661">
                <a:off x="5349229" y="5285599"/>
                <a:ext cx="685800" cy="102167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5">
                <a:extLst>
                  <a:ext uri="{FF2B5EF4-FFF2-40B4-BE49-F238E27FC236}">
                    <a16:creationId xmlns:a16="http://schemas.microsoft.com/office/drawing/2014/main" id="{FB9DD796-A3D2-4CF2-9D13-FFAC5FEE4FB1}"/>
                  </a:ext>
                </a:extLst>
              </p:cNvPr>
              <p:cNvSpPr/>
              <p:nvPr/>
            </p:nvSpPr>
            <p:spPr>
              <a:xfrm rot="19779230">
                <a:off x="6240037" y="5284851"/>
                <a:ext cx="685800" cy="102167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6">
                <a:extLst>
                  <a:ext uri="{FF2B5EF4-FFF2-40B4-BE49-F238E27FC236}">
                    <a16:creationId xmlns:a16="http://schemas.microsoft.com/office/drawing/2014/main" id="{DE190A56-14A6-47D5-92FA-83A9850C81BB}"/>
                  </a:ext>
                </a:extLst>
              </p:cNvPr>
              <p:cNvSpPr/>
              <p:nvPr/>
            </p:nvSpPr>
            <p:spPr>
              <a:xfrm rot="19779230">
                <a:off x="6099036" y="4976960"/>
                <a:ext cx="685800" cy="1066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7">
                <a:extLst>
                  <a:ext uri="{FF2B5EF4-FFF2-40B4-BE49-F238E27FC236}">
                    <a16:creationId xmlns:a16="http://schemas.microsoft.com/office/drawing/2014/main" id="{7DBD1A1D-CC85-4F98-9758-DCA27C868013}"/>
                  </a:ext>
                </a:extLst>
              </p:cNvPr>
              <p:cNvSpPr/>
              <p:nvPr/>
            </p:nvSpPr>
            <p:spPr>
              <a:xfrm rot="2542647">
                <a:off x="5460656" y="5044751"/>
                <a:ext cx="685800" cy="1066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Rounded Rectangle 8">
                <a:extLst>
                  <a:ext uri="{FF2B5EF4-FFF2-40B4-BE49-F238E27FC236}">
                    <a16:creationId xmlns:a16="http://schemas.microsoft.com/office/drawing/2014/main" id="{315F3470-886C-46B1-AF1A-C44B0768F6AE}"/>
                  </a:ext>
                </a:extLst>
              </p:cNvPr>
              <p:cNvSpPr/>
              <p:nvPr/>
            </p:nvSpPr>
            <p:spPr>
              <a:xfrm rot="2292215" flipH="1">
                <a:off x="4933260" y="2673213"/>
                <a:ext cx="715564" cy="1219200"/>
              </a:xfrm>
              <a:prstGeom prst="roundRect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Rounded Rectangle 9">
                <a:extLst>
                  <a:ext uri="{FF2B5EF4-FFF2-40B4-BE49-F238E27FC236}">
                    <a16:creationId xmlns:a16="http://schemas.microsoft.com/office/drawing/2014/main" id="{5CCA0213-5844-458C-BDDD-6F973B2C5F07}"/>
                  </a:ext>
                </a:extLst>
              </p:cNvPr>
              <p:cNvSpPr/>
              <p:nvPr/>
            </p:nvSpPr>
            <p:spPr>
              <a:xfrm rot="19307785">
                <a:off x="6533460" y="2673214"/>
                <a:ext cx="715564" cy="1219200"/>
              </a:xfrm>
              <a:prstGeom prst="roundRect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Trapezoid 10">
                <a:extLst>
                  <a:ext uri="{FF2B5EF4-FFF2-40B4-BE49-F238E27FC236}">
                    <a16:creationId xmlns:a16="http://schemas.microsoft.com/office/drawing/2014/main" id="{32A03390-9724-41C7-9DF1-34D7C7A77689}"/>
                  </a:ext>
                </a:extLst>
              </p:cNvPr>
              <p:cNvSpPr/>
              <p:nvPr/>
            </p:nvSpPr>
            <p:spPr>
              <a:xfrm>
                <a:off x="5166279" y="2811106"/>
                <a:ext cx="1905000" cy="2057400"/>
              </a:xfrm>
              <a:prstGeom prst="trapezoid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Rectangle 11">
                <a:extLst>
                  <a:ext uri="{FF2B5EF4-FFF2-40B4-BE49-F238E27FC236}">
                    <a16:creationId xmlns:a16="http://schemas.microsoft.com/office/drawing/2014/main" id="{B3E896B0-8134-49C8-912B-EAAA04C2FAE9}"/>
                  </a:ext>
                </a:extLst>
              </p:cNvPr>
              <p:cNvSpPr/>
              <p:nvPr/>
            </p:nvSpPr>
            <p:spPr>
              <a:xfrm>
                <a:off x="6004479" y="2811106"/>
                <a:ext cx="152400" cy="2057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Rounded Rectangle 12">
                <a:extLst>
                  <a:ext uri="{FF2B5EF4-FFF2-40B4-BE49-F238E27FC236}">
                    <a16:creationId xmlns:a16="http://schemas.microsoft.com/office/drawing/2014/main" id="{772FB421-EED1-4992-A2B5-8FF0B7497D2E}"/>
                  </a:ext>
                </a:extLst>
              </p:cNvPr>
              <p:cNvSpPr/>
              <p:nvPr/>
            </p:nvSpPr>
            <p:spPr>
              <a:xfrm rot="19307785">
                <a:off x="6853491" y="3622368"/>
                <a:ext cx="823862" cy="364391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Rounded Rectangle 13">
                <a:extLst>
                  <a:ext uri="{FF2B5EF4-FFF2-40B4-BE49-F238E27FC236}">
                    <a16:creationId xmlns:a16="http://schemas.microsoft.com/office/drawing/2014/main" id="{2C3B65F3-C5EF-418A-ADF7-F399CFEA7139}"/>
                  </a:ext>
                </a:extLst>
              </p:cNvPr>
              <p:cNvSpPr/>
              <p:nvPr/>
            </p:nvSpPr>
            <p:spPr>
              <a:xfrm rot="2292215" flipH="1">
                <a:off x="4504931" y="3560244"/>
                <a:ext cx="823862" cy="364391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14">
                <a:extLst>
                  <a:ext uri="{FF2B5EF4-FFF2-40B4-BE49-F238E27FC236}">
                    <a16:creationId xmlns:a16="http://schemas.microsoft.com/office/drawing/2014/main" id="{C47F6C7F-286C-48ED-B6A8-32BE3293EC52}"/>
                  </a:ext>
                </a:extLst>
              </p:cNvPr>
              <p:cNvSpPr/>
              <p:nvPr/>
            </p:nvSpPr>
            <p:spPr>
              <a:xfrm>
                <a:off x="5257800" y="990600"/>
                <a:ext cx="1600200" cy="1905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Trapezoid 15">
                <a:extLst>
                  <a:ext uri="{FF2B5EF4-FFF2-40B4-BE49-F238E27FC236}">
                    <a16:creationId xmlns:a16="http://schemas.microsoft.com/office/drawing/2014/main" id="{7D37426A-0012-4701-B5DC-D8988C0A1DA0}"/>
                  </a:ext>
                </a:extLst>
              </p:cNvPr>
              <p:cNvSpPr/>
              <p:nvPr/>
            </p:nvSpPr>
            <p:spPr>
              <a:xfrm>
                <a:off x="4962131" y="4800600"/>
                <a:ext cx="2286000" cy="762000"/>
              </a:xfrm>
              <a:prstGeom prst="trapezoid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Block Arc 16">
                <a:extLst>
                  <a:ext uri="{FF2B5EF4-FFF2-40B4-BE49-F238E27FC236}">
                    <a16:creationId xmlns:a16="http://schemas.microsoft.com/office/drawing/2014/main" id="{40418118-4FC2-492E-A847-BAFCF2E69CD7}"/>
                  </a:ext>
                </a:extLst>
              </p:cNvPr>
              <p:cNvSpPr/>
              <p:nvPr/>
            </p:nvSpPr>
            <p:spPr>
              <a:xfrm>
                <a:off x="5343131" y="5638800"/>
                <a:ext cx="762000" cy="228600"/>
              </a:xfrm>
              <a:prstGeom prst="blockArc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Block Arc 17">
                <a:extLst>
                  <a:ext uri="{FF2B5EF4-FFF2-40B4-BE49-F238E27FC236}">
                    <a16:creationId xmlns:a16="http://schemas.microsoft.com/office/drawing/2014/main" id="{AEE6E666-0EA8-4A14-94FA-ED25F7D0358B}"/>
                  </a:ext>
                </a:extLst>
              </p:cNvPr>
              <p:cNvSpPr/>
              <p:nvPr/>
            </p:nvSpPr>
            <p:spPr>
              <a:xfrm rot="21278537">
                <a:off x="6190338" y="5597676"/>
                <a:ext cx="762000" cy="228600"/>
              </a:xfrm>
              <a:prstGeom prst="blockArc">
                <a:avLst/>
              </a:prstGeom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6" name="Quad Arrow 18">
                <a:extLst>
                  <a:ext uri="{FF2B5EF4-FFF2-40B4-BE49-F238E27FC236}">
                    <a16:creationId xmlns:a16="http://schemas.microsoft.com/office/drawing/2014/main" id="{D93BF275-BC8A-4949-A853-531A5FE9070F}"/>
                  </a:ext>
                </a:extLst>
              </p:cNvPr>
              <p:cNvSpPr/>
              <p:nvPr/>
            </p:nvSpPr>
            <p:spPr>
              <a:xfrm>
                <a:off x="50292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Quad Arrow 19">
                <a:extLst>
                  <a:ext uri="{FF2B5EF4-FFF2-40B4-BE49-F238E27FC236}">
                    <a16:creationId xmlns:a16="http://schemas.microsoft.com/office/drawing/2014/main" id="{C7D26A02-E7F1-4E85-9BC7-C8491AE37E1A}"/>
                  </a:ext>
                </a:extLst>
              </p:cNvPr>
              <p:cNvSpPr/>
              <p:nvPr/>
            </p:nvSpPr>
            <p:spPr>
              <a:xfrm>
                <a:off x="54102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Quad Arrow 20">
                <a:extLst>
                  <a:ext uri="{FF2B5EF4-FFF2-40B4-BE49-F238E27FC236}">
                    <a16:creationId xmlns:a16="http://schemas.microsoft.com/office/drawing/2014/main" id="{C0EEB0ED-7257-4410-A121-2165B213EA3E}"/>
                  </a:ext>
                </a:extLst>
              </p:cNvPr>
              <p:cNvSpPr/>
              <p:nvPr/>
            </p:nvSpPr>
            <p:spPr>
              <a:xfrm>
                <a:off x="57912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Quad Arrow 21">
                <a:extLst>
                  <a:ext uri="{FF2B5EF4-FFF2-40B4-BE49-F238E27FC236}">
                    <a16:creationId xmlns:a16="http://schemas.microsoft.com/office/drawing/2014/main" id="{9B655395-1684-43FE-B9D6-1571F8E32F8D}"/>
                  </a:ext>
                </a:extLst>
              </p:cNvPr>
              <p:cNvSpPr/>
              <p:nvPr/>
            </p:nvSpPr>
            <p:spPr>
              <a:xfrm>
                <a:off x="62484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Quad Arrow 22">
                <a:extLst>
                  <a:ext uri="{FF2B5EF4-FFF2-40B4-BE49-F238E27FC236}">
                    <a16:creationId xmlns:a16="http://schemas.microsoft.com/office/drawing/2014/main" id="{AB2F357B-8C4D-440F-90AC-7DD067B1962A}"/>
                  </a:ext>
                </a:extLst>
              </p:cNvPr>
              <p:cNvSpPr/>
              <p:nvPr/>
            </p:nvSpPr>
            <p:spPr>
              <a:xfrm>
                <a:off x="6629400" y="5105400"/>
                <a:ext cx="457200" cy="4572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Quad Arrow 23">
                <a:extLst>
                  <a:ext uri="{FF2B5EF4-FFF2-40B4-BE49-F238E27FC236}">
                    <a16:creationId xmlns:a16="http://schemas.microsoft.com/office/drawing/2014/main" id="{55B1F5C1-C924-4CB2-BFB2-F3039E6CA22C}"/>
                  </a:ext>
                </a:extLst>
              </p:cNvPr>
              <p:cNvSpPr/>
              <p:nvPr/>
            </p:nvSpPr>
            <p:spPr>
              <a:xfrm rot="2046229">
                <a:off x="4585044" y="3412302"/>
                <a:ext cx="332597" cy="420353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Quad Arrow 24">
                <a:extLst>
                  <a:ext uri="{FF2B5EF4-FFF2-40B4-BE49-F238E27FC236}">
                    <a16:creationId xmlns:a16="http://schemas.microsoft.com/office/drawing/2014/main" id="{774B1A6A-4738-4397-A4FF-A62B9ABC3359}"/>
                  </a:ext>
                </a:extLst>
              </p:cNvPr>
              <p:cNvSpPr/>
              <p:nvPr/>
            </p:nvSpPr>
            <p:spPr>
              <a:xfrm rot="2046229">
                <a:off x="4889845" y="3638497"/>
                <a:ext cx="332597" cy="420353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Quad Arrow 25">
                <a:extLst>
                  <a:ext uri="{FF2B5EF4-FFF2-40B4-BE49-F238E27FC236}">
                    <a16:creationId xmlns:a16="http://schemas.microsoft.com/office/drawing/2014/main" id="{97E9BB9E-A387-4D1D-9090-043C8366D509}"/>
                  </a:ext>
                </a:extLst>
              </p:cNvPr>
              <p:cNvSpPr/>
              <p:nvPr/>
            </p:nvSpPr>
            <p:spPr>
              <a:xfrm rot="19553771" flipH="1">
                <a:off x="7023445" y="3638496"/>
                <a:ext cx="332597" cy="420353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Quad Arrow 26">
                <a:extLst>
                  <a:ext uri="{FF2B5EF4-FFF2-40B4-BE49-F238E27FC236}">
                    <a16:creationId xmlns:a16="http://schemas.microsoft.com/office/drawing/2014/main" id="{020549AB-6E09-4973-BC31-60B76B004C9F}"/>
                  </a:ext>
                </a:extLst>
              </p:cNvPr>
              <p:cNvSpPr/>
              <p:nvPr/>
            </p:nvSpPr>
            <p:spPr>
              <a:xfrm rot="19553771" flipH="1">
                <a:off x="7252045" y="3486096"/>
                <a:ext cx="332597" cy="420353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27">
                <a:extLst>
                  <a:ext uri="{FF2B5EF4-FFF2-40B4-BE49-F238E27FC236}">
                    <a16:creationId xmlns:a16="http://schemas.microsoft.com/office/drawing/2014/main" id="{CD712502-2FDE-4BE9-BE4D-C0D669D2DE33}"/>
                  </a:ext>
                </a:extLst>
              </p:cNvPr>
              <p:cNvSpPr/>
              <p:nvPr/>
            </p:nvSpPr>
            <p:spPr>
              <a:xfrm rot="3201000">
                <a:off x="5501728" y="2733869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28">
                <a:extLst>
                  <a:ext uri="{FF2B5EF4-FFF2-40B4-BE49-F238E27FC236}">
                    <a16:creationId xmlns:a16="http://schemas.microsoft.com/office/drawing/2014/main" id="{86B0C16E-C0C4-40A2-A9BB-29759C877350}"/>
                  </a:ext>
                </a:extLst>
              </p:cNvPr>
              <p:cNvSpPr/>
              <p:nvPr/>
            </p:nvSpPr>
            <p:spPr>
              <a:xfrm rot="1914900">
                <a:off x="5654128" y="2886269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29">
                <a:extLst>
                  <a:ext uri="{FF2B5EF4-FFF2-40B4-BE49-F238E27FC236}">
                    <a16:creationId xmlns:a16="http://schemas.microsoft.com/office/drawing/2014/main" id="{5BF5872F-1BF7-4DC5-86C8-4E2B7218579C}"/>
                  </a:ext>
                </a:extLst>
              </p:cNvPr>
              <p:cNvSpPr/>
              <p:nvPr/>
            </p:nvSpPr>
            <p:spPr>
              <a:xfrm rot="18907975">
                <a:off x="6125358" y="2725786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0">
                <a:extLst>
                  <a:ext uri="{FF2B5EF4-FFF2-40B4-BE49-F238E27FC236}">
                    <a16:creationId xmlns:a16="http://schemas.microsoft.com/office/drawing/2014/main" id="{EC94C887-5EC1-48F1-9D71-735DE290D4C6}"/>
                  </a:ext>
                </a:extLst>
              </p:cNvPr>
              <p:cNvSpPr/>
              <p:nvPr/>
            </p:nvSpPr>
            <p:spPr>
              <a:xfrm rot="18907975">
                <a:off x="6049158" y="2954388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EDB60DB4-6ED1-4FA0-A2AD-D9015EE62D23}"/>
                  </a:ext>
                </a:extLst>
              </p:cNvPr>
              <p:cNvSpPr/>
              <p:nvPr/>
            </p:nvSpPr>
            <p:spPr>
              <a:xfrm rot="317470">
                <a:off x="5806528" y="3038669"/>
                <a:ext cx="502743" cy="2907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Cloud 389">
                <a:extLst>
                  <a:ext uri="{FF2B5EF4-FFF2-40B4-BE49-F238E27FC236}">
                    <a16:creationId xmlns:a16="http://schemas.microsoft.com/office/drawing/2014/main" id="{81C0D859-C0BF-4D55-B3D3-440731673DCD}"/>
                  </a:ext>
                </a:extLst>
              </p:cNvPr>
              <p:cNvSpPr/>
              <p:nvPr/>
            </p:nvSpPr>
            <p:spPr>
              <a:xfrm>
                <a:off x="4953000" y="838200"/>
                <a:ext cx="2133600" cy="762000"/>
              </a:xfrm>
              <a:prstGeom prst="cloud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Cloud 390">
                <a:extLst>
                  <a:ext uri="{FF2B5EF4-FFF2-40B4-BE49-F238E27FC236}">
                    <a16:creationId xmlns:a16="http://schemas.microsoft.com/office/drawing/2014/main" id="{31703E95-98C0-44E0-BCEC-7DD9C74C9CBC}"/>
                  </a:ext>
                </a:extLst>
              </p:cNvPr>
              <p:cNvSpPr/>
              <p:nvPr/>
            </p:nvSpPr>
            <p:spPr>
              <a:xfrm rot="16448485">
                <a:off x="4578592" y="1894537"/>
                <a:ext cx="1526776" cy="516647"/>
              </a:xfrm>
              <a:prstGeom prst="cloud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Cloud 391">
                <a:extLst>
                  <a:ext uri="{FF2B5EF4-FFF2-40B4-BE49-F238E27FC236}">
                    <a16:creationId xmlns:a16="http://schemas.microsoft.com/office/drawing/2014/main" id="{2EC5541A-74B9-46B5-83F2-3B96AEE5B734}"/>
                  </a:ext>
                </a:extLst>
              </p:cNvPr>
              <p:cNvSpPr/>
              <p:nvPr/>
            </p:nvSpPr>
            <p:spPr>
              <a:xfrm rot="16448485">
                <a:off x="6011199" y="1815716"/>
                <a:ext cx="1634754" cy="635767"/>
              </a:xfrm>
              <a:prstGeom prst="cloud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3B43158A-80D4-446A-B44D-CCC11C4AF762}"/>
                  </a:ext>
                </a:extLst>
              </p:cNvPr>
              <p:cNvSpPr/>
              <p:nvPr/>
            </p:nvSpPr>
            <p:spPr>
              <a:xfrm>
                <a:off x="5029200" y="1447800"/>
                <a:ext cx="304800" cy="1371600"/>
              </a:xfrm>
              <a:prstGeom prst="rect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D3E8810F-2FBB-4D20-93B5-280D2D9C06E2}"/>
                  </a:ext>
                </a:extLst>
              </p:cNvPr>
              <p:cNvSpPr/>
              <p:nvPr/>
            </p:nvSpPr>
            <p:spPr>
              <a:xfrm>
                <a:off x="6858000" y="1447800"/>
                <a:ext cx="304800" cy="1371600"/>
              </a:xfrm>
              <a:prstGeom prst="rect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Trapezoid 394">
                <a:extLst>
                  <a:ext uri="{FF2B5EF4-FFF2-40B4-BE49-F238E27FC236}">
                    <a16:creationId xmlns:a16="http://schemas.microsoft.com/office/drawing/2014/main" id="{FB4E913F-5C7C-4B60-9321-CF014CFF0784}"/>
                  </a:ext>
                </a:extLst>
              </p:cNvPr>
              <p:cNvSpPr/>
              <p:nvPr/>
            </p:nvSpPr>
            <p:spPr>
              <a:xfrm>
                <a:off x="4953000" y="1219200"/>
                <a:ext cx="2286000" cy="381000"/>
              </a:xfrm>
              <a:prstGeom prst="trapezoid">
                <a:avLst/>
              </a:prstGeom>
              <a:solidFill>
                <a:srgbClr val="D4B63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Quad Arrow 692">
                <a:extLst>
                  <a:ext uri="{FF2B5EF4-FFF2-40B4-BE49-F238E27FC236}">
                    <a16:creationId xmlns:a16="http://schemas.microsoft.com/office/drawing/2014/main" id="{EE046D39-F220-4A13-8D63-F95A00678A93}"/>
                  </a:ext>
                </a:extLst>
              </p:cNvPr>
              <p:cNvSpPr/>
              <p:nvPr/>
            </p:nvSpPr>
            <p:spPr>
              <a:xfrm>
                <a:off x="5181600" y="1219200"/>
                <a:ext cx="381000" cy="3810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Quad Arrow 693">
                <a:extLst>
                  <a:ext uri="{FF2B5EF4-FFF2-40B4-BE49-F238E27FC236}">
                    <a16:creationId xmlns:a16="http://schemas.microsoft.com/office/drawing/2014/main" id="{27EB7DFC-17CC-4C34-926B-B28562043756}"/>
                  </a:ext>
                </a:extLst>
              </p:cNvPr>
              <p:cNvSpPr/>
              <p:nvPr/>
            </p:nvSpPr>
            <p:spPr>
              <a:xfrm>
                <a:off x="5562600" y="1219200"/>
                <a:ext cx="381000" cy="3810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Quad Arrow 694">
                <a:extLst>
                  <a:ext uri="{FF2B5EF4-FFF2-40B4-BE49-F238E27FC236}">
                    <a16:creationId xmlns:a16="http://schemas.microsoft.com/office/drawing/2014/main" id="{129DE8B6-E909-4F0A-9CCC-A147AB821DA4}"/>
                  </a:ext>
                </a:extLst>
              </p:cNvPr>
              <p:cNvSpPr/>
              <p:nvPr/>
            </p:nvSpPr>
            <p:spPr>
              <a:xfrm>
                <a:off x="5867400" y="1143000"/>
                <a:ext cx="381000" cy="5334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Quad Arrow 189">
                <a:extLst>
                  <a:ext uri="{FF2B5EF4-FFF2-40B4-BE49-F238E27FC236}">
                    <a16:creationId xmlns:a16="http://schemas.microsoft.com/office/drawing/2014/main" id="{2175103E-73A0-47EA-96AC-4CB4BD8717C3}"/>
                  </a:ext>
                </a:extLst>
              </p:cNvPr>
              <p:cNvSpPr/>
              <p:nvPr/>
            </p:nvSpPr>
            <p:spPr>
              <a:xfrm>
                <a:off x="6248400" y="1219200"/>
                <a:ext cx="381000" cy="3810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Quad Arrow 190">
                <a:extLst>
                  <a:ext uri="{FF2B5EF4-FFF2-40B4-BE49-F238E27FC236}">
                    <a16:creationId xmlns:a16="http://schemas.microsoft.com/office/drawing/2014/main" id="{12BDB0D4-B9DE-4CDE-86AB-3A6662C7C696}"/>
                  </a:ext>
                </a:extLst>
              </p:cNvPr>
              <p:cNvSpPr/>
              <p:nvPr/>
            </p:nvSpPr>
            <p:spPr>
              <a:xfrm>
                <a:off x="6629400" y="1219200"/>
                <a:ext cx="381000" cy="381000"/>
              </a:xfrm>
              <a:prstGeom prst="quadArrow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1" name="Group 115">
              <a:extLst>
                <a:ext uri="{FF2B5EF4-FFF2-40B4-BE49-F238E27FC236}">
                  <a16:creationId xmlns:a16="http://schemas.microsoft.com/office/drawing/2014/main" id="{D7B48366-CEA8-4658-BEAB-EBAFEA5ADB75}"/>
                </a:ext>
              </a:extLst>
            </p:cNvPr>
            <p:cNvGrpSpPr/>
            <p:nvPr/>
          </p:nvGrpSpPr>
          <p:grpSpPr>
            <a:xfrm>
              <a:off x="228600" y="3301324"/>
              <a:ext cx="838200" cy="486932"/>
              <a:chOff x="228600" y="2158324"/>
              <a:chExt cx="838200" cy="486932"/>
            </a:xfrm>
          </p:grpSpPr>
          <p:grpSp>
            <p:nvGrpSpPr>
              <p:cNvPr id="352" name="Group 36">
                <a:extLst>
                  <a:ext uri="{FF2B5EF4-FFF2-40B4-BE49-F238E27FC236}">
                    <a16:creationId xmlns:a16="http://schemas.microsoft.com/office/drawing/2014/main" id="{2F41962A-DDB7-47D1-B76A-D676913CFE88}"/>
                  </a:ext>
                </a:extLst>
              </p:cNvPr>
              <p:cNvGrpSpPr/>
              <p:nvPr/>
            </p:nvGrpSpPr>
            <p:grpSpPr>
              <a:xfrm>
                <a:off x="228600" y="2158324"/>
                <a:ext cx="838200" cy="486932"/>
                <a:chOff x="3874062" y="2228952"/>
                <a:chExt cx="2983938" cy="1733448"/>
              </a:xfrm>
            </p:grpSpPr>
            <p:sp>
              <p:nvSpPr>
                <p:cNvPr id="354" name="Round Same Side Corner Rectangle 649">
                  <a:extLst>
                    <a:ext uri="{FF2B5EF4-FFF2-40B4-BE49-F238E27FC236}">
                      <a16:creationId xmlns:a16="http://schemas.microsoft.com/office/drawing/2014/main" id="{D0C28699-0665-4F7D-8117-3C28494D61BB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Block Arc 354">
                  <a:extLst>
                    <a:ext uri="{FF2B5EF4-FFF2-40B4-BE49-F238E27FC236}">
                      <a16:creationId xmlns:a16="http://schemas.microsoft.com/office/drawing/2014/main" id="{6A7D4672-745E-495E-ABD8-1C79E216A2E8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33F456B8-3320-4B8E-8192-9F411A3736CD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Oval 356">
                  <a:extLst>
                    <a:ext uri="{FF2B5EF4-FFF2-40B4-BE49-F238E27FC236}">
                      <a16:creationId xmlns:a16="http://schemas.microsoft.com/office/drawing/2014/main" id="{DCC60DE4-9A9D-4A0E-8CFD-572F2FF415CC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Oval 357">
                  <a:extLst>
                    <a:ext uri="{FF2B5EF4-FFF2-40B4-BE49-F238E27FC236}">
                      <a16:creationId xmlns:a16="http://schemas.microsoft.com/office/drawing/2014/main" id="{044329A1-A20E-416A-AC1D-7E8DC5BC221D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Oval 358">
                  <a:extLst>
                    <a:ext uri="{FF2B5EF4-FFF2-40B4-BE49-F238E27FC236}">
                      <a16:creationId xmlns:a16="http://schemas.microsoft.com/office/drawing/2014/main" id="{820DFB63-EE73-4453-AE1A-5BD92A3A41F6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370B4250-513F-40C9-A413-638638B85BD8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1" name="Group 255">
            <a:extLst>
              <a:ext uri="{FF2B5EF4-FFF2-40B4-BE49-F238E27FC236}">
                <a16:creationId xmlns:a16="http://schemas.microsoft.com/office/drawing/2014/main" id="{DB3E2DAD-DB53-461B-A7D4-0014AA695C49}"/>
              </a:ext>
            </a:extLst>
          </p:cNvPr>
          <p:cNvGrpSpPr/>
          <p:nvPr/>
        </p:nvGrpSpPr>
        <p:grpSpPr>
          <a:xfrm>
            <a:off x="2175196" y="2273609"/>
            <a:ext cx="2004251" cy="2907655"/>
            <a:chOff x="0" y="457200"/>
            <a:chExt cx="3514850" cy="5523447"/>
          </a:xfrm>
        </p:grpSpPr>
        <p:grpSp>
          <p:nvGrpSpPr>
            <p:cNvPr id="402" name="Group 173">
              <a:extLst>
                <a:ext uri="{FF2B5EF4-FFF2-40B4-BE49-F238E27FC236}">
                  <a16:creationId xmlns:a16="http://schemas.microsoft.com/office/drawing/2014/main" id="{1FD4C357-A962-45BF-A8D8-BA24AF6AF237}"/>
                </a:ext>
              </a:extLst>
            </p:cNvPr>
            <p:cNvGrpSpPr/>
            <p:nvPr/>
          </p:nvGrpSpPr>
          <p:grpSpPr>
            <a:xfrm>
              <a:off x="228600" y="457200"/>
              <a:ext cx="3286250" cy="5523447"/>
              <a:chOff x="6343981" y="2133600"/>
              <a:chExt cx="2625554" cy="4628473"/>
            </a:xfrm>
          </p:grpSpPr>
          <p:sp>
            <p:nvSpPr>
              <p:cNvPr id="412" name="Oval 2">
                <a:extLst>
                  <a:ext uri="{FF2B5EF4-FFF2-40B4-BE49-F238E27FC236}">
                    <a16:creationId xmlns:a16="http://schemas.microsoft.com/office/drawing/2014/main" id="{A56DC3BB-D414-46BF-878A-79A7569ED8AF}"/>
                  </a:ext>
                </a:extLst>
              </p:cNvPr>
              <p:cNvSpPr/>
              <p:nvPr/>
            </p:nvSpPr>
            <p:spPr>
              <a:xfrm rot="20207568">
                <a:off x="7654611" y="6159865"/>
                <a:ext cx="441560" cy="59030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3">
                <a:extLst>
                  <a:ext uri="{FF2B5EF4-FFF2-40B4-BE49-F238E27FC236}">
                    <a16:creationId xmlns:a16="http://schemas.microsoft.com/office/drawing/2014/main" id="{C63B9A8C-645B-428B-881F-E6DA4CAAD1C0}"/>
                  </a:ext>
                </a:extLst>
              </p:cNvPr>
              <p:cNvSpPr/>
              <p:nvPr/>
            </p:nvSpPr>
            <p:spPr>
              <a:xfrm rot="2500754">
                <a:off x="7205785" y="6171767"/>
                <a:ext cx="441560" cy="59030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">
                <a:extLst>
                  <a:ext uri="{FF2B5EF4-FFF2-40B4-BE49-F238E27FC236}">
                    <a16:creationId xmlns:a16="http://schemas.microsoft.com/office/drawing/2014/main" id="{3F7EA1B8-EE03-4782-B3D0-AF431E6A6A4A}"/>
                  </a:ext>
                </a:extLst>
              </p:cNvPr>
              <p:cNvSpPr/>
              <p:nvPr/>
            </p:nvSpPr>
            <p:spPr>
              <a:xfrm rot="2500754">
                <a:off x="6464980" y="4948901"/>
                <a:ext cx="441560" cy="59030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5">
                <a:extLst>
                  <a:ext uri="{FF2B5EF4-FFF2-40B4-BE49-F238E27FC236}">
                    <a16:creationId xmlns:a16="http://schemas.microsoft.com/office/drawing/2014/main" id="{112307BB-A601-4B4E-BE25-7D1DF33FA1E7}"/>
                  </a:ext>
                </a:extLst>
              </p:cNvPr>
              <p:cNvSpPr/>
              <p:nvPr/>
            </p:nvSpPr>
            <p:spPr>
              <a:xfrm rot="20155908">
                <a:off x="8457578" y="4936452"/>
                <a:ext cx="441560" cy="59030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Trapezoid 6">
                <a:extLst>
                  <a:ext uri="{FF2B5EF4-FFF2-40B4-BE49-F238E27FC236}">
                    <a16:creationId xmlns:a16="http://schemas.microsoft.com/office/drawing/2014/main" id="{273E6DF9-241E-4382-A2F2-EE35E3ABDDA4}"/>
                  </a:ext>
                </a:extLst>
              </p:cNvPr>
              <p:cNvSpPr/>
              <p:nvPr/>
            </p:nvSpPr>
            <p:spPr>
              <a:xfrm>
                <a:off x="6971263" y="4105257"/>
                <a:ext cx="1308109" cy="2295543"/>
              </a:xfrm>
              <a:prstGeom prst="trapezoid">
                <a:avLst>
                  <a:gd name="adj" fmla="val 17846"/>
                </a:avLst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7" name="Flowchart: Delay 7">
                <a:extLst>
                  <a:ext uri="{FF2B5EF4-FFF2-40B4-BE49-F238E27FC236}">
                    <a16:creationId xmlns:a16="http://schemas.microsoft.com/office/drawing/2014/main" id="{39958AA2-1478-4A8C-AAFA-644F694C5C73}"/>
                  </a:ext>
                </a:extLst>
              </p:cNvPr>
              <p:cNvSpPr/>
              <p:nvPr/>
            </p:nvSpPr>
            <p:spPr>
              <a:xfrm rot="16200000">
                <a:off x="6513561" y="2412923"/>
                <a:ext cx="2282971" cy="1724325"/>
              </a:xfrm>
              <a:prstGeom prst="flowChartDelay">
                <a:avLst/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Trapezoid 8">
                <a:extLst>
                  <a:ext uri="{FF2B5EF4-FFF2-40B4-BE49-F238E27FC236}">
                    <a16:creationId xmlns:a16="http://schemas.microsoft.com/office/drawing/2014/main" id="{E572D3CC-53D5-4DD3-BA74-BD988B42CBF1}"/>
                  </a:ext>
                </a:extLst>
              </p:cNvPr>
              <p:cNvSpPr/>
              <p:nvPr/>
            </p:nvSpPr>
            <p:spPr>
              <a:xfrm rot="1505404">
                <a:off x="6532558" y="4097352"/>
                <a:ext cx="724022" cy="1187088"/>
              </a:xfrm>
              <a:prstGeom prst="trapezoid">
                <a:avLst>
                  <a:gd name="adj" fmla="val 29076"/>
                </a:avLst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9" name="Trapezoid 9">
                <a:extLst>
                  <a:ext uri="{FF2B5EF4-FFF2-40B4-BE49-F238E27FC236}">
                    <a16:creationId xmlns:a16="http://schemas.microsoft.com/office/drawing/2014/main" id="{6857D574-338E-476C-A734-E6788C906726}"/>
                  </a:ext>
                </a:extLst>
              </p:cNvPr>
              <p:cNvSpPr/>
              <p:nvPr/>
            </p:nvSpPr>
            <p:spPr>
              <a:xfrm rot="20172944">
                <a:off x="7998567" y="3976319"/>
                <a:ext cx="759754" cy="1297143"/>
              </a:xfrm>
              <a:prstGeom prst="trapezoid">
                <a:avLst/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0" name="Cloud 10">
                <a:extLst>
                  <a:ext uri="{FF2B5EF4-FFF2-40B4-BE49-F238E27FC236}">
                    <a16:creationId xmlns:a16="http://schemas.microsoft.com/office/drawing/2014/main" id="{9E017FAB-43A5-43D4-9F90-DD0D167148FB}"/>
                  </a:ext>
                </a:extLst>
              </p:cNvPr>
              <p:cNvSpPr/>
              <p:nvPr/>
            </p:nvSpPr>
            <p:spPr>
              <a:xfrm rot="4849455" flipH="1">
                <a:off x="7015648" y="3366024"/>
                <a:ext cx="2124332" cy="778317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Cloud 11">
                <a:extLst>
                  <a:ext uri="{FF2B5EF4-FFF2-40B4-BE49-F238E27FC236}">
                    <a16:creationId xmlns:a16="http://schemas.microsoft.com/office/drawing/2014/main" id="{A3415398-4070-4B61-90B3-20A1532814DA}"/>
                  </a:ext>
                </a:extLst>
              </p:cNvPr>
              <p:cNvSpPr/>
              <p:nvPr/>
            </p:nvSpPr>
            <p:spPr>
              <a:xfrm rot="16750545">
                <a:off x="6273927" y="3335905"/>
                <a:ext cx="2063316" cy="778317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Isosceles Triangle 12">
                <a:extLst>
                  <a:ext uri="{FF2B5EF4-FFF2-40B4-BE49-F238E27FC236}">
                    <a16:creationId xmlns:a16="http://schemas.microsoft.com/office/drawing/2014/main" id="{D79B6EB8-02D7-49A1-B13F-6F62F4E3C5F7}"/>
                  </a:ext>
                </a:extLst>
              </p:cNvPr>
              <p:cNvSpPr/>
              <p:nvPr/>
            </p:nvSpPr>
            <p:spPr>
              <a:xfrm rot="10800000">
                <a:off x="7387479" y="3845828"/>
                <a:ext cx="535135" cy="415086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13">
                <a:extLst>
                  <a:ext uri="{FF2B5EF4-FFF2-40B4-BE49-F238E27FC236}">
                    <a16:creationId xmlns:a16="http://schemas.microsoft.com/office/drawing/2014/main" id="{F5532459-FC5F-46EC-9BDF-3B1B18E50D48}"/>
                  </a:ext>
                </a:extLst>
              </p:cNvPr>
              <p:cNvSpPr/>
              <p:nvPr/>
            </p:nvSpPr>
            <p:spPr>
              <a:xfrm>
                <a:off x="7209101" y="2444914"/>
                <a:ext cx="891892" cy="155657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Cloud 14">
                <a:extLst>
                  <a:ext uri="{FF2B5EF4-FFF2-40B4-BE49-F238E27FC236}">
                    <a16:creationId xmlns:a16="http://schemas.microsoft.com/office/drawing/2014/main" id="{2734B01C-61BC-41A3-B0B5-2F7C7BE2A5EB}"/>
                  </a:ext>
                </a:extLst>
              </p:cNvPr>
              <p:cNvSpPr/>
              <p:nvPr/>
            </p:nvSpPr>
            <p:spPr>
              <a:xfrm>
                <a:off x="7209101" y="2600571"/>
                <a:ext cx="832433" cy="363200"/>
              </a:xfrm>
              <a:prstGeom prst="cloud">
                <a:avLst/>
              </a:prstGeom>
              <a:solidFill>
                <a:schemeClr val="bg2">
                  <a:lumMod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Flowchart: Delay 15">
                <a:extLst>
                  <a:ext uri="{FF2B5EF4-FFF2-40B4-BE49-F238E27FC236}">
                    <a16:creationId xmlns:a16="http://schemas.microsoft.com/office/drawing/2014/main" id="{4AFAB4F6-CE01-4C53-B160-BC7CFED9A4B8}"/>
                  </a:ext>
                </a:extLst>
              </p:cNvPr>
              <p:cNvSpPr/>
              <p:nvPr/>
            </p:nvSpPr>
            <p:spPr>
              <a:xfrm rot="5400000">
                <a:off x="7532906" y="2002190"/>
                <a:ext cx="363200" cy="1248649"/>
              </a:xfrm>
              <a:prstGeom prst="flowChartDelay">
                <a:avLst/>
              </a:prstGeom>
              <a:solidFill>
                <a:srgbClr val="F4EB7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6" name="Group 73">
                <a:extLst>
                  <a:ext uri="{FF2B5EF4-FFF2-40B4-BE49-F238E27FC236}">
                    <a16:creationId xmlns:a16="http://schemas.microsoft.com/office/drawing/2014/main" id="{0152EFDD-1322-4081-BF74-3D4B68811485}"/>
                  </a:ext>
                </a:extLst>
              </p:cNvPr>
              <p:cNvGrpSpPr/>
              <p:nvPr/>
            </p:nvGrpSpPr>
            <p:grpSpPr>
              <a:xfrm>
                <a:off x="6911803" y="2444914"/>
                <a:ext cx="1469917" cy="222003"/>
                <a:chOff x="1600200" y="5029200"/>
                <a:chExt cx="2971800" cy="609600"/>
              </a:xfrm>
            </p:grpSpPr>
            <p:sp>
              <p:nvSpPr>
                <p:cNvPr id="772" name="Rounded Rectangle 53">
                  <a:extLst>
                    <a:ext uri="{FF2B5EF4-FFF2-40B4-BE49-F238E27FC236}">
                      <a16:creationId xmlns:a16="http://schemas.microsoft.com/office/drawing/2014/main" id="{19B04BA5-FAEE-494E-B6CC-4055D50035C6}"/>
                    </a:ext>
                  </a:extLst>
                </p:cNvPr>
                <p:cNvSpPr/>
                <p:nvPr/>
              </p:nvSpPr>
              <p:spPr>
                <a:xfrm>
                  <a:off x="1600200" y="5029200"/>
                  <a:ext cx="2971800" cy="60960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73" name="Group 64">
                  <a:extLst>
                    <a:ext uri="{FF2B5EF4-FFF2-40B4-BE49-F238E27FC236}">
                      <a16:creationId xmlns:a16="http://schemas.microsoft.com/office/drawing/2014/main" id="{88DB9DB6-1B1C-4301-9F31-02891C444C93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2743200" cy="381000"/>
                  <a:chOff x="1219200" y="2133600"/>
                  <a:chExt cx="7086600" cy="685800"/>
                </a:xfrm>
              </p:grpSpPr>
              <p:sp>
                <p:nvSpPr>
                  <p:cNvPr id="774" name="&quot;No&quot; Symbol 638">
                    <a:extLst>
                      <a:ext uri="{FF2B5EF4-FFF2-40B4-BE49-F238E27FC236}">
                        <a16:creationId xmlns:a16="http://schemas.microsoft.com/office/drawing/2014/main" id="{EC1E4552-6270-4E04-9B1D-E30EA3635E71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5" name="&quot;No&quot; Symbol 639">
                    <a:extLst>
                      <a:ext uri="{FF2B5EF4-FFF2-40B4-BE49-F238E27FC236}">
                        <a16:creationId xmlns:a16="http://schemas.microsoft.com/office/drawing/2014/main" id="{82784E02-634E-40F4-8F9B-95483B174117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6" name="&quot;No&quot; Symbol 640">
                    <a:extLst>
                      <a:ext uri="{FF2B5EF4-FFF2-40B4-BE49-F238E27FC236}">
                        <a16:creationId xmlns:a16="http://schemas.microsoft.com/office/drawing/2014/main" id="{1EA1D1E6-F355-440D-8CEE-A6D76F0BFF2D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7" name="&quot;No&quot; Symbol 641">
                    <a:extLst>
                      <a:ext uri="{FF2B5EF4-FFF2-40B4-BE49-F238E27FC236}">
                        <a16:creationId xmlns:a16="http://schemas.microsoft.com/office/drawing/2014/main" id="{0F8C03F8-A0FF-469C-9EF4-6C4600637B52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8" name="&quot;No&quot; Symbol 16">
                    <a:extLst>
                      <a:ext uri="{FF2B5EF4-FFF2-40B4-BE49-F238E27FC236}">
                        <a16:creationId xmlns:a16="http://schemas.microsoft.com/office/drawing/2014/main" id="{4DC92E83-925E-49FA-9C60-127B428FEFD5}"/>
                      </a:ext>
                    </a:extLst>
                  </p:cNvPr>
                  <p:cNvSpPr/>
                  <p:nvPr/>
                </p:nvSpPr>
                <p:spPr>
                  <a:xfrm>
                    <a:off x="49530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9" name="&quot;No&quot; Symbol 17">
                    <a:extLst>
                      <a:ext uri="{FF2B5EF4-FFF2-40B4-BE49-F238E27FC236}">
                        <a16:creationId xmlns:a16="http://schemas.microsoft.com/office/drawing/2014/main" id="{7198C639-1EE5-46B9-8D87-129B1F771145}"/>
                      </a:ext>
                    </a:extLst>
                  </p:cNvPr>
                  <p:cNvSpPr/>
                  <p:nvPr/>
                </p:nvSpPr>
                <p:spPr>
                  <a:xfrm>
                    <a:off x="58674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80" name="&quot;No&quot; Symbol 61">
                    <a:extLst>
                      <a:ext uri="{FF2B5EF4-FFF2-40B4-BE49-F238E27FC236}">
                        <a16:creationId xmlns:a16="http://schemas.microsoft.com/office/drawing/2014/main" id="{FD962CAC-13A4-4E2E-BD0F-6B6B3A1DD697}"/>
                      </a:ext>
                    </a:extLst>
                  </p:cNvPr>
                  <p:cNvSpPr/>
                  <p:nvPr/>
                </p:nvSpPr>
                <p:spPr>
                  <a:xfrm>
                    <a:off x="6781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27" name="Group 64">
                <a:extLst>
                  <a:ext uri="{FF2B5EF4-FFF2-40B4-BE49-F238E27FC236}">
                    <a16:creationId xmlns:a16="http://schemas.microsoft.com/office/drawing/2014/main" id="{4A9893F6-2E51-4487-AB11-810D68C48C91}"/>
                  </a:ext>
                </a:extLst>
              </p:cNvPr>
              <p:cNvGrpSpPr/>
              <p:nvPr/>
            </p:nvGrpSpPr>
            <p:grpSpPr>
              <a:xfrm>
                <a:off x="7468516" y="4411444"/>
                <a:ext cx="396594" cy="139815"/>
                <a:chOff x="2209800" y="2133600"/>
                <a:chExt cx="2438400" cy="685800"/>
              </a:xfrm>
            </p:grpSpPr>
            <p:sp>
              <p:nvSpPr>
                <p:cNvPr id="770" name="&quot;No&quot; Symbol 634">
                  <a:extLst>
                    <a:ext uri="{FF2B5EF4-FFF2-40B4-BE49-F238E27FC236}">
                      <a16:creationId xmlns:a16="http://schemas.microsoft.com/office/drawing/2014/main" id="{0C3FB4B5-EA75-45F8-8D75-66E6AD433599}"/>
                    </a:ext>
                  </a:extLst>
                </p:cNvPr>
                <p:cNvSpPr/>
                <p:nvPr/>
              </p:nvSpPr>
              <p:spPr>
                <a:xfrm>
                  <a:off x="2209800" y="2133600"/>
                  <a:ext cx="1524000" cy="685800"/>
                </a:xfrm>
                <a:prstGeom prst="noSmoking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1" name="&quot;No&quot; Symbol 635">
                  <a:extLst>
                    <a:ext uri="{FF2B5EF4-FFF2-40B4-BE49-F238E27FC236}">
                      <a16:creationId xmlns:a16="http://schemas.microsoft.com/office/drawing/2014/main" id="{AA29BC5A-7174-4727-BB6B-30C6907595FB}"/>
                    </a:ext>
                  </a:extLst>
                </p:cNvPr>
                <p:cNvSpPr/>
                <p:nvPr/>
              </p:nvSpPr>
              <p:spPr>
                <a:xfrm>
                  <a:off x="3124200" y="2133600"/>
                  <a:ext cx="1524000" cy="685800"/>
                </a:xfrm>
                <a:prstGeom prst="noSmoking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428" name="Straight Connector 427">
                <a:extLst>
                  <a:ext uri="{FF2B5EF4-FFF2-40B4-BE49-F238E27FC236}">
                    <a16:creationId xmlns:a16="http://schemas.microsoft.com/office/drawing/2014/main" id="{CB77AED4-C957-49CB-B733-7597F72E1D16}"/>
                  </a:ext>
                </a:extLst>
              </p:cNvPr>
              <p:cNvCxnSpPr>
                <a:stCxn id="420" idx="0"/>
                <a:endCxn id="414" idx="2"/>
              </p:cNvCxnSpPr>
              <p:nvPr/>
            </p:nvCxnSpPr>
            <p:spPr>
              <a:xfrm flipH="1">
                <a:off x="7625318" y="4260914"/>
                <a:ext cx="29728" cy="21398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9" name="Group 73">
                <a:extLst>
                  <a:ext uri="{FF2B5EF4-FFF2-40B4-BE49-F238E27FC236}">
                    <a16:creationId xmlns:a16="http://schemas.microsoft.com/office/drawing/2014/main" id="{6094D350-AEB1-466C-B6E3-6BB4F1176264}"/>
                  </a:ext>
                </a:extLst>
              </p:cNvPr>
              <p:cNvGrpSpPr/>
              <p:nvPr/>
            </p:nvGrpSpPr>
            <p:grpSpPr>
              <a:xfrm>
                <a:off x="7268560" y="4779771"/>
                <a:ext cx="832433" cy="227106"/>
                <a:chOff x="1600200" y="5029200"/>
                <a:chExt cx="1981200" cy="609600"/>
              </a:xfrm>
            </p:grpSpPr>
            <p:sp>
              <p:nvSpPr>
                <p:cNvPr id="764" name="Rounded Rectangle 41">
                  <a:extLst>
                    <a:ext uri="{FF2B5EF4-FFF2-40B4-BE49-F238E27FC236}">
                      <a16:creationId xmlns:a16="http://schemas.microsoft.com/office/drawing/2014/main" id="{3D1D4484-2464-4F80-A4CF-EEFED67AA29B}"/>
                    </a:ext>
                  </a:extLst>
                </p:cNvPr>
                <p:cNvSpPr/>
                <p:nvPr/>
              </p:nvSpPr>
              <p:spPr>
                <a:xfrm>
                  <a:off x="1600200" y="5029200"/>
                  <a:ext cx="1981200" cy="60960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65" name="Group 64">
                  <a:extLst>
                    <a:ext uri="{FF2B5EF4-FFF2-40B4-BE49-F238E27FC236}">
                      <a16:creationId xmlns:a16="http://schemas.microsoft.com/office/drawing/2014/main" id="{D1F136C7-C569-4722-A320-C33A3B3F7313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1681317" cy="381000"/>
                  <a:chOff x="1219200" y="2133600"/>
                  <a:chExt cx="4343400" cy="685800"/>
                </a:xfrm>
              </p:grpSpPr>
              <p:sp>
                <p:nvSpPr>
                  <p:cNvPr id="766" name="&quot;No&quot; Symbol 630">
                    <a:extLst>
                      <a:ext uri="{FF2B5EF4-FFF2-40B4-BE49-F238E27FC236}">
                        <a16:creationId xmlns:a16="http://schemas.microsoft.com/office/drawing/2014/main" id="{3A649206-9538-43DE-AE4C-07641B81A763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67" name="&quot;No&quot; Symbol 631">
                    <a:extLst>
                      <a:ext uri="{FF2B5EF4-FFF2-40B4-BE49-F238E27FC236}">
                        <a16:creationId xmlns:a16="http://schemas.microsoft.com/office/drawing/2014/main" id="{D3DFEF07-02FF-4099-AFF8-62EEE22D98BC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68" name="&quot;No&quot; Symbol 632">
                    <a:extLst>
                      <a:ext uri="{FF2B5EF4-FFF2-40B4-BE49-F238E27FC236}">
                        <a16:creationId xmlns:a16="http://schemas.microsoft.com/office/drawing/2014/main" id="{FD7DAAF0-BE4A-4546-A9BF-D62DCA03AF9E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69" name="&quot;No&quot; Symbol 633">
                    <a:extLst>
                      <a:ext uri="{FF2B5EF4-FFF2-40B4-BE49-F238E27FC236}">
                        <a16:creationId xmlns:a16="http://schemas.microsoft.com/office/drawing/2014/main" id="{7A635848-7566-4EF0-9C66-5A3AF44692D8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30" name="Group 73">
                <a:extLst>
                  <a:ext uri="{FF2B5EF4-FFF2-40B4-BE49-F238E27FC236}">
                    <a16:creationId xmlns:a16="http://schemas.microsoft.com/office/drawing/2014/main" id="{5F98D426-2C26-4178-A721-6FB6FFB51E42}"/>
                  </a:ext>
                </a:extLst>
              </p:cNvPr>
              <p:cNvGrpSpPr/>
              <p:nvPr/>
            </p:nvGrpSpPr>
            <p:grpSpPr>
              <a:xfrm>
                <a:off x="7268560" y="5194857"/>
                <a:ext cx="832433" cy="199887"/>
                <a:chOff x="1600200" y="5029200"/>
                <a:chExt cx="1981200" cy="609600"/>
              </a:xfrm>
            </p:grpSpPr>
            <p:sp>
              <p:nvSpPr>
                <p:cNvPr id="758" name="Rounded Rectangle 35">
                  <a:extLst>
                    <a:ext uri="{FF2B5EF4-FFF2-40B4-BE49-F238E27FC236}">
                      <a16:creationId xmlns:a16="http://schemas.microsoft.com/office/drawing/2014/main" id="{CB60220E-4EFC-443C-B12B-431DBE6CCEA0}"/>
                    </a:ext>
                  </a:extLst>
                </p:cNvPr>
                <p:cNvSpPr/>
                <p:nvPr/>
              </p:nvSpPr>
              <p:spPr>
                <a:xfrm>
                  <a:off x="1600200" y="5029200"/>
                  <a:ext cx="1981200" cy="60960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59" name="Group 64">
                  <a:extLst>
                    <a:ext uri="{FF2B5EF4-FFF2-40B4-BE49-F238E27FC236}">
                      <a16:creationId xmlns:a16="http://schemas.microsoft.com/office/drawing/2014/main" id="{6446E61D-8B4D-4976-BE28-82E58AB8665B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1681317" cy="381000"/>
                  <a:chOff x="1219200" y="2133600"/>
                  <a:chExt cx="4343400" cy="685800"/>
                </a:xfrm>
              </p:grpSpPr>
              <p:sp>
                <p:nvSpPr>
                  <p:cNvPr id="760" name="&quot;No&quot; Symbol 624">
                    <a:extLst>
                      <a:ext uri="{FF2B5EF4-FFF2-40B4-BE49-F238E27FC236}">
                        <a16:creationId xmlns:a16="http://schemas.microsoft.com/office/drawing/2014/main" id="{E2BB189E-CAF1-44F2-94F1-945F4C3B1E9A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61" name="&quot;No&quot; Symbol 625">
                    <a:extLst>
                      <a:ext uri="{FF2B5EF4-FFF2-40B4-BE49-F238E27FC236}">
                        <a16:creationId xmlns:a16="http://schemas.microsoft.com/office/drawing/2014/main" id="{037D30C5-B7E8-4CDD-83D7-251C3C78A1ED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62" name="&quot;No&quot; Symbol 626">
                    <a:extLst>
                      <a:ext uri="{FF2B5EF4-FFF2-40B4-BE49-F238E27FC236}">
                        <a16:creationId xmlns:a16="http://schemas.microsoft.com/office/drawing/2014/main" id="{57915BC5-5A0B-428D-B60D-57AEA106D7F2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63" name="&quot;No&quot; Symbol 627">
                    <a:extLst>
                      <a:ext uri="{FF2B5EF4-FFF2-40B4-BE49-F238E27FC236}">
                        <a16:creationId xmlns:a16="http://schemas.microsoft.com/office/drawing/2014/main" id="{2C62CFAE-1CD1-4A1B-9EF4-74A8052E6F57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31" name="Group 73">
                <a:extLst>
                  <a:ext uri="{FF2B5EF4-FFF2-40B4-BE49-F238E27FC236}">
                    <a16:creationId xmlns:a16="http://schemas.microsoft.com/office/drawing/2014/main" id="{ECE4225F-D142-4830-8666-51C0372D386D}"/>
                  </a:ext>
                </a:extLst>
              </p:cNvPr>
              <p:cNvGrpSpPr/>
              <p:nvPr/>
            </p:nvGrpSpPr>
            <p:grpSpPr>
              <a:xfrm rot="20185569">
                <a:off x="8208139" y="4966084"/>
                <a:ext cx="761396" cy="275114"/>
                <a:chOff x="1392887" y="5029200"/>
                <a:chExt cx="2188513" cy="666570"/>
              </a:xfrm>
            </p:grpSpPr>
            <p:sp>
              <p:nvSpPr>
                <p:cNvPr id="752" name="Rounded Rectangle 616">
                  <a:extLst>
                    <a:ext uri="{FF2B5EF4-FFF2-40B4-BE49-F238E27FC236}">
                      <a16:creationId xmlns:a16="http://schemas.microsoft.com/office/drawing/2014/main" id="{8288D53D-0187-4A32-B2F2-B647B07BB791}"/>
                    </a:ext>
                  </a:extLst>
                </p:cNvPr>
                <p:cNvSpPr/>
                <p:nvPr/>
              </p:nvSpPr>
              <p:spPr>
                <a:xfrm>
                  <a:off x="1392887" y="5029200"/>
                  <a:ext cx="2188513" cy="66657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53" name="Group 64">
                  <a:extLst>
                    <a:ext uri="{FF2B5EF4-FFF2-40B4-BE49-F238E27FC236}">
                      <a16:creationId xmlns:a16="http://schemas.microsoft.com/office/drawing/2014/main" id="{BB03949C-B2ED-4781-AA81-48674F00D13D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1681317" cy="381000"/>
                  <a:chOff x="1219200" y="2133600"/>
                  <a:chExt cx="4343400" cy="685800"/>
                </a:xfrm>
              </p:grpSpPr>
              <p:sp>
                <p:nvSpPr>
                  <p:cNvPr id="754" name="&quot;No&quot; Symbol 31">
                    <a:extLst>
                      <a:ext uri="{FF2B5EF4-FFF2-40B4-BE49-F238E27FC236}">
                        <a16:creationId xmlns:a16="http://schemas.microsoft.com/office/drawing/2014/main" id="{054DEF85-0EA7-4823-BFFE-F86E16B67FBF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55" name="&quot;No&quot; Symbol 32">
                    <a:extLst>
                      <a:ext uri="{FF2B5EF4-FFF2-40B4-BE49-F238E27FC236}">
                        <a16:creationId xmlns:a16="http://schemas.microsoft.com/office/drawing/2014/main" id="{80482BAD-1C8A-4AEF-8EE4-10DB1B09AF09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56" name="&quot;No&quot; Symbol 33">
                    <a:extLst>
                      <a:ext uri="{FF2B5EF4-FFF2-40B4-BE49-F238E27FC236}">
                        <a16:creationId xmlns:a16="http://schemas.microsoft.com/office/drawing/2014/main" id="{C35A4C67-96FA-421A-B460-AAE7B31F9C30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57" name="&quot;No&quot; Symbol 621">
                    <a:extLst>
                      <a:ext uri="{FF2B5EF4-FFF2-40B4-BE49-F238E27FC236}">
                        <a16:creationId xmlns:a16="http://schemas.microsoft.com/office/drawing/2014/main" id="{6B83D26E-0A20-4B5D-B27E-A9454382C80E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432" name="Group 73">
                <a:extLst>
                  <a:ext uri="{FF2B5EF4-FFF2-40B4-BE49-F238E27FC236}">
                    <a16:creationId xmlns:a16="http://schemas.microsoft.com/office/drawing/2014/main" id="{DA13A49E-1E0B-451D-AEF8-9129504ACF15}"/>
                  </a:ext>
                </a:extLst>
              </p:cNvPr>
              <p:cNvGrpSpPr/>
              <p:nvPr/>
            </p:nvGrpSpPr>
            <p:grpSpPr>
              <a:xfrm rot="1632826">
                <a:off x="6343981" y="4944281"/>
                <a:ext cx="689271" cy="251601"/>
                <a:chOff x="1600200" y="5029200"/>
                <a:chExt cx="1981200" cy="609600"/>
              </a:xfrm>
            </p:grpSpPr>
            <p:sp>
              <p:nvSpPr>
                <p:cNvPr id="433" name="Rounded Rectangle 610">
                  <a:extLst>
                    <a:ext uri="{FF2B5EF4-FFF2-40B4-BE49-F238E27FC236}">
                      <a16:creationId xmlns:a16="http://schemas.microsoft.com/office/drawing/2014/main" id="{63AD3412-37B7-4283-892D-652E465E858B}"/>
                    </a:ext>
                  </a:extLst>
                </p:cNvPr>
                <p:cNvSpPr/>
                <p:nvPr/>
              </p:nvSpPr>
              <p:spPr>
                <a:xfrm>
                  <a:off x="1600200" y="5029200"/>
                  <a:ext cx="1981200" cy="60960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34" name="Group 64">
                  <a:extLst>
                    <a:ext uri="{FF2B5EF4-FFF2-40B4-BE49-F238E27FC236}">
                      <a16:creationId xmlns:a16="http://schemas.microsoft.com/office/drawing/2014/main" id="{FCAFB857-2055-4F3C-B18A-698967708B3D}"/>
                    </a:ext>
                  </a:extLst>
                </p:cNvPr>
                <p:cNvGrpSpPr/>
                <p:nvPr/>
              </p:nvGrpSpPr>
              <p:grpSpPr>
                <a:xfrm>
                  <a:off x="1692639" y="5156616"/>
                  <a:ext cx="1681317" cy="381000"/>
                  <a:chOff x="1219200" y="2133600"/>
                  <a:chExt cx="4343400" cy="685800"/>
                </a:xfrm>
              </p:grpSpPr>
              <p:sp>
                <p:nvSpPr>
                  <p:cNvPr id="435" name="&quot;No&quot; Symbol 612">
                    <a:extLst>
                      <a:ext uri="{FF2B5EF4-FFF2-40B4-BE49-F238E27FC236}">
                        <a16:creationId xmlns:a16="http://schemas.microsoft.com/office/drawing/2014/main" id="{A7B41389-6DDB-44EA-B613-9900D454E38B}"/>
                      </a:ext>
                    </a:extLst>
                  </p:cNvPr>
                  <p:cNvSpPr/>
                  <p:nvPr/>
                </p:nvSpPr>
                <p:spPr>
                  <a:xfrm>
                    <a:off x="1219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6" name="&quot;No&quot; Symbol 613">
                    <a:extLst>
                      <a:ext uri="{FF2B5EF4-FFF2-40B4-BE49-F238E27FC236}">
                        <a16:creationId xmlns:a16="http://schemas.microsoft.com/office/drawing/2014/main" id="{C0E08CEC-2F3B-4363-B3A7-38E46D563B00}"/>
                      </a:ext>
                    </a:extLst>
                  </p:cNvPr>
                  <p:cNvSpPr/>
                  <p:nvPr/>
                </p:nvSpPr>
                <p:spPr>
                  <a:xfrm>
                    <a:off x="22098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50" name="&quot;No&quot; Symbol 27">
                    <a:extLst>
                      <a:ext uri="{FF2B5EF4-FFF2-40B4-BE49-F238E27FC236}">
                        <a16:creationId xmlns:a16="http://schemas.microsoft.com/office/drawing/2014/main" id="{4AF51238-86AD-409F-844F-9DD53E86F4EA}"/>
                      </a:ext>
                    </a:extLst>
                  </p:cNvPr>
                  <p:cNvSpPr/>
                  <p:nvPr/>
                </p:nvSpPr>
                <p:spPr>
                  <a:xfrm>
                    <a:off x="31242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51" name="&quot;No&quot; Symbol 28">
                    <a:extLst>
                      <a:ext uri="{FF2B5EF4-FFF2-40B4-BE49-F238E27FC236}">
                        <a16:creationId xmlns:a16="http://schemas.microsoft.com/office/drawing/2014/main" id="{54C3F83B-CF06-49BA-9B71-91B07A089684}"/>
                      </a:ext>
                    </a:extLst>
                  </p:cNvPr>
                  <p:cNvSpPr/>
                  <p:nvPr/>
                </p:nvSpPr>
                <p:spPr>
                  <a:xfrm>
                    <a:off x="4038600" y="2133600"/>
                    <a:ext cx="1524000" cy="685800"/>
                  </a:xfrm>
                  <a:prstGeom prst="noSmoking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403" name="Group 238">
              <a:extLst>
                <a:ext uri="{FF2B5EF4-FFF2-40B4-BE49-F238E27FC236}">
                  <a16:creationId xmlns:a16="http://schemas.microsoft.com/office/drawing/2014/main" id="{A8B375CC-8E16-4D78-942E-AEA246B85D29}"/>
                </a:ext>
              </a:extLst>
            </p:cNvPr>
            <p:cNvGrpSpPr/>
            <p:nvPr/>
          </p:nvGrpSpPr>
          <p:grpSpPr>
            <a:xfrm>
              <a:off x="0" y="4063324"/>
              <a:ext cx="838200" cy="486932"/>
              <a:chOff x="304800" y="3453724"/>
              <a:chExt cx="838200" cy="486932"/>
            </a:xfrm>
          </p:grpSpPr>
          <p:grpSp>
            <p:nvGrpSpPr>
              <p:cNvPr id="404" name="Group 229">
                <a:extLst>
                  <a:ext uri="{FF2B5EF4-FFF2-40B4-BE49-F238E27FC236}">
                    <a16:creationId xmlns:a16="http://schemas.microsoft.com/office/drawing/2014/main" id="{7C5E8E85-8049-468C-8D6D-1F363C0D7379}"/>
                  </a:ext>
                </a:extLst>
              </p:cNvPr>
              <p:cNvGrpSpPr/>
              <p:nvPr/>
            </p:nvGrpSpPr>
            <p:grpSpPr>
              <a:xfrm>
                <a:off x="304800" y="3453724"/>
                <a:ext cx="838200" cy="486932"/>
                <a:chOff x="3874062" y="2228952"/>
                <a:chExt cx="2983938" cy="1733448"/>
              </a:xfrm>
            </p:grpSpPr>
            <p:sp>
              <p:nvSpPr>
                <p:cNvPr id="406" name="Round Same Side Corner Rectangle 582">
                  <a:extLst>
                    <a:ext uri="{FF2B5EF4-FFF2-40B4-BE49-F238E27FC236}">
                      <a16:creationId xmlns:a16="http://schemas.microsoft.com/office/drawing/2014/main" id="{6A9D16F9-5FB8-46C6-9D85-470B74C15B8A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Block Arc 406">
                  <a:extLst>
                    <a:ext uri="{FF2B5EF4-FFF2-40B4-BE49-F238E27FC236}">
                      <a16:creationId xmlns:a16="http://schemas.microsoft.com/office/drawing/2014/main" id="{B7DA95CE-B16D-4DF5-A756-46E41D7AEB0D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5D9766D3-39E3-4BE4-9C06-F05245711EDE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8AD3B95A-299D-4B1E-A0AC-E23DF9041EC6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Oval 409">
                  <a:extLst>
                    <a:ext uri="{FF2B5EF4-FFF2-40B4-BE49-F238E27FC236}">
                      <a16:creationId xmlns:a16="http://schemas.microsoft.com/office/drawing/2014/main" id="{33F57AF4-EE5B-4F1E-8414-DA2ABFB68C4A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Oval 410">
                  <a:extLst>
                    <a:ext uri="{FF2B5EF4-FFF2-40B4-BE49-F238E27FC236}">
                      <a16:creationId xmlns:a16="http://schemas.microsoft.com/office/drawing/2014/main" id="{3C532634-8B93-44D8-8AB1-C58418EBEE4C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B61D4A8D-4EB1-4809-897F-E1C2F2EFCF4C}"/>
                  </a:ext>
                </a:extLst>
              </p:cNvPr>
              <p:cNvSpPr/>
              <p:nvPr/>
            </p:nvSpPr>
            <p:spPr>
              <a:xfrm rot="19057353" flipH="1">
                <a:off x="859436" y="3529084"/>
                <a:ext cx="215301" cy="37258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81" name="Group 422">
            <a:extLst>
              <a:ext uri="{FF2B5EF4-FFF2-40B4-BE49-F238E27FC236}">
                <a16:creationId xmlns:a16="http://schemas.microsoft.com/office/drawing/2014/main" id="{60A309DF-4FEE-4EAD-9540-E91944E0FC62}"/>
              </a:ext>
            </a:extLst>
          </p:cNvPr>
          <p:cNvGrpSpPr/>
          <p:nvPr/>
        </p:nvGrpSpPr>
        <p:grpSpPr>
          <a:xfrm>
            <a:off x="3421749" y="3018566"/>
            <a:ext cx="1711739" cy="2703151"/>
            <a:chOff x="609600" y="533400"/>
            <a:chExt cx="3207604" cy="5486887"/>
          </a:xfrm>
        </p:grpSpPr>
        <p:grpSp>
          <p:nvGrpSpPr>
            <p:cNvPr id="782" name="Group 160">
              <a:extLst>
                <a:ext uri="{FF2B5EF4-FFF2-40B4-BE49-F238E27FC236}">
                  <a16:creationId xmlns:a16="http://schemas.microsoft.com/office/drawing/2014/main" id="{9EFEDC69-767E-42DA-A2BE-2A43D6B3CBB1}"/>
                </a:ext>
              </a:extLst>
            </p:cNvPr>
            <p:cNvGrpSpPr/>
            <p:nvPr/>
          </p:nvGrpSpPr>
          <p:grpSpPr>
            <a:xfrm>
              <a:off x="878390" y="533400"/>
              <a:ext cx="2938814" cy="5486887"/>
              <a:chOff x="878390" y="533400"/>
              <a:chExt cx="2938814" cy="5486887"/>
            </a:xfrm>
          </p:grpSpPr>
          <p:grpSp>
            <p:nvGrpSpPr>
              <p:cNvPr id="792" name="Group 115">
                <a:extLst>
                  <a:ext uri="{FF2B5EF4-FFF2-40B4-BE49-F238E27FC236}">
                    <a16:creationId xmlns:a16="http://schemas.microsoft.com/office/drawing/2014/main" id="{24C64602-FA38-4EE7-948C-A3899F726FFE}"/>
                  </a:ext>
                </a:extLst>
              </p:cNvPr>
              <p:cNvGrpSpPr/>
              <p:nvPr/>
            </p:nvGrpSpPr>
            <p:grpSpPr>
              <a:xfrm flipH="1">
                <a:off x="1484343" y="4800853"/>
                <a:ext cx="973775" cy="1219434"/>
                <a:chOff x="3281156" y="5182107"/>
                <a:chExt cx="973775" cy="1219434"/>
              </a:xfrm>
            </p:grpSpPr>
            <p:sp>
              <p:nvSpPr>
                <p:cNvPr id="855" name="Oval 854">
                  <a:extLst>
                    <a:ext uri="{FF2B5EF4-FFF2-40B4-BE49-F238E27FC236}">
                      <a16:creationId xmlns:a16="http://schemas.microsoft.com/office/drawing/2014/main" id="{0C2F63F1-7F31-43F7-9EE8-B96F71400622}"/>
                    </a:ext>
                  </a:extLst>
                </p:cNvPr>
                <p:cNvSpPr/>
                <p:nvPr/>
              </p:nvSpPr>
              <p:spPr>
                <a:xfrm rot="17172481" flipH="1">
                  <a:off x="3409398" y="5556007"/>
                  <a:ext cx="717292" cy="973775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6" name="Oval 855">
                  <a:extLst>
                    <a:ext uri="{FF2B5EF4-FFF2-40B4-BE49-F238E27FC236}">
                      <a16:creationId xmlns:a16="http://schemas.microsoft.com/office/drawing/2014/main" id="{4A454197-46D6-4091-8D8A-DF8F80A686EC}"/>
                    </a:ext>
                  </a:extLst>
                </p:cNvPr>
                <p:cNvSpPr/>
                <p:nvPr/>
              </p:nvSpPr>
              <p:spPr>
                <a:xfrm rot="19411276">
                  <a:off x="3369870" y="5182107"/>
                  <a:ext cx="639441" cy="11599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3" name="Group 114">
                <a:extLst>
                  <a:ext uri="{FF2B5EF4-FFF2-40B4-BE49-F238E27FC236}">
                    <a16:creationId xmlns:a16="http://schemas.microsoft.com/office/drawing/2014/main" id="{8A01DC28-FCFA-4475-8583-BB65C8CEB0EF}"/>
                  </a:ext>
                </a:extLst>
              </p:cNvPr>
              <p:cNvGrpSpPr/>
              <p:nvPr/>
            </p:nvGrpSpPr>
            <p:grpSpPr>
              <a:xfrm>
                <a:off x="2442681" y="4800854"/>
                <a:ext cx="951162" cy="1216277"/>
                <a:chOff x="3281606" y="5182108"/>
                <a:chExt cx="951162" cy="1216277"/>
              </a:xfrm>
            </p:grpSpPr>
            <p:sp>
              <p:nvSpPr>
                <p:cNvPr id="853" name="Oval 3">
                  <a:extLst>
                    <a:ext uri="{FF2B5EF4-FFF2-40B4-BE49-F238E27FC236}">
                      <a16:creationId xmlns:a16="http://schemas.microsoft.com/office/drawing/2014/main" id="{8F12905D-E5C5-45F4-AD95-C22B23A7DC8B}"/>
                    </a:ext>
                  </a:extLst>
                </p:cNvPr>
                <p:cNvSpPr/>
                <p:nvPr/>
              </p:nvSpPr>
              <p:spPr>
                <a:xfrm rot="17172481" flipH="1">
                  <a:off x="3398541" y="5564158"/>
                  <a:ext cx="717292" cy="951162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4" name="Oval 853">
                  <a:extLst>
                    <a:ext uri="{FF2B5EF4-FFF2-40B4-BE49-F238E27FC236}">
                      <a16:creationId xmlns:a16="http://schemas.microsoft.com/office/drawing/2014/main" id="{9BE638E0-56B4-4B34-8DF7-872EC784C105}"/>
                    </a:ext>
                  </a:extLst>
                </p:cNvPr>
                <p:cNvSpPr/>
                <p:nvPr/>
              </p:nvSpPr>
              <p:spPr>
                <a:xfrm rot="19411276">
                  <a:off x="3330888" y="5182108"/>
                  <a:ext cx="639441" cy="11599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4" name="Isosceles Triangle 4">
                <a:extLst>
                  <a:ext uri="{FF2B5EF4-FFF2-40B4-BE49-F238E27FC236}">
                    <a16:creationId xmlns:a16="http://schemas.microsoft.com/office/drawing/2014/main" id="{877A4B84-4B90-4DAF-BD22-9D01DC011459}"/>
                  </a:ext>
                </a:extLst>
              </p:cNvPr>
              <p:cNvSpPr/>
              <p:nvPr/>
            </p:nvSpPr>
            <p:spPr>
              <a:xfrm>
                <a:off x="1245192" y="2327195"/>
                <a:ext cx="2389395" cy="3282788"/>
              </a:xfrm>
              <a:prstGeom prst="triangle">
                <a:avLst/>
              </a:prstGeom>
              <a:solidFill>
                <a:srgbClr val="E5B87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Isosceles Triangle 794">
                <a:extLst>
                  <a:ext uri="{FF2B5EF4-FFF2-40B4-BE49-F238E27FC236}">
                    <a16:creationId xmlns:a16="http://schemas.microsoft.com/office/drawing/2014/main" id="{1D594AED-C30D-4D62-ACCD-6FFFBB63C3D5}"/>
                  </a:ext>
                </a:extLst>
              </p:cNvPr>
              <p:cNvSpPr/>
              <p:nvPr/>
            </p:nvSpPr>
            <p:spPr>
              <a:xfrm rot="10800000">
                <a:off x="2114063" y="2678922"/>
                <a:ext cx="543044" cy="703455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2F74B927-F273-4F4D-AFEE-F30EF79E0848}"/>
                  </a:ext>
                </a:extLst>
              </p:cNvPr>
              <p:cNvSpPr/>
              <p:nvPr/>
            </p:nvSpPr>
            <p:spPr>
              <a:xfrm rot="19411276">
                <a:off x="3177763" y="3124453"/>
                <a:ext cx="639441" cy="115992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>
                <a:extLst>
                  <a:ext uri="{FF2B5EF4-FFF2-40B4-BE49-F238E27FC236}">
                    <a16:creationId xmlns:a16="http://schemas.microsoft.com/office/drawing/2014/main" id="{F6C37B74-8F83-451D-8D1F-80FDEFBBB83C}"/>
                  </a:ext>
                </a:extLst>
              </p:cNvPr>
              <p:cNvSpPr/>
              <p:nvPr/>
            </p:nvSpPr>
            <p:spPr>
              <a:xfrm rot="2820608">
                <a:off x="1145129" y="3303559"/>
                <a:ext cx="541034" cy="10745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Isosceles Triangle 797">
                <a:extLst>
                  <a:ext uri="{FF2B5EF4-FFF2-40B4-BE49-F238E27FC236}">
                    <a16:creationId xmlns:a16="http://schemas.microsoft.com/office/drawing/2014/main" id="{5FE08B4C-9F1E-43AD-9FF0-73C4D66295FD}"/>
                  </a:ext>
                </a:extLst>
              </p:cNvPr>
              <p:cNvSpPr/>
              <p:nvPr/>
            </p:nvSpPr>
            <p:spPr>
              <a:xfrm rot="2242960">
                <a:off x="1208041" y="2086898"/>
                <a:ext cx="1303307" cy="1932008"/>
              </a:xfrm>
              <a:prstGeom prst="triangle">
                <a:avLst/>
              </a:prstGeom>
              <a:solidFill>
                <a:srgbClr val="E5B87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Isosceles Triangle 798">
                <a:extLst>
                  <a:ext uri="{FF2B5EF4-FFF2-40B4-BE49-F238E27FC236}">
                    <a16:creationId xmlns:a16="http://schemas.microsoft.com/office/drawing/2014/main" id="{2BF97611-E91D-4F1F-AE70-AE65547B6094}"/>
                  </a:ext>
                </a:extLst>
              </p:cNvPr>
              <p:cNvSpPr/>
              <p:nvPr/>
            </p:nvSpPr>
            <p:spPr>
              <a:xfrm rot="19284057">
                <a:off x="2312756" y="2086047"/>
                <a:ext cx="1303307" cy="1932008"/>
              </a:xfrm>
              <a:prstGeom prst="triangle">
                <a:avLst/>
              </a:prstGeom>
              <a:solidFill>
                <a:srgbClr val="E5B87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F37D58A4-02D3-4CFC-BB98-B2FEACA58BAC}"/>
                  </a:ext>
                </a:extLst>
              </p:cNvPr>
              <p:cNvSpPr/>
              <p:nvPr/>
            </p:nvSpPr>
            <p:spPr>
              <a:xfrm>
                <a:off x="1679626" y="685800"/>
                <a:ext cx="1411915" cy="222760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Cloud 800">
                <a:extLst>
                  <a:ext uri="{FF2B5EF4-FFF2-40B4-BE49-F238E27FC236}">
                    <a16:creationId xmlns:a16="http://schemas.microsoft.com/office/drawing/2014/main" id="{9CB56364-F3B4-4039-8C14-6E474211D714}"/>
                  </a:ext>
                </a:extLst>
              </p:cNvPr>
              <p:cNvSpPr/>
              <p:nvPr/>
            </p:nvSpPr>
            <p:spPr>
              <a:xfrm>
                <a:off x="1679626" y="685800"/>
                <a:ext cx="1411915" cy="586212"/>
              </a:xfrm>
              <a:prstGeom prst="cloud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Cloud 801">
                <a:extLst>
                  <a:ext uri="{FF2B5EF4-FFF2-40B4-BE49-F238E27FC236}">
                    <a16:creationId xmlns:a16="http://schemas.microsoft.com/office/drawing/2014/main" id="{FD21995E-05B5-4D2A-BB98-2EB1E4CA7E7F}"/>
                  </a:ext>
                </a:extLst>
              </p:cNvPr>
              <p:cNvSpPr/>
              <p:nvPr/>
            </p:nvSpPr>
            <p:spPr>
              <a:xfrm rot="5107997">
                <a:off x="1522956" y="2191186"/>
                <a:ext cx="3182343" cy="668060"/>
              </a:xfrm>
              <a:prstGeom prst="cloud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Cloud 13">
                <a:extLst>
                  <a:ext uri="{FF2B5EF4-FFF2-40B4-BE49-F238E27FC236}">
                    <a16:creationId xmlns:a16="http://schemas.microsoft.com/office/drawing/2014/main" id="{95CC612F-A1E2-4C6A-B002-FECC9EBF1140}"/>
                  </a:ext>
                </a:extLst>
              </p:cNvPr>
              <p:cNvSpPr/>
              <p:nvPr/>
            </p:nvSpPr>
            <p:spPr>
              <a:xfrm rot="6038579">
                <a:off x="127135" y="2176813"/>
                <a:ext cx="3135351" cy="626179"/>
              </a:xfrm>
              <a:prstGeom prst="cloud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Trapezoid 14">
                <a:extLst>
                  <a:ext uri="{FF2B5EF4-FFF2-40B4-BE49-F238E27FC236}">
                    <a16:creationId xmlns:a16="http://schemas.microsoft.com/office/drawing/2014/main" id="{EEF0D4BA-D32B-47E7-8330-58AD156CBBD4}"/>
                  </a:ext>
                </a:extLst>
              </p:cNvPr>
              <p:cNvSpPr/>
              <p:nvPr/>
            </p:nvSpPr>
            <p:spPr>
              <a:xfrm rot="283094">
                <a:off x="1376269" y="785424"/>
                <a:ext cx="651653" cy="1993122"/>
              </a:xfrm>
              <a:prstGeom prst="trapezoid">
                <a:avLst>
                  <a:gd name="adj" fmla="val 23019"/>
                </a:avLst>
              </a:prstGeom>
              <a:solidFill>
                <a:srgbClr val="D6C58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5" name="Trapezoid 15">
                <a:extLst>
                  <a:ext uri="{FF2B5EF4-FFF2-40B4-BE49-F238E27FC236}">
                    <a16:creationId xmlns:a16="http://schemas.microsoft.com/office/drawing/2014/main" id="{CDD35529-5970-4629-9812-33D8ACBC56FD}"/>
                  </a:ext>
                </a:extLst>
              </p:cNvPr>
              <p:cNvSpPr/>
              <p:nvPr/>
            </p:nvSpPr>
            <p:spPr>
              <a:xfrm rot="21363997">
                <a:off x="2810793" y="782002"/>
                <a:ext cx="651653" cy="1993122"/>
              </a:xfrm>
              <a:prstGeom prst="trapezoid">
                <a:avLst>
                  <a:gd name="adj" fmla="val 25059"/>
                </a:avLst>
              </a:prstGeom>
              <a:solidFill>
                <a:srgbClr val="D6C58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6" name="Flowchart: Stored Data 16">
                <a:extLst>
                  <a:ext uri="{FF2B5EF4-FFF2-40B4-BE49-F238E27FC236}">
                    <a16:creationId xmlns:a16="http://schemas.microsoft.com/office/drawing/2014/main" id="{CE05C455-3BFE-40C1-A425-BCDF3B7D7C2C}"/>
                  </a:ext>
                </a:extLst>
              </p:cNvPr>
              <p:cNvSpPr/>
              <p:nvPr/>
            </p:nvSpPr>
            <p:spPr>
              <a:xfrm rot="5400000">
                <a:off x="2076301" y="-18901"/>
                <a:ext cx="633140" cy="1737742"/>
              </a:xfrm>
              <a:prstGeom prst="flowChartOnlineStorage">
                <a:avLst/>
              </a:prstGeom>
              <a:solidFill>
                <a:srgbClr val="D6C58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7" name="Group 112">
                <a:extLst>
                  <a:ext uri="{FF2B5EF4-FFF2-40B4-BE49-F238E27FC236}">
                    <a16:creationId xmlns:a16="http://schemas.microsoft.com/office/drawing/2014/main" id="{8EE165B8-D5A3-4038-A93B-9585B0A32316}"/>
                  </a:ext>
                </a:extLst>
              </p:cNvPr>
              <p:cNvGrpSpPr/>
              <p:nvPr/>
            </p:nvGrpSpPr>
            <p:grpSpPr>
              <a:xfrm>
                <a:off x="1981620" y="2845382"/>
                <a:ext cx="826540" cy="1330628"/>
                <a:chOff x="8347440" y="1292651"/>
                <a:chExt cx="1650699" cy="2424910"/>
              </a:xfrm>
            </p:grpSpPr>
            <p:sp>
              <p:nvSpPr>
                <p:cNvPr id="848" name="Flowchart: Collate 18">
                  <a:extLst>
                    <a:ext uri="{FF2B5EF4-FFF2-40B4-BE49-F238E27FC236}">
                      <a16:creationId xmlns:a16="http://schemas.microsoft.com/office/drawing/2014/main" id="{F1E554B5-A7D8-4868-828F-9A666A6B37B7}"/>
                    </a:ext>
                  </a:extLst>
                </p:cNvPr>
                <p:cNvSpPr/>
                <p:nvPr/>
              </p:nvSpPr>
              <p:spPr>
                <a:xfrm rot="770778">
                  <a:off x="9399713" y="1292651"/>
                  <a:ext cx="598426" cy="1143501"/>
                </a:xfrm>
                <a:prstGeom prst="flowChartCollat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9" name="Flowchart: Collate 848">
                  <a:extLst>
                    <a:ext uri="{FF2B5EF4-FFF2-40B4-BE49-F238E27FC236}">
                      <a16:creationId xmlns:a16="http://schemas.microsoft.com/office/drawing/2014/main" id="{B3AB256B-F919-48C7-BDFD-F9BEC5727E5C}"/>
                    </a:ext>
                  </a:extLst>
                </p:cNvPr>
                <p:cNvSpPr/>
                <p:nvPr/>
              </p:nvSpPr>
              <p:spPr>
                <a:xfrm rot="5400000">
                  <a:off x="8610599" y="2542383"/>
                  <a:ext cx="1066801" cy="1167491"/>
                </a:xfrm>
                <a:prstGeom prst="flowChartCollat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0" name="Flowchart: Collate 849">
                  <a:extLst>
                    <a:ext uri="{FF2B5EF4-FFF2-40B4-BE49-F238E27FC236}">
                      <a16:creationId xmlns:a16="http://schemas.microsoft.com/office/drawing/2014/main" id="{C205E2DC-5FF0-4188-A292-EE2EE8427B70}"/>
                    </a:ext>
                  </a:extLst>
                </p:cNvPr>
                <p:cNvSpPr/>
                <p:nvPr/>
              </p:nvSpPr>
              <p:spPr>
                <a:xfrm>
                  <a:off x="8718030" y="2497413"/>
                  <a:ext cx="845696" cy="1220148"/>
                </a:xfrm>
                <a:prstGeom prst="flowChartCollat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1" name="Quad Arrow 572">
                  <a:extLst>
                    <a:ext uri="{FF2B5EF4-FFF2-40B4-BE49-F238E27FC236}">
                      <a16:creationId xmlns:a16="http://schemas.microsoft.com/office/drawing/2014/main" id="{45D2D77C-C69B-4396-A40A-377D2C095F51}"/>
                    </a:ext>
                  </a:extLst>
                </p:cNvPr>
                <p:cNvSpPr/>
                <p:nvPr/>
              </p:nvSpPr>
              <p:spPr>
                <a:xfrm>
                  <a:off x="8763000" y="2743200"/>
                  <a:ext cx="762000" cy="762000"/>
                </a:xfrm>
                <a:prstGeom prst="quadArrow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2" name="Flowchart: Collate 851">
                  <a:extLst>
                    <a:ext uri="{FF2B5EF4-FFF2-40B4-BE49-F238E27FC236}">
                      <a16:creationId xmlns:a16="http://schemas.microsoft.com/office/drawing/2014/main" id="{AFED0857-F136-4CB1-B475-B1E3F98C195F}"/>
                    </a:ext>
                  </a:extLst>
                </p:cNvPr>
                <p:cNvSpPr/>
                <p:nvPr/>
              </p:nvSpPr>
              <p:spPr>
                <a:xfrm rot="20790787">
                  <a:off x="8347440" y="1319347"/>
                  <a:ext cx="598425" cy="1143503"/>
                </a:xfrm>
                <a:prstGeom prst="flowChartCollat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08" name="Group 139">
                <a:extLst>
                  <a:ext uri="{FF2B5EF4-FFF2-40B4-BE49-F238E27FC236}">
                    <a16:creationId xmlns:a16="http://schemas.microsoft.com/office/drawing/2014/main" id="{C2C075A6-18C5-4227-9142-78F6DD1251B8}"/>
                  </a:ext>
                </a:extLst>
              </p:cNvPr>
              <p:cNvGrpSpPr/>
              <p:nvPr/>
            </p:nvGrpSpPr>
            <p:grpSpPr>
              <a:xfrm>
                <a:off x="1524000" y="609599"/>
                <a:ext cx="1668905" cy="424721"/>
                <a:chOff x="8207301" y="2136098"/>
                <a:chExt cx="4701747" cy="988103"/>
              </a:xfrm>
            </p:grpSpPr>
            <p:grpSp>
              <p:nvGrpSpPr>
                <p:cNvPr id="829" name="Group 118">
                  <a:extLst>
                    <a:ext uri="{FF2B5EF4-FFF2-40B4-BE49-F238E27FC236}">
                      <a16:creationId xmlns:a16="http://schemas.microsoft.com/office/drawing/2014/main" id="{A20F21D6-AD01-4CB6-B2A4-67D907E2A759}"/>
                    </a:ext>
                  </a:extLst>
                </p:cNvPr>
                <p:cNvGrpSpPr/>
                <p:nvPr/>
              </p:nvGrpSpPr>
              <p:grpSpPr>
                <a:xfrm>
                  <a:off x="8207301" y="2165657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845" name="Flowchart: Collate 844">
                    <a:extLst>
                      <a:ext uri="{FF2B5EF4-FFF2-40B4-BE49-F238E27FC236}">
                        <a16:creationId xmlns:a16="http://schemas.microsoft.com/office/drawing/2014/main" id="{D0FA0782-5BB5-43F7-A184-01F3781B0D9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6" name="Flowchart: Collate 845">
                    <a:extLst>
                      <a:ext uri="{FF2B5EF4-FFF2-40B4-BE49-F238E27FC236}">
                        <a16:creationId xmlns:a16="http://schemas.microsoft.com/office/drawing/2014/main" id="{F1958AF1-5491-4A9F-8B00-BC442BAB3D59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7" name="Quad Arrow 568">
                    <a:extLst>
                      <a:ext uri="{FF2B5EF4-FFF2-40B4-BE49-F238E27FC236}">
                        <a16:creationId xmlns:a16="http://schemas.microsoft.com/office/drawing/2014/main" id="{BBD4CC94-4F36-4902-A20B-F842466551B5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30" name="Group 124">
                  <a:extLst>
                    <a:ext uri="{FF2B5EF4-FFF2-40B4-BE49-F238E27FC236}">
                      <a16:creationId xmlns:a16="http://schemas.microsoft.com/office/drawing/2014/main" id="{D6BDE316-E383-466D-BA37-E4E06001C569}"/>
                    </a:ext>
                  </a:extLst>
                </p:cNvPr>
                <p:cNvGrpSpPr/>
                <p:nvPr/>
              </p:nvGrpSpPr>
              <p:grpSpPr>
                <a:xfrm>
                  <a:off x="9386341" y="2136098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842" name="Flowchart: Collate 841">
                    <a:extLst>
                      <a:ext uri="{FF2B5EF4-FFF2-40B4-BE49-F238E27FC236}">
                        <a16:creationId xmlns:a16="http://schemas.microsoft.com/office/drawing/2014/main" id="{72ED40A6-ADD8-41B0-8B90-3B501B1E1B6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3" name="Flowchart: Collate 842">
                    <a:extLst>
                      <a:ext uri="{FF2B5EF4-FFF2-40B4-BE49-F238E27FC236}">
                        <a16:creationId xmlns:a16="http://schemas.microsoft.com/office/drawing/2014/main" id="{58523E76-BDEB-49A1-AAA5-A1CE076B9D81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4" name="Quad Arrow 565">
                    <a:extLst>
                      <a:ext uri="{FF2B5EF4-FFF2-40B4-BE49-F238E27FC236}">
                        <a16:creationId xmlns:a16="http://schemas.microsoft.com/office/drawing/2014/main" id="{B8A0797A-E843-4274-937F-93EFE8BEE44C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31" name="Group 128">
                  <a:extLst>
                    <a:ext uri="{FF2B5EF4-FFF2-40B4-BE49-F238E27FC236}">
                      <a16:creationId xmlns:a16="http://schemas.microsoft.com/office/drawing/2014/main" id="{C9468EDF-7680-4132-BCB8-911EEC3873BB}"/>
                    </a:ext>
                  </a:extLst>
                </p:cNvPr>
                <p:cNvGrpSpPr/>
                <p:nvPr/>
              </p:nvGrpSpPr>
              <p:grpSpPr>
                <a:xfrm>
                  <a:off x="10581807" y="2139846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839" name="Flowchart: Collate 838">
                    <a:extLst>
                      <a:ext uri="{FF2B5EF4-FFF2-40B4-BE49-F238E27FC236}">
                        <a16:creationId xmlns:a16="http://schemas.microsoft.com/office/drawing/2014/main" id="{77978961-7FF9-4935-B762-CE8404BC398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0" name="Flowchart: Collate 839">
                    <a:extLst>
                      <a:ext uri="{FF2B5EF4-FFF2-40B4-BE49-F238E27FC236}">
                        <a16:creationId xmlns:a16="http://schemas.microsoft.com/office/drawing/2014/main" id="{55F99702-BB52-4947-9BC7-328A37B5A12E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1" name="Quad Arrow 562">
                    <a:extLst>
                      <a:ext uri="{FF2B5EF4-FFF2-40B4-BE49-F238E27FC236}">
                        <a16:creationId xmlns:a16="http://schemas.microsoft.com/office/drawing/2014/main" id="{50B183D1-9B24-4EDC-A0B1-E9B966F4C605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32" name="Group 132">
                  <a:extLst>
                    <a:ext uri="{FF2B5EF4-FFF2-40B4-BE49-F238E27FC236}">
                      <a16:creationId xmlns:a16="http://schemas.microsoft.com/office/drawing/2014/main" id="{B453BD6B-F970-46A0-9C4B-B8396A85F416}"/>
                    </a:ext>
                  </a:extLst>
                </p:cNvPr>
                <p:cNvGrpSpPr/>
                <p:nvPr/>
              </p:nvGrpSpPr>
              <p:grpSpPr>
                <a:xfrm>
                  <a:off x="11777273" y="2143594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836" name="Flowchart: Collate 835">
                    <a:extLst>
                      <a:ext uri="{FF2B5EF4-FFF2-40B4-BE49-F238E27FC236}">
                        <a16:creationId xmlns:a16="http://schemas.microsoft.com/office/drawing/2014/main" id="{4F1F52AA-9EBB-4713-A574-C34327D1098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7" name="Flowchart: Collate 836">
                    <a:extLst>
                      <a:ext uri="{FF2B5EF4-FFF2-40B4-BE49-F238E27FC236}">
                        <a16:creationId xmlns:a16="http://schemas.microsoft.com/office/drawing/2014/main" id="{005DA7BD-F2D5-495E-9C10-4679219C0A0D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8" name="Quad Arrow 559">
                    <a:extLst>
                      <a:ext uri="{FF2B5EF4-FFF2-40B4-BE49-F238E27FC236}">
                        <a16:creationId xmlns:a16="http://schemas.microsoft.com/office/drawing/2014/main" id="{1AD9629A-607A-4CF0-84F0-5C42CAAE8D92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33" name="Diamond 832">
                  <a:extLst>
                    <a:ext uri="{FF2B5EF4-FFF2-40B4-BE49-F238E27FC236}">
                      <a16:creationId xmlns:a16="http://schemas.microsoft.com/office/drawing/2014/main" id="{59C16143-5C15-44BD-B5D0-0B3EED8480BD}"/>
                    </a:ext>
                  </a:extLst>
                </p:cNvPr>
                <p:cNvSpPr/>
                <p:nvPr/>
              </p:nvSpPr>
              <p:spPr>
                <a:xfrm>
                  <a:off x="9144000" y="243840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4" name="Diamond 833">
                  <a:extLst>
                    <a:ext uri="{FF2B5EF4-FFF2-40B4-BE49-F238E27FC236}">
                      <a16:creationId xmlns:a16="http://schemas.microsoft.com/office/drawing/2014/main" id="{A0F59D94-A8C6-42BB-ADF3-CBF9C161CFD5}"/>
                    </a:ext>
                  </a:extLst>
                </p:cNvPr>
                <p:cNvSpPr/>
                <p:nvPr/>
              </p:nvSpPr>
              <p:spPr>
                <a:xfrm>
                  <a:off x="10347960" y="242316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5" name="Diamond 834">
                  <a:extLst>
                    <a:ext uri="{FF2B5EF4-FFF2-40B4-BE49-F238E27FC236}">
                      <a16:creationId xmlns:a16="http://schemas.microsoft.com/office/drawing/2014/main" id="{83C730E7-F73C-447D-B33D-4DFB10CAB175}"/>
                    </a:ext>
                  </a:extLst>
                </p:cNvPr>
                <p:cNvSpPr/>
                <p:nvPr/>
              </p:nvSpPr>
              <p:spPr>
                <a:xfrm>
                  <a:off x="11536680" y="237744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9" name="Group 140">
                <a:extLst>
                  <a:ext uri="{FF2B5EF4-FFF2-40B4-BE49-F238E27FC236}">
                    <a16:creationId xmlns:a16="http://schemas.microsoft.com/office/drawing/2014/main" id="{E6A11910-A766-41AB-B171-3846B4DB0540}"/>
                  </a:ext>
                </a:extLst>
              </p:cNvPr>
              <p:cNvGrpSpPr/>
              <p:nvPr/>
            </p:nvGrpSpPr>
            <p:grpSpPr>
              <a:xfrm>
                <a:off x="1405328" y="5106650"/>
                <a:ext cx="2057400" cy="439712"/>
                <a:chOff x="8207301" y="2136098"/>
                <a:chExt cx="4701747" cy="988103"/>
              </a:xfrm>
            </p:grpSpPr>
            <p:grpSp>
              <p:nvGrpSpPr>
                <p:cNvPr id="810" name="Group 118">
                  <a:extLst>
                    <a:ext uri="{FF2B5EF4-FFF2-40B4-BE49-F238E27FC236}">
                      <a16:creationId xmlns:a16="http://schemas.microsoft.com/office/drawing/2014/main" id="{5AAD8E17-64A5-4748-86F8-9935ED1A82F6}"/>
                    </a:ext>
                  </a:extLst>
                </p:cNvPr>
                <p:cNvGrpSpPr/>
                <p:nvPr/>
              </p:nvGrpSpPr>
              <p:grpSpPr>
                <a:xfrm>
                  <a:off x="8207301" y="2165657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826" name="Flowchart: Collate 825">
                    <a:extLst>
                      <a:ext uri="{FF2B5EF4-FFF2-40B4-BE49-F238E27FC236}">
                        <a16:creationId xmlns:a16="http://schemas.microsoft.com/office/drawing/2014/main" id="{AEF7AE8D-4990-439C-80A9-03D7A5170F5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7" name="Flowchart: Collate 826">
                    <a:extLst>
                      <a:ext uri="{FF2B5EF4-FFF2-40B4-BE49-F238E27FC236}">
                        <a16:creationId xmlns:a16="http://schemas.microsoft.com/office/drawing/2014/main" id="{39C29215-B271-4B55-A8BF-89D58A16D8AE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8" name="Quad Arrow 549">
                    <a:extLst>
                      <a:ext uri="{FF2B5EF4-FFF2-40B4-BE49-F238E27FC236}">
                        <a16:creationId xmlns:a16="http://schemas.microsoft.com/office/drawing/2014/main" id="{C00295DB-6834-4836-8A14-8BA269401614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1" name="Group 124">
                  <a:extLst>
                    <a:ext uri="{FF2B5EF4-FFF2-40B4-BE49-F238E27FC236}">
                      <a16:creationId xmlns:a16="http://schemas.microsoft.com/office/drawing/2014/main" id="{E91630C8-BF0B-4219-9CA1-58E7235B4C24}"/>
                    </a:ext>
                  </a:extLst>
                </p:cNvPr>
                <p:cNvGrpSpPr/>
                <p:nvPr/>
              </p:nvGrpSpPr>
              <p:grpSpPr>
                <a:xfrm>
                  <a:off x="9386341" y="2136098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823" name="Flowchart: Collate 822">
                    <a:extLst>
                      <a:ext uri="{FF2B5EF4-FFF2-40B4-BE49-F238E27FC236}">
                        <a16:creationId xmlns:a16="http://schemas.microsoft.com/office/drawing/2014/main" id="{E7AAE47F-280E-4624-8CB6-40892BE115C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4" name="Flowchart: Collate 823">
                    <a:extLst>
                      <a:ext uri="{FF2B5EF4-FFF2-40B4-BE49-F238E27FC236}">
                        <a16:creationId xmlns:a16="http://schemas.microsoft.com/office/drawing/2014/main" id="{80BC61D3-A087-4FE0-BF5D-B0222DD46120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5" name="Quad Arrow 546">
                    <a:extLst>
                      <a:ext uri="{FF2B5EF4-FFF2-40B4-BE49-F238E27FC236}">
                        <a16:creationId xmlns:a16="http://schemas.microsoft.com/office/drawing/2014/main" id="{0C03637F-D89C-4944-A289-5DF828BCD9C8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2" name="Group 128">
                  <a:extLst>
                    <a:ext uri="{FF2B5EF4-FFF2-40B4-BE49-F238E27FC236}">
                      <a16:creationId xmlns:a16="http://schemas.microsoft.com/office/drawing/2014/main" id="{BB03E1B7-0D5A-4243-893D-AA0048FFD56C}"/>
                    </a:ext>
                  </a:extLst>
                </p:cNvPr>
                <p:cNvGrpSpPr/>
                <p:nvPr/>
              </p:nvGrpSpPr>
              <p:grpSpPr>
                <a:xfrm>
                  <a:off x="10581807" y="2139846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820" name="Flowchart: Collate 819">
                    <a:extLst>
                      <a:ext uri="{FF2B5EF4-FFF2-40B4-BE49-F238E27FC236}">
                        <a16:creationId xmlns:a16="http://schemas.microsoft.com/office/drawing/2014/main" id="{418CEA12-2EC7-4AC5-9B89-72253ED1130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1" name="Flowchart: Collate 820">
                    <a:extLst>
                      <a:ext uri="{FF2B5EF4-FFF2-40B4-BE49-F238E27FC236}">
                        <a16:creationId xmlns:a16="http://schemas.microsoft.com/office/drawing/2014/main" id="{C32CE669-0814-445F-8DE8-92849A56B4C3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2" name="Quad Arrow 543">
                    <a:extLst>
                      <a:ext uri="{FF2B5EF4-FFF2-40B4-BE49-F238E27FC236}">
                        <a16:creationId xmlns:a16="http://schemas.microsoft.com/office/drawing/2014/main" id="{684F4513-CFA4-4DD2-8B22-9581C24083DD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3" name="Group 132">
                  <a:extLst>
                    <a:ext uri="{FF2B5EF4-FFF2-40B4-BE49-F238E27FC236}">
                      <a16:creationId xmlns:a16="http://schemas.microsoft.com/office/drawing/2014/main" id="{097A22A8-CAB2-49DF-B3C7-7AEFA21C17D5}"/>
                    </a:ext>
                  </a:extLst>
                </p:cNvPr>
                <p:cNvGrpSpPr/>
                <p:nvPr/>
              </p:nvGrpSpPr>
              <p:grpSpPr>
                <a:xfrm>
                  <a:off x="11777273" y="2143594"/>
                  <a:ext cx="1131775" cy="958544"/>
                  <a:chOff x="8560254" y="2497413"/>
                  <a:chExt cx="1167491" cy="1220148"/>
                </a:xfrm>
              </p:grpSpPr>
              <p:sp>
                <p:nvSpPr>
                  <p:cNvPr id="817" name="Flowchart: Collate 816">
                    <a:extLst>
                      <a:ext uri="{FF2B5EF4-FFF2-40B4-BE49-F238E27FC236}">
                        <a16:creationId xmlns:a16="http://schemas.microsoft.com/office/drawing/2014/main" id="{75A429A5-E66A-4EF6-B9B2-58DBF64F733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10599" y="2542383"/>
                    <a:ext cx="1066801" cy="1167491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8" name="Flowchart: Collate 817">
                    <a:extLst>
                      <a:ext uri="{FF2B5EF4-FFF2-40B4-BE49-F238E27FC236}">
                        <a16:creationId xmlns:a16="http://schemas.microsoft.com/office/drawing/2014/main" id="{2FB1846A-6648-48C1-8C2E-7617C669E048}"/>
                      </a:ext>
                    </a:extLst>
                  </p:cNvPr>
                  <p:cNvSpPr/>
                  <p:nvPr/>
                </p:nvSpPr>
                <p:spPr>
                  <a:xfrm>
                    <a:off x="8718030" y="2497413"/>
                    <a:ext cx="845696" cy="1220148"/>
                  </a:xfrm>
                  <a:prstGeom prst="flowChartCollat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9" name="Quad Arrow 540">
                    <a:extLst>
                      <a:ext uri="{FF2B5EF4-FFF2-40B4-BE49-F238E27FC236}">
                        <a16:creationId xmlns:a16="http://schemas.microsoft.com/office/drawing/2014/main" id="{22F97070-17DC-49A0-9167-E768C087BCB5}"/>
                      </a:ext>
                    </a:extLst>
                  </p:cNvPr>
                  <p:cNvSpPr/>
                  <p:nvPr/>
                </p:nvSpPr>
                <p:spPr>
                  <a:xfrm>
                    <a:off x="8763000" y="2743200"/>
                    <a:ext cx="762000" cy="7620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14" name="Diamond 813">
                  <a:extLst>
                    <a:ext uri="{FF2B5EF4-FFF2-40B4-BE49-F238E27FC236}">
                      <a16:creationId xmlns:a16="http://schemas.microsoft.com/office/drawing/2014/main" id="{8E36DD42-71AF-4C98-A481-25616DF58E95}"/>
                    </a:ext>
                  </a:extLst>
                </p:cNvPr>
                <p:cNvSpPr/>
                <p:nvPr/>
              </p:nvSpPr>
              <p:spPr>
                <a:xfrm>
                  <a:off x="9144000" y="243840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5" name="Diamond 814">
                  <a:extLst>
                    <a:ext uri="{FF2B5EF4-FFF2-40B4-BE49-F238E27FC236}">
                      <a16:creationId xmlns:a16="http://schemas.microsoft.com/office/drawing/2014/main" id="{E66F73B6-9CC9-4E9B-93F6-ABDB9393D09B}"/>
                    </a:ext>
                  </a:extLst>
                </p:cNvPr>
                <p:cNvSpPr/>
                <p:nvPr/>
              </p:nvSpPr>
              <p:spPr>
                <a:xfrm>
                  <a:off x="10347960" y="242316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6" name="Diamond 815">
                  <a:extLst>
                    <a:ext uri="{FF2B5EF4-FFF2-40B4-BE49-F238E27FC236}">
                      <a16:creationId xmlns:a16="http://schemas.microsoft.com/office/drawing/2014/main" id="{F0C0AC1B-22B9-4768-B99F-444B1887936F}"/>
                    </a:ext>
                  </a:extLst>
                </p:cNvPr>
                <p:cNvSpPr/>
                <p:nvPr/>
              </p:nvSpPr>
              <p:spPr>
                <a:xfrm>
                  <a:off x="11536680" y="2377440"/>
                  <a:ext cx="426720" cy="457200"/>
                </a:xfrm>
                <a:prstGeom prst="diamond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83" name="Group 185">
              <a:extLst>
                <a:ext uri="{FF2B5EF4-FFF2-40B4-BE49-F238E27FC236}">
                  <a16:creationId xmlns:a16="http://schemas.microsoft.com/office/drawing/2014/main" id="{F449E2DA-3523-4433-A9DD-44BAEC6E8B38}"/>
                </a:ext>
              </a:extLst>
            </p:cNvPr>
            <p:cNvGrpSpPr/>
            <p:nvPr/>
          </p:nvGrpSpPr>
          <p:grpSpPr>
            <a:xfrm>
              <a:off x="609600" y="3834724"/>
              <a:ext cx="838200" cy="486932"/>
              <a:chOff x="228600" y="2158324"/>
              <a:chExt cx="838200" cy="486932"/>
            </a:xfrm>
          </p:grpSpPr>
          <p:grpSp>
            <p:nvGrpSpPr>
              <p:cNvPr id="784" name="Group 36">
                <a:extLst>
                  <a:ext uri="{FF2B5EF4-FFF2-40B4-BE49-F238E27FC236}">
                    <a16:creationId xmlns:a16="http://schemas.microsoft.com/office/drawing/2014/main" id="{FB1AE245-0A0F-4D14-AD38-033ED6C74785}"/>
                  </a:ext>
                </a:extLst>
              </p:cNvPr>
              <p:cNvGrpSpPr/>
              <p:nvPr/>
            </p:nvGrpSpPr>
            <p:grpSpPr>
              <a:xfrm>
                <a:off x="228600" y="2158324"/>
                <a:ext cx="838200" cy="486932"/>
                <a:chOff x="3874062" y="2228952"/>
                <a:chExt cx="2983938" cy="1733448"/>
              </a:xfrm>
            </p:grpSpPr>
            <p:sp>
              <p:nvSpPr>
                <p:cNvPr id="786" name="Round Same Side Corner Rectangle 506">
                  <a:extLst>
                    <a:ext uri="{FF2B5EF4-FFF2-40B4-BE49-F238E27FC236}">
                      <a16:creationId xmlns:a16="http://schemas.microsoft.com/office/drawing/2014/main" id="{8F4EE83F-C3B0-4630-9EAD-74B4CDD5B6D1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7" name="Block Arc 786">
                  <a:extLst>
                    <a:ext uri="{FF2B5EF4-FFF2-40B4-BE49-F238E27FC236}">
                      <a16:creationId xmlns:a16="http://schemas.microsoft.com/office/drawing/2014/main" id="{07CD0476-F57A-4161-9BDD-99B07CDAF826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8" name="Oval 787">
                  <a:extLst>
                    <a:ext uri="{FF2B5EF4-FFF2-40B4-BE49-F238E27FC236}">
                      <a16:creationId xmlns:a16="http://schemas.microsoft.com/office/drawing/2014/main" id="{D5675A8E-98FB-462D-8F1E-42165FB2B97E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9" name="Oval 788">
                  <a:extLst>
                    <a:ext uri="{FF2B5EF4-FFF2-40B4-BE49-F238E27FC236}">
                      <a16:creationId xmlns:a16="http://schemas.microsoft.com/office/drawing/2014/main" id="{0D1CEB2B-60E2-4408-A369-81C4FB8DCF55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0" name="Oval 789">
                  <a:extLst>
                    <a:ext uri="{FF2B5EF4-FFF2-40B4-BE49-F238E27FC236}">
                      <a16:creationId xmlns:a16="http://schemas.microsoft.com/office/drawing/2014/main" id="{86166105-297D-4FB2-B3CB-5FF6457B1DD8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1" name="Oval 790">
                  <a:extLst>
                    <a:ext uri="{FF2B5EF4-FFF2-40B4-BE49-F238E27FC236}">
                      <a16:creationId xmlns:a16="http://schemas.microsoft.com/office/drawing/2014/main" id="{84065C5C-4EED-4C74-8A29-0C2621F41315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A105F91A-3E56-466E-BCCA-106B966F15AB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7" name="Group 602">
            <a:extLst>
              <a:ext uri="{FF2B5EF4-FFF2-40B4-BE49-F238E27FC236}">
                <a16:creationId xmlns:a16="http://schemas.microsoft.com/office/drawing/2014/main" id="{C8E4DB66-EE19-42DF-8EDC-EA2C94E05A56}"/>
              </a:ext>
            </a:extLst>
          </p:cNvPr>
          <p:cNvGrpSpPr/>
          <p:nvPr/>
        </p:nvGrpSpPr>
        <p:grpSpPr>
          <a:xfrm>
            <a:off x="4521200" y="3237614"/>
            <a:ext cx="1574800" cy="3093734"/>
            <a:chOff x="381000" y="420466"/>
            <a:chExt cx="3540113" cy="5425343"/>
          </a:xfrm>
        </p:grpSpPr>
        <p:grpSp>
          <p:nvGrpSpPr>
            <p:cNvPr id="858" name="Group 181">
              <a:extLst>
                <a:ext uri="{FF2B5EF4-FFF2-40B4-BE49-F238E27FC236}">
                  <a16:creationId xmlns:a16="http://schemas.microsoft.com/office/drawing/2014/main" id="{C5F1C14B-40C7-47EE-AD19-9B37F90311AB}"/>
                </a:ext>
              </a:extLst>
            </p:cNvPr>
            <p:cNvGrpSpPr/>
            <p:nvPr/>
          </p:nvGrpSpPr>
          <p:grpSpPr>
            <a:xfrm>
              <a:off x="560446" y="420466"/>
              <a:ext cx="3360667" cy="5425343"/>
              <a:chOff x="560446" y="420466"/>
              <a:chExt cx="3360667" cy="5425343"/>
            </a:xfrm>
          </p:grpSpPr>
          <p:grpSp>
            <p:nvGrpSpPr>
              <p:cNvPr id="868" name="Group 173">
                <a:extLst>
                  <a:ext uri="{FF2B5EF4-FFF2-40B4-BE49-F238E27FC236}">
                    <a16:creationId xmlns:a16="http://schemas.microsoft.com/office/drawing/2014/main" id="{28F5C2BF-FBC1-4709-958E-8540607AF3F0}"/>
                  </a:ext>
                </a:extLst>
              </p:cNvPr>
              <p:cNvGrpSpPr/>
              <p:nvPr/>
            </p:nvGrpSpPr>
            <p:grpSpPr>
              <a:xfrm>
                <a:off x="2133600" y="5105400"/>
                <a:ext cx="783670" cy="664209"/>
                <a:chOff x="3864530" y="5516614"/>
                <a:chExt cx="1031368" cy="874149"/>
              </a:xfrm>
            </p:grpSpPr>
            <p:sp>
              <p:nvSpPr>
                <p:cNvPr id="935" name="Oval 934">
                  <a:extLst>
                    <a:ext uri="{FF2B5EF4-FFF2-40B4-BE49-F238E27FC236}">
                      <a16:creationId xmlns:a16="http://schemas.microsoft.com/office/drawing/2014/main" id="{98243925-06CD-44DB-916B-FE7226FEE29C}"/>
                    </a:ext>
                  </a:extLst>
                </p:cNvPr>
                <p:cNvSpPr/>
                <p:nvPr/>
              </p:nvSpPr>
              <p:spPr>
                <a:xfrm rot="2101605">
                  <a:off x="3864530" y="5516614"/>
                  <a:ext cx="1030210" cy="874149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6" name="Oval 935">
                  <a:extLst>
                    <a:ext uri="{FF2B5EF4-FFF2-40B4-BE49-F238E27FC236}">
                      <a16:creationId xmlns:a16="http://schemas.microsoft.com/office/drawing/2014/main" id="{A885FD69-9DE9-4E90-BAA0-DE89D9CF7D7A}"/>
                    </a:ext>
                  </a:extLst>
                </p:cNvPr>
                <p:cNvSpPr/>
                <p:nvPr/>
              </p:nvSpPr>
              <p:spPr>
                <a:xfrm>
                  <a:off x="4038600" y="5638800"/>
                  <a:ext cx="838200" cy="609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7" name="Moon 936">
                  <a:extLst>
                    <a:ext uri="{FF2B5EF4-FFF2-40B4-BE49-F238E27FC236}">
                      <a16:creationId xmlns:a16="http://schemas.microsoft.com/office/drawing/2014/main" id="{17A2865F-EAD2-461A-918D-9269C16CD994}"/>
                    </a:ext>
                  </a:extLst>
                </p:cNvPr>
                <p:cNvSpPr/>
                <p:nvPr/>
              </p:nvSpPr>
              <p:spPr>
                <a:xfrm rot="4319138">
                  <a:off x="4314905" y="5563212"/>
                  <a:ext cx="281239" cy="880746"/>
                </a:xfrm>
                <a:prstGeom prst="mo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9" name="Group 177">
                <a:extLst>
                  <a:ext uri="{FF2B5EF4-FFF2-40B4-BE49-F238E27FC236}">
                    <a16:creationId xmlns:a16="http://schemas.microsoft.com/office/drawing/2014/main" id="{A4694652-B6BF-45FB-959C-ABFE184B1B5B}"/>
                  </a:ext>
                </a:extLst>
              </p:cNvPr>
              <p:cNvGrpSpPr/>
              <p:nvPr/>
            </p:nvGrpSpPr>
            <p:grpSpPr>
              <a:xfrm flipH="1">
                <a:off x="1447800" y="5181600"/>
                <a:ext cx="783670" cy="664209"/>
                <a:chOff x="3864530" y="5516614"/>
                <a:chExt cx="1031368" cy="874149"/>
              </a:xfrm>
            </p:grpSpPr>
            <p:sp>
              <p:nvSpPr>
                <p:cNvPr id="932" name="Oval 931">
                  <a:extLst>
                    <a:ext uri="{FF2B5EF4-FFF2-40B4-BE49-F238E27FC236}">
                      <a16:creationId xmlns:a16="http://schemas.microsoft.com/office/drawing/2014/main" id="{0CDDA913-64CE-4251-9ED5-A3AED9E4291B}"/>
                    </a:ext>
                  </a:extLst>
                </p:cNvPr>
                <p:cNvSpPr/>
                <p:nvPr/>
              </p:nvSpPr>
              <p:spPr>
                <a:xfrm rot="2101605">
                  <a:off x="3864530" y="5516614"/>
                  <a:ext cx="1030210" cy="874149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3" name="Oval 932">
                  <a:extLst>
                    <a:ext uri="{FF2B5EF4-FFF2-40B4-BE49-F238E27FC236}">
                      <a16:creationId xmlns:a16="http://schemas.microsoft.com/office/drawing/2014/main" id="{2905E7A1-E24E-42CD-99ED-3AC8149346A8}"/>
                    </a:ext>
                  </a:extLst>
                </p:cNvPr>
                <p:cNvSpPr/>
                <p:nvPr/>
              </p:nvSpPr>
              <p:spPr>
                <a:xfrm>
                  <a:off x="4038600" y="5638800"/>
                  <a:ext cx="838200" cy="609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4" name="Moon 933">
                  <a:extLst>
                    <a:ext uri="{FF2B5EF4-FFF2-40B4-BE49-F238E27FC236}">
                      <a16:creationId xmlns:a16="http://schemas.microsoft.com/office/drawing/2014/main" id="{F8717845-9843-47E1-97D5-645A87F49330}"/>
                    </a:ext>
                  </a:extLst>
                </p:cNvPr>
                <p:cNvSpPr/>
                <p:nvPr/>
              </p:nvSpPr>
              <p:spPr>
                <a:xfrm rot="4319138">
                  <a:off x="4314905" y="5563212"/>
                  <a:ext cx="281239" cy="880746"/>
                </a:xfrm>
                <a:prstGeom prst="mo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0" name="Group 165">
                <a:extLst>
                  <a:ext uri="{FF2B5EF4-FFF2-40B4-BE49-F238E27FC236}">
                    <a16:creationId xmlns:a16="http://schemas.microsoft.com/office/drawing/2014/main" id="{A24E27CC-CEAB-465C-B14F-3EA2AD202180}"/>
                  </a:ext>
                </a:extLst>
              </p:cNvPr>
              <p:cNvGrpSpPr/>
              <p:nvPr/>
            </p:nvGrpSpPr>
            <p:grpSpPr>
              <a:xfrm>
                <a:off x="560446" y="420466"/>
                <a:ext cx="3360667" cy="4965982"/>
                <a:chOff x="560446" y="420466"/>
                <a:chExt cx="3360667" cy="4965982"/>
              </a:xfrm>
            </p:grpSpPr>
            <p:sp>
              <p:nvSpPr>
                <p:cNvPr id="871" name="Rounded Rectangle 435">
                  <a:extLst>
                    <a:ext uri="{FF2B5EF4-FFF2-40B4-BE49-F238E27FC236}">
                      <a16:creationId xmlns:a16="http://schemas.microsoft.com/office/drawing/2014/main" id="{196C24DF-47AB-49BB-8463-3A1A131F0BCD}"/>
                    </a:ext>
                  </a:extLst>
                </p:cNvPr>
                <p:cNvSpPr/>
                <p:nvPr/>
              </p:nvSpPr>
              <p:spPr>
                <a:xfrm>
                  <a:off x="838200" y="1371600"/>
                  <a:ext cx="2667000" cy="2362200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2" name="Oval 2">
                  <a:extLst>
                    <a:ext uri="{FF2B5EF4-FFF2-40B4-BE49-F238E27FC236}">
                      <a16:creationId xmlns:a16="http://schemas.microsoft.com/office/drawing/2014/main" id="{4F160995-F10A-4F9C-A8B8-D26E7AD381C9}"/>
                    </a:ext>
                  </a:extLst>
                </p:cNvPr>
                <p:cNvSpPr/>
                <p:nvPr/>
              </p:nvSpPr>
              <p:spPr>
                <a:xfrm rot="3435232" flipH="1">
                  <a:off x="2829629" y="3776238"/>
                  <a:ext cx="702478" cy="7701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3" name="Oval 3">
                  <a:extLst>
                    <a:ext uri="{FF2B5EF4-FFF2-40B4-BE49-F238E27FC236}">
                      <a16:creationId xmlns:a16="http://schemas.microsoft.com/office/drawing/2014/main" id="{5F6ED734-38C7-4596-A130-7568A3EB8848}"/>
                    </a:ext>
                  </a:extLst>
                </p:cNvPr>
                <p:cNvSpPr/>
                <p:nvPr/>
              </p:nvSpPr>
              <p:spPr>
                <a:xfrm rot="18164768">
                  <a:off x="924630" y="3776238"/>
                  <a:ext cx="702478" cy="7701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4" name="Trapezoid 873">
                  <a:extLst>
                    <a:ext uri="{FF2B5EF4-FFF2-40B4-BE49-F238E27FC236}">
                      <a16:creationId xmlns:a16="http://schemas.microsoft.com/office/drawing/2014/main" id="{FEA85FB4-2E2F-4A9A-B5C1-6586DF8CD683}"/>
                    </a:ext>
                  </a:extLst>
                </p:cNvPr>
                <p:cNvSpPr/>
                <p:nvPr/>
              </p:nvSpPr>
              <p:spPr>
                <a:xfrm>
                  <a:off x="1380126" y="2998024"/>
                  <a:ext cx="1648336" cy="2388424"/>
                </a:xfrm>
                <a:prstGeom prst="trapezoid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5" name="Trapezoid 874">
                  <a:extLst>
                    <a:ext uri="{FF2B5EF4-FFF2-40B4-BE49-F238E27FC236}">
                      <a16:creationId xmlns:a16="http://schemas.microsoft.com/office/drawing/2014/main" id="{20C4A8C0-AAE7-4591-8179-AACD3F57C6FF}"/>
                    </a:ext>
                  </a:extLst>
                </p:cNvPr>
                <p:cNvSpPr/>
                <p:nvPr/>
              </p:nvSpPr>
              <p:spPr>
                <a:xfrm rot="20676161" flipH="1">
                  <a:off x="2449995" y="2425936"/>
                  <a:ext cx="917342" cy="1778506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6" name="Trapezoid 875">
                  <a:extLst>
                    <a:ext uri="{FF2B5EF4-FFF2-40B4-BE49-F238E27FC236}">
                      <a16:creationId xmlns:a16="http://schemas.microsoft.com/office/drawing/2014/main" id="{3A6461E9-57BF-48F1-8F76-38C91EF49643}"/>
                    </a:ext>
                  </a:extLst>
                </p:cNvPr>
                <p:cNvSpPr/>
                <p:nvPr/>
              </p:nvSpPr>
              <p:spPr>
                <a:xfrm rot="996339">
                  <a:off x="1023509" y="2480168"/>
                  <a:ext cx="976135" cy="1720839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7" name="Trapezoid 876">
                  <a:extLst>
                    <a:ext uri="{FF2B5EF4-FFF2-40B4-BE49-F238E27FC236}">
                      <a16:creationId xmlns:a16="http://schemas.microsoft.com/office/drawing/2014/main" id="{144FD44F-9486-48A6-90D9-F4D529B8CB08}"/>
                    </a:ext>
                  </a:extLst>
                </p:cNvPr>
                <p:cNvSpPr/>
                <p:nvPr/>
              </p:nvSpPr>
              <p:spPr>
                <a:xfrm>
                  <a:off x="1380126" y="2717033"/>
                  <a:ext cx="1648336" cy="2388424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8" name="Oval 877">
                  <a:extLst>
                    <a:ext uri="{FF2B5EF4-FFF2-40B4-BE49-F238E27FC236}">
                      <a16:creationId xmlns:a16="http://schemas.microsoft.com/office/drawing/2014/main" id="{8ADEFC6B-B568-42C4-9628-4E7E967E63DC}"/>
                    </a:ext>
                  </a:extLst>
                </p:cNvPr>
                <p:cNvSpPr/>
                <p:nvPr/>
              </p:nvSpPr>
              <p:spPr>
                <a:xfrm>
                  <a:off x="1792210" y="2155051"/>
                  <a:ext cx="824168" cy="84297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9" name="Oval 13">
                  <a:extLst>
                    <a:ext uri="{FF2B5EF4-FFF2-40B4-BE49-F238E27FC236}">
                      <a16:creationId xmlns:a16="http://schemas.microsoft.com/office/drawing/2014/main" id="{AF285669-AD54-41ED-9418-DB892A01DC0C}"/>
                    </a:ext>
                  </a:extLst>
                </p:cNvPr>
                <p:cNvSpPr/>
                <p:nvPr/>
              </p:nvSpPr>
              <p:spPr>
                <a:xfrm>
                  <a:off x="1174084" y="890591"/>
                  <a:ext cx="2060420" cy="1966937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0" name="Round Diagonal Corner Rectangle 444">
                  <a:extLst>
                    <a:ext uri="{FF2B5EF4-FFF2-40B4-BE49-F238E27FC236}">
                      <a16:creationId xmlns:a16="http://schemas.microsoft.com/office/drawing/2014/main" id="{1E88E5F6-71D8-44FE-9F13-18529C8F651B}"/>
                    </a:ext>
                  </a:extLst>
                </p:cNvPr>
                <p:cNvSpPr/>
                <p:nvPr/>
              </p:nvSpPr>
              <p:spPr>
                <a:xfrm rot="2884430">
                  <a:off x="1952439" y="909506"/>
                  <a:ext cx="1425463" cy="771072"/>
                </a:xfrm>
                <a:prstGeom prst="round2DiagRect">
                  <a:avLst>
                    <a:gd name="adj1" fmla="val 50000"/>
                    <a:gd name="adj2" fmla="val 13374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1" name="Round Diagonal Corner Rectangle 445">
                  <a:extLst>
                    <a:ext uri="{FF2B5EF4-FFF2-40B4-BE49-F238E27FC236}">
                      <a16:creationId xmlns:a16="http://schemas.microsoft.com/office/drawing/2014/main" id="{BB677CF3-F98D-40E3-9198-E2D00CC55EFC}"/>
                    </a:ext>
                  </a:extLst>
                </p:cNvPr>
                <p:cNvSpPr/>
                <p:nvPr/>
              </p:nvSpPr>
              <p:spPr>
                <a:xfrm>
                  <a:off x="1066800" y="762000"/>
                  <a:ext cx="1447800" cy="990600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2" name="Trapezoid 881">
                  <a:extLst>
                    <a:ext uri="{FF2B5EF4-FFF2-40B4-BE49-F238E27FC236}">
                      <a16:creationId xmlns:a16="http://schemas.microsoft.com/office/drawing/2014/main" id="{EA0675FE-003A-4950-AFAE-72908F376563}"/>
                    </a:ext>
                  </a:extLst>
                </p:cNvPr>
                <p:cNvSpPr/>
                <p:nvPr/>
              </p:nvSpPr>
              <p:spPr>
                <a:xfrm rot="996339">
                  <a:off x="560446" y="1055798"/>
                  <a:ext cx="807082" cy="2403854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3" name="Trapezoid 882">
                  <a:extLst>
                    <a:ext uri="{FF2B5EF4-FFF2-40B4-BE49-F238E27FC236}">
                      <a16:creationId xmlns:a16="http://schemas.microsoft.com/office/drawing/2014/main" id="{F246CBE2-2025-4708-86BD-77E1F9DC5FFB}"/>
                    </a:ext>
                  </a:extLst>
                </p:cNvPr>
                <p:cNvSpPr/>
                <p:nvPr/>
              </p:nvSpPr>
              <p:spPr>
                <a:xfrm rot="20603661" flipH="1">
                  <a:off x="3114031" y="1136672"/>
                  <a:ext cx="807082" cy="2179705"/>
                </a:xfrm>
                <a:prstGeom prst="trapezoid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4" name="Chord 883">
                  <a:extLst>
                    <a:ext uri="{FF2B5EF4-FFF2-40B4-BE49-F238E27FC236}">
                      <a16:creationId xmlns:a16="http://schemas.microsoft.com/office/drawing/2014/main" id="{79BD42D7-C7B9-4FD2-8393-45BDF4E2DB5E}"/>
                    </a:ext>
                  </a:extLst>
                </p:cNvPr>
                <p:cNvSpPr/>
                <p:nvPr/>
              </p:nvSpPr>
              <p:spPr>
                <a:xfrm rot="11111887">
                  <a:off x="906039" y="420466"/>
                  <a:ext cx="2626723" cy="1616787"/>
                </a:xfrm>
                <a:prstGeom prst="chord">
                  <a:avLst>
                    <a:gd name="adj1" fmla="val 243305"/>
                    <a:gd name="adj2" fmla="val 9993495"/>
                  </a:avLst>
                </a:prstGeom>
                <a:solidFill>
                  <a:schemeClr val="bg2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5" name="Cross 884">
                  <a:extLst>
                    <a:ext uri="{FF2B5EF4-FFF2-40B4-BE49-F238E27FC236}">
                      <a16:creationId xmlns:a16="http://schemas.microsoft.com/office/drawing/2014/main" id="{F655313F-CE72-448F-8EB4-8A161D5C7D7B}"/>
                    </a:ext>
                  </a:extLst>
                </p:cNvPr>
                <p:cNvSpPr/>
                <p:nvPr/>
              </p:nvSpPr>
              <p:spPr>
                <a:xfrm>
                  <a:off x="838200" y="914400"/>
                  <a:ext cx="2667000" cy="533400"/>
                </a:xfrm>
                <a:prstGeom prst="plus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86" name="Group 119">
                  <a:extLst>
                    <a:ext uri="{FF2B5EF4-FFF2-40B4-BE49-F238E27FC236}">
                      <a16:creationId xmlns:a16="http://schemas.microsoft.com/office/drawing/2014/main" id="{631994F1-07AD-472A-BFDA-4F3667A0D6BB}"/>
                    </a:ext>
                  </a:extLst>
                </p:cNvPr>
                <p:cNvGrpSpPr/>
                <p:nvPr/>
              </p:nvGrpSpPr>
              <p:grpSpPr>
                <a:xfrm>
                  <a:off x="1219200" y="914400"/>
                  <a:ext cx="1983698" cy="644577"/>
                  <a:chOff x="3352800" y="5486400"/>
                  <a:chExt cx="3429000" cy="838200"/>
                </a:xfrm>
              </p:grpSpPr>
              <p:grpSp>
                <p:nvGrpSpPr>
                  <p:cNvPr id="920" name="Group 109">
                    <a:extLst>
                      <a:ext uri="{FF2B5EF4-FFF2-40B4-BE49-F238E27FC236}">
                        <a16:creationId xmlns:a16="http://schemas.microsoft.com/office/drawing/2014/main" id="{7C24A071-54E4-47AE-85E4-465168C21ACA}"/>
                      </a:ext>
                    </a:extLst>
                  </p:cNvPr>
                  <p:cNvGrpSpPr/>
                  <p:nvPr/>
                </p:nvGrpSpPr>
                <p:grpSpPr>
                  <a:xfrm>
                    <a:off x="3352800" y="5486400"/>
                    <a:ext cx="914400" cy="838200"/>
                    <a:chOff x="3352800" y="5486400"/>
                    <a:chExt cx="914400" cy="838200"/>
                  </a:xfrm>
                </p:grpSpPr>
                <p:sp>
                  <p:nvSpPr>
                    <p:cNvPr id="930" name="Quad Arrow 494">
                      <a:extLst>
                        <a:ext uri="{FF2B5EF4-FFF2-40B4-BE49-F238E27FC236}">
                          <a16:creationId xmlns:a16="http://schemas.microsoft.com/office/drawing/2014/main" id="{20BE4F1D-F8DC-47AC-B85E-49A6ED7E59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800" y="5486400"/>
                      <a:ext cx="914400" cy="838200"/>
                    </a:xfrm>
                    <a:prstGeom prst="quadArrow">
                      <a:avLst>
                        <a:gd name="adj1" fmla="val 6255"/>
                        <a:gd name="adj2" fmla="val 22500"/>
                        <a:gd name="adj3" fmla="val 22500"/>
                      </a:avLst>
                    </a:prstGeom>
                    <a:solidFill>
                      <a:srgbClr val="E5B875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31" name="Rounded Rectangle 495">
                      <a:extLst>
                        <a:ext uri="{FF2B5EF4-FFF2-40B4-BE49-F238E27FC236}">
                          <a16:creationId xmlns:a16="http://schemas.microsoft.com/office/drawing/2014/main" id="{F8F9EAD0-46DC-4036-84E3-4F372BF549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091" y="5738734"/>
                      <a:ext cx="304800" cy="30480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21" name="Group 110">
                    <a:extLst>
                      <a:ext uri="{FF2B5EF4-FFF2-40B4-BE49-F238E27FC236}">
                        <a16:creationId xmlns:a16="http://schemas.microsoft.com/office/drawing/2014/main" id="{BD61242A-7F2D-41D7-8D66-1E11DA8A5431}"/>
                      </a:ext>
                    </a:extLst>
                  </p:cNvPr>
                  <p:cNvGrpSpPr/>
                  <p:nvPr/>
                </p:nvGrpSpPr>
                <p:grpSpPr>
                  <a:xfrm>
                    <a:off x="4191000" y="5486400"/>
                    <a:ext cx="914400" cy="838200"/>
                    <a:chOff x="3352800" y="5486400"/>
                    <a:chExt cx="914400" cy="838200"/>
                  </a:xfrm>
                </p:grpSpPr>
                <p:sp>
                  <p:nvSpPr>
                    <p:cNvPr id="928" name="Quad Arrow 492">
                      <a:extLst>
                        <a:ext uri="{FF2B5EF4-FFF2-40B4-BE49-F238E27FC236}">
                          <a16:creationId xmlns:a16="http://schemas.microsoft.com/office/drawing/2014/main" id="{DD009C4A-1E36-454E-8E51-D85C05756F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800" y="5486400"/>
                      <a:ext cx="914400" cy="838200"/>
                    </a:xfrm>
                    <a:prstGeom prst="quadArrow">
                      <a:avLst>
                        <a:gd name="adj1" fmla="val 6255"/>
                        <a:gd name="adj2" fmla="val 22500"/>
                        <a:gd name="adj3" fmla="val 22500"/>
                      </a:avLst>
                    </a:prstGeom>
                    <a:solidFill>
                      <a:srgbClr val="E5B875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9" name="Rounded Rectangle 493">
                      <a:extLst>
                        <a:ext uri="{FF2B5EF4-FFF2-40B4-BE49-F238E27FC236}">
                          <a16:creationId xmlns:a16="http://schemas.microsoft.com/office/drawing/2014/main" id="{235A0CD7-695F-450F-8605-C44FEE44DF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091" y="5738734"/>
                      <a:ext cx="304800" cy="30480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22" name="Group 113">
                    <a:extLst>
                      <a:ext uri="{FF2B5EF4-FFF2-40B4-BE49-F238E27FC236}">
                        <a16:creationId xmlns:a16="http://schemas.microsoft.com/office/drawing/2014/main" id="{9EA683FD-8906-4762-9A04-0198E06AC497}"/>
                      </a:ext>
                    </a:extLst>
                  </p:cNvPr>
                  <p:cNvGrpSpPr/>
                  <p:nvPr/>
                </p:nvGrpSpPr>
                <p:grpSpPr>
                  <a:xfrm>
                    <a:off x="5029200" y="5486400"/>
                    <a:ext cx="914400" cy="838200"/>
                    <a:chOff x="3352800" y="5486400"/>
                    <a:chExt cx="914400" cy="838200"/>
                  </a:xfrm>
                </p:grpSpPr>
                <p:sp>
                  <p:nvSpPr>
                    <p:cNvPr id="926" name="Quad Arrow 490">
                      <a:extLst>
                        <a:ext uri="{FF2B5EF4-FFF2-40B4-BE49-F238E27FC236}">
                          <a16:creationId xmlns:a16="http://schemas.microsoft.com/office/drawing/2014/main" id="{76D5482F-377E-43C8-8BDB-FB37A79D95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800" y="5486400"/>
                      <a:ext cx="914400" cy="838200"/>
                    </a:xfrm>
                    <a:prstGeom prst="quadArrow">
                      <a:avLst>
                        <a:gd name="adj1" fmla="val 6255"/>
                        <a:gd name="adj2" fmla="val 22500"/>
                        <a:gd name="adj3" fmla="val 22500"/>
                      </a:avLst>
                    </a:prstGeom>
                    <a:solidFill>
                      <a:srgbClr val="E5B875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7" name="Rounded Rectangle 491">
                      <a:extLst>
                        <a:ext uri="{FF2B5EF4-FFF2-40B4-BE49-F238E27FC236}">
                          <a16:creationId xmlns:a16="http://schemas.microsoft.com/office/drawing/2014/main" id="{B8DFD406-0EF2-4536-9AAD-23020BE14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091" y="5738734"/>
                      <a:ext cx="304800" cy="30480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23" name="Group 116">
                    <a:extLst>
                      <a:ext uri="{FF2B5EF4-FFF2-40B4-BE49-F238E27FC236}">
                        <a16:creationId xmlns:a16="http://schemas.microsoft.com/office/drawing/2014/main" id="{E1EABA45-20C2-4CF0-A6CB-75066626CF04}"/>
                      </a:ext>
                    </a:extLst>
                  </p:cNvPr>
                  <p:cNvGrpSpPr/>
                  <p:nvPr/>
                </p:nvGrpSpPr>
                <p:grpSpPr>
                  <a:xfrm>
                    <a:off x="5867400" y="5486400"/>
                    <a:ext cx="914400" cy="838200"/>
                    <a:chOff x="3352800" y="5486400"/>
                    <a:chExt cx="914400" cy="838200"/>
                  </a:xfrm>
                </p:grpSpPr>
                <p:sp>
                  <p:nvSpPr>
                    <p:cNvPr id="924" name="Quad Arrow 488">
                      <a:extLst>
                        <a:ext uri="{FF2B5EF4-FFF2-40B4-BE49-F238E27FC236}">
                          <a16:creationId xmlns:a16="http://schemas.microsoft.com/office/drawing/2014/main" id="{8A7FE6BB-23FC-479F-A358-ED5999C397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2800" y="5486400"/>
                      <a:ext cx="914400" cy="838200"/>
                    </a:xfrm>
                    <a:prstGeom prst="quadArrow">
                      <a:avLst>
                        <a:gd name="adj1" fmla="val 6255"/>
                        <a:gd name="adj2" fmla="val 22500"/>
                        <a:gd name="adj3" fmla="val 22500"/>
                      </a:avLst>
                    </a:prstGeom>
                    <a:solidFill>
                      <a:srgbClr val="E5B875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5" name="Rounded Rectangle 489">
                      <a:extLst>
                        <a:ext uri="{FF2B5EF4-FFF2-40B4-BE49-F238E27FC236}">
                          <a16:creationId xmlns:a16="http://schemas.microsoft.com/office/drawing/2014/main" id="{A206ABCD-CEAA-4713-8525-89F85A88BD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091" y="5738734"/>
                      <a:ext cx="304800" cy="30480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7" name="Group 134">
                  <a:extLst>
                    <a:ext uri="{FF2B5EF4-FFF2-40B4-BE49-F238E27FC236}">
                      <a16:creationId xmlns:a16="http://schemas.microsoft.com/office/drawing/2014/main" id="{5FF54AE1-F904-421B-B73E-6EC1FC370DD4}"/>
                    </a:ext>
                  </a:extLst>
                </p:cNvPr>
                <p:cNvGrpSpPr/>
                <p:nvPr/>
              </p:nvGrpSpPr>
              <p:grpSpPr>
                <a:xfrm rot="17163614">
                  <a:off x="297833" y="3730952"/>
                  <a:ext cx="2514600" cy="609600"/>
                  <a:chOff x="3124200" y="5715000"/>
                  <a:chExt cx="2514600" cy="609600"/>
                </a:xfrm>
              </p:grpSpPr>
              <p:sp>
                <p:nvSpPr>
                  <p:cNvPr id="906" name="Rounded Rectangle 470">
                    <a:extLst>
                      <a:ext uri="{FF2B5EF4-FFF2-40B4-BE49-F238E27FC236}">
                        <a16:creationId xmlns:a16="http://schemas.microsoft.com/office/drawing/2014/main" id="{047A0F3C-7C72-4296-AFB6-850DC381493B}"/>
                      </a:ext>
                    </a:extLst>
                  </p:cNvPr>
                  <p:cNvSpPr/>
                  <p:nvPr/>
                </p:nvSpPr>
                <p:spPr>
                  <a:xfrm>
                    <a:off x="3124200" y="5715000"/>
                    <a:ext cx="2514600" cy="609600"/>
                  </a:xfrm>
                  <a:prstGeom prst="round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07" name="Group 120">
                    <a:extLst>
                      <a:ext uri="{FF2B5EF4-FFF2-40B4-BE49-F238E27FC236}">
                        <a16:creationId xmlns:a16="http://schemas.microsoft.com/office/drawing/2014/main" id="{4903C73C-967C-4331-8654-FE0BEB6015CB}"/>
                      </a:ext>
                    </a:extLst>
                  </p:cNvPr>
                  <p:cNvGrpSpPr/>
                  <p:nvPr/>
                </p:nvGrpSpPr>
                <p:grpSpPr>
                  <a:xfrm>
                    <a:off x="3200400" y="5715000"/>
                    <a:ext cx="2362200" cy="609599"/>
                    <a:chOff x="3352800" y="5486400"/>
                    <a:chExt cx="3429000" cy="838200"/>
                  </a:xfrm>
                </p:grpSpPr>
                <p:grpSp>
                  <p:nvGrpSpPr>
                    <p:cNvPr id="908" name="Group 109">
                      <a:extLst>
                        <a:ext uri="{FF2B5EF4-FFF2-40B4-BE49-F238E27FC236}">
                          <a16:creationId xmlns:a16="http://schemas.microsoft.com/office/drawing/2014/main" id="{75577543-9325-4D41-8B2E-DB2D200FF2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528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918" name="Quad Arrow 482">
                        <a:extLst>
                          <a:ext uri="{FF2B5EF4-FFF2-40B4-BE49-F238E27FC236}">
                            <a16:creationId xmlns:a16="http://schemas.microsoft.com/office/drawing/2014/main" id="{830896C3-C6B6-440C-B608-01BCA17C5B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9" name="Rounded Rectangle 483">
                        <a:extLst>
                          <a:ext uri="{FF2B5EF4-FFF2-40B4-BE49-F238E27FC236}">
                            <a16:creationId xmlns:a16="http://schemas.microsoft.com/office/drawing/2014/main" id="{BE0964ED-1F15-495E-8B45-127F239602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09" name="Group 110">
                      <a:extLst>
                        <a:ext uri="{FF2B5EF4-FFF2-40B4-BE49-F238E27FC236}">
                          <a16:creationId xmlns:a16="http://schemas.microsoft.com/office/drawing/2014/main" id="{210E9869-17D8-4057-A502-7CAEAC6690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910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916" name="Quad Arrow 480">
                        <a:extLst>
                          <a:ext uri="{FF2B5EF4-FFF2-40B4-BE49-F238E27FC236}">
                            <a16:creationId xmlns:a16="http://schemas.microsoft.com/office/drawing/2014/main" id="{1B0F5AFD-CDF6-45C1-8F00-ACC7F3DB6B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7" name="Rounded Rectangle 481">
                        <a:extLst>
                          <a:ext uri="{FF2B5EF4-FFF2-40B4-BE49-F238E27FC236}">
                            <a16:creationId xmlns:a16="http://schemas.microsoft.com/office/drawing/2014/main" id="{5712F746-2FE4-4FA2-B68B-0D13F93B60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10" name="Group 113">
                      <a:extLst>
                        <a:ext uri="{FF2B5EF4-FFF2-40B4-BE49-F238E27FC236}">
                          <a16:creationId xmlns:a16="http://schemas.microsoft.com/office/drawing/2014/main" id="{2975252B-A533-4FAF-81F2-CE5D96941B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92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914" name="Quad Arrow 478">
                        <a:extLst>
                          <a:ext uri="{FF2B5EF4-FFF2-40B4-BE49-F238E27FC236}">
                            <a16:creationId xmlns:a16="http://schemas.microsoft.com/office/drawing/2014/main" id="{94785C89-BFF1-4A67-BA56-9F1DD121A5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5" name="Rounded Rectangle 479">
                        <a:extLst>
                          <a:ext uri="{FF2B5EF4-FFF2-40B4-BE49-F238E27FC236}">
                            <a16:creationId xmlns:a16="http://schemas.microsoft.com/office/drawing/2014/main" id="{1307AAE2-0C95-444F-A899-BF544D7D01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11" name="Group 116">
                      <a:extLst>
                        <a:ext uri="{FF2B5EF4-FFF2-40B4-BE49-F238E27FC236}">
                          <a16:creationId xmlns:a16="http://schemas.microsoft.com/office/drawing/2014/main" id="{5BE6AD89-CD17-43FF-BA3E-A959B19208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674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912" name="Quad Arrow 476">
                        <a:extLst>
                          <a:ext uri="{FF2B5EF4-FFF2-40B4-BE49-F238E27FC236}">
                            <a16:creationId xmlns:a16="http://schemas.microsoft.com/office/drawing/2014/main" id="{A8309734-5EA0-40A7-BAFD-C311F2337E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3" name="Rounded Rectangle 477">
                        <a:extLst>
                          <a:ext uri="{FF2B5EF4-FFF2-40B4-BE49-F238E27FC236}">
                            <a16:creationId xmlns:a16="http://schemas.microsoft.com/office/drawing/2014/main" id="{63077610-9A86-4D49-930F-5E40A8BAB9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88" name="Group 135">
                  <a:extLst>
                    <a:ext uri="{FF2B5EF4-FFF2-40B4-BE49-F238E27FC236}">
                      <a16:creationId xmlns:a16="http://schemas.microsoft.com/office/drawing/2014/main" id="{62DE908E-4B68-4259-977A-0AE2055C4CD6}"/>
                    </a:ext>
                  </a:extLst>
                </p:cNvPr>
                <p:cNvGrpSpPr/>
                <p:nvPr/>
              </p:nvGrpSpPr>
              <p:grpSpPr>
                <a:xfrm rot="4436386" flipH="1">
                  <a:off x="1593233" y="3730952"/>
                  <a:ext cx="2514600" cy="609600"/>
                  <a:chOff x="3124200" y="5715000"/>
                  <a:chExt cx="2514600" cy="609600"/>
                </a:xfrm>
              </p:grpSpPr>
              <p:sp>
                <p:nvSpPr>
                  <p:cNvPr id="892" name="Rounded Rectangle 456">
                    <a:extLst>
                      <a:ext uri="{FF2B5EF4-FFF2-40B4-BE49-F238E27FC236}">
                        <a16:creationId xmlns:a16="http://schemas.microsoft.com/office/drawing/2014/main" id="{86C37B33-C89F-45FA-A47B-07C0C2DB0877}"/>
                      </a:ext>
                    </a:extLst>
                  </p:cNvPr>
                  <p:cNvSpPr/>
                  <p:nvPr/>
                </p:nvSpPr>
                <p:spPr>
                  <a:xfrm>
                    <a:off x="3124200" y="5715000"/>
                    <a:ext cx="2514600" cy="609600"/>
                  </a:xfrm>
                  <a:prstGeom prst="round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93" name="Group 120">
                    <a:extLst>
                      <a:ext uri="{FF2B5EF4-FFF2-40B4-BE49-F238E27FC236}">
                        <a16:creationId xmlns:a16="http://schemas.microsoft.com/office/drawing/2014/main" id="{E79E5855-FB52-4C35-8F54-194B4A0792CC}"/>
                      </a:ext>
                    </a:extLst>
                  </p:cNvPr>
                  <p:cNvGrpSpPr/>
                  <p:nvPr/>
                </p:nvGrpSpPr>
                <p:grpSpPr>
                  <a:xfrm>
                    <a:off x="3200400" y="5715000"/>
                    <a:ext cx="2362200" cy="609599"/>
                    <a:chOff x="3352800" y="5486400"/>
                    <a:chExt cx="3429000" cy="838200"/>
                  </a:xfrm>
                </p:grpSpPr>
                <p:grpSp>
                  <p:nvGrpSpPr>
                    <p:cNvPr id="894" name="Group 109">
                      <a:extLst>
                        <a:ext uri="{FF2B5EF4-FFF2-40B4-BE49-F238E27FC236}">
                          <a16:creationId xmlns:a16="http://schemas.microsoft.com/office/drawing/2014/main" id="{A8463D53-A092-4CEA-8E88-597E9FF239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528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904" name="Quad Arrow 468">
                        <a:extLst>
                          <a:ext uri="{FF2B5EF4-FFF2-40B4-BE49-F238E27FC236}">
                            <a16:creationId xmlns:a16="http://schemas.microsoft.com/office/drawing/2014/main" id="{5174B8B8-792A-4371-8A3D-CF4141120B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5" name="Rounded Rectangle 469">
                        <a:extLst>
                          <a:ext uri="{FF2B5EF4-FFF2-40B4-BE49-F238E27FC236}">
                            <a16:creationId xmlns:a16="http://schemas.microsoft.com/office/drawing/2014/main" id="{1C5A487C-12DB-4CFC-9753-344AEAC1F7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95" name="Group 110">
                      <a:extLst>
                        <a:ext uri="{FF2B5EF4-FFF2-40B4-BE49-F238E27FC236}">
                          <a16:creationId xmlns:a16="http://schemas.microsoft.com/office/drawing/2014/main" id="{015D5004-1114-4184-99CA-3978EFD853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910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902" name="Quad Arrow 466">
                        <a:extLst>
                          <a:ext uri="{FF2B5EF4-FFF2-40B4-BE49-F238E27FC236}">
                            <a16:creationId xmlns:a16="http://schemas.microsoft.com/office/drawing/2014/main" id="{C8CF41EB-33C7-4923-8DA6-7E65229309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3" name="Rounded Rectangle 467">
                        <a:extLst>
                          <a:ext uri="{FF2B5EF4-FFF2-40B4-BE49-F238E27FC236}">
                            <a16:creationId xmlns:a16="http://schemas.microsoft.com/office/drawing/2014/main" id="{7106515A-E305-46BE-AAE1-FF2DBDF658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96" name="Group 113">
                      <a:extLst>
                        <a:ext uri="{FF2B5EF4-FFF2-40B4-BE49-F238E27FC236}">
                          <a16:creationId xmlns:a16="http://schemas.microsoft.com/office/drawing/2014/main" id="{07CBAD3E-B45D-4F1B-A1CB-78910B3734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92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900" name="Quad Arrow 464">
                        <a:extLst>
                          <a:ext uri="{FF2B5EF4-FFF2-40B4-BE49-F238E27FC236}">
                            <a16:creationId xmlns:a16="http://schemas.microsoft.com/office/drawing/2014/main" id="{854DF544-C4D0-4E64-A7B0-3A1AB6447E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01" name="Rounded Rectangle 465">
                        <a:extLst>
                          <a:ext uri="{FF2B5EF4-FFF2-40B4-BE49-F238E27FC236}">
                            <a16:creationId xmlns:a16="http://schemas.microsoft.com/office/drawing/2014/main" id="{6E55E1D8-C45E-48B9-B487-2B5E0E30CB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97" name="Group 116">
                      <a:extLst>
                        <a:ext uri="{FF2B5EF4-FFF2-40B4-BE49-F238E27FC236}">
                          <a16:creationId xmlns:a16="http://schemas.microsoft.com/office/drawing/2014/main" id="{51CCB5F6-319F-4563-839E-D3A5C8717F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67400" y="5486400"/>
                      <a:ext cx="914400" cy="838200"/>
                      <a:chOff x="3352800" y="5486400"/>
                      <a:chExt cx="914400" cy="838200"/>
                    </a:xfrm>
                  </p:grpSpPr>
                  <p:sp>
                    <p:nvSpPr>
                      <p:cNvPr id="898" name="Quad Arrow 462">
                        <a:extLst>
                          <a:ext uri="{FF2B5EF4-FFF2-40B4-BE49-F238E27FC236}">
                            <a16:creationId xmlns:a16="http://schemas.microsoft.com/office/drawing/2014/main" id="{A7DB1405-2FEE-40F9-97B3-811F73F54B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2800" y="5486400"/>
                        <a:ext cx="914400" cy="838200"/>
                      </a:xfrm>
                      <a:prstGeom prst="quadArrow">
                        <a:avLst>
                          <a:gd name="adj1" fmla="val 6255"/>
                          <a:gd name="adj2" fmla="val 22500"/>
                          <a:gd name="adj3" fmla="val 22500"/>
                        </a:avLst>
                      </a:prstGeom>
                      <a:solidFill>
                        <a:srgbClr val="E5B875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9" name="Rounded Rectangle 463">
                        <a:extLst>
                          <a:ext uri="{FF2B5EF4-FFF2-40B4-BE49-F238E27FC236}">
                            <a16:creationId xmlns:a16="http://schemas.microsoft.com/office/drawing/2014/main" id="{01D39C72-8EB6-4C87-B8F1-F9C89A36B2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0091" y="5738734"/>
                        <a:ext cx="304800" cy="304800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89" name="Group 116">
                  <a:extLst>
                    <a:ext uri="{FF2B5EF4-FFF2-40B4-BE49-F238E27FC236}">
                      <a16:creationId xmlns:a16="http://schemas.microsoft.com/office/drawing/2014/main" id="{7F91D73B-5267-42ED-ACFF-7512C7439DF4}"/>
                    </a:ext>
                  </a:extLst>
                </p:cNvPr>
                <p:cNvGrpSpPr/>
                <p:nvPr/>
              </p:nvGrpSpPr>
              <p:grpSpPr>
                <a:xfrm rot="16200000">
                  <a:off x="1877856" y="3532344"/>
                  <a:ext cx="685800" cy="631512"/>
                  <a:chOff x="3352800" y="5486400"/>
                  <a:chExt cx="914400" cy="838200"/>
                </a:xfrm>
              </p:grpSpPr>
              <p:sp>
                <p:nvSpPr>
                  <p:cNvPr id="890" name="Quad Arrow 454">
                    <a:extLst>
                      <a:ext uri="{FF2B5EF4-FFF2-40B4-BE49-F238E27FC236}">
                        <a16:creationId xmlns:a16="http://schemas.microsoft.com/office/drawing/2014/main" id="{305CD30D-C6D6-4B70-8A0F-5639E3C847A2}"/>
                      </a:ext>
                    </a:extLst>
                  </p:cNvPr>
                  <p:cNvSpPr/>
                  <p:nvPr/>
                </p:nvSpPr>
                <p:spPr>
                  <a:xfrm>
                    <a:off x="3352800" y="5486400"/>
                    <a:ext cx="914400" cy="838200"/>
                  </a:xfrm>
                  <a:prstGeom prst="quadArrow">
                    <a:avLst>
                      <a:gd name="adj1" fmla="val 6255"/>
                      <a:gd name="adj2" fmla="val 22500"/>
                      <a:gd name="adj3" fmla="val 22500"/>
                    </a:avLst>
                  </a:prstGeom>
                  <a:solidFill>
                    <a:srgbClr val="E5B875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1" name="Rounded Rectangle 455">
                    <a:extLst>
                      <a:ext uri="{FF2B5EF4-FFF2-40B4-BE49-F238E27FC236}">
                        <a16:creationId xmlns:a16="http://schemas.microsoft.com/office/drawing/2014/main" id="{A415588D-BBB0-4060-93F2-97488EA00F0D}"/>
                      </a:ext>
                    </a:extLst>
                  </p:cNvPr>
                  <p:cNvSpPr/>
                  <p:nvPr/>
                </p:nvSpPr>
                <p:spPr>
                  <a:xfrm>
                    <a:off x="3670091" y="5738734"/>
                    <a:ext cx="304800" cy="304800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859" name="Group 266">
              <a:extLst>
                <a:ext uri="{FF2B5EF4-FFF2-40B4-BE49-F238E27FC236}">
                  <a16:creationId xmlns:a16="http://schemas.microsoft.com/office/drawing/2014/main" id="{85A2E985-5CD9-4D3E-9EF2-BC98DA0D84CE}"/>
                </a:ext>
              </a:extLst>
            </p:cNvPr>
            <p:cNvGrpSpPr/>
            <p:nvPr/>
          </p:nvGrpSpPr>
          <p:grpSpPr>
            <a:xfrm>
              <a:off x="381000" y="3987124"/>
              <a:ext cx="838200" cy="486932"/>
              <a:chOff x="228600" y="2158324"/>
              <a:chExt cx="838200" cy="486932"/>
            </a:xfrm>
          </p:grpSpPr>
          <p:grpSp>
            <p:nvGrpSpPr>
              <p:cNvPr id="860" name="Group 36">
                <a:extLst>
                  <a:ext uri="{FF2B5EF4-FFF2-40B4-BE49-F238E27FC236}">
                    <a16:creationId xmlns:a16="http://schemas.microsoft.com/office/drawing/2014/main" id="{DD4CB0B9-29CC-4480-8D0B-9A667549FAF7}"/>
                  </a:ext>
                </a:extLst>
              </p:cNvPr>
              <p:cNvGrpSpPr/>
              <p:nvPr/>
            </p:nvGrpSpPr>
            <p:grpSpPr>
              <a:xfrm>
                <a:off x="228600" y="2158324"/>
                <a:ext cx="838200" cy="486932"/>
                <a:chOff x="3874062" y="2228952"/>
                <a:chExt cx="2983938" cy="1733448"/>
              </a:xfrm>
            </p:grpSpPr>
            <p:sp>
              <p:nvSpPr>
                <p:cNvPr id="862" name="Round Same Side Corner Rectangle 425">
                  <a:extLst>
                    <a:ext uri="{FF2B5EF4-FFF2-40B4-BE49-F238E27FC236}">
                      <a16:creationId xmlns:a16="http://schemas.microsoft.com/office/drawing/2014/main" id="{07652CAC-B80C-45DA-82C0-22229EF27269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3" name="Block Arc 862">
                  <a:extLst>
                    <a:ext uri="{FF2B5EF4-FFF2-40B4-BE49-F238E27FC236}">
                      <a16:creationId xmlns:a16="http://schemas.microsoft.com/office/drawing/2014/main" id="{308B1B2F-F960-4CE7-9FBF-E2E67F470119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4" name="Oval 863">
                  <a:extLst>
                    <a:ext uri="{FF2B5EF4-FFF2-40B4-BE49-F238E27FC236}">
                      <a16:creationId xmlns:a16="http://schemas.microsoft.com/office/drawing/2014/main" id="{6DEFDE1B-47E7-4EDC-8FC5-B96B299DF979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5" name="Oval 864">
                  <a:extLst>
                    <a:ext uri="{FF2B5EF4-FFF2-40B4-BE49-F238E27FC236}">
                      <a16:creationId xmlns:a16="http://schemas.microsoft.com/office/drawing/2014/main" id="{D8A4C188-92BD-4BA6-816C-C55A523A01D7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6" name="Oval 865">
                  <a:extLst>
                    <a:ext uri="{FF2B5EF4-FFF2-40B4-BE49-F238E27FC236}">
                      <a16:creationId xmlns:a16="http://schemas.microsoft.com/office/drawing/2014/main" id="{AE0F31F8-E558-427D-B242-DD2233A4025F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7" name="Oval 866">
                  <a:extLst>
                    <a:ext uri="{FF2B5EF4-FFF2-40B4-BE49-F238E27FC236}">
                      <a16:creationId xmlns:a16="http://schemas.microsoft.com/office/drawing/2014/main" id="{DA1F980E-0D1C-49D2-AB06-CC808A7BDACE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61" name="Oval 860">
                <a:extLst>
                  <a:ext uri="{FF2B5EF4-FFF2-40B4-BE49-F238E27FC236}">
                    <a16:creationId xmlns:a16="http://schemas.microsoft.com/office/drawing/2014/main" id="{1A716757-8FF5-47F9-80CA-849A529B32F1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38" name="Group 74">
            <a:extLst>
              <a:ext uri="{FF2B5EF4-FFF2-40B4-BE49-F238E27FC236}">
                <a16:creationId xmlns:a16="http://schemas.microsoft.com/office/drawing/2014/main" id="{D7D14B6B-FF30-40C9-B758-37405C05ABD6}"/>
              </a:ext>
            </a:extLst>
          </p:cNvPr>
          <p:cNvGrpSpPr/>
          <p:nvPr/>
        </p:nvGrpSpPr>
        <p:grpSpPr>
          <a:xfrm>
            <a:off x="10525980" y="1124044"/>
            <a:ext cx="1432324" cy="2580530"/>
            <a:chOff x="4724400" y="533400"/>
            <a:chExt cx="3124200" cy="5206585"/>
          </a:xfrm>
        </p:grpSpPr>
        <p:grpSp>
          <p:nvGrpSpPr>
            <p:cNvPr id="939" name="Group 98">
              <a:extLst>
                <a:ext uri="{FF2B5EF4-FFF2-40B4-BE49-F238E27FC236}">
                  <a16:creationId xmlns:a16="http://schemas.microsoft.com/office/drawing/2014/main" id="{90BBFB2F-80C0-4692-B32E-532D7C5A2D8E}"/>
                </a:ext>
              </a:extLst>
            </p:cNvPr>
            <p:cNvGrpSpPr/>
            <p:nvPr/>
          </p:nvGrpSpPr>
          <p:grpSpPr>
            <a:xfrm>
              <a:off x="4724400" y="533400"/>
              <a:ext cx="2743199" cy="5206585"/>
              <a:chOff x="4724400" y="533400"/>
              <a:chExt cx="2743199" cy="5206585"/>
            </a:xfrm>
          </p:grpSpPr>
          <p:grpSp>
            <p:nvGrpSpPr>
              <p:cNvPr id="950" name="Group 91">
                <a:extLst>
                  <a:ext uri="{FF2B5EF4-FFF2-40B4-BE49-F238E27FC236}">
                    <a16:creationId xmlns:a16="http://schemas.microsoft.com/office/drawing/2014/main" id="{6D2E64B6-B989-489B-AB55-A7CD56E892B6}"/>
                  </a:ext>
                </a:extLst>
              </p:cNvPr>
              <p:cNvGrpSpPr/>
              <p:nvPr/>
            </p:nvGrpSpPr>
            <p:grpSpPr>
              <a:xfrm>
                <a:off x="4724400" y="533400"/>
                <a:ext cx="2743199" cy="5206585"/>
                <a:chOff x="4724400" y="533400"/>
                <a:chExt cx="2743199" cy="5206585"/>
              </a:xfrm>
            </p:grpSpPr>
            <p:sp>
              <p:nvSpPr>
                <p:cNvPr id="960" name="Oval 959">
                  <a:extLst>
                    <a:ext uri="{FF2B5EF4-FFF2-40B4-BE49-F238E27FC236}">
                      <a16:creationId xmlns:a16="http://schemas.microsoft.com/office/drawing/2014/main" id="{0929BAF3-22CC-4614-98B1-EBD53F5A199B}"/>
                    </a:ext>
                  </a:extLst>
                </p:cNvPr>
                <p:cNvSpPr/>
                <p:nvPr/>
              </p:nvSpPr>
              <p:spPr>
                <a:xfrm rot="2542647">
                  <a:off x="4724400" y="3142747"/>
                  <a:ext cx="457445" cy="791615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1" name="Oval 960">
                  <a:extLst>
                    <a:ext uri="{FF2B5EF4-FFF2-40B4-BE49-F238E27FC236}">
                      <a16:creationId xmlns:a16="http://schemas.microsoft.com/office/drawing/2014/main" id="{1033E184-64DA-40EA-A167-733E3614850B}"/>
                    </a:ext>
                  </a:extLst>
                </p:cNvPr>
                <p:cNvSpPr/>
                <p:nvPr/>
              </p:nvSpPr>
              <p:spPr>
                <a:xfrm rot="19057353" flipH="1">
                  <a:off x="6958241" y="3142746"/>
                  <a:ext cx="457445" cy="791615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2" name="Oval 961">
                  <a:extLst>
                    <a:ext uri="{FF2B5EF4-FFF2-40B4-BE49-F238E27FC236}">
                      <a16:creationId xmlns:a16="http://schemas.microsoft.com/office/drawing/2014/main" id="{B45CE935-9F17-440A-A782-19A34C288B44}"/>
                    </a:ext>
                  </a:extLst>
                </p:cNvPr>
                <p:cNvSpPr/>
                <p:nvPr/>
              </p:nvSpPr>
              <p:spPr>
                <a:xfrm rot="2500661">
                  <a:off x="5460244" y="4796144"/>
                  <a:ext cx="591311" cy="94384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B78B5A58-A05C-4A16-99B6-2B2F0AAB3B2A}"/>
                    </a:ext>
                  </a:extLst>
                </p:cNvPr>
                <p:cNvSpPr/>
                <p:nvPr/>
              </p:nvSpPr>
              <p:spPr>
                <a:xfrm rot="19779230">
                  <a:off x="6228316" y="4795453"/>
                  <a:ext cx="591311" cy="94384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4" name="Oval 100">
                  <a:extLst>
                    <a:ext uri="{FF2B5EF4-FFF2-40B4-BE49-F238E27FC236}">
                      <a16:creationId xmlns:a16="http://schemas.microsoft.com/office/drawing/2014/main" id="{A5DF280B-BF33-4211-819C-9B59FD9E7A6E}"/>
                    </a:ext>
                  </a:extLst>
                </p:cNvPr>
                <p:cNvSpPr/>
                <p:nvPr/>
              </p:nvSpPr>
              <p:spPr>
                <a:xfrm rot="19779230">
                  <a:off x="6106742" y="4511019"/>
                  <a:ext cx="591311" cy="985527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5" name="Oval 101">
                  <a:extLst>
                    <a:ext uri="{FF2B5EF4-FFF2-40B4-BE49-F238E27FC236}">
                      <a16:creationId xmlns:a16="http://schemas.microsoft.com/office/drawing/2014/main" id="{FABE22B3-81A5-42BC-A9C8-FE71B5980907}"/>
                    </a:ext>
                  </a:extLst>
                </p:cNvPr>
                <p:cNvSpPr/>
                <p:nvPr/>
              </p:nvSpPr>
              <p:spPr>
                <a:xfrm rot="2542647">
                  <a:off x="5556318" y="4573645"/>
                  <a:ext cx="591311" cy="985527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6" name="Rounded Rectangle 102">
                  <a:extLst>
                    <a:ext uri="{FF2B5EF4-FFF2-40B4-BE49-F238E27FC236}">
                      <a16:creationId xmlns:a16="http://schemas.microsoft.com/office/drawing/2014/main" id="{9DA19849-3BDB-43CC-BC69-13A19618C852}"/>
                    </a:ext>
                  </a:extLst>
                </p:cNvPr>
                <p:cNvSpPr/>
                <p:nvPr/>
              </p:nvSpPr>
              <p:spPr>
                <a:xfrm rot="2292215" flipH="1">
                  <a:off x="5101587" y="2382780"/>
                  <a:ext cx="616974" cy="1126317"/>
                </a:xfrm>
                <a:prstGeom prst="roundRect">
                  <a:avLst/>
                </a:prstGeom>
                <a:solidFill>
                  <a:srgbClr val="D4B63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7" name="Rounded Rectangle 380">
                  <a:extLst>
                    <a:ext uri="{FF2B5EF4-FFF2-40B4-BE49-F238E27FC236}">
                      <a16:creationId xmlns:a16="http://schemas.microsoft.com/office/drawing/2014/main" id="{3ABCDC18-35F8-4665-8B17-3853D9F9D371}"/>
                    </a:ext>
                  </a:extLst>
                </p:cNvPr>
                <p:cNvSpPr/>
                <p:nvPr/>
              </p:nvSpPr>
              <p:spPr>
                <a:xfrm rot="19307785">
                  <a:off x="6481311" y="2382781"/>
                  <a:ext cx="616974" cy="1126317"/>
                </a:xfrm>
                <a:prstGeom prst="roundRect">
                  <a:avLst/>
                </a:prstGeom>
                <a:solidFill>
                  <a:srgbClr val="D4B63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8" name="Trapezoid 967">
                  <a:extLst>
                    <a:ext uri="{FF2B5EF4-FFF2-40B4-BE49-F238E27FC236}">
                      <a16:creationId xmlns:a16="http://schemas.microsoft.com/office/drawing/2014/main" id="{161358DC-0C47-458C-9744-C14DADF6C84E}"/>
                    </a:ext>
                  </a:extLst>
                </p:cNvPr>
                <p:cNvSpPr/>
                <p:nvPr/>
              </p:nvSpPr>
              <p:spPr>
                <a:xfrm>
                  <a:off x="5302500" y="2209800"/>
                  <a:ext cx="1642529" cy="2201027"/>
                </a:xfrm>
                <a:prstGeom prst="trapezoid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9" name="Rounded Rectangle 382">
                  <a:extLst>
                    <a:ext uri="{FF2B5EF4-FFF2-40B4-BE49-F238E27FC236}">
                      <a16:creationId xmlns:a16="http://schemas.microsoft.com/office/drawing/2014/main" id="{B8223405-512A-4664-9A28-577EAF0559C1}"/>
                    </a:ext>
                  </a:extLst>
                </p:cNvPr>
                <p:cNvSpPr/>
                <p:nvPr/>
              </p:nvSpPr>
              <p:spPr>
                <a:xfrm rot="19307785">
                  <a:off x="6757249" y="3259625"/>
                  <a:ext cx="710350" cy="33663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0" name="Rounded Rectangle 383">
                  <a:extLst>
                    <a:ext uri="{FF2B5EF4-FFF2-40B4-BE49-F238E27FC236}">
                      <a16:creationId xmlns:a16="http://schemas.microsoft.com/office/drawing/2014/main" id="{91B7A6DE-2274-4161-977D-1FF087F7231D}"/>
                    </a:ext>
                  </a:extLst>
                </p:cNvPr>
                <p:cNvSpPr/>
                <p:nvPr/>
              </p:nvSpPr>
              <p:spPr>
                <a:xfrm rot="2292215" flipH="1">
                  <a:off x="4732273" y="3202233"/>
                  <a:ext cx="710350" cy="33663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1" name="Oval 970">
                  <a:extLst>
                    <a:ext uri="{FF2B5EF4-FFF2-40B4-BE49-F238E27FC236}">
                      <a16:creationId xmlns:a16="http://schemas.microsoft.com/office/drawing/2014/main" id="{8AFFC8DC-1812-4CDB-9D7D-A16A2C883868}"/>
                    </a:ext>
                  </a:extLst>
                </p:cNvPr>
                <p:cNvSpPr/>
                <p:nvPr/>
              </p:nvSpPr>
              <p:spPr>
                <a:xfrm>
                  <a:off x="5389285" y="761999"/>
                  <a:ext cx="1379725" cy="1685435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2" name="Trapezoid 971">
                  <a:extLst>
                    <a:ext uri="{FF2B5EF4-FFF2-40B4-BE49-F238E27FC236}">
                      <a16:creationId xmlns:a16="http://schemas.microsoft.com/office/drawing/2014/main" id="{33107521-4925-4678-9E9F-A0485F6AAB0A}"/>
                    </a:ext>
                  </a:extLst>
                </p:cNvPr>
                <p:cNvSpPr/>
                <p:nvPr/>
              </p:nvSpPr>
              <p:spPr>
                <a:xfrm>
                  <a:off x="5126480" y="4348094"/>
                  <a:ext cx="1971035" cy="703948"/>
                </a:xfrm>
                <a:prstGeom prst="trapezoid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3" name="Block Arc 972">
                  <a:extLst>
                    <a:ext uri="{FF2B5EF4-FFF2-40B4-BE49-F238E27FC236}">
                      <a16:creationId xmlns:a16="http://schemas.microsoft.com/office/drawing/2014/main" id="{6BE54722-856E-4569-8E37-A42BC99A1C8E}"/>
                    </a:ext>
                  </a:extLst>
                </p:cNvPr>
                <p:cNvSpPr/>
                <p:nvPr/>
              </p:nvSpPr>
              <p:spPr>
                <a:xfrm>
                  <a:off x="5454986" y="5122437"/>
                  <a:ext cx="657012" cy="211184"/>
                </a:xfrm>
                <a:prstGeom prst="blockArc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4" name="Block Arc 973">
                  <a:extLst>
                    <a:ext uri="{FF2B5EF4-FFF2-40B4-BE49-F238E27FC236}">
                      <a16:creationId xmlns:a16="http://schemas.microsoft.com/office/drawing/2014/main" id="{4A3CCF4A-3ADD-486D-8C05-8F205C4F0188}"/>
                    </a:ext>
                  </a:extLst>
                </p:cNvPr>
                <p:cNvSpPr/>
                <p:nvPr/>
              </p:nvSpPr>
              <p:spPr>
                <a:xfrm rot="21278537">
                  <a:off x="6185465" y="5084446"/>
                  <a:ext cx="657012" cy="211184"/>
                </a:xfrm>
                <a:prstGeom prst="blockArc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5" name="Wave 974">
                  <a:extLst>
                    <a:ext uri="{FF2B5EF4-FFF2-40B4-BE49-F238E27FC236}">
                      <a16:creationId xmlns:a16="http://schemas.microsoft.com/office/drawing/2014/main" id="{BF7D9479-AAB9-4196-A531-8F337ED7ECA9}"/>
                    </a:ext>
                  </a:extLst>
                </p:cNvPr>
                <p:cNvSpPr/>
                <p:nvPr/>
              </p:nvSpPr>
              <p:spPr>
                <a:xfrm rot="16200000">
                  <a:off x="4792954" y="1684046"/>
                  <a:ext cx="1357801" cy="732909"/>
                </a:xfrm>
                <a:prstGeom prst="wave">
                  <a:avLst/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6" name="Wave 975">
                  <a:extLst>
                    <a:ext uri="{FF2B5EF4-FFF2-40B4-BE49-F238E27FC236}">
                      <a16:creationId xmlns:a16="http://schemas.microsoft.com/office/drawing/2014/main" id="{53847E17-946B-4C2D-AA1D-E19F173AB6E9}"/>
                    </a:ext>
                  </a:extLst>
                </p:cNvPr>
                <p:cNvSpPr/>
                <p:nvPr/>
              </p:nvSpPr>
              <p:spPr>
                <a:xfrm rot="4166995">
                  <a:off x="5991066" y="1550098"/>
                  <a:ext cx="1221195" cy="740737"/>
                </a:xfrm>
                <a:prstGeom prst="wave">
                  <a:avLst/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7" name="Wave 976">
                  <a:extLst>
                    <a:ext uri="{FF2B5EF4-FFF2-40B4-BE49-F238E27FC236}">
                      <a16:creationId xmlns:a16="http://schemas.microsoft.com/office/drawing/2014/main" id="{60351177-32AA-49DA-B9CE-385F21D62316}"/>
                    </a:ext>
                  </a:extLst>
                </p:cNvPr>
                <p:cNvSpPr/>
                <p:nvPr/>
              </p:nvSpPr>
              <p:spPr>
                <a:xfrm rot="20844216">
                  <a:off x="5373058" y="883019"/>
                  <a:ext cx="1337501" cy="615695"/>
                </a:xfrm>
                <a:prstGeom prst="wave">
                  <a:avLst/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8" name="Oval 977">
                  <a:extLst>
                    <a:ext uri="{FF2B5EF4-FFF2-40B4-BE49-F238E27FC236}">
                      <a16:creationId xmlns:a16="http://schemas.microsoft.com/office/drawing/2014/main" id="{CE35F439-8251-4C45-9FCE-8168A0256775}"/>
                    </a:ext>
                  </a:extLst>
                </p:cNvPr>
                <p:cNvSpPr/>
                <p:nvPr/>
              </p:nvSpPr>
              <p:spPr>
                <a:xfrm>
                  <a:off x="4953000" y="762000"/>
                  <a:ext cx="609600" cy="2667000"/>
                </a:xfrm>
                <a:prstGeom prst="ellipse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9" name="Oval 978">
                  <a:extLst>
                    <a:ext uri="{FF2B5EF4-FFF2-40B4-BE49-F238E27FC236}">
                      <a16:creationId xmlns:a16="http://schemas.microsoft.com/office/drawing/2014/main" id="{D4459A3A-C095-4FA4-A973-8629C67AB09B}"/>
                    </a:ext>
                  </a:extLst>
                </p:cNvPr>
                <p:cNvSpPr/>
                <p:nvPr/>
              </p:nvSpPr>
              <p:spPr>
                <a:xfrm rot="21281361">
                  <a:off x="6545918" y="747089"/>
                  <a:ext cx="609600" cy="2627131"/>
                </a:xfrm>
                <a:prstGeom prst="ellipse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0" name="Oval 116">
                  <a:extLst>
                    <a:ext uri="{FF2B5EF4-FFF2-40B4-BE49-F238E27FC236}">
                      <a16:creationId xmlns:a16="http://schemas.microsoft.com/office/drawing/2014/main" id="{D834B4DB-85C5-4386-8A6E-EC70EE8A14BC}"/>
                    </a:ext>
                  </a:extLst>
                </p:cNvPr>
                <p:cNvSpPr/>
                <p:nvPr/>
              </p:nvSpPr>
              <p:spPr>
                <a:xfrm rot="5400000">
                  <a:off x="5753100" y="-38100"/>
                  <a:ext cx="533400" cy="1828800"/>
                </a:xfrm>
                <a:prstGeom prst="ellipse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1" name="Oval 117">
                  <a:extLst>
                    <a:ext uri="{FF2B5EF4-FFF2-40B4-BE49-F238E27FC236}">
                      <a16:creationId xmlns:a16="http://schemas.microsoft.com/office/drawing/2014/main" id="{0ACC2476-3F59-48FA-9FA8-D09A84B3E5AF}"/>
                    </a:ext>
                  </a:extLst>
                </p:cNvPr>
                <p:cNvSpPr/>
                <p:nvPr/>
              </p:nvSpPr>
              <p:spPr>
                <a:xfrm>
                  <a:off x="5105400" y="838200"/>
                  <a:ext cx="381000" cy="533400"/>
                </a:xfrm>
                <a:prstGeom prst="ellipse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2" name="Rounded Rectangle 118">
                  <a:extLst>
                    <a:ext uri="{FF2B5EF4-FFF2-40B4-BE49-F238E27FC236}">
                      <a16:creationId xmlns:a16="http://schemas.microsoft.com/office/drawing/2014/main" id="{43A9306E-2DDD-4F32-93CB-98D2A4C54D50}"/>
                    </a:ext>
                  </a:extLst>
                </p:cNvPr>
                <p:cNvSpPr/>
                <p:nvPr/>
              </p:nvSpPr>
              <p:spPr>
                <a:xfrm>
                  <a:off x="5105400" y="990600"/>
                  <a:ext cx="1839633" cy="211184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3" name="Group 72">
                  <a:extLst>
                    <a:ext uri="{FF2B5EF4-FFF2-40B4-BE49-F238E27FC236}">
                      <a16:creationId xmlns:a16="http://schemas.microsoft.com/office/drawing/2014/main" id="{060581BE-5A49-4B3E-A02D-27E694D8B86F}"/>
                    </a:ext>
                  </a:extLst>
                </p:cNvPr>
                <p:cNvGrpSpPr/>
                <p:nvPr/>
              </p:nvGrpSpPr>
              <p:grpSpPr>
                <a:xfrm>
                  <a:off x="5486400" y="2286000"/>
                  <a:ext cx="1143000" cy="1167870"/>
                  <a:chOff x="7620000" y="1792574"/>
                  <a:chExt cx="1377846" cy="1407826"/>
                </a:xfrm>
              </p:grpSpPr>
              <p:grpSp>
                <p:nvGrpSpPr>
                  <p:cNvPr id="993" name="Group 64">
                    <a:extLst>
                      <a:ext uri="{FF2B5EF4-FFF2-40B4-BE49-F238E27FC236}">
                        <a16:creationId xmlns:a16="http://schemas.microsoft.com/office/drawing/2014/main" id="{0811F45C-DF9D-4D56-8374-F49867C17544}"/>
                      </a:ext>
                    </a:extLst>
                  </p:cNvPr>
                  <p:cNvGrpSpPr/>
                  <p:nvPr/>
                </p:nvGrpSpPr>
                <p:grpSpPr>
                  <a:xfrm>
                    <a:off x="7772400" y="2057400"/>
                    <a:ext cx="1066800" cy="1143000"/>
                    <a:chOff x="7772400" y="2057400"/>
                    <a:chExt cx="1066800" cy="1143000"/>
                  </a:xfrm>
                </p:grpSpPr>
                <p:sp>
                  <p:nvSpPr>
                    <p:cNvPr id="1000" name="Quad Arrow 413">
                      <a:extLst>
                        <a:ext uri="{FF2B5EF4-FFF2-40B4-BE49-F238E27FC236}">
                          <a16:creationId xmlns:a16="http://schemas.microsoft.com/office/drawing/2014/main" id="{13849C76-9AFF-4D76-8DD1-D1BE5B8F1D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2400" y="2057400"/>
                      <a:ext cx="1066800" cy="1143000"/>
                    </a:xfrm>
                    <a:prstGeom prst="quadArrow">
                      <a:avLst/>
                    </a:prstGeom>
                    <a:solidFill>
                      <a:srgbClr val="CE9F28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1" name="Diamond 1000">
                      <a:extLst>
                        <a:ext uri="{FF2B5EF4-FFF2-40B4-BE49-F238E27FC236}">
                          <a16:creationId xmlns:a16="http://schemas.microsoft.com/office/drawing/2014/main" id="{E65D8977-3D59-4348-95A4-EC5378093F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20921" y="2395928"/>
                      <a:ext cx="381000" cy="457200"/>
                    </a:xfrm>
                    <a:prstGeom prst="diamond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4" name="Group 65">
                    <a:extLst>
                      <a:ext uri="{FF2B5EF4-FFF2-40B4-BE49-F238E27FC236}">
                        <a16:creationId xmlns:a16="http://schemas.microsoft.com/office/drawing/2014/main" id="{CCD2EFEB-817B-48FD-81B2-1608A9CEA40F}"/>
                      </a:ext>
                    </a:extLst>
                  </p:cNvPr>
                  <p:cNvGrpSpPr/>
                  <p:nvPr/>
                </p:nvGrpSpPr>
                <p:grpSpPr>
                  <a:xfrm>
                    <a:off x="7620000" y="1828800"/>
                    <a:ext cx="609600" cy="653143"/>
                    <a:chOff x="7772400" y="2057400"/>
                    <a:chExt cx="1066800" cy="1143000"/>
                  </a:xfrm>
                </p:grpSpPr>
                <p:sp>
                  <p:nvSpPr>
                    <p:cNvPr id="998" name="Quad Arrow 411">
                      <a:extLst>
                        <a:ext uri="{FF2B5EF4-FFF2-40B4-BE49-F238E27FC236}">
                          <a16:creationId xmlns:a16="http://schemas.microsoft.com/office/drawing/2014/main" id="{D734734F-8FB8-4DB6-A347-40EC645BC9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2400" y="2057400"/>
                      <a:ext cx="1066800" cy="1143000"/>
                    </a:xfrm>
                    <a:prstGeom prst="quadArrow">
                      <a:avLst/>
                    </a:prstGeom>
                    <a:solidFill>
                      <a:srgbClr val="CE9F28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9" name="Diamond 998">
                      <a:extLst>
                        <a:ext uri="{FF2B5EF4-FFF2-40B4-BE49-F238E27FC236}">
                          <a16:creationId xmlns:a16="http://schemas.microsoft.com/office/drawing/2014/main" id="{58C3A231-C3BA-466D-AF8B-84ADAE39C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20921" y="2395928"/>
                      <a:ext cx="381000" cy="457200"/>
                    </a:xfrm>
                    <a:prstGeom prst="diamond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5" name="Group 68">
                    <a:extLst>
                      <a:ext uri="{FF2B5EF4-FFF2-40B4-BE49-F238E27FC236}">
                        <a16:creationId xmlns:a16="http://schemas.microsoft.com/office/drawing/2014/main" id="{4C0E7176-C59C-4616-B872-CC2267035A00}"/>
                      </a:ext>
                    </a:extLst>
                  </p:cNvPr>
                  <p:cNvGrpSpPr/>
                  <p:nvPr/>
                </p:nvGrpSpPr>
                <p:grpSpPr>
                  <a:xfrm>
                    <a:off x="8388246" y="1792574"/>
                    <a:ext cx="609600" cy="653143"/>
                    <a:chOff x="7772400" y="2057400"/>
                    <a:chExt cx="1066800" cy="1143000"/>
                  </a:xfrm>
                </p:grpSpPr>
                <p:sp>
                  <p:nvSpPr>
                    <p:cNvPr id="996" name="Quad Arrow 409">
                      <a:extLst>
                        <a:ext uri="{FF2B5EF4-FFF2-40B4-BE49-F238E27FC236}">
                          <a16:creationId xmlns:a16="http://schemas.microsoft.com/office/drawing/2014/main" id="{2FB1CE1A-E80A-48EC-9AFF-39FC6A43C6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2400" y="2057400"/>
                      <a:ext cx="1066800" cy="1143000"/>
                    </a:xfrm>
                    <a:prstGeom prst="quadArrow">
                      <a:avLst/>
                    </a:prstGeom>
                    <a:solidFill>
                      <a:srgbClr val="CE9F28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7" name="Diamond 996">
                      <a:extLst>
                        <a:ext uri="{FF2B5EF4-FFF2-40B4-BE49-F238E27FC236}">
                          <a16:creationId xmlns:a16="http://schemas.microsoft.com/office/drawing/2014/main" id="{EB5067CB-E713-4069-8935-6AD2613C1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20921" y="2395928"/>
                      <a:ext cx="381000" cy="457200"/>
                    </a:xfrm>
                    <a:prstGeom prst="diamond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4" name="Group 82">
                  <a:extLst>
                    <a:ext uri="{FF2B5EF4-FFF2-40B4-BE49-F238E27FC236}">
                      <a16:creationId xmlns:a16="http://schemas.microsoft.com/office/drawing/2014/main" id="{90644D8D-E81F-4DAD-A9FA-1BF2B98356E9}"/>
                    </a:ext>
                  </a:extLst>
                </p:cNvPr>
                <p:cNvGrpSpPr/>
                <p:nvPr/>
              </p:nvGrpSpPr>
              <p:grpSpPr>
                <a:xfrm>
                  <a:off x="5029200" y="914400"/>
                  <a:ext cx="609600" cy="653143"/>
                  <a:chOff x="7772400" y="2057400"/>
                  <a:chExt cx="1066800" cy="1143000"/>
                </a:xfrm>
              </p:grpSpPr>
              <p:sp>
                <p:nvSpPr>
                  <p:cNvPr id="991" name="Quad Arrow 404">
                    <a:extLst>
                      <a:ext uri="{FF2B5EF4-FFF2-40B4-BE49-F238E27FC236}">
                        <a16:creationId xmlns:a16="http://schemas.microsoft.com/office/drawing/2014/main" id="{57B8209C-FCCF-4551-BF9B-AAE2AF1D2E38}"/>
                      </a:ext>
                    </a:extLst>
                  </p:cNvPr>
                  <p:cNvSpPr/>
                  <p:nvPr/>
                </p:nvSpPr>
                <p:spPr>
                  <a:xfrm>
                    <a:off x="7772400" y="2057400"/>
                    <a:ext cx="1066800" cy="1143000"/>
                  </a:xfrm>
                  <a:prstGeom prst="quadArrow">
                    <a:avLst/>
                  </a:prstGeom>
                  <a:solidFill>
                    <a:srgbClr val="CE9F28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2" name="Diamond 991">
                    <a:extLst>
                      <a:ext uri="{FF2B5EF4-FFF2-40B4-BE49-F238E27FC236}">
                        <a16:creationId xmlns:a16="http://schemas.microsoft.com/office/drawing/2014/main" id="{2FEFE4E5-6368-4AD4-81FB-50FE79FD1F48}"/>
                      </a:ext>
                    </a:extLst>
                  </p:cNvPr>
                  <p:cNvSpPr/>
                  <p:nvPr/>
                </p:nvSpPr>
                <p:spPr>
                  <a:xfrm>
                    <a:off x="8120921" y="2395928"/>
                    <a:ext cx="381000" cy="457200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85" name="Group 85">
                  <a:extLst>
                    <a:ext uri="{FF2B5EF4-FFF2-40B4-BE49-F238E27FC236}">
                      <a16:creationId xmlns:a16="http://schemas.microsoft.com/office/drawing/2014/main" id="{A505CF60-FF37-46C1-8688-E58B889C87A0}"/>
                    </a:ext>
                  </a:extLst>
                </p:cNvPr>
                <p:cNvGrpSpPr/>
                <p:nvPr/>
              </p:nvGrpSpPr>
              <p:grpSpPr>
                <a:xfrm>
                  <a:off x="6400800" y="914400"/>
                  <a:ext cx="609600" cy="653143"/>
                  <a:chOff x="7772400" y="2057400"/>
                  <a:chExt cx="1066800" cy="1143000"/>
                </a:xfrm>
              </p:grpSpPr>
              <p:sp>
                <p:nvSpPr>
                  <p:cNvPr id="989" name="Quad Arrow 402">
                    <a:extLst>
                      <a:ext uri="{FF2B5EF4-FFF2-40B4-BE49-F238E27FC236}">
                        <a16:creationId xmlns:a16="http://schemas.microsoft.com/office/drawing/2014/main" id="{444EEAAD-D886-49A3-B605-AB46FDE6E139}"/>
                      </a:ext>
                    </a:extLst>
                  </p:cNvPr>
                  <p:cNvSpPr/>
                  <p:nvPr/>
                </p:nvSpPr>
                <p:spPr>
                  <a:xfrm>
                    <a:off x="7772400" y="2057400"/>
                    <a:ext cx="1066800" cy="1143000"/>
                  </a:xfrm>
                  <a:prstGeom prst="quadArrow">
                    <a:avLst/>
                  </a:prstGeom>
                  <a:solidFill>
                    <a:srgbClr val="CE9F28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0" name="Diamond 989">
                    <a:extLst>
                      <a:ext uri="{FF2B5EF4-FFF2-40B4-BE49-F238E27FC236}">
                        <a16:creationId xmlns:a16="http://schemas.microsoft.com/office/drawing/2014/main" id="{60FD7123-5DBC-4408-A2A2-CC76A9A8F4FA}"/>
                      </a:ext>
                    </a:extLst>
                  </p:cNvPr>
                  <p:cNvSpPr/>
                  <p:nvPr/>
                </p:nvSpPr>
                <p:spPr>
                  <a:xfrm>
                    <a:off x="8120921" y="2395928"/>
                    <a:ext cx="381000" cy="457200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86" name="Group 88">
                  <a:extLst>
                    <a:ext uri="{FF2B5EF4-FFF2-40B4-BE49-F238E27FC236}">
                      <a16:creationId xmlns:a16="http://schemas.microsoft.com/office/drawing/2014/main" id="{FF907BF9-5BBA-4EA5-A25A-85DA70F3844A}"/>
                    </a:ext>
                  </a:extLst>
                </p:cNvPr>
                <p:cNvGrpSpPr/>
                <p:nvPr/>
              </p:nvGrpSpPr>
              <p:grpSpPr>
                <a:xfrm>
                  <a:off x="5715000" y="533400"/>
                  <a:ext cx="609600" cy="653143"/>
                  <a:chOff x="7772400" y="2057400"/>
                  <a:chExt cx="1066800" cy="1143000"/>
                </a:xfrm>
              </p:grpSpPr>
              <p:sp>
                <p:nvSpPr>
                  <p:cNvPr id="987" name="Quad Arrow 400">
                    <a:extLst>
                      <a:ext uri="{FF2B5EF4-FFF2-40B4-BE49-F238E27FC236}">
                        <a16:creationId xmlns:a16="http://schemas.microsoft.com/office/drawing/2014/main" id="{2AF0583C-089B-4656-9A49-62E6D0A86ACE}"/>
                      </a:ext>
                    </a:extLst>
                  </p:cNvPr>
                  <p:cNvSpPr/>
                  <p:nvPr/>
                </p:nvSpPr>
                <p:spPr>
                  <a:xfrm>
                    <a:off x="7772400" y="2057400"/>
                    <a:ext cx="1066800" cy="1143000"/>
                  </a:xfrm>
                  <a:prstGeom prst="quadArrow">
                    <a:avLst/>
                  </a:prstGeom>
                  <a:solidFill>
                    <a:srgbClr val="CE9F28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8" name="Diamond 987">
                    <a:extLst>
                      <a:ext uri="{FF2B5EF4-FFF2-40B4-BE49-F238E27FC236}">
                        <a16:creationId xmlns:a16="http://schemas.microsoft.com/office/drawing/2014/main" id="{178EFABC-433C-4468-BBD2-97E1D756A93F}"/>
                      </a:ext>
                    </a:extLst>
                  </p:cNvPr>
                  <p:cNvSpPr/>
                  <p:nvPr/>
                </p:nvSpPr>
                <p:spPr>
                  <a:xfrm>
                    <a:off x="8120921" y="2395928"/>
                    <a:ext cx="381000" cy="457200"/>
                  </a:xfrm>
                  <a:prstGeom prst="diamond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51" name="Group 65">
                <a:extLst>
                  <a:ext uri="{FF2B5EF4-FFF2-40B4-BE49-F238E27FC236}">
                    <a16:creationId xmlns:a16="http://schemas.microsoft.com/office/drawing/2014/main" id="{825CE4B2-2405-4E70-9B11-A3AEC5CEF0C4}"/>
                  </a:ext>
                </a:extLst>
              </p:cNvPr>
              <p:cNvGrpSpPr/>
              <p:nvPr/>
            </p:nvGrpSpPr>
            <p:grpSpPr>
              <a:xfrm>
                <a:off x="5257800" y="4038600"/>
                <a:ext cx="609600" cy="653143"/>
                <a:chOff x="7772400" y="2057400"/>
                <a:chExt cx="1066800" cy="1143000"/>
              </a:xfrm>
            </p:grpSpPr>
            <p:sp>
              <p:nvSpPr>
                <p:cNvPr id="958" name="Quad Arrow 371">
                  <a:extLst>
                    <a:ext uri="{FF2B5EF4-FFF2-40B4-BE49-F238E27FC236}">
                      <a16:creationId xmlns:a16="http://schemas.microsoft.com/office/drawing/2014/main" id="{30B60502-567E-4AAC-BE8D-71E42EAFA85E}"/>
                    </a:ext>
                  </a:extLst>
                </p:cNvPr>
                <p:cNvSpPr/>
                <p:nvPr/>
              </p:nvSpPr>
              <p:spPr>
                <a:xfrm>
                  <a:off x="7772400" y="2057400"/>
                  <a:ext cx="1066800" cy="1143000"/>
                </a:xfrm>
                <a:prstGeom prst="quadArrow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9" name="Diamond 958">
                  <a:extLst>
                    <a:ext uri="{FF2B5EF4-FFF2-40B4-BE49-F238E27FC236}">
                      <a16:creationId xmlns:a16="http://schemas.microsoft.com/office/drawing/2014/main" id="{E57044A6-780C-4258-909E-BC00B085704C}"/>
                    </a:ext>
                  </a:extLst>
                </p:cNvPr>
                <p:cNvSpPr/>
                <p:nvPr/>
              </p:nvSpPr>
              <p:spPr>
                <a:xfrm>
                  <a:off x="8120921" y="2395928"/>
                  <a:ext cx="381000" cy="457200"/>
                </a:xfrm>
                <a:prstGeom prst="diamond">
                  <a:avLst/>
                </a:prstGeom>
                <a:solidFill>
                  <a:schemeClr val="accent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2" name="Group 92">
                <a:extLst>
                  <a:ext uri="{FF2B5EF4-FFF2-40B4-BE49-F238E27FC236}">
                    <a16:creationId xmlns:a16="http://schemas.microsoft.com/office/drawing/2014/main" id="{F7C8CA3B-A066-44C3-BB30-E5075AEE3052}"/>
                  </a:ext>
                </a:extLst>
              </p:cNvPr>
              <p:cNvGrpSpPr/>
              <p:nvPr/>
            </p:nvGrpSpPr>
            <p:grpSpPr>
              <a:xfrm>
                <a:off x="5791200" y="4038600"/>
                <a:ext cx="609600" cy="653143"/>
                <a:chOff x="7772400" y="2057400"/>
                <a:chExt cx="1066800" cy="1143000"/>
              </a:xfrm>
            </p:grpSpPr>
            <p:sp>
              <p:nvSpPr>
                <p:cNvPr id="956" name="Quad Arrow 369">
                  <a:extLst>
                    <a:ext uri="{FF2B5EF4-FFF2-40B4-BE49-F238E27FC236}">
                      <a16:creationId xmlns:a16="http://schemas.microsoft.com/office/drawing/2014/main" id="{7DE65017-B85F-478A-95A3-949EECE5B17C}"/>
                    </a:ext>
                  </a:extLst>
                </p:cNvPr>
                <p:cNvSpPr/>
                <p:nvPr/>
              </p:nvSpPr>
              <p:spPr>
                <a:xfrm>
                  <a:off x="7772400" y="2057400"/>
                  <a:ext cx="1066800" cy="1143000"/>
                </a:xfrm>
                <a:prstGeom prst="quadArrow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7" name="Diamond 956">
                  <a:extLst>
                    <a:ext uri="{FF2B5EF4-FFF2-40B4-BE49-F238E27FC236}">
                      <a16:creationId xmlns:a16="http://schemas.microsoft.com/office/drawing/2014/main" id="{F5BE8EC5-4FB2-47A0-A4C0-DCFCEAC2ECF7}"/>
                    </a:ext>
                  </a:extLst>
                </p:cNvPr>
                <p:cNvSpPr/>
                <p:nvPr/>
              </p:nvSpPr>
              <p:spPr>
                <a:xfrm>
                  <a:off x="8120921" y="2395928"/>
                  <a:ext cx="381000" cy="457200"/>
                </a:xfrm>
                <a:prstGeom prst="diamond">
                  <a:avLst/>
                </a:prstGeom>
                <a:solidFill>
                  <a:schemeClr val="accent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3" name="Group 95">
                <a:extLst>
                  <a:ext uri="{FF2B5EF4-FFF2-40B4-BE49-F238E27FC236}">
                    <a16:creationId xmlns:a16="http://schemas.microsoft.com/office/drawing/2014/main" id="{D3AF39A2-3239-42F9-ABCD-8FAF24FDC1D6}"/>
                  </a:ext>
                </a:extLst>
              </p:cNvPr>
              <p:cNvGrpSpPr/>
              <p:nvPr/>
            </p:nvGrpSpPr>
            <p:grpSpPr>
              <a:xfrm>
                <a:off x="6324600" y="4038600"/>
                <a:ext cx="609600" cy="653143"/>
                <a:chOff x="7772400" y="2057400"/>
                <a:chExt cx="1066800" cy="1143000"/>
              </a:xfrm>
            </p:grpSpPr>
            <p:sp>
              <p:nvSpPr>
                <p:cNvPr id="954" name="Quad Arrow 90">
                  <a:extLst>
                    <a:ext uri="{FF2B5EF4-FFF2-40B4-BE49-F238E27FC236}">
                      <a16:creationId xmlns:a16="http://schemas.microsoft.com/office/drawing/2014/main" id="{683406CC-E2A5-4635-8EDF-A5EB1D1ED81F}"/>
                    </a:ext>
                  </a:extLst>
                </p:cNvPr>
                <p:cNvSpPr/>
                <p:nvPr/>
              </p:nvSpPr>
              <p:spPr>
                <a:xfrm>
                  <a:off x="7772400" y="2057400"/>
                  <a:ext cx="1066800" cy="1143000"/>
                </a:xfrm>
                <a:prstGeom prst="quadArrow">
                  <a:avLst/>
                </a:prstGeom>
                <a:solidFill>
                  <a:srgbClr val="CE9F28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5" name="Diamond 91">
                  <a:extLst>
                    <a:ext uri="{FF2B5EF4-FFF2-40B4-BE49-F238E27FC236}">
                      <a16:creationId xmlns:a16="http://schemas.microsoft.com/office/drawing/2014/main" id="{349629F2-1EB5-4A6B-9736-3FF3CCDCE6CB}"/>
                    </a:ext>
                  </a:extLst>
                </p:cNvPr>
                <p:cNvSpPr/>
                <p:nvPr/>
              </p:nvSpPr>
              <p:spPr>
                <a:xfrm>
                  <a:off x="8120921" y="2395928"/>
                  <a:ext cx="381000" cy="457200"/>
                </a:xfrm>
                <a:prstGeom prst="diamond">
                  <a:avLst/>
                </a:prstGeom>
                <a:solidFill>
                  <a:schemeClr val="accent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40" name="Group 118">
              <a:extLst>
                <a:ext uri="{FF2B5EF4-FFF2-40B4-BE49-F238E27FC236}">
                  <a16:creationId xmlns:a16="http://schemas.microsoft.com/office/drawing/2014/main" id="{4C6B0F0D-366A-4F3E-86DC-7A616F653E9B}"/>
                </a:ext>
              </a:extLst>
            </p:cNvPr>
            <p:cNvGrpSpPr/>
            <p:nvPr/>
          </p:nvGrpSpPr>
          <p:grpSpPr>
            <a:xfrm flipH="1">
              <a:off x="7010400" y="2971800"/>
              <a:ext cx="838200" cy="892657"/>
              <a:chOff x="228600" y="1752600"/>
              <a:chExt cx="838200" cy="892657"/>
            </a:xfrm>
          </p:grpSpPr>
          <p:grpSp>
            <p:nvGrpSpPr>
              <p:cNvPr id="941" name="Group 36">
                <a:extLst>
                  <a:ext uri="{FF2B5EF4-FFF2-40B4-BE49-F238E27FC236}">
                    <a16:creationId xmlns:a16="http://schemas.microsoft.com/office/drawing/2014/main" id="{263E03FD-FA58-41C1-BB4E-5B6E4193ED24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943" name="Round Same Side Corner Rectangle 356">
                  <a:extLst>
                    <a:ext uri="{FF2B5EF4-FFF2-40B4-BE49-F238E27FC236}">
                      <a16:creationId xmlns:a16="http://schemas.microsoft.com/office/drawing/2014/main" id="{E23C1B3D-6771-4150-B421-9D11240AA1C8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4" name="Block Arc 943">
                  <a:extLst>
                    <a:ext uri="{FF2B5EF4-FFF2-40B4-BE49-F238E27FC236}">
                      <a16:creationId xmlns:a16="http://schemas.microsoft.com/office/drawing/2014/main" id="{46A841B0-D11A-43E0-BBFC-986E44E73DAE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:a16="http://schemas.microsoft.com/office/drawing/2014/main" id="{9A1B3361-C27B-497C-833B-FD028B3C0D2E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6" name="Oval 945">
                  <a:extLst>
                    <a:ext uri="{FF2B5EF4-FFF2-40B4-BE49-F238E27FC236}">
                      <a16:creationId xmlns:a16="http://schemas.microsoft.com/office/drawing/2014/main" id="{411FD019-323F-4610-BD3A-EE1902C29D67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7" name="Oval 946">
                  <a:extLst>
                    <a:ext uri="{FF2B5EF4-FFF2-40B4-BE49-F238E27FC236}">
                      <a16:creationId xmlns:a16="http://schemas.microsoft.com/office/drawing/2014/main" id="{25C25DC9-735F-4496-BC46-F92A9ADE7800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8" name="Oval 947">
                  <a:extLst>
                    <a:ext uri="{FF2B5EF4-FFF2-40B4-BE49-F238E27FC236}">
                      <a16:creationId xmlns:a16="http://schemas.microsoft.com/office/drawing/2014/main" id="{C8E373F6-EA69-4051-AC91-033B3471E1C4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9" name="Double Wave 948">
                  <a:extLst>
                    <a:ext uri="{FF2B5EF4-FFF2-40B4-BE49-F238E27FC236}">
                      <a16:creationId xmlns:a16="http://schemas.microsoft.com/office/drawing/2014/main" id="{0DC0E73B-001D-4609-859A-E16266A6D433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2" name="Oval 941">
                <a:extLst>
                  <a:ext uri="{FF2B5EF4-FFF2-40B4-BE49-F238E27FC236}">
                    <a16:creationId xmlns:a16="http://schemas.microsoft.com/office/drawing/2014/main" id="{1743B2A3-2055-4243-953F-520CA62782E5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02" name="Group 191">
            <a:extLst>
              <a:ext uri="{FF2B5EF4-FFF2-40B4-BE49-F238E27FC236}">
                <a16:creationId xmlns:a16="http://schemas.microsoft.com/office/drawing/2014/main" id="{5C1B9309-E7BA-4E04-BBA9-5AB270A80F18}"/>
              </a:ext>
            </a:extLst>
          </p:cNvPr>
          <p:cNvGrpSpPr/>
          <p:nvPr/>
        </p:nvGrpSpPr>
        <p:grpSpPr>
          <a:xfrm>
            <a:off x="9681466" y="2130740"/>
            <a:ext cx="1501415" cy="2838583"/>
            <a:chOff x="4910777" y="685800"/>
            <a:chExt cx="2861623" cy="5410200"/>
          </a:xfrm>
        </p:grpSpPr>
        <p:grpSp>
          <p:nvGrpSpPr>
            <p:cNvPr id="1003" name="Group 114">
              <a:extLst>
                <a:ext uri="{FF2B5EF4-FFF2-40B4-BE49-F238E27FC236}">
                  <a16:creationId xmlns:a16="http://schemas.microsoft.com/office/drawing/2014/main" id="{23D653DB-96EF-4474-83E6-688579248222}"/>
                </a:ext>
              </a:extLst>
            </p:cNvPr>
            <p:cNvGrpSpPr/>
            <p:nvPr/>
          </p:nvGrpSpPr>
          <p:grpSpPr>
            <a:xfrm>
              <a:off x="4910777" y="685800"/>
              <a:ext cx="2404423" cy="5410200"/>
              <a:chOff x="4910777" y="685800"/>
              <a:chExt cx="2578226" cy="4724400"/>
            </a:xfrm>
          </p:grpSpPr>
          <p:sp>
            <p:nvSpPr>
              <p:cNvPr id="1014" name="Oval 203">
                <a:extLst>
                  <a:ext uri="{FF2B5EF4-FFF2-40B4-BE49-F238E27FC236}">
                    <a16:creationId xmlns:a16="http://schemas.microsoft.com/office/drawing/2014/main" id="{604BCB94-C21F-4654-BE07-E896F267875A}"/>
                  </a:ext>
                </a:extLst>
              </p:cNvPr>
              <p:cNvSpPr/>
              <p:nvPr/>
            </p:nvSpPr>
            <p:spPr>
              <a:xfrm rot="2542647">
                <a:off x="4910777" y="3037823"/>
                <a:ext cx="482859" cy="74022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" name="Oval 204">
                <a:extLst>
                  <a:ext uri="{FF2B5EF4-FFF2-40B4-BE49-F238E27FC236}">
                    <a16:creationId xmlns:a16="http://schemas.microsoft.com/office/drawing/2014/main" id="{2FD92925-9A65-405E-9BF0-810C19613245}"/>
                  </a:ext>
                </a:extLst>
              </p:cNvPr>
              <p:cNvSpPr/>
              <p:nvPr/>
            </p:nvSpPr>
            <p:spPr>
              <a:xfrm rot="19057353" flipH="1">
                <a:off x="7006144" y="2981582"/>
                <a:ext cx="482859" cy="74022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6" name="Oval 1015">
                <a:extLst>
                  <a:ext uri="{FF2B5EF4-FFF2-40B4-BE49-F238E27FC236}">
                    <a16:creationId xmlns:a16="http://schemas.microsoft.com/office/drawing/2014/main" id="{6537623B-46F7-4468-AB0E-F9B131B2AFF3}"/>
                  </a:ext>
                </a:extLst>
              </p:cNvPr>
              <p:cNvSpPr/>
              <p:nvPr/>
            </p:nvSpPr>
            <p:spPr>
              <a:xfrm rot="2500661">
                <a:off x="5424924" y="4527636"/>
                <a:ext cx="624161" cy="882564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7" name="Oval 1016">
                <a:extLst>
                  <a:ext uri="{FF2B5EF4-FFF2-40B4-BE49-F238E27FC236}">
                    <a16:creationId xmlns:a16="http://schemas.microsoft.com/office/drawing/2014/main" id="{3D2B36C5-05C4-4D8A-8BFC-607E396E3D35}"/>
                  </a:ext>
                </a:extLst>
              </p:cNvPr>
              <p:cNvSpPr/>
              <p:nvPr/>
            </p:nvSpPr>
            <p:spPr>
              <a:xfrm rot="19779230">
                <a:off x="6235668" y="4526990"/>
                <a:ext cx="624161" cy="882564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8" name="Oval 1017">
                <a:extLst>
                  <a:ext uri="{FF2B5EF4-FFF2-40B4-BE49-F238E27FC236}">
                    <a16:creationId xmlns:a16="http://schemas.microsoft.com/office/drawing/2014/main" id="{D1C281C0-E15D-4000-A96E-0DF84A6F5F8D}"/>
                  </a:ext>
                </a:extLst>
              </p:cNvPr>
              <p:cNvSpPr/>
              <p:nvPr/>
            </p:nvSpPr>
            <p:spPr>
              <a:xfrm rot="19779230">
                <a:off x="6107340" y="4261022"/>
                <a:ext cx="624161" cy="92154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9" name="Oval 1018">
                <a:extLst>
                  <a:ext uri="{FF2B5EF4-FFF2-40B4-BE49-F238E27FC236}">
                    <a16:creationId xmlns:a16="http://schemas.microsoft.com/office/drawing/2014/main" id="{00E0340B-4D3C-4DA5-AC7F-5168F944F563}"/>
                  </a:ext>
                </a:extLst>
              </p:cNvPr>
              <p:cNvSpPr/>
              <p:nvPr/>
            </p:nvSpPr>
            <p:spPr>
              <a:xfrm rot="2542647">
                <a:off x="5526336" y="4319583"/>
                <a:ext cx="624161" cy="92154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0" name="Rounded Rectangle 306">
                <a:extLst>
                  <a:ext uri="{FF2B5EF4-FFF2-40B4-BE49-F238E27FC236}">
                    <a16:creationId xmlns:a16="http://schemas.microsoft.com/office/drawing/2014/main" id="{8A3831CF-6A0B-4CD5-968A-3082CB501F01}"/>
                  </a:ext>
                </a:extLst>
              </p:cNvPr>
              <p:cNvSpPr/>
              <p:nvPr/>
            </p:nvSpPr>
            <p:spPr>
              <a:xfrm rot="1554746" flipH="1">
                <a:off x="5071300" y="2132878"/>
                <a:ext cx="651250" cy="138873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1" name="Rounded Rectangle 307">
                <a:extLst>
                  <a:ext uri="{FF2B5EF4-FFF2-40B4-BE49-F238E27FC236}">
                    <a16:creationId xmlns:a16="http://schemas.microsoft.com/office/drawing/2014/main" id="{4BC7D0A6-46AF-479E-8D13-D4704C93D9A6}"/>
                  </a:ext>
                </a:extLst>
              </p:cNvPr>
              <p:cNvSpPr/>
              <p:nvPr/>
            </p:nvSpPr>
            <p:spPr>
              <a:xfrm rot="19580082">
                <a:off x="6534823" y="2259839"/>
                <a:ext cx="651250" cy="115701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2" name="Trapezoid 1021">
                <a:extLst>
                  <a:ext uri="{FF2B5EF4-FFF2-40B4-BE49-F238E27FC236}">
                    <a16:creationId xmlns:a16="http://schemas.microsoft.com/office/drawing/2014/main" id="{FFDFD87B-CC2D-4FF1-AEE8-0B889E193B31}"/>
                  </a:ext>
                </a:extLst>
              </p:cNvPr>
              <p:cNvSpPr/>
              <p:nvPr/>
            </p:nvSpPr>
            <p:spPr>
              <a:xfrm>
                <a:off x="5258417" y="2390073"/>
                <a:ext cx="1733782" cy="1777262"/>
              </a:xfrm>
              <a:prstGeom prst="trapezoi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3" name="Oval 1022">
                <a:extLst>
                  <a:ext uri="{FF2B5EF4-FFF2-40B4-BE49-F238E27FC236}">
                    <a16:creationId xmlns:a16="http://schemas.microsoft.com/office/drawing/2014/main" id="{F91FE774-D816-448A-A97A-56CF911601DF}"/>
                  </a:ext>
                </a:extLst>
              </p:cNvPr>
              <p:cNvSpPr/>
              <p:nvPr/>
            </p:nvSpPr>
            <p:spPr>
              <a:xfrm>
                <a:off x="5341713" y="817449"/>
                <a:ext cx="1456377" cy="164561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4" name="Trapezoid 1023">
                <a:extLst>
                  <a:ext uri="{FF2B5EF4-FFF2-40B4-BE49-F238E27FC236}">
                    <a16:creationId xmlns:a16="http://schemas.microsoft.com/office/drawing/2014/main" id="{9320ED74-8104-42BE-A0D1-2A974F73D77F}"/>
                  </a:ext>
                </a:extLst>
              </p:cNvPr>
              <p:cNvSpPr/>
              <p:nvPr/>
            </p:nvSpPr>
            <p:spPr>
              <a:xfrm>
                <a:off x="5105400" y="4114800"/>
                <a:ext cx="2029918" cy="658245"/>
              </a:xfrm>
              <a:prstGeom prst="trapezoid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5" name="Block Arc 1024">
                <a:extLst>
                  <a:ext uri="{FF2B5EF4-FFF2-40B4-BE49-F238E27FC236}">
                    <a16:creationId xmlns:a16="http://schemas.microsoft.com/office/drawing/2014/main" id="{75BB2819-FEDB-4327-AB5A-894D035C42F9}"/>
                  </a:ext>
                </a:extLst>
              </p:cNvPr>
              <p:cNvSpPr/>
              <p:nvPr/>
            </p:nvSpPr>
            <p:spPr>
              <a:xfrm>
                <a:off x="5419374" y="4832745"/>
                <a:ext cx="693513" cy="197474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6" name="Block Arc 1025">
                <a:extLst>
                  <a:ext uri="{FF2B5EF4-FFF2-40B4-BE49-F238E27FC236}">
                    <a16:creationId xmlns:a16="http://schemas.microsoft.com/office/drawing/2014/main" id="{16CD5CB5-9D74-4EBD-99F3-FDDA6867B991}"/>
                  </a:ext>
                </a:extLst>
              </p:cNvPr>
              <p:cNvSpPr/>
              <p:nvPr/>
            </p:nvSpPr>
            <p:spPr>
              <a:xfrm rot="21278537">
                <a:off x="6190436" y="4797221"/>
                <a:ext cx="693513" cy="197474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7" name="Oval 1026">
                <a:extLst>
                  <a:ext uri="{FF2B5EF4-FFF2-40B4-BE49-F238E27FC236}">
                    <a16:creationId xmlns:a16="http://schemas.microsoft.com/office/drawing/2014/main" id="{BAE901CE-0CC2-4D84-944E-BCB39D70C450}"/>
                  </a:ext>
                </a:extLst>
              </p:cNvPr>
              <p:cNvSpPr/>
              <p:nvPr/>
            </p:nvSpPr>
            <p:spPr>
              <a:xfrm rot="3201000">
                <a:off x="5576194" y="2455535"/>
                <a:ext cx="434289" cy="264653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8" name="Oval 217">
                <a:extLst>
                  <a:ext uri="{FF2B5EF4-FFF2-40B4-BE49-F238E27FC236}">
                    <a16:creationId xmlns:a16="http://schemas.microsoft.com/office/drawing/2014/main" id="{0DCE9090-55A5-4ED5-93D2-FE779E52968D}"/>
                  </a:ext>
                </a:extLst>
              </p:cNvPr>
              <p:cNvSpPr/>
              <p:nvPr/>
            </p:nvSpPr>
            <p:spPr>
              <a:xfrm rot="1914900">
                <a:off x="5685762" y="2513257"/>
                <a:ext cx="457557" cy="188177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9" name="Oval 1028">
                <a:extLst>
                  <a:ext uri="{FF2B5EF4-FFF2-40B4-BE49-F238E27FC236}">
                    <a16:creationId xmlns:a16="http://schemas.microsoft.com/office/drawing/2014/main" id="{7493C10C-9E05-4A7C-8EF7-70F3F9915B25}"/>
                  </a:ext>
                </a:extLst>
              </p:cNvPr>
              <p:cNvSpPr/>
              <p:nvPr/>
            </p:nvSpPr>
            <p:spPr>
              <a:xfrm rot="18907975">
                <a:off x="6142133" y="2377636"/>
                <a:ext cx="457557" cy="25119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0" name="Oval 219">
                <a:extLst>
                  <a:ext uri="{FF2B5EF4-FFF2-40B4-BE49-F238E27FC236}">
                    <a16:creationId xmlns:a16="http://schemas.microsoft.com/office/drawing/2014/main" id="{5736DAD8-286B-4AC3-9C9E-B1888E0A07EB}"/>
                  </a:ext>
                </a:extLst>
              </p:cNvPr>
              <p:cNvSpPr/>
              <p:nvPr/>
            </p:nvSpPr>
            <p:spPr>
              <a:xfrm rot="18907975">
                <a:off x="6061945" y="2513846"/>
                <a:ext cx="457557" cy="25119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1" name="Cloud 220">
                <a:extLst>
                  <a:ext uri="{FF2B5EF4-FFF2-40B4-BE49-F238E27FC236}">
                    <a16:creationId xmlns:a16="http://schemas.microsoft.com/office/drawing/2014/main" id="{7CECA959-B1DB-439C-B590-B34FF65D0416}"/>
                  </a:ext>
                </a:extLst>
              </p:cNvPr>
              <p:cNvSpPr/>
              <p:nvPr/>
            </p:nvSpPr>
            <p:spPr>
              <a:xfrm>
                <a:off x="5334001" y="685800"/>
                <a:ext cx="1524000" cy="1066800"/>
              </a:xfrm>
              <a:prstGeom prst="clou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2" name="Cloud 221">
                <a:extLst>
                  <a:ext uri="{FF2B5EF4-FFF2-40B4-BE49-F238E27FC236}">
                    <a16:creationId xmlns:a16="http://schemas.microsoft.com/office/drawing/2014/main" id="{533F693E-96DF-4823-9D5F-B47603DEE489}"/>
                  </a:ext>
                </a:extLst>
              </p:cNvPr>
              <p:cNvSpPr/>
              <p:nvPr/>
            </p:nvSpPr>
            <p:spPr>
              <a:xfrm rot="16448485">
                <a:off x="4205887" y="2100750"/>
                <a:ext cx="2350386" cy="470212"/>
              </a:xfrm>
              <a:prstGeom prst="clou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Cloud 1032">
                <a:extLst>
                  <a:ext uri="{FF2B5EF4-FFF2-40B4-BE49-F238E27FC236}">
                    <a16:creationId xmlns:a16="http://schemas.microsoft.com/office/drawing/2014/main" id="{70CECA23-BA94-42D1-8105-7665DF155D5E}"/>
                  </a:ext>
                </a:extLst>
              </p:cNvPr>
              <p:cNvSpPr/>
              <p:nvPr/>
            </p:nvSpPr>
            <p:spPr>
              <a:xfrm rot="16448485">
                <a:off x="5578655" y="1968119"/>
                <a:ext cx="2319763" cy="578625"/>
              </a:xfrm>
              <a:prstGeom prst="clou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243EA9D1-D3E9-4EC0-8495-D704B564D5BA}"/>
                  </a:ext>
                </a:extLst>
              </p:cNvPr>
              <p:cNvSpPr/>
              <p:nvPr/>
            </p:nvSpPr>
            <p:spPr>
              <a:xfrm>
                <a:off x="5133659" y="1212396"/>
                <a:ext cx="312642" cy="173579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Rectangle 1034">
                <a:extLst>
                  <a:ext uri="{FF2B5EF4-FFF2-40B4-BE49-F238E27FC236}">
                    <a16:creationId xmlns:a16="http://schemas.microsoft.com/office/drawing/2014/main" id="{978BB611-DFB5-4444-BC78-8058535E55F4}"/>
                  </a:ext>
                </a:extLst>
              </p:cNvPr>
              <p:cNvSpPr/>
              <p:nvPr/>
            </p:nvSpPr>
            <p:spPr>
              <a:xfrm>
                <a:off x="6798089" y="1212396"/>
                <a:ext cx="282373" cy="16692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6" name="Trapezoid 1035">
                <a:extLst>
                  <a:ext uri="{FF2B5EF4-FFF2-40B4-BE49-F238E27FC236}">
                    <a16:creationId xmlns:a16="http://schemas.microsoft.com/office/drawing/2014/main" id="{C9425809-FC98-4D8B-A316-7689C4016D2A}"/>
                  </a:ext>
                </a:extLst>
              </p:cNvPr>
              <p:cNvSpPr/>
              <p:nvPr/>
            </p:nvSpPr>
            <p:spPr>
              <a:xfrm>
                <a:off x="5064308" y="1014923"/>
                <a:ext cx="2080538" cy="329123"/>
              </a:xfrm>
              <a:prstGeom prst="trapezoi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37" name="Group 87">
                <a:extLst>
                  <a:ext uri="{FF2B5EF4-FFF2-40B4-BE49-F238E27FC236}">
                    <a16:creationId xmlns:a16="http://schemas.microsoft.com/office/drawing/2014/main" id="{59176471-D7A8-4912-9C1B-0580B828E398}"/>
                  </a:ext>
                </a:extLst>
              </p:cNvPr>
              <p:cNvGrpSpPr/>
              <p:nvPr/>
            </p:nvGrpSpPr>
            <p:grpSpPr>
              <a:xfrm>
                <a:off x="5791200" y="2590800"/>
                <a:ext cx="685800" cy="609600"/>
                <a:chOff x="3505200" y="5334000"/>
                <a:chExt cx="1066800" cy="1143000"/>
              </a:xfrm>
            </p:grpSpPr>
            <p:sp>
              <p:nvSpPr>
                <p:cNvPr id="1064" name="Quad Arrow Callout 350">
                  <a:extLst>
                    <a:ext uri="{FF2B5EF4-FFF2-40B4-BE49-F238E27FC236}">
                      <a16:creationId xmlns:a16="http://schemas.microsoft.com/office/drawing/2014/main" id="{692DA360-4B9C-42C1-B0C0-8474F208E1C9}"/>
                    </a:ext>
                  </a:extLst>
                </p:cNvPr>
                <p:cNvSpPr/>
                <p:nvPr/>
              </p:nvSpPr>
              <p:spPr>
                <a:xfrm>
                  <a:off x="3505200" y="5334000"/>
                  <a:ext cx="1066800" cy="1143000"/>
                </a:xfrm>
                <a:prstGeom prst="quadArrowCallout">
                  <a:avLst>
                    <a:gd name="adj1" fmla="val 37030"/>
                    <a:gd name="adj2" fmla="val 18515"/>
                    <a:gd name="adj3" fmla="val 18515"/>
                    <a:gd name="adj4" fmla="val 48123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5" name="Quad Arrow 351">
                  <a:extLst>
                    <a:ext uri="{FF2B5EF4-FFF2-40B4-BE49-F238E27FC236}">
                      <a16:creationId xmlns:a16="http://schemas.microsoft.com/office/drawing/2014/main" id="{057E6DF0-3A62-4F6C-ADA3-AD659B8B3A41}"/>
                    </a:ext>
                  </a:extLst>
                </p:cNvPr>
                <p:cNvSpPr/>
                <p:nvPr/>
              </p:nvSpPr>
              <p:spPr>
                <a:xfrm>
                  <a:off x="3886200" y="5638800"/>
                  <a:ext cx="304800" cy="533400"/>
                </a:xfrm>
                <a:prstGeom prst="quadArrow">
                  <a:avLst/>
                </a:prstGeom>
                <a:solidFill>
                  <a:srgbClr val="FFC000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8" name="Group 100">
                <a:extLst>
                  <a:ext uri="{FF2B5EF4-FFF2-40B4-BE49-F238E27FC236}">
                    <a16:creationId xmlns:a16="http://schemas.microsoft.com/office/drawing/2014/main" id="{69B7ED5B-A3F5-4EAD-9047-635411981FAC}"/>
                  </a:ext>
                </a:extLst>
              </p:cNvPr>
              <p:cNvGrpSpPr/>
              <p:nvPr/>
            </p:nvGrpSpPr>
            <p:grpSpPr>
              <a:xfrm>
                <a:off x="5181600" y="4267200"/>
                <a:ext cx="1878767" cy="454702"/>
                <a:chOff x="7391400" y="1285407"/>
                <a:chExt cx="1949971" cy="484126"/>
              </a:xfrm>
            </p:grpSpPr>
            <p:grpSp>
              <p:nvGrpSpPr>
                <p:cNvPr id="1052" name="Group 88">
                  <a:extLst>
                    <a:ext uri="{FF2B5EF4-FFF2-40B4-BE49-F238E27FC236}">
                      <a16:creationId xmlns:a16="http://schemas.microsoft.com/office/drawing/2014/main" id="{41AE2127-F8D7-47A5-A580-267713465393}"/>
                    </a:ext>
                  </a:extLst>
                </p:cNvPr>
                <p:cNvGrpSpPr/>
                <p:nvPr/>
              </p:nvGrpSpPr>
              <p:grpSpPr>
                <a:xfrm>
                  <a:off x="73914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1062" name="Quad Arrow Callout 348">
                    <a:extLst>
                      <a:ext uri="{FF2B5EF4-FFF2-40B4-BE49-F238E27FC236}">
                        <a16:creationId xmlns:a16="http://schemas.microsoft.com/office/drawing/2014/main" id="{74CF8BA8-ED0D-4E84-BD4C-6445A248C789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3" name="Quad Arrow 349">
                    <a:extLst>
                      <a:ext uri="{FF2B5EF4-FFF2-40B4-BE49-F238E27FC236}">
                        <a16:creationId xmlns:a16="http://schemas.microsoft.com/office/drawing/2014/main" id="{3916E05E-6B1E-4B13-AC39-49FA65A9D8B8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3" name="Group 91">
                  <a:extLst>
                    <a:ext uri="{FF2B5EF4-FFF2-40B4-BE49-F238E27FC236}">
                      <a16:creationId xmlns:a16="http://schemas.microsoft.com/office/drawing/2014/main" id="{8E729190-4348-4C55-AF56-EEF3078E1D13}"/>
                    </a:ext>
                  </a:extLst>
                </p:cNvPr>
                <p:cNvGrpSpPr/>
                <p:nvPr/>
              </p:nvGrpSpPr>
              <p:grpSpPr>
                <a:xfrm>
                  <a:off x="78486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1060" name="Quad Arrow Callout 346">
                    <a:extLst>
                      <a:ext uri="{FF2B5EF4-FFF2-40B4-BE49-F238E27FC236}">
                        <a16:creationId xmlns:a16="http://schemas.microsoft.com/office/drawing/2014/main" id="{4F6B1B52-CD27-42AB-B4FC-396B89BE7DF3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1" name="Quad Arrow 347">
                    <a:extLst>
                      <a:ext uri="{FF2B5EF4-FFF2-40B4-BE49-F238E27FC236}">
                        <a16:creationId xmlns:a16="http://schemas.microsoft.com/office/drawing/2014/main" id="{E90F1038-F2AF-45E4-B1BC-F3289B63828C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4" name="Group 94">
                  <a:extLst>
                    <a:ext uri="{FF2B5EF4-FFF2-40B4-BE49-F238E27FC236}">
                      <a16:creationId xmlns:a16="http://schemas.microsoft.com/office/drawing/2014/main" id="{0C12C6FE-3072-4236-B4A0-C2B4AA455B17}"/>
                    </a:ext>
                  </a:extLst>
                </p:cNvPr>
                <p:cNvGrpSpPr/>
                <p:nvPr/>
              </p:nvGrpSpPr>
              <p:grpSpPr>
                <a:xfrm>
                  <a:off x="83058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1058" name="Quad Arrow Callout 344">
                    <a:extLst>
                      <a:ext uri="{FF2B5EF4-FFF2-40B4-BE49-F238E27FC236}">
                        <a16:creationId xmlns:a16="http://schemas.microsoft.com/office/drawing/2014/main" id="{8B5CBE08-53D5-4138-ADC5-2A2D01ABD9F5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9" name="Quad Arrow 345">
                    <a:extLst>
                      <a:ext uri="{FF2B5EF4-FFF2-40B4-BE49-F238E27FC236}">
                        <a16:creationId xmlns:a16="http://schemas.microsoft.com/office/drawing/2014/main" id="{4B874467-CB7D-4466-9B83-F59AF030E8E4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5" name="Group 97">
                  <a:extLst>
                    <a:ext uri="{FF2B5EF4-FFF2-40B4-BE49-F238E27FC236}">
                      <a16:creationId xmlns:a16="http://schemas.microsoft.com/office/drawing/2014/main" id="{BD257BE9-4862-4367-A513-D6C893D6813E}"/>
                    </a:ext>
                  </a:extLst>
                </p:cNvPr>
                <p:cNvGrpSpPr/>
                <p:nvPr/>
              </p:nvGrpSpPr>
              <p:grpSpPr>
                <a:xfrm>
                  <a:off x="8807971" y="1285407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1056" name="Quad Arrow Callout 342">
                    <a:extLst>
                      <a:ext uri="{FF2B5EF4-FFF2-40B4-BE49-F238E27FC236}">
                        <a16:creationId xmlns:a16="http://schemas.microsoft.com/office/drawing/2014/main" id="{88A2242C-CB33-45EF-B6CF-F7F6BF18B2C0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7" name="Quad Arrow 343">
                    <a:extLst>
                      <a:ext uri="{FF2B5EF4-FFF2-40B4-BE49-F238E27FC236}">
                        <a16:creationId xmlns:a16="http://schemas.microsoft.com/office/drawing/2014/main" id="{D86DC4DE-6BB0-45F6-BE85-E0BF220E2D0F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39" name="Group 101">
                <a:extLst>
                  <a:ext uri="{FF2B5EF4-FFF2-40B4-BE49-F238E27FC236}">
                    <a16:creationId xmlns:a16="http://schemas.microsoft.com/office/drawing/2014/main" id="{04BEA7D0-D32C-4106-8DE3-17E350CB325D}"/>
                  </a:ext>
                </a:extLst>
              </p:cNvPr>
              <p:cNvGrpSpPr/>
              <p:nvPr/>
            </p:nvGrpSpPr>
            <p:grpSpPr>
              <a:xfrm>
                <a:off x="5105400" y="914400"/>
                <a:ext cx="1949971" cy="484126"/>
                <a:chOff x="7391400" y="1285407"/>
                <a:chExt cx="1949971" cy="484126"/>
              </a:xfrm>
            </p:grpSpPr>
            <p:grpSp>
              <p:nvGrpSpPr>
                <p:cNvPr id="1040" name="Group 88">
                  <a:extLst>
                    <a:ext uri="{FF2B5EF4-FFF2-40B4-BE49-F238E27FC236}">
                      <a16:creationId xmlns:a16="http://schemas.microsoft.com/office/drawing/2014/main" id="{17796847-5ED8-47B7-8356-8C6CE3524D22}"/>
                    </a:ext>
                  </a:extLst>
                </p:cNvPr>
                <p:cNvGrpSpPr/>
                <p:nvPr/>
              </p:nvGrpSpPr>
              <p:grpSpPr>
                <a:xfrm>
                  <a:off x="73914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1050" name="Quad Arrow Callout 336">
                    <a:extLst>
                      <a:ext uri="{FF2B5EF4-FFF2-40B4-BE49-F238E27FC236}">
                        <a16:creationId xmlns:a16="http://schemas.microsoft.com/office/drawing/2014/main" id="{C94B6BEE-0690-4066-BE53-2143DD712E85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1" name="Quad Arrow 337">
                    <a:extLst>
                      <a:ext uri="{FF2B5EF4-FFF2-40B4-BE49-F238E27FC236}">
                        <a16:creationId xmlns:a16="http://schemas.microsoft.com/office/drawing/2014/main" id="{C5E7033F-7800-428B-B9FE-2609087C2A28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41" name="Group 1040">
                  <a:extLst>
                    <a:ext uri="{FF2B5EF4-FFF2-40B4-BE49-F238E27FC236}">
                      <a16:creationId xmlns:a16="http://schemas.microsoft.com/office/drawing/2014/main" id="{792C643E-A0DA-4774-BCD1-D56FD0664C8E}"/>
                    </a:ext>
                  </a:extLst>
                </p:cNvPr>
                <p:cNvGrpSpPr/>
                <p:nvPr/>
              </p:nvGrpSpPr>
              <p:grpSpPr>
                <a:xfrm>
                  <a:off x="78486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1048" name="Quad Arrow Callout 334">
                    <a:extLst>
                      <a:ext uri="{FF2B5EF4-FFF2-40B4-BE49-F238E27FC236}">
                        <a16:creationId xmlns:a16="http://schemas.microsoft.com/office/drawing/2014/main" id="{4A9E2B72-EFFA-4D2C-8D4B-4979C82663EF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9" name="Quad Arrow 335">
                    <a:extLst>
                      <a:ext uri="{FF2B5EF4-FFF2-40B4-BE49-F238E27FC236}">
                        <a16:creationId xmlns:a16="http://schemas.microsoft.com/office/drawing/2014/main" id="{649C371B-BD60-4886-AD1A-FB530470C1E5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42" name="Group 94">
                  <a:extLst>
                    <a:ext uri="{FF2B5EF4-FFF2-40B4-BE49-F238E27FC236}">
                      <a16:creationId xmlns:a16="http://schemas.microsoft.com/office/drawing/2014/main" id="{9CF582CC-FCCB-4F46-A032-656873CAD330}"/>
                    </a:ext>
                  </a:extLst>
                </p:cNvPr>
                <p:cNvGrpSpPr/>
                <p:nvPr/>
              </p:nvGrpSpPr>
              <p:grpSpPr>
                <a:xfrm>
                  <a:off x="8305800" y="1295400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1046" name="Quad Arrow Callout 332">
                    <a:extLst>
                      <a:ext uri="{FF2B5EF4-FFF2-40B4-BE49-F238E27FC236}">
                        <a16:creationId xmlns:a16="http://schemas.microsoft.com/office/drawing/2014/main" id="{A0BEF6B5-1CDC-462A-B261-5094BD38EC39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7" name="Quad Arrow 333">
                    <a:extLst>
                      <a:ext uri="{FF2B5EF4-FFF2-40B4-BE49-F238E27FC236}">
                        <a16:creationId xmlns:a16="http://schemas.microsoft.com/office/drawing/2014/main" id="{28A06609-E4CE-43CA-A137-CC800A709018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43" name="Group 97">
                  <a:extLst>
                    <a:ext uri="{FF2B5EF4-FFF2-40B4-BE49-F238E27FC236}">
                      <a16:creationId xmlns:a16="http://schemas.microsoft.com/office/drawing/2014/main" id="{FCF04EB4-97ED-4837-B8CB-4B46AB1BAF20}"/>
                    </a:ext>
                  </a:extLst>
                </p:cNvPr>
                <p:cNvGrpSpPr/>
                <p:nvPr/>
              </p:nvGrpSpPr>
              <p:grpSpPr>
                <a:xfrm>
                  <a:off x="8807971" y="1285407"/>
                  <a:ext cx="533400" cy="474133"/>
                  <a:chOff x="3505200" y="5334000"/>
                  <a:chExt cx="1066800" cy="1143000"/>
                </a:xfrm>
              </p:grpSpPr>
              <p:sp>
                <p:nvSpPr>
                  <p:cNvPr id="1044" name="Quad Arrow Callout 233">
                    <a:extLst>
                      <a:ext uri="{FF2B5EF4-FFF2-40B4-BE49-F238E27FC236}">
                        <a16:creationId xmlns:a16="http://schemas.microsoft.com/office/drawing/2014/main" id="{CB12D5B5-52D6-41E6-A6B8-D1A5F5929235}"/>
                      </a:ext>
                    </a:extLst>
                  </p:cNvPr>
                  <p:cNvSpPr/>
                  <p:nvPr/>
                </p:nvSpPr>
                <p:spPr>
                  <a:xfrm>
                    <a:off x="3505200" y="5334000"/>
                    <a:ext cx="1066800" cy="1143000"/>
                  </a:xfrm>
                  <a:prstGeom prst="quadArrowCallout">
                    <a:avLst>
                      <a:gd name="adj1" fmla="val 37030"/>
                      <a:gd name="adj2" fmla="val 18515"/>
                      <a:gd name="adj3" fmla="val 18515"/>
                      <a:gd name="adj4" fmla="val 48123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5" name="Quad Arrow 234">
                    <a:extLst>
                      <a:ext uri="{FF2B5EF4-FFF2-40B4-BE49-F238E27FC236}">
                        <a16:creationId xmlns:a16="http://schemas.microsoft.com/office/drawing/2014/main" id="{67C5D410-8B7B-4FD4-AF88-864A9283AA59}"/>
                      </a:ext>
                    </a:extLst>
                  </p:cNvPr>
                  <p:cNvSpPr/>
                  <p:nvPr/>
                </p:nvSpPr>
                <p:spPr>
                  <a:xfrm>
                    <a:off x="3886200" y="5638800"/>
                    <a:ext cx="304800" cy="533400"/>
                  </a:xfrm>
                  <a:prstGeom prst="quadArrow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004" name="Group 135">
              <a:extLst>
                <a:ext uri="{FF2B5EF4-FFF2-40B4-BE49-F238E27FC236}">
                  <a16:creationId xmlns:a16="http://schemas.microsoft.com/office/drawing/2014/main" id="{A11E5B7C-7A84-47E6-B620-953A317F5796}"/>
                </a:ext>
              </a:extLst>
            </p:cNvPr>
            <p:cNvGrpSpPr/>
            <p:nvPr/>
          </p:nvGrpSpPr>
          <p:grpSpPr>
            <a:xfrm flipH="1">
              <a:off x="6934200" y="3200400"/>
              <a:ext cx="838200" cy="892657"/>
              <a:chOff x="228600" y="1752600"/>
              <a:chExt cx="838200" cy="892657"/>
            </a:xfrm>
          </p:grpSpPr>
          <p:grpSp>
            <p:nvGrpSpPr>
              <p:cNvPr id="1005" name="Group 36">
                <a:extLst>
                  <a:ext uri="{FF2B5EF4-FFF2-40B4-BE49-F238E27FC236}">
                    <a16:creationId xmlns:a16="http://schemas.microsoft.com/office/drawing/2014/main" id="{08E0A2F6-E359-4C19-AAE3-31CFCFD86BC5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1007" name="Round Same Side Corner Rectangle 293">
                  <a:extLst>
                    <a:ext uri="{FF2B5EF4-FFF2-40B4-BE49-F238E27FC236}">
                      <a16:creationId xmlns:a16="http://schemas.microsoft.com/office/drawing/2014/main" id="{9B11DB32-B275-4290-A814-85CB3979A59B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8" name="Block Arc 1007">
                  <a:extLst>
                    <a:ext uri="{FF2B5EF4-FFF2-40B4-BE49-F238E27FC236}">
                      <a16:creationId xmlns:a16="http://schemas.microsoft.com/office/drawing/2014/main" id="{7ADE0085-89AD-49D5-BC7E-82C4EDA56782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9" name="Oval 1008">
                  <a:extLst>
                    <a:ext uri="{FF2B5EF4-FFF2-40B4-BE49-F238E27FC236}">
                      <a16:creationId xmlns:a16="http://schemas.microsoft.com/office/drawing/2014/main" id="{FBC6D0EB-9811-4E11-9BC4-060F2058563B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0" name="Oval 1009">
                  <a:extLst>
                    <a:ext uri="{FF2B5EF4-FFF2-40B4-BE49-F238E27FC236}">
                      <a16:creationId xmlns:a16="http://schemas.microsoft.com/office/drawing/2014/main" id="{EE30F04E-79C3-46CC-ACFB-D2FEC61969DF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1" name="Oval 1010">
                  <a:extLst>
                    <a:ext uri="{FF2B5EF4-FFF2-40B4-BE49-F238E27FC236}">
                      <a16:creationId xmlns:a16="http://schemas.microsoft.com/office/drawing/2014/main" id="{E676D72A-4C29-4594-B692-A19002173A18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2" name="Oval 1011">
                  <a:extLst>
                    <a:ext uri="{FF2B5EF4-FFF2-40B4-BE49-F238E27FC236}">
                      <a16:creationId xmlns:a16="http://schemas.microsoft.com/office/drawing/2014/main" id="{2D3BD7EA-42A4-4B7F-9CC0-CE8D9B0024AB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3" name="Double Wave 202">
                  <a:extLst>
                    <a:ext uri="{FF2B5EF4-FFF2-40B4-BE49-F238E27FC236}">
                      <a16:creationId xmlns:a16="http://schemas.microsoft.com/office/drawing/2014/main" id="{C152391C-A15B-4F85-A65C-1A5AD8B90C4A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6" name="Oval 1005">
                <a:extLst>
                  <a:ext uri="{FF2B5EF4-FFF2-40B4-BE49-F238E27FC236}">
                    <a16:creationId xmlns:a16="http://schemas.microsoft.com/office/drawing/2014/main" id="{CB3F33CD-522C-4D6B-8AE3-9658D75821C0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66" name="Group 323">
            <a:extLst>
              <a:ext uri="{FF2B5EF4-FFF2-40B4-BE49-F238E27FC236}">
                <a16:creationId xmlns:a16="http://schemas.microsoft.com/office/drawing/2014/main" id="{DC070F48-6015-4047-93B9-A49F8E878B06}"/>
              </a:ext>
            </a:extLst>
          </p:cNvPr>
          <p:cNvGrpSpPr/>
          <p:nvPr/>
        </p:nvGrpSpPr>
        <p:grpSpPr>
          <a:xfrm>
            <a:off x="8651386" y="2451751"/>
            <a:ext cx="1686980" cy="2903096"/>
            <a:chOff x="4266247" y="609601"/>
            <a:chExt cx="3201353" cy="5509156"/>
          </a:xfrm>
        </p:grpSpPr>
        <p:grpSp>
          <p:nvGrpSpPr>
            <p:cNvPr id="1067" name="Group 199">
              <a:extLst>
                <a:ext uri="{FF2B5EF4-FFF2-40B4-BE49-F238E27FC236}">
                  <a16:creationId xmlns:a16="http://schemas.microsoft.com/office/drawing/2014/main" id="{CBD70BF9-8336-4FD2-BF68-17003A8E2D29}"/>
                </a:ext>
              </a:extLst>
            </p:cNvPr>
            <p:cNvGrpSpPr/>
            <p:nvPr/>
          </p:nvGrpSpPr>
          <p:grpSpPr>
            <a:xfrm>
              <a:off x="4266247" y="609601"/>
              <a:ext cx="3035448" cy="5509156"/>
              <a:chOff x="4266247" y="609601"/>
              <a:chExt cx="3035448" cy="5509156"/>
            </a:xfrm>
          </p:grpSpPr>
          <p:grpSp>
            <p:nvGrpSpPr>
              <p:cNvPr id="1078" name="Group 187">
                <a:extLst>
                  <a:ext uri="{FF2B5EF4-FFF2-40B4-BE49-F238E27FC236}">
                    <a16:creationId xmlns:a16="http://schemas.microsoft.com/office/drawing/2014/main" id="{C59B3675-1E83-4CF7-8693-48D53C3136D6}"/>
                  </a:ext>
                </a:extLst>
              </p:cNvPr>
              <p:cNvGrpSpPr/>
              <p:nvPr/>
            </p:nvGrpSpPr>
            <p:grpSpPr>
              <a:xfrm>
                <a:off x="5105400" y="5334000"/>
                <a:ext cx="584021" cy="762000"/>
                <a:chOff x="7531306" y="801594"/>
                <a:chExt cx="2573630" cy="2895600"/>
              </a:xfrm>
            </p:grpSpPr>
            <p:grpSp>
              <p:nvGrpSpPr>
                <p:cNvPr id="1160" name="Group 162">
                  <a:extLst>
                    <a:ext uri="{FF2B5EF4-FFF2-40B4-BE49-F238E27FC236}">
                      <a16:creationId xmlns:a16="http://schemas.microsoft.com/office/drawing/2014/main" id="{AEF436C1-E44C-4D2D-B1FE-6C027ED07769}"/>
                    </a:ext>
                  </a:extLst>
                </p:cNvPr>
                <p:cNvGrpSpPr/>
                <p:nvPr/>
              </p:nvGrpSpPr>
              <p:grpSpPr>
                <a:xfrm>
                  <a:off x="7531306" y="801594"/>
                  <a:ext cx="2573630" cy="2895600"/>
                  <a:chOff x="3859245" y="5528567"/>
                  <a:chExt cx="1088566" cy="874149"/>
                </a:xfrm>
              </p:grpSpPr>
              <p:sp>
                <p:nvSpPr>
                  <p:cNvPr id="1162" name="Oval 1161">
                    <a:extLst>
                      <a:ext uri="{FF2B5EF4-FFF2-40B4-BE49-F238E27FC236}">
                        <a16:creationId xmlns:a16="http://schemas.microsoft.com/office/drawing/2014/main" id="{BB0BDD4D-B081-4BB1-ADE1-CEF8F3A478FC}"/>
                      </a:ext>
                    </a:extLst>
                  </p:cNvPr>
                  <p:cNvSpPr/>
                  <p:nvPr/>
                </p:nvSpPr>
                <p:spPr>
                  <a:xfrm rot="2101605">
                    <a:off x="3859245" y="5528567"/>
                    <a:ext cx="1088566" cy="87414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3" name="Oval 1162">
                    <a:extLst>
                      <a:ext uri="{FF2B5EF4-FFF2-40B4-BE49-F238E27FC236}">
                        <a16:creationId xmlns:a16="http://schemas.microsoft.com/office/drawing/2014/main" id="{B75C6CFE-9DE5-41A7-A299-C6601D42C01C}"/>
                      </a:ext>
                    </a:extLst>
                  </p:cNvPr>
                  <p:cNvSpPr/>
                  <p:nvPr/>
                </p:nvSpPr>
                <p:spPr>
                  <a:xfrm>
                    <a:off x="4038600" y="5638800"/>
                    <a:ext cx="838200" cy="609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4" name="Moon 1163">
                    <a:extLst>
                      <a:ext uri="{FF2B5EF4-FFF2-40B4-BE49-F238E27FC236}">
                        <a16:creationId xmlns:a16="http://schemas.microsoft.com/office/drawing/2014/main" id="{530CB96E-F345-4011-AFF3-D4D7F8929C61}"/>
                      </a:ext>
                    </a:extLst>
                  </p:cNvPr>
                  <p:cNvSpPr/>
                  <p:nvPr/>
                </p:nvSpPr>
                <p:spPr>
                  <a:xfrm rot="5234995">
                    <a:off x="4290166" y="5630289"/>
                    <a:ext cx="252233" cy="760909"/>
                  </a:xfrm>
                  <a:prstGeom prst="moon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61" name="Regular Pentagon 285">
                  <a:extLst>
                    <a:ext uri="{FF2B5EF4-FFF2-40B4-BE49-F238E27FC236}">
                      <a16:creationId xmlns:a16="http://schemas.microsoft.com/office/drawing/2014/main" id="{572F82CD-2548-45D8-B8EB-6EA5750F7427}"/>
                    </a:ext>
                  </a:extLst>
                </p:cNvPr>
                <p:cNvSpPr/>
                <p:nvPr/>
              </p:nvSpPr>
              <p:spPr>
                <a:xfrm>
                  <a:off x="7696200" y="2362200"/>
                  <a:ext cx="533400" cy="457200"/>
                </a:xfrm>
                <a:prstGeom prst="pentagon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9" name="Group 193">
                <a:extLst>
                  <a:ext uri="{FF2B5EF4-FFF2-40B4-BE49-F238E27FC236}">
                    <a16:creationId xmlns:a16="http://schemas.microsoft.com/office/drawing/2014/main" id="{5650E444-99B6-4C6A-9489-E9B309279B24}"/>
                  </a:ext>
                </a:extLst>
              </p:cNvPr>
              <p:cNvGrpSpPr/>
              <p:nvPr/>
            </p:nvGrpSpPr>
            <p:grpSpPr>
              <a:xfrm rot="19673203" flipH="1">
                <a:off x="5731843" y="5356757"/>
                <a:ext cx="584021" cy="762000"/>
                <a:chOff x="7531306" y="801594"/>
                <a:chExt cx="2573630" cy="2895600"/>
              </a:xfrm>
            </p:grpSpPr>
            <p:grpSp>
              <p:nvGrpSpPr>
                <p:cNvPr id="1155" name="Group 162">
                  <a:extLst>
                    <a:ext uri="{FF2B5EF4-FFF2-40B4-BE49-F238E27FC236}">
                      <a16:creationId xmlns:a16="http://schemas.microsoft.com/office/drawing/2014/main" id="{79A6B527-E051-437B-B434-8DF542871817}"/>
                    </a:ext>
                  </a:extLst>
                </p:cNvPr>
                <p:cNvGrpSpPr/>
                <p:nvPr/>
              </p:nvGrpSpPr>
              <p:grpSpPr>
                <a:xfrm>
                  <a:off x="7531306" y="801594"/>
                  <a:ext cx="2573630" cy="2895600"/>
                  <a:chOff x="3859245" y="5528567"/>
                  <a:chExt cx="1088566" cy="874149"/>
                </a:xfrm>
              </p:grpSpPr>
              <p:sp>
                <p:nvSpPr>
                  <p:cNvPr id="1157" name="Oval 1156">
                    <a:extLst>
                      <a:ext uri="{FF2B5EF4-FFF2-40B4-BE49-F238E27FC236}">
                        <a16:creationId xmlns:a16="http://schemas.microsoft.com/office/drawing/2014/main" id="{BF42F938-839E-4AD8-ACE7-08B025B62DD3}"/>
                      </a:ext>
                    </a:extLst>
                  </p:cNvPr>
                  <p:cNvSpPr/>
                  <p:nvPr/>
                </p:nvSpPr>
                <p:spPr>
                  <a:xfrm rot="2101605">
                    <a:off x="3859245" y="5528567"/>
                    <a:ext cx="1088566" cy="87414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8" name="Oval 1157">
                    <a:extLst>
                      <a:ext uri="{FF2B5EF4-FFF2-40B4-BE49-F238E27FC236}">
                        <a16:creationId xmlns:a16="http://schemas.microsoft.com/office/drawing/2014/main" id="{26B8A4F1-E5A3-4C4C-B647-83221E0659D3}"/>
                      </a:ext>
                    </a:extLst>
                  </p:cNvPr>
                  <p:cNvSpPr/>
                  <p:nvPr/>
                </p:nvSpPr>
                <p:spPr>
                  <a:xfrm>
                    <a:off x="4038600" y="5638800"/>
                    <a:ext cx="838200" cy="609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9" name="Moon 1158">
                    <a:extLst>
                      <a:ext uri="{FF2B5EF4-FFF2-40B4-BE49-F238E27FC236}">
                        <a16:creationId xmlns:a16="http://schemas.microsoft.com/office/drawing/2014/main" id="{F78F1942-F331-4029-98A6-C303DE1ACE71}"/>
                      </a:ext>
                    </a:extLst>
                  </p:cNvPr>
                  <p:cNvSpPr/>
                  <p:nvPr/>
                </p:nvSpPr>
                <p:spPr>
                  <a:xfrm rot="5234995">
                    <a:off x="4290166" y="5630289"/>
                    <a:ext cx="252233" cy="760909"/>
                  </a:xfrm>
                  <a:prstGeom prst="moon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56" name="Regular Pentagon 280">
                  <a:extLst>
                    <a:ext uri="{FF2B5EF4-FFF2-40B4-BE49-F238E27FC236}">
                      <a16:creationId xmlns:a16="http://schemas.microsoft.com/office/drawing/2014/main" id="{CF72D61C-D085-4598-A816-7647029D612A}"/>
                    </a:ext>
                  </a:extLst>
                </p:cNvPr>
                <p:cNvSpPr/>
                <p:nvPr/>
              </p:nvSpPr>
              <p:spPr>
                <a:xfrm>
                  <a:off x="7696200" y="2362200"/>
                  <a:ext cx="533400" cy="457200"/>
                </a:xfrm>
                <a:prstGeom prst="pentagon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0" name="Group 186">
                <a:extLst>
                  <a:ext uri="{FF2B5EF4-FFF2-40B4-BE49-F238E27FC236}">
                    <a16:creationId xmlns:a16="http://schemas.microsoft.com/office/drawing/2014/main" id="{D412D7CF-DACB-493C-AFEE-966B3605B255}"/>
                  </a:ext>
                </a:extLst>
              </p:cNvPr>
              <p:cNvGrpSpPr/>
              <p:nvPr/>
            </p:nvGrpSpPr>
            <p:grpSpPr>
              <a:xfrm>
                <a:off x="4266247" y="609601"/>
                <a:ext cx="3035448" cy="5092316"/>
                <a:chOff x="4266247" y="609601"/>
                <a:chExt cx="3035448" cy="5092316"/>
              </a:xfrm>
            </p:grpSpPr>
            <p:sp>
              <p:nvSpPr>
                <p:cNvPr id="1081" name="Oval 1080">
                  <a:extLst>
                    <a:ext uri="{FF2B5EF4-FFF2-40B4-BE49-F238E27FC236}">
                      <a16:creationId xmlns:a16="http://schemas.microsoft.com/office/drawing/2014/main" id="{09FE756E-84BF-4287-B0B0-D15770876ECE}"/>
                    </a:ext>
                  </a:extLst>
                </p:cNvPr>
                <p:cNvSpPr/>
                <p:nvPr/>
              </p:nvSpPr>
              <p:spPr>
                <a:xfrm rot="2500754">
                  <a:off x="4266247" y="3969275"/>
                  <a:ext cx="552674" cy="7044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2" name="Oval 1081">
                  <a:extLst>
                    <a:ext uri="{FF2B5EF4-FFF2-40B4-BE49-F238E27FC236}">
                      <a16:creationId xmlns:a16="http://schemas.microsoft.com/office/drawing/2014/main" id="{462C6992-7A44-46F4-8B80-940824E6BAB8}"/>
                    </a:ext>
                  </a:extLst>
                </p:cNvPr>
                <p:cNvSpPr/>
                <p:nvPr/>
              </p:nvSpPr>
              <p:spPr>
                <a:xfrm rot="20155908">
                  <a:off x="6749021" y="3892075"/>
                  <a:ext cx="552674" cy="7044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3" name="Trapezoid 1082">
                  <a:extLst>
                    <a:ext uri="{FF2B5EF4-FFF2-40B4-BE49-F238E27FC236}">
                      <a16:creationId xmlns:a16="http://schemas.microsoft.com/office/drawing/2014/main" id="{258EDA50-C8D8-420C-8324-E891BB19500A}"/>
                    </a:ext>
                  </a:extLst>
                </p:cNvPr>
                <p:cNvSpPr/>
                <p:nvPr/>
              </p:nvSpPr>
              <p:spPr>
                <a:xfrm>
                  <a:off x="4899932" y="2962502"/>
                  <a:ext cx="1637282" cy="2739415"/>
                </a:xfrm>
                <a:prstGeom prst="trapezoid">
                  <a:avLst>
                    <a:gd name="adj" fmla="val 17846"/>
                  </a:avLst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4" name="Flowchart: Delay 1083">
                  <a:extLst>
                    <a:ext uri="{FF2B5EF4-FFF2-40B4-BE49-F238E27FC236}">
                      <a16:creationId xmlns:a16="http://schemas.microsoft.com/office/drawing/2014/main" id="{A6BDA316-BF41-4E0F-9E86-E0D15A419900}"/>
                    </a:ext>
                  </a:extLst>
                </p:cNvPr>
                <p:cNvSpPr/>
                <p:nvPr/>
              </p:nvSpPr>
              <p:spPr>
                <a:xfrm rot="16200000">
                  <a:off x="4393577" y="892689"/>
                  <a:ext cx="2724412" cy="2158235"/>
                </a:xfrm>
                <a:prstGeom prst="flowChartDelay">
                  <a:avLst/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5" name="Trapezoid 1084">
                  <a:extLst>
                    <a:ext uri="{FF2B5EF4-FFF2-40B4-BE49-F238E27FC236}">
                      <a16:creationId xmlns:a16="http://schemas.microsoft.com/office/drawing/2014/main" id="{320BD0B3-9C2A-4DEE-8FF7-0C790D8C5C20}"/>
                    </a:ext>
                  </a:extLst>
                </p:cNvPr>
                <p:cNvSpPr/>
                <p:nvPr/>
              </p:nvSpPr>
              <p:spPr>
                <a:xfrm rot="1505404">
                  <a:off x="4350831" y="2953068"/>
                  <a:ext cx="906215" cy="1416627"/>
                </a:xfrm>
                <a:prstGeom prst="trapezoid">
                  <a:avLst>
                    <a:gd name="adj" fmla="val 29076"/>
                  </a:avLst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6" name="Trapezoid 1085">
                  <a:extLst>
                    <a:ext uri="{FF2B5EF4-FFF2-40B4-BE49-F238E27FC236}">
                      <a16:creationId xmlns:a16="http://schemas.microsoft.com/office/drawing/2014/main" id="{E4C5EB1D-7085-4BF2-9649-47F8E089BC69}"/>
                    </a:ext>
                  </a:extLst>
                </p:cNvPr>
                <p:cNvSpPr/>
                <p:nvPr/>
              </p:nvSpPr>
              <p:spPr>
                <a:xfrm rot="20172944">
                  <a:off x="6185747" y="2808632"/>
                  <a:ext cx="950939" cy="1547962"/>
                </a:xfrm>
                <a:prstGeom prst="trapezoid">
                  <a:avLst/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7" name="Cloud 1086">
                  <a:extLst>
                    <a:ext uri="{FF2B5EF4-FFF2-40B4-BE49-F238E27FC236}">
                      <a16:creationId xmlns:a16="http://schemas.microsoft.com/office/drawing/2014/main" id="{A708F9EF-A8E3-4E88-8B47-CD7066A45903}"/>
                    </a:ext>
                  </a:extLst>
                </p:cNvPr>
                <p:cNvSpPr/>
                <p:nvPr/>
              </p:nvSpPr>
              <p:spPr>
                <a:xfrm rot="4849455" flipH="1">
                  <a:off x="5241602" y="1794311"/>
                  <a:ext cx="2001596" cy="974173"/>
                </a:xfrm>
                <a:prstGeom prst="cloud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8" name="Cloud 1087">
                  <a:extLst>
                    <a:ext uri="{FF2B5EF4-FFF2-40B4-BE49-F238E27FC236}">
                      <a16:creationId xmlns:a16="http://schemas.microsoft.com/office/drawing/2014/main" id="{1E9E2119-F5B4-4292-B388-39538ACA47DB}"/>
                    </a:ext>
                  </a:extLst>
                </p:cNvPr>
                <p:cNvSpPr/>
                <p:nvPr/>
              </p:nvSpPr>
              <p:spPr>
                <a:xfrm rot="16750545">
                  <a:off x="4354315" y="1794311"/>
                  <a:ext cx="2001596" cy="974173"/>
                </a:xfrm>
                <a:prstGeom prst="cloud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9" name="Isosceles Triangle 1088">
                  <a:extLst>
                    <a:ext uri="{FF2B5EF4-FFF2-40B4-BE49-F238E27FC236}">
                      <a16:creationId xmlns:a16="http://schemas.microsoft.com/office/drawing/2014/main" id="{DE542668-46EE-4D4C-9D90-66FADB8AD2ED}"/>
                    </a:ext>
                  </a:extLst>
                </p:cNvPr>
                <p:cNvSpPr/>
                <p:nvPr/>
              </p:nvSpPr>
              <p:spPr>
                <a:xfrm rot="10800000">
                  <a:off x="5420885" y="2652909"/>
                  <a:ext cx="669797" cy="495348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0" name="Oval 1089">
                  <a:extLst>
                    <a:ext uri="{FF2B5EF4-FFF2-40B4-BE49-F238E27FC236}">
                      <a16:creationId xmlns:a16="http://schemas.microsoft.com/office/drawing/2014/main" id="{27DD6080-AD17-4DAA-8CE2-F4A04C9C6135}"/>
                    </a:ext>
                  </a:extLst>
                </p:cNvPr>
                <p:cNvSpPr/>
                <p:nvPr/>
              </p:nvSpPr>
              <p:spPr>
                <a:xfrm>
                  <a:off x="5197619" y="981111"/>
                  <a:ext cx="1116328" cy="185755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1" name="Cloud 1090">
                  <a:extLst>
                    <a:ext uri="{FF2B5EF4-FFF2-40B4-BE49-F238E27FC236}">
                      <a16:creationId xmlns:a16="http://schemas.microsoft.com/office/drawing/2014/main" id="{9A6E6C9A-1CF9-4D7D-9417-5D4CD6A8FD95}"/>
                    </a:ext>
                  </a:extLst>
                </p:cNvPr>
                <p:cNvSpPr/>
                <p:nvPr/>
              </p:nvSpPr>
              <p:spPr>
                <a:xfrm>
                  <a:off x="5197619" y="1166866"/>
                  <a:ext cx="1041907" cy="433429"/>
                </a:xfrm>
                <a:prstGeom prst="cloud">
                  <a:avLst/>
                </a:prstGeom>
                <a:solidFill>
                  <a:schemeClr val="accent6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2" name="Flowchart: Delay 1091">
                  <a:extLst>
                    <a:ext uri="{FF2B5EF4-FFF2-40B4-BE49-F238E27FC236}">
                      <a16:creationId xmlns:a16="http://schemas.microsoft.com/office/drawing/2014/main" id="{A5B62A04-0864-4096-9385-2353AA0CFFED}"/>
                    </a:ext>
                  </a:extLst>
                </p:cNvPr>
                <p:cNvSpPr/>
                <p:nvPr/>
              </p:nvSpPr>
              <p:spPr>
                <a:xfrm rot="5400000">
                  <a:off x="5538539" y="431387"/>
                  <a:ext cx="433429" cy="1562860"/>
                </a:xfrm>
                <a:prstGeom prst="flowChartDelay">
                  <a:avLst/>
                </a:prstGeom>
                <a:solidFill>
                  <a:srgbClr val="D6C58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93" name="Group 1092">
                  <a:extLst>
                    <a:ext uri="{FF2B5EF4-FFF2-40B4-BE49-F238E27FC236}">
                      <a16:creationId xmlns:a16="http://schemas.microsoft.com/office/drawing/2014/main" id="{78D99A07-5BF4-4C75-8323-54D7D889BDBC}"/>
                    </a:ext>
                  </a:extLst>
                </p:cNvPr>
                <p:cNvGrpSpPr/>
                <p:nvPr/>
              </p:nvGrpSpPr>
              <p:grpSpPr>
                <a:xfrm>
                  <a:off x="4953000" y="914399"/>
                  <a:ext cx="1524000" cy="228601"/>
                  <a:chOff x="7162800" y="1981200"/>
                  <a:chExt cx="4847444" cy="1060563"/>
                </a:xfrm>
              </p:grpSpPr>
              <p:grpSp>
                <p:nvGrpSpPr>
                  <p:cNvPr id="1131" name="Group 130">
                    <a:extLst>
                      <a:ext uri="{FF2B5EF4-FFF2-40B4-BE49-F238E27FC236}">
                        <a16:creationId xmlns:a16="http://schemas.microsoft.com/office/drawing/2014/main" id="{71A40F81-B344-4670-BF21-44CE407700BC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7321133" y="1822867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1150" name="Diamond 1149">
                      <a:extLst>
                        <a:ext uri="{FF2B5EF4-FFF2-40B4-BE49-F238E27FC236}">
                          <a16:creationId xmlns:a16="http://schemas.microsoft.com/office/drawing/2014/main" id="{CFF9017C-8B74-4F5D-A70C-E63C21D756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1" name="Diamond 1150">
                      <a:extLst>
                        <a:ext uri="{FF2B5EF4-FFF2-40B4-BE49-F238E27FC236}">
                          <a16:creationId xmlns:a16="http://schemas.microsoft.com/office/drawing/2014/main" id="{4EA69934-A01E-4AF8-9FE3-F2ABBF449B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2" name="Isosceles Triangle 1151">
                      <a:extLst>
                        <a:ext uri="{FF2B5EF4-FFF2-40B4-BE49-F238E27FC236}">
                          <a16:creationId xmlns:a16="http://schemas.microsoft.com/office/drawing/2014/main" id="{A475BB61-7AFC-4881-A206-70760826079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3" name="Isosceles Triangle 1152">
                      <a:extLst>
                        <a:ext uri="{FF2B5EF4-FFF2-40B4-BE49-F238E27FC236}">
                          <a16:creationId xmlns:a16="http://schemas.microsoft.com/office/drawing/2014/main" id="{26C83DA3-AFC5-4CF5-9831-B64423313593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4" name="Hexagon 1153">
                      <a:extLst>
                        <a:ext uri="{FF2B5EF4-FFF2-40B4-BE49-F238E27FC236}">
                          <a16:creationId xmlns:a16="http://schemas.microsoft.com/office/drawing/2014/main" id="{E76C0BBB-EF9D-4603-977C-2FDC93CCBC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32" name="Group 136">
                    <a:extLst>
                      <a:ext uri="{FF2B5EF4-FFF2-40B4-BE49-F238E27FC236}">
                        <a16:creationId xmlns:a16="http://schemas.microsoft.com/office/drawing/2014/main" id="{968CC083-21ED-48DE-ACDC-1055927D3AFA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485369" y="1830365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1145" name="Diamond 1144">
                      <a:extLst>
                        <a:ext uri="{FF2B5EF4-FFF2-40B4-BE49-F238E27FC236}">
                          <a16:creationId xmlns:a16="http://schemas.microsoft.com/office/drawing/2014/main" id="{5CF2F06A-AD82-41BC-92DB-0CCC856C80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6" name="Diamond 1145">
                      <a:extLst>
                        <a:ext uri="{FF2B5EF4-FFF2-40B4-BE49-F238E27FC236}">
                          <a16:creationId xmlns:a16="http://schemas.microsoft.com/office/drawing/2014/main" id="{EDAB5EB3-B71E-45BE-AD1B-3729350D7A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7" name="Isosceles Triangle 1146">
                      <a:extLst>
                        <a:ext uri="{FF2B5EF4-FFF2-40B4-BE49-F238E27FC236}">
                          <a16:creationId xmlns:a16="http://schemas.microsoft.com/office/drawing/2014/main" id="{1B06EDDC-6A5A-4F49-B9AA-BF5DFEB878E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8" name="Isosceles Triangle 1147">
                      <a:extLst>
                        <a:ext uri="{FF2B5EF4-FFF2-40B4-BE49-F238E27FC236}">
                          <a16:creationId xmlns:a16="http://schemas.microsoft.com/office/drawing/2014/main" id="{379599E6-EEBF-4F2A-A20C-BBF6C587B56D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9" name="Hexagon 1148">
                      <a:extLst>
                        <a:ext uri="{FF2B5EF4-FFF2-40B4-BE49-F238E27FC236}">
                          <a16:creationId xmlns:a16="http://schemas.microsoft.com/office/drawing/2014/main" id="{38CA1B57-6E34-4289-9374-D7B03C369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33" name="Group 142">
                    <a:extLst>
                      <a:ext uri="{FF2B5EF4-FFF2-40B4-BE49-F238E27FC236}">
                        <a16:creationId xmlns:a16="http://schemas.microsoft.com/office/drawing/2014/main" id="{C7360B22-1941-4146-A0D9-A74F02056866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649605" y="1837863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1140" name="Diamond 1139">
                      <a:extLst>
                        <a:ext uri="{FF2B5EF4-FFF2-40B4-BE49-F238E27FC236}">
                          <a16:creationId xmlns:a16="http://schemas.microsoft.com/office/drawing/2014/main" id="{4249F4E4-B0BD-451F-9C80-C4628F84DA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1" name="Diamond 1140">
                      <a:extLst>
                        <a:ext uri="{FF2B5EF4-FFF2-40B4-BE49-F238E27FC236}">
                          <a16:creationId xmlns:a16="http://schemas.microsoft.com/office/drawing/2014/main" id="{8F6C691D-795E-4D0F-B89D-06A7C1749E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2" name="Isosceles Triangle 1141">
                      <a:extLst>
                        <a:ext uri="{FF2B5EF4-FFF2-40B4-BE49-F238E27FC236}">
                          <a16:creationId xmlns:a16="http://schemas.microsoft.com/office/drawing/2014/main" id="{9CDF6920-8670-4C23-822E-9829CB5C919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3" name="Isosceles Triangle 1142">
                      <a:extLst>
                        <a:ext uri="{FF2B5EF4-FFF2-40B4-BE49-F238E27FC236}">
                          <a16:creationId xmlns:a16="http://schemas.microsoft.com/office/drawing/2014/main" id="{1EB91E6B-C851-4E8E-99DC-4B388BA0E6DA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4" name="Hexagon 1143">
                      <a:extLst>
                        <a:ext uri="{FF2B5EF4-FFF2-40B4-BE49-F238E27FC236}">
                          <a16:creationId xmlns:a16="http://schemas.microsoft.com/office/drawing/2014/main" id="{12B65F12-C3DC-4DD6-A37F-5EE93F38B5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34" name="Group 148">
                    <a:extLst>
                      <a:ext uri="{FF2B5EF4-FFF2-40B4-BE49-F238E27FC236}">
                        <a16:creationId xmlns:a16="http://schemas.microsoft.com/office/drawing/2014/main" id="{B322EC7E-52C4-4D03-BDE9-88659CB9A1B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0813841" y="1845361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1135" name="Diamond 1134">
                      <a:extLst>
                        <a:ext uri="{FF2B5EF4-FFF2-40B4-BE49-F238E27FC236}">
                          <a16:creationId xmlns:a16="http://schemas.microsoft.com/office/drawing/2014/main" id="{48742FA2-043C-4041-8D0D-016A12A2F9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6" name="Diamond 1135">
                      <a:extLst>
                        <a:ext uri="{FF2B5EF4-FFF2-40B4-BE49-F238E27FC236}">
                          <a16:creationId xmlns:a16="http://schemas.microsoft.com/office/drawing/2014/main" id="{7E3656DA-22BC-4623-A864-0E49E0BB6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7" name="Isosceles Triangle 1136">
                      <a:extLst>
                        <a:ext uri="{FF2B5EF4-FFF2-40B4-BE49-F238E27FC236}">
                          <a16:creationId xmlns:a16="http://schemas.microsoft.com/office/drawing/2014/main" id="{5A0BCBAC-6215-42A6-88E5-F9902EF258F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8" name="Isosceles Triangle 1137">
                      <a:extLst>
                        <a:ext uri="{FF2B5EF4-FFF2-40B4-BE49-F238E27FC236}">
                          <a16:creationId xmlns:a16="http://schemas.microsoft.com/office/drawing/2014/main" id="{727F2925-5921-4569-A0DE-77C75C57A3D2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9" name="Hexagon 1138">
                      <a:extLst>
                        <a:ext uri="{FF2B5EF4-FFF2-40B4-BE49-F238E27FC236}">
                          <a16:creationId xmlns:a16="http://schemas.microsoft.com/office/drawing/2014/main" id="{36CB6F31-EC1D-4AC4-AAA1-9DFAF23F24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094" name="Rectangle 1093">
                  <a:extLst>
                    <a:ext uri="{FF2B5EF4-FFF2-40B4-BE49-F238E27FC236}">
                      <a16:creationId xmlns:a16="http://schemas.microsoft.com/office/drawing/2014/main" id="{0BD77462-BFB9-4589-A1AF-8B0FDE7830CD}"/>
                    </a:ext>
                  </a:extLst>
                </p:cNvPr>
                <p:cNvSpPr/>
                <p:nvPr/>
              </p:nvSpPr>
              <p:spPr>
                <a:xfrm>
                  <a:off x="5029200" y="3962400"/>
                  <a:ext cx="1371600" cy="45720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95" name="Group 155">
                  <a:extLst>
                    <a:ext uri="{FF2B5EF4-FFF2-40B4-BE49-F238E27FC236}">
                      <a16:creationId xmlns:a16="http://schemas.microsoft.com/office/drawing/2014/main" id="{3323ED83-78A0-4E9E-8B97-D6BB6FD0D408}"/>
                    </a:ext>
                  </a:extLst>
                </p:cNvPr>
                <p:cNvGrpSpPr/>
                <p:nvPr/>
              </p:nvGrpSpPr>
              <p:grpSpPr>
                <a:xfrm>
                  <a:off x="5029200" y="3962400"/>
                  <a:ext cx="1447800" cy="381000"/>
                  <a:chOff x="7162800" y="1981200"/>
                  <a:chExt cx="4847444" cy="1060563"/>
                </a:xfrm>
              </p:grpSpPr>
              <p:grpSp>
                <p:nvGrpSpPr>
                  <p:cNvPr id="1107" name="Group 130">
                    <a:extLst>
                      <a:ext uri="{FF2B5EF4-FFF2-40B4-BE49-F238E27FC236}">
                        <a16:creationId xmlns:a16="http://schemas.microsoft.com/office/drawing/2014/main" id="{79C626D6-1402-4A94-8DD2-A152DC96D842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7321133" y="1822867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1126" name="Diamond 1125">
                      <a:extLst>
                        <a:ext uri="{FF2B5EF4-FFF2-40B4-BE49-F238E27FC236}">
                          <a16:creationId xmlns:a16="http://schemas.microsoft.com/office/drawing/2014/main" id="{53FBDD9D-8DCC-43B4-AD84-7086B19B9A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7" name="Diamond 1126">
                      <a:extLst>
                        <a:ext uri="{FF2B5EF4-FFF2-40B4-BE49-F238E27FC236}">
                          <a16:creationId xmlns:a16="http://schemas.microsoft.com/office/drawing/2014/main" id="{82819CAE-56AD-45AA-BE0F-78B8279548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8" name="Isosceles Triangle 1127">
                      <a:extLst>
                        <a:ext uri="{FF2B5EF4-FFF2-40B4-BE49-F238E27FC236}">
                          <a16:creationId xmlns:a16="http://schemas.microsoft.com/office/drawing/2014/main" id="{08B78DA3-330F-4ED1-ADF2-BDAA142DBDE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9" name="Isosceles Triangle 1128">
                      <a:extLst>
                        <a:ext uri="{FF2B5EF4-FFF2-40B4-BE49-F238E27FC236}">
                          <a16:creationId xmlns:a16="http://schemas.microsoft.com/office/drawing/2014/main" id="{5BEE0C2D-F3C0-44A5-80A8-A13252234886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0" name="Hexagon 1129">
                      <a:extLst>
                        <a:ext uri="{FF2B5EF4-FFF2-40B4-BE49-F238E27FC236}">
                          <a16:creationId xmlns:a16="http://schemas.microsoft.com/office/drawing/2014/main" id="{5CE4C2F4-3016-4C1A-8FAA-7DFBB20A39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08" name="Group 136">
                    <a:extLst>
                      <a:ext uri="{FF2B5EF4-FFF2-40B4-BE49-F238E27FC236}">
                        <a16:creationId xmlns:a16="http://schemas.microsoft.com/office/drawing/2014/main" id="{4756D03C-A25D-4DC9-BD0E-742C5A34B5E3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485369" y="1830365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1121" name="Diamond 1120">
                      <a:extLst>
                        <a:ext uri="{FF2B5EF4-FFF2-40B4-BE49-F238E27FC236}">
                          <a16:creationId xmlns:a16="http://schemas.microsoft.com/office/drawing/2014/main" id="{9A907E5B-2E54-4E69-9C74-F04D2E42E9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2" name="Diamond 1121">
                      <a:extLst>
                        <a:ext uri="{FF2B5EF4-FFF2-40B4-BE49-F238E27FC236}">
                          <a16:creationId xmlns:a16="http://schemas.microsoft.com/office/drawing/2014/main" id="{15093AA5-F223-4E69-85D5-D13BB2A38B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3" name="Isosceles Triangle 1122">
                      <a:extLst>
                        <a:ext uri="{FF2B5EF4-FFF2-40B4-BE49-F238E27FC236}">
                          <a16:creationId xmlns:a16="http://schemas.microsoft.com/office/drawing/2014/main" id="{16167E1F-2805-479F-A9F7-CAC71F0ABEF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4" name="Isosceles Triangle 1123">
                      <a:extLst>
                        <a:ext uri="{FF2B5EF4-FFF2-40B4-BE49-F238E27FC236}">
                          <a16:creationId xmlns:a16="http://schemas.microsoft.com/office/drawing/2014/main" id="{C4E38E40-C254-4F26-B927-0DC2CBEB5685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5" name="Hexagon 1124">
                      <a:extLst>
                        <a:ext uri="{FF2B5EF4-FFF2-40B4-BE49-F238E27FC236}">
                          <a16:creationId xmlns:a16="http://schemas.microsoft.com/office/drawing/2014/main" id="{25C588C6-8997-4371-954C-40716894B1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09" name="Group 142">
                    <a:extLst>
                      <a:ext uri="{FF2B5EF4-FFF2-40B4-BE49-F238E27FC236}">
                        <a16:creationId xmlns:a16="http://schemas.microsoft.com/office/drawing/2014/main" id="{2961147D-F4FB-4EAD-94D3-26BAB04B447A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649605" y="1837863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1116" name="Diamond 1115">
                      <a:extLst>
                        <a:ext uri="{FF2B5EF4-FFF2-40B4-BE49-F238E27FC236}">
                          <a16:creationId xmlns:a16="http://schemas.microsoft.com/office/drawing/2014/main" id="{1220A2DE-8709-456E-B9BB-A53BA9BBFF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7" name="Diamond 1116">
                      <a:extLst>
                        <a:ext uri="{FF2B5EF4-FFF2-40B4-BE49-F238E27FC236}">
                          <a16:creationId xmlns:a16="http://schemas.microsoft.com/office/drawing/2014/main" id="{F58DDBD0-958B-4663-9958-C722982ACB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8" name="Isosceles Triangle 1117">
                      <a:extLst>
                        <a:ext uri="{FF2B5EF4-FFF2-40B4-BE49-F238E27FC236}">
                          <a16:creationId xmlns:a16="http://schemas.microsoft.com/office/drawing/2014/main" id="{FC3CBE37-8D2E-447E-BC04-5725215A965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9" name="Isosceles Triangle 1118">
                      <a:extLst>
                        <a:ext uri="{FF2B5EF4-FFF2-40B4-BE49-F238E27FC236}">
                          <a16:creationId xmlns:a16="http://schemas.microsoft.com/office/drawing/2014/main" id="{5BA95E3A-FDEB-4695-8E5E-F0352A53D599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0" name="Hexagon 1119">
                      <a:extLst>
                        <a:ext uri="{FF2B5EF4-FFF2-40B4-BE49-F238E27FC236}">
                          <a16:creationId xmlns:a16="http://schemas.microsoft.com/office/drawing/2014/main" id="{186CAAFE-0FE1-4E69-8C5C-BACEE2454F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10" name="Group 148">
                    <a:extLst>
                      <a:ext uri="{FF2B5EF4-FFF2-40B4-BE49-F238E27FC236}">
                        <a16:creationId xmlns:a16="http://schemas.microsoft.com/office/drawing/2014/main" id="{0BA58BBC-BED8-4A22-83FA-4EAD6045C72E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0813841" y="1845361"/>
                    <a:ext cx="1038069" cy="1354736"/>
                    <a:chOff x="7162800" y="381000"/>
                    <a:chExt cx="1371600" cy="1295400"/>
                  </a:xfrm>
                </p:grpSpPr>
                <p:sp>
                  <p:nvSpPr>
                    <p:cNvPr id="1111" name="Diamond 1110">
                      <a:extLst>
                        <a:ext uri="{FF2B5EF4-FFF2-40B4-BE49-F238E27FC236}">
                          <a16:creationId xmlns:a16="http://schemas.microsoft.com/office/drawing/2014/main" id="{C1ACF9E9-ECED-4CDE-B1E5-4EF6C1714F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2" name="Diamond 1111">
                      <a:extLst>
                        <a:ext uri="{FF2B5EF4-FFF2-40B4-BE49-F238E27FC236}">
                          <a16:creationId xmlns:a16="http://schemas.microsoft.com/office/drawing/2014/main" id="{F0EBB115-50ED-4881-ACB5-A9E5B7B824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3" name="Isosceles Triangle 1112">
                      <a:extLst>
                        <a:ext uri="{FF2B5EF4-FFF2-40B4-BE49-F238E27FC236}">
                          <a16:creationId xmlns:a16="http://schemas.microsoft.com/office/drawing/2014/main" id="{952AD978-EA7D-4F2B-B21E-94C407BD9E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4" name="Isosceles Triangle 1113">
                      <a:extLst>
                        <a:ext uri="{FF2B5EF4-FFF2-40B4-BE49-F238E27FC236}">
                          <a16:creationId xmlns:a16="http://schemas.microsoft.com/office/drawing/2014/main" id="{D45A2D82-AC8B-4C8A-AFAF-5823EBF70690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5" name="Hexagon 1114">
                      <a:extLst>
                        <a:ext uri="{FF2B5EF4-FFF2-40B4-BE49-F238E27FC236}">
                          <a16:creationId xmlns:a16="http://schemas.microsoft.com/office/drawing/2014/main" id="{0D91B0B0-A8D6-4BD4-90B0-AEFD9360BF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96" name="Group 185">
                  <a:extLst>
                    <a:ext uri="{FF2B5EF4-FFF2-40B4-BE49-F238E27FC236}">
                      <a16:creationId xmlns:a16="http://schemas.microsoft.com/office/drawing/2014/main" id="{321DC266-A043-4677-8E1E-071DF9904E59}"/>
                    </a:ext>
                  </a:extLst>
                </p:cNvPr>
                <p:cNvGrpSpPr/>
                <p:nvPr/>
              </p:nvGrpSpPr>
              <p:grpSpPr>
                <a:xfrm>
                  <a:off x="5410200" y="2819400"/>
                  <a:ext cx="685800" cy="914400"/>
                  <a:chOff x="7641583" y="1524000"/>
                  <a:chExt cx="1091090" cy="1752600"/>
                </a:xfrm>
              </p:grpSpPr>
              <p:grpSp>
                <p:nvGrpSpPr>
                  <p:cNvPr id="1097" name="Group 129">
                    <a:extLst>
                      <a:ext uri="{FF2B5EF4-FFF2-40B4-BE49-F238E27FC236}">
                        <a16:creationId xmlns:a16="http://schemas.microsoft.com/office/drawing/2014/main" id="{51EEB8A3-916C-404E-BD96-5DCDD397BE02}"/>
                      </a:ext>
                    </a:extLst>
                  </p:cNvPr>
                  <p:cNvGrpSpPr/>
                  <p:nvPr/>
                </p:nvGrpSpPr>
                <p:grpSpPr>
                  <a:xfrm>
                    <a:off x="7696200" y="2057400"/>
                    <a:ext cx="990600" cy="1219200"/>
                    <a:chOff x="7162800" y="381000"/>
                    <a:chExt cx="1371600" cy="1295400"/>
                  </a:xfrm>
                </p:grpSpPr>
                <p:sp>
                  <p:nvSpPr>
                    <p:cNvPr id="1102" name="Diamond 1101">
                      <a:extLst>
                        <a:ext uri="{FF2B5EF4-FFF2-40B4-BE49-F238E27FC236}">
                          <a16:creationId xmlns:a16="http://schemas.microsoft.com/office/drawing/2014/main" id="{4A3DAE63-4800-4986-B2B6-997F6619F6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3810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3" name="Diamond 1102">
                      <a:extLst>
                        <a:ext uri="{FF2B5EF4-FFF2-40B4-BE49-F238E27FC236}">
                          <a16:creationId xmlns:a16="http://schemas.microsoft.com/office/drawing/2014/main" id="{8B431CF2-01B6-4C62-88B0-CCFC21B71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990600"/>
                      <a:ext cx="609600" cy="685800"/>
                    </a:xfrm>
                    <a:prstGeom prst="diamond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4" name="Isosceles Triangle 1103">
                      <a:extLst>
                        <a:ext uri="{FF2B5EF4-FFF2-40B4-BE49-F238E27FC236}">
                          <a16:creationId xmlns:a16="http://schemas.microsoft.com/office/drawing/2014/main" id="{01D3475A-BC7E-44D4-A82F-45DC338DC41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8105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5" name="Isosceles Triangle 1104">
                      <a:extLst>
                        <a:ext uri="{FF2B5EF4-FFF2-40B4-BE49-F238E27FC236}">
                          <a16:creationId xmlns:a16="http://schemas.microsoft.com/office/drawing/2014/main" id="{48431982-E443-44F9-959E-3806942B1A01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7200900" y="647700"/>
                      <a:ext cx="685800" cy="762000"/>
                    </a:xfrm>
                    <a:prstGeom prst="triangl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6" name="Hexagon 1105">
                      <a:extLst>
                        <a:ext uri="{FF2B5EF4-FFF2-40B4-BE49-F238E27FC236}">
                          <a16:creationId xmlns:a16="http://schemas.microsoft.com/office/drawing/2014/main" id="{8A8B8644-7757-4263-9F27-03B240639F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482" y="805721"/>
                      <a:ext cx="402236" cy="378502"/>
                    </a:xfrm>
                    <a:prstGeom prst="hexagon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098" name="Diamond 1097">
                    <a:extLst>
                      <a:ext uri="{FF2B5EF4-FFF2-40B4-BE49-F238E27FC236}">
                        <a16:creationId xmlns:a16="http://schemas.microsoft.com/office/drawing/2014/main" id="{58565D3B-C62D-4252-B7FF-5DCF752D8058}"/>
                      </a:ext>
                    </a:extLst>
                  </p:cNvPr>
                  <p:cNvSpPr/>
                  <p:nvPr/>
                </p:nvSpPr>
                <p:spPr>
                  <a:xfrm>
                    <a:off x="7641583" y="1735111"/>
                    <a:ext cx="440267" cy="645459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9" name="Diamond 1098">
                    <a:extLst>
                      <a:ext uri="{FF2B5EF4-FFF2-40B4-BE49-F238E27FC236}">
                        <a16:creationId xmlns:a16="http://schemas.microsoft.com/office/drawing/2014/main" id="{7EF1A2D8-3B85-4C98-BAD2-01FC027A04C1}"/>
                      </a:ext>
                    </a:extLst>
                  </p:cNvPr>
                  <p:cNvSpPr/>
                  <p:nvPr/>
                </p:nvSpPr>
                <p:spPr>
                  <a:xfrm>
                    <a:off x="8292406" y="1761344"/>
                    <a:ext cx="440267" cy="645459"/>
                  </a:xfrm>
                  <a:prstGeom prst="diamond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0" name="Hexagon 1099">
                    <a:extLst>
                      <a:ext uri="{FF2B5EF4-FFF2-40B4-BE49-F238E27FC236}">
                        <a16:creationId xmlns:a16="http://schemas.microsoft.com/office/drawing/2014/main" id="{D1FBEC40-5D90-4E5E-AFEF-EF85EA9D0809}"/>
                      </a:ext>
                    </a:extLst>
                  </p:cNvPr>
                  <p:cNvSpPr/>
                  <p:nvPr/>
                </p:nvSpPr>
                <p:spPr>
                  <a:xfrm>
                    <a:off x="7696200" y="1524000"/>
                    <a:ext cx="290504" cy="356237"/>
                  </a:xfrm>
                  <a:prstGeom prst="hexagon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1" name="Hexagon 1100">
                    <a:extLst>
                      <a:ext uri="{FF2B5EF4-FFF2-40B4-BE49-F238E27FC236}">
                        <a16:creationId xmlns:a16="http://schemas.microsoft.com/office/drawing/2014/main" id="{B211CAFB-7833-4856-A446-B7EE98BAA060}"/>
                      </a:ext>
                    </a:extLst>
                  </p:cNvPr>
                  <p:cNvSpPr/>
                  <p:nvPr/>
                </p:nvSpPr>
                <p:spPr>
                  <a:xfrm>
                    <a:off x="8382000" y="1524000"/>
                    <a:ext cx="290504" cy="356237"/>
                  </a:xfrm>
                  <a:prstGeom prst="hexagon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068" name="Group 200">
              <a:extLst>
                <a:ext uri="{FF2B5EF4-FFF2-40B4-BE49-F238E27FC236}">
                  <a16:creationId xmlns:a16="http://schemas.microsoft.com/office/drawing/2014/main" id="{68A0860E-CDBD-4F9C-8C7D-1F96AD83ED2C}"/>
                </a:ext>
              </a:extLst>
            </p:cNvPr>
            <p:cNvGrpSpPr/>
            <p:nvPr/>
          </p:nvGrpSpPr>
          <p:grpSpPr>
            <a:xfrm flipH="1">
              <a:off x="6629400" y="3733800"/>
              <a:ext cx="838200" cy="892657"/>
              <a:chOff x="228600" y="1752600"/>
              <a:chExt cx="838200" cy="892657"/>
            </a:xfrm>
          </p:grpSpPr>
          <p:grpSp>
            <p:nvGrpSpPr>
              <p:cNvPr id="1069" name="Group 36">
                <a:extLst>
                  <a:ext uri="{FF2B5EF4-FFF2-40B4-BE49-F238E27FC236}">
                    <a16:creationId xmlns:a16="http://schemas.microsoft.com/office/drawing/2014/main" id="{23917DA5-73E1-46F0-B68B-BDBA8B1A9D40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1071" name="Round Same Side Corner Rectangle 195">
                  <a:extLst>
                    <a:ext uri="{FF2B5EF4-FFF2-40B4-BE49-F238E27FC236}">
                      <a16:creationId xmlns:a16="http://schemas.microsoft.com/office/drawing/2014/main" id="{3003CBA1-722B-4EA6-BCC0-93039CAED57C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2" name="Block Arc 1071">
                  <a:extLst>
                    <a:ext uri="{FF2B5EF4-FFF2-40B4-BE49-F238E27FC236}">
                      <a16:creationId xmlns:a16="http://schemas.microsoft.com/office/drawing/2014/main" id="{1612FF1B-C44C-468C-B0F1-0769309019FC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3" name="Oval 1072">
                  <a:extLst>
                    <a:ext uri="{FF2B5EF4-FFF2-40B4-BE49-F238E27FC236}">
                      <a16:creationId xmlns:a16="http://schemas.microsoft.com/office/drawing/2014/main" id="{720FE7B6-D584-432F-BB49-6A5C20B07656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4" name="Oval 1073">
                  <a:extLst>
                    <a:ext uri="{FF2B5EF4-FFF2-40B4-BE49-F238E27FC236}">
                      <a16:creationId xmlns:a16="http://schemas.microsoft.com/office/drawing/2014/main" id="{2DB9EEB2-CE1A-4ED2-BFEE-0BBFC1DAA19A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5" name="Oval 1074">
                  <a:extLst>
                    <a:ext uri="{FF2B5EF4-FFF2-40B4-BE49-F238E27FC236}">
                      <a16:creationId xmlns:a16="http://schemas.microsoft.com/office/drawing/2014/main" id="{A4D31704-D662-433C-9340-ADE5106F1AB4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6" name="Oval 1075">
                  <a:extLst>
                    <a:ext uri="{FF2B5EF4-FFF2-40B4-BE49-F238E27FC236}">
                      <a16:creationId xmlns:a16="http://schemas.microsoft.com/office/drawing/2014/main" id="{DBFEC79E-A7BB-4BF5-9A3F-622802C9BFAD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7" name="Double Wave 1076">
                  <a:extLst>
                    <a:ext uri="{FF2B5EF4-FFF2-40B4-BE49-F238E27FC236}">
                      <a16:creationId xmlns:a16="http://schemas.microsoft.com/office/drawing/2014/main" id="{FC9B5302-BDFC-4EEE-BCEA-60F34F47531F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0" name="Oval 1069">
                <a:extLst>
                  <a:ext uri="{FF2B5EF4-FFF2-40B4-BE49-F238E27FC236}">
                    <a16:creationId xmlns:a16="http://schemas.microsoft.com/office/drawing/2014/main" id="{D2A09568-BBC6-476A-A04D-7C302C642FF3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65" name="Group 499">
            <a:extLst>
              <a:ext uri="{FF2B5EF4-FFF2-40B4-BE49-F238E27FC236}">
                <a16:creationId xmlns:a16="http://schemas.microsoft.com/office/drawing/2014/main" id="{106859C9-2FBF-46BF-837E-EDCE5EA1D0EA}"/>
              </a:ext>
            </a:extLst>
          </p:cNvPr>
          <p:cNvGrpSpPr/>
          <p:nvPr/>
        </p:nvGrpSpPr>
        <p:grpSpPr>
          <a:xfrm>
            <a:off x="7645800" y="2932212"/>
            <a:ext cx="1662486" cy="2917620"/>
            <a:chOff x="4952882" y="762000"/>
            <a:chExt cx="3124318" cy="5483097"/>
          </a:xfrm>
        </p:grpSpPr>
        <p:grpSp>
          <p:nvGrpSpPr>
            <p:cNvPr id="1166" name="Group 174">
              <a:extLst>
                <a:ext uri="{FF2B5EF4-FFF2-40B4-BE49-F238E27FC236}">
                  <a16:creationId xmlns:a16="http://schemas.microsoft.com/office/drawing/2014/main" id="{1E51FF50-7387-41F4-A8E6-ECA219751C13}"/>
                </a:ext>
              </a:extLst>
            </p:cNvPr>
            <p:cNvGrpSpPr/>
            <p:nvPr/>
          </p:nvGrpSpPr>
          <p:grpSpPr>
            <a:xfrm>
              <a:off x="4952882" y="762000"/>
              <a:ext cx="2727408" cy="5483097"/>
              <a:chOff x="4952882" y="762000"/>
              <a:chExt cx="2727408" cy="5483097"/>
            </a:xfrm>
          </p:grpSpPr>
          <p:grpSp>
            <p:nvGrpSpPr>
              <p:cNvPr id="1177" name="Group 167">
                <a:extLst>
                  <a:ext uri="{FF2B5EF4-FFF2-40B4-BE49-F238E27FC236}">
                    <a16:creationId xmlns:a16="http://schemas.microsoft.com/office/drawing/2014/main" id="{045F7DA1-E665-46B7-BDF3-954F87E1F542}"/>
                  </a:ext>
                </a:extLst>
              </p:cNvPr>
              <p:cNvGrpSpPr/>
              <p:nvPr/>
            </p:nvGrpSpPr>
            <p:grpSpPr>
              <a:xfrm>
                <a:off x="5486400" y="5334000"/>
                <a:ext cx="698294" cy="911097"/>
                <a:chOff x="7531306" y="801594"/>
                <a:chExt cx="2573630" cy="2895600"/>
              </a:xfrm>
            </p:grpSpPr>
            <p:grpSp>
              <p:nvGrpSpPr>
                <p:cNvPr id="1263" name="Group 162">
                  <a:extLst>
                    <a:ext uri="{FF2B5EF4-FFF2-40B4-BE49-F238E27FC236}">
                      <a16:creationId xmlns:a16="http://schemas.microsoft.com/office/drawing/2014/main" id="{F4E8176E-9C21-470D-9336-4534DE3771E8}"/>
                    </a:ext>
                  </a:extLst>
                </p:cNvPr>
                <p:cNvGrpSpPr/>
                <p:nvPr/>
              </p:nvGrpSpPr>
              <p:grpSpPr>
                <a:xfrm>
                  <a:off x="7531306" y="801594"/>
                  <a:ext cx="2573630" cy="2895600"/>
                  <a:chOff x="3859245" y="5528567"/>
                  <a:chExt cx="1088566" cy="874149"/>
                </a:xfrm>
              </p:grpSpPr>
              <p:sp>
                <p:nvSpPr>
                  <p:cNvPr id="1265" name="Oval 1264">
                    <a:extLst>
                      <a:ext uri="{FF2B5EF4-FFF2-40B4-BE49-F238E27FC236}">
                        <a16:creationId xmlns:a16="http://schemas.microsoft.com/office/drawing/2014/main" id="{A6D64A0D-369E-49E3-84CE-7BE8E476C5F6}"/>
                      </a:ext>
                    </a:extLst>
                  </p:cNvPr>
                  <p:cNvSpPr/>
                  <p:nvPr/>
                </p:nvSpPr>
                <p:spPr>
                  <a:xfrm rot="2101605">
                    <a:off x="3859245" y="5528567"/>
                    <a:ext cx="1088566" cy="87414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6" name="Oval 1265">
                    <a:extLst>
                      <a:ext uri="{FF2B5EF4-FFF2-40B4-BE49-F238E27FC236}">
                        <a16:creationId xmlns:a16="http://schemas.microsoft.com/office/drawing/2014/main" id="{1EEF2982-F452-42E7-B33D-0E1341411976}"/>
                      </a:ext>
                    </a:extLst>
                  </p:cNvPr>
                  <p:cNvSpPr/>
                  <p:nvPr/>
                </p:nvSpPr>
                <p:spPr>
                  <a:xfrm>
                    <a:off x="4038600" y="5638800"/>
                    <a:ext cx="838200" cy="609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7" name="Moon 1266">
                    <a:extLst>
                      <a:ext uri="{FF2B5EF4-FFF2-40B4-BE49-F238E27FC236}">
                        <a16:creationId xmlns:a16="http://schemas.microsoft.com/office/drawing/2014/main" id="{C46B2065-788F-46F4-956D-29D56DD51658}"/>
                      </a:ext>
                    </a:extLst>
                  </p:cNvPr>
                  <p:cNvSpPr/>
                  <p:nvPr/>
                </p:nvSpPr>
                <p:spPr>
                  <a:xfrm rot="5234995">
                    <a:off x="4290166" y="5630289"/>
                    <a:ext cx="252233" cy="760909"/>
                  </a:xfrm>
                  <a:prstGeom prst="moon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64" name="Regular Pentagon 187">
                  <a:extLst>
                    <a:ext uri="{FF2B5EF4-FFF2-40B4-BE49-F238E27FC236}">
                      <a16:creationId xmlns:a16="http://schemas.microsoft.com/office/drawing/2014/main" id="{12175B49-C879-405F-8E97-CDCE00854A97}"/>
                    </a:ext>
                  </a:extLst>
                </p:cNvPr>
                <p:cNvSpPr/>
                <p:nvPr/>
              </p:nvSpPr>
              <p:spPr>
                <a:xfrm>
                  <a:off x="7696200" y="2362200"/>
                  <a:ext cx="533400" cy="457200"/>
                </a:xfrm>
                <a:prstGeom prst="pentagon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8" name="Group 168">
                <a:extLst>
                  <a:ext uri="{FF2B5EF4-FFF2-40B4-BE49-F238E27FC236}">
                    <a16:creationId xmlns:a16="http://schemas.microsoft.com/office/drawing/2014/main" id="{8D3FE3EC-9F9D-4277-A79E-279D2492A74D}"/>
                  </a:ext>
                </a:extLst>
              </p:cNvPr>
              <p:cNvGrpSpPr/>
              <p:nvPr/>
            </p:nvGrpSpPr>
            <p:grpSpPr>
              <a:xfrm rot="21154056" flipH="1">
                <a:off x="6324600" y="5334000"/>
                <a:ext cx="698294" cy="911097"/>
                <a:chOff x="7531306" y="801594"/>
                <a:chExt cx="2573630" cy="2895600"/>
              </a:xfrm>
            </p:grpSpPr>
            <p:grpSp>
              <p:nvGrpSpPr>
                <p:cNvPr id="1258" name="Group 162">
                  <a:extLst>
                    <a:ext uri="{FF2B5EF4-FFF2-40B4-BE49-F238E27FC236}">
                      <a16:creationId xmlns:a16="http://schemas.microsoft.com/office/drawing/2014/main" id="{3B6BEB94-352A-49CF-AF91-71C39F9B2E89}"/>
                    </a:ext>
                  </a:extLst>
                </p:cNvPr>
                <p:cNvGrpSpPr/>
                <p:nvPr/>
              </p:nvGrpSpPr>
              <p:grpSpPr>
                <a:xfrm>
                  <a:off x="7531306" y="801594"/>
                  <a:ext cx="2573630" cy="2895600"/>
                  <a:chOff x="3859245" y="5528567"/>
                  <a:chExt cx="1088566" cy="874149"/>
                </a:xfrm>
              </p:grpSpPr>
              <p:sp>
                <p:nvSpPr>
                  <p:cNvPr id="1260" name="Oval 1259">
                    <a:extLst>
                      <a:ext uri="{FF2B5EF4-FFF2-40B4-BE49-F238E27FC236}">
                        <a16:creationId xmlns:a16="http://schemas.microsoft.com/office/drawing/2014/main" id="{63DE5517-3784-4D01-ABE4-AAF8DE758064}"/>
                      </a:ext>
                    </a:extLst>
                  </p:cNvPr>
                  <p:cNvSpPr/>
                  <p:nvPr/>
                </p:nvSpPr>
                <p:spPr>
                  <a:xfrm rot="2101605">
                    <a:off x="3859245" y="5528567"/>
                    <a:ext cx="1088566" cy="87414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1" name="Oval 1260">
                    <a:extLst>
                      <a:ext uri="{FF2B5EF4-FFF2-40B4-BE49-F238E27FC236}">
                        <a16:creationId xmlns:a16="http://schemas.microsoft.com/office/drawing/2014/main" id="{A48E4F42-929E-4BFE-B56D-343492F3B043}"/>
                      </a:ext>
                    </a:extLst>
                  </p:cNvPr>
                  <p:cNvSpPr/>
                  <p:nvPr/>
                </p:nvSpPr>
                <p:spPr>
                  <a:xfrm>
                    <a:off x="4038600" y="5638800"/>
                    <a:ext cx="838200" cy="609600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2" name="Moon 1261">
                    <a:extLst>
                      <a:ext uri="{FF2B5EF4-FFF2-40B4-BE49-F238E27FC236}">
                        <a16:creationId xmlns:a16="http://schemas.microsoft.com/office/drawing/2014/main" id="{CF51299B-8C2C-4072-8096-6581497974D2}"/>
                      </a:ext>
                    </a:extLst>
                  </p:cNvPr>
                  <p:cNvSpPr/>
                  <p:nvPr/>
                </p:nvSpPr>
                <p:spPr>
                  <a:xfrm rot="5234995">
                    <a:off x="4290166" y="5630289"/>
                    <a:ext cx="252233" cy="760909"/>
                  </a:xfrm>
                  <a:prstGeom prst="moon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59" name="Regular Pentagon 182">
                  <a:extLst>
                    <a:ext uri="{FF2B5EF4-FFF2-40B4-BE49-F238E27FC236}">
                      <a16:creationId xmlns:a16="http://schemas.microsoft.com/office/drawing/2014/main" id="{79E959EB-B525-4535-8C10-5C64551060CF}"/>
                    </a:ext>
                  </a:extLst>
                </p:cNvPr>
                <p:cNvSpPr/>
                <p:nvPr/>
              </p:nvSpPr>
              <p:spPr>
                <a:xfrm>
                  <a:off x="7696200" y="2362200"/>
                  <a:ext cx="533400" cy="457200"/>
                </a:xfrm>
                <a:prstGeom prst="pentagon">
                  <a:avLst/>
                </a:prstGeom>
                <a:solidFill>
                  <a:srgbClr val="E5B875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9" name="Group 161">
                <a:extLst>
                  <a:ext uri="{FF2B5EF4-FFF2-40B4-BE49-F238E27FC236}">
                    <a16:creationId xmlns:a16="http://schemas.microsoft.com/office/drawing/2014/main" id="{AF592429-041D-43AB-8F3A-2A0912A8A5E7}"/>
                  </a:ext>
                </a:extLst>
              </p:cNvPr>
              <p:cNvGrpSpPr/>
              <p:nvPr/>
            </p:nvGrpSpPr>
            <p:grpSpPr>
              <a:xfrm>
                <a:off x="4952882" y="762000"/>
                <a:ext cx="2727408" cy="4959188"/>
                <a:chOff x="4952882" y="762000"/>
                <a:chExt cx="2727408" cy="4959188"/>
              </a:xfrm>
            </p:grpSpPr>
            <p:sp>
              <p:nvSpPr>
                <p:cNvPr id="1180" name="Isosceles Triangle 1179">
                  <a:extLst>
                    <a:ext uri="{FF2B5EF4-FFF2-40B4-BE49-F238E27FC236}">
                      <a16:creationId xmlns:a16="http://schemas.microsoft.com/office/drawing/2014/main" id="{2EC19ACE-9D03-4B96-8C5F-6E71CA722210}"/>
                    </a:ext>
                  </a:extLst>
                </p:cNvPr>
                <p:cNvSpPr/>
                <p:nvPr/>
              </p:nvSpPr>
              <p:spPr>
                <a:xfrm>
                  <a:off x="5181600" y="2438400"/>
                  <a:ext cx="2389395" cy="3282788"/>
                </a:xfrm>
                <a:prstGeom prst="triangle">
                  <a:avLst/>
                </a:prstGeom>
                <a:solidFill>
                  <a:srgbClr val="DFFAA4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1" name="Isosceles Triangle 1180">
                  <a:extLst>
                    <a:ext uri="{FF2B5EF4-FFF2-40B4-BE49-F238E27FC236}">
                      <a16:creationId xmlns:a16="http://schemas.microsoft.com/office/drawing/2014/main" id="{2B6D09BF-A694-4528-9D57-673A94C7B47E}"/>
                    </a:ext>
                  </a:extLst>
                </p:cNvPr>
                <p:cNvSpPr/>
                <p:nvPr/>
              </p:nvSpPr>
              <p:spPr>
                <a:xfrm rot="10800000">
                  <a:off x="6076582" y="2755122"/>
                  <a:ext cx="543044" cy="703455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2" name="Oval 1181">
                  <a:extLst>
                    <a:ext uri="{FF2B5EF4-FFF2-40B4-BE49-F238E27FC236}">
                      <a16:creationId xmlns:a16="http://schemas.microsoft.com/office/drawing/2014/main" id="{4F4391E7-D97C-4013-8571-6C5E582A3EAE}"/>
                    </a:ext>
                  </a:extLst>
                </p:cNvPr>
                <p:cNvSpPr/>
                <p:nvPr/>
              </p:nvSpPr>
              <p:spPr>
                <a:xfrm rot="19411276">
                  <a:off x="7066607" y="3336494"/>
                  <a:ext cx="613683" cy="11599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3" name="Oval 1182">
                  <a:extLst>
                    <a:ext uri="{FF2B5EF4-FFF2-40B4-BE49-F238E27FC236}">
                      <a16:creationId xmlns:a16="http://schemas.microsoft.com/office/drawing/2014/main" id="{083356C8-8728-47C3-8C2B-34F03B380816}"/>
                    </a:ext>
                  </a:extLst>
                </p:cNvPr>
                <p:cNvSpPr/>
                <p:nvPr/>
              </p:nvSpPr>
              <p:spPr>
                <a:xfrm rot="2820608">
                  <a:off x="5166984" y="3418260"/>
                  <a:ext cx="646307" cy="1074512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4" name="Isosceles Triangle 1183">
                  <a:extLst>
                    <a:ext uri="{FF2B5EF4-FFF2-40B4-BE49-F238E27FC236}">
                      <a16:creationId xmlns:a16="http://schemas.microsoft.com/office/drawing/2014/main" id="{46C45551-6293-4136-9A8A-DE6D0A4E0AF2}"/>
                    </a:ext>
                  </a:extLst>
                </p:cNvPr>
                <p:cNvSpPr/>
                <p:nvPr/>
              </p:nvSpPr>
              <p:spPr>
                <a:xfrm rot="2242960">
                  <a:off x="5170561" y="2163098"/>
                  <a:ext cx="1303307" cy="1932008"/>
                </a:xfrm>
                <a:prstGeom prst="triangle">
                  <a:avLst/>
                </a:prstGeom>
                <a:solidFill>
                  <a:srgbClr val="DFFAA4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5" name="Isosceles Triangle 1184">
                  <a:extLst>
                    <a:ext uri="{FF2B5EF4-FFF2-40B4-BE49-F238E27FC236}">
                      <a16:creationId xmlns:a16="http://schemas.microsoft.com/office/drawing/2014/main" id="{6471BEE7-E8B2-4BC9-8C77-8397A06DE03F}"/>
                    </a:ext>
                  </a:extLst>
                </p:cNvPr>
                <p:cNvSpPr/>
                <p:nvPr/>
              </p:nvSpPr>
              <p:spPr>
                <a:xfrm rot="19284057">
                  <a:off x="6275276" y="2162247"/>
                  <a:ext cx="1303307" cy="1932008"/>
                </a:xfrm>
                <a:prstGeom prst="triangle">
                  <a:avLst/>
                </a:prstGeom>
                <a:solidFill>
                  <a:srgbClr val="DFFAA4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6" name="Oval 1185">
                  <a:extLst>
                    <a:ext uri="{FF2B5EF4-FFF2-40B4-BE49-F238E27FC236}">
                      <a16:creationId xmlns:a16="http://schemas.microsoft.com/office/drawing/2014/main" id="{DE5979FE-E448-4DFB-968E-9525E401DF17}"/>
                    </a:ext>
                  </a:extLst>
                </p:cNvPr>
                <p:cNvSpPr/>
                <p:nvPr/>
              </p:nvSpPr>
              <p:spPr>
                <a:xfrm>
                  <a:off x="5642146" y="762000"/>
                  <a:ext cx="1411915" cy="2227607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7" name="Cloud 1186">
                  <a:extLst>
                    <a:ext uri="{FF2B5EF4-FFF2-40B4-BE49-F238E27FC236}">
                      <a16:creationId xmlns:a16="http://schemas.microsoft.com/office/drawing/2014/main" id="{368D2874-C6B6-4AC8-B87C-B2D82957C0AF}"/>
                    </a:ext>
                  </a:extLst>
                </p:cNvPr>
                <p:cNvSpPr/>
                <p:nvPr/>
              </p:nvSpPr>
              <p:spPr>
                <a:xfrm>
                  <a:off x="5642146" y="762000"/>
                  <a:ext cx="1411915" cy="586212"/>
                </a:xfrm>
                <a:prstGeom prst="cloud">
                  <a:avLst/>
                </a:pr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8" name="Cloud 1187">
                  <a:extLst>
                    <a:ext uri="{FF2B5EF4-FFF2-40B4-BE49-F238E27FC236}">
                      <a16:creationId xmlns:a16="http://schemas.microsoft.com/office/drawing/2014/main" id="{472B8FB5-F13C-4156-ACF0-4AE687F13ED8}"/>
                    </a:ext>
                  </a:extLst>
                </p:cNvPr>
                <p:cNvSpPr/>
                <p:nvPr/>
              </p:nvSpPr>
              <p:spPr>
                <a:xfrm rot="5107997">
                  <a:off x="5589622" y="2153998"/>
                  <a:ext cx="2827203" cy="550915"/>
                </a:xfrm>
                <a:prstGeom prst="cloud">
                  <a:avLst/>
                </a:pr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9" name="Cloud 1188">
                  <a:extLst>
                    <a:ext uri="{FF2B5EF4-FFF2-40B4-BE49-F238E27FC236}">
                      <a16:creationId xmlns:a16="http://schemas.microsoft.com/office/drawing/2014/main" id="{91798399-6681-4645-99A9-A503C532ECF4}"/>
                    </a:ext>
                  </a:extLst>
                </p:cNvPr>
                <p:cNvSpPr/>
                <p:nvPr/>
              </p:nvSpPr>
              <p:spPr>
                <a:xfrm rot="6038579">
                  <a:off x="4359736" y="2131957"/>
                  <a:ext cx="2764845" cy="523182"/>
                </a:xfrm>
                <a:prstGeom prst="cloud">
                  <a:avLst/>
                </a:prstGeom>
                <a:solidFill>
                  <a:srgbClr val="9966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0" name="Trapezoid 1189">
                  <a:extLst>
                    <a:ext uri="{FF2B5EF4-FFF2-40B4-BE49-F238E27FC236}">
                      <a16:creationId xmlns:a16="http://schemas.microsoft.com/office/drawing/2014/main" id="{022107F0-18A3-4243-B5AF-850C6D0C0E33}"/>
                    </a:ext>
                  </a:extLst>
                </p:cNvPr>
                <p:cNvSpPr/>
                <p:nvPr/>
              </p:nvSpPr>
              <p:spPr>
                <a:xfrm rot="283094">
                  <a:off x="5323791" y="935993"/>
                  <a:ext cx="651653" cy="1993122"/>
                </a:xfrm>
                <a:prstGeom prst="trapezoid">
                  <a:avLst>
                    <a:gd name="adj" fmla="val 43652"/>
                  </a:avLst>
                </a:prstGeom>
                <a:solidFill>
                  <a:srgbClr val="CC99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1" name="Trapezoid 1190">
                  <a:extLst>
                    <a:ext uri="{FF2B5EF4-FFF2-40B4-BE49-F238E27FC236}">
                      <a16:creationId xmlns:a16="http://schemas.microsoft.com/office/drawing/2014/main" id="{7EBDC5B3-6A94-487B-AC80-EADEB536329B}"/>
                    </a:ext>
                  </a:extLst>
                </p:cNvPr>
                <p:cNvSpPr/>
                <p:nvPr/>
              </p:nvSpPr>
              <p:spPr>
                <a:xfrm rot="21363997">
                  <a:off x="6790794" y="901023"/>
                  <a:ext cx="651653" cy="1993122"/>
                </a:xfrm>
                <a:prstGeom prst="trapezoid">
                  <a:avLst>
                    <a:gd name="adj" fmla="val 43418"/>
                  </a:avLst>
                </a:prstGeom>
                <a:solidFill>
                  <a:srgbClr val="CC99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2" name="Flowchart: Stored Data 1191">
                  <a:extLst>
                    <a:ext uri="{FF2B5EF4-FFF2-40B4-BE49-F238E27FC236}">
                      <a16:creationId xmlns:a16="http://schemas.microsoft.com/office/drawing/2014/main" id="{B65511CB-BB18-44D5-96C1-1BA3ED80CCF2}"/>
                    </a:ext>
                  </a:extLst>
                </p:cNvPr>
                <p:cNvSpPr/>
                <p:nvPr/>
              </p:nvSpPr>
              <p:spPr>
                <a:xfrm rot="5400000">
                  <a:off x="5933439" y="362099"/>
                  <a:ext cx="937940" cy="1737742"/>
                </a:xfrm>
                <a:prstGeom prst="flowChartOnlineStorage">
                  <a:avLst/>
                </a:prstGeom>
                <a:solidFill>
                  <a:srgbClr val="CC99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93" name="Group 71">
                  <a:extLst>
                    <a:ext uri="{FF2B5EF4-FFF2-40B4-BE49-F238E27FC236}">
                      <a16:creationId xmlns:a16="http://schemas.microsoft.com/office/drawing/2014/main" id="{9D0F87C1-46F3-4C79-B2A7-5A5D2D800763}"/>
                    </a:ext>
                  </a:extLst>
                </p:cNvPr>
                <p:cNvGrpSpPr/>
                <p:nvPr/>
              </p:nvGrpSpPr>
              <p:grpSpPr>
                <a:xfrm>
                  <a:off x="5486399" y="824459"/>
                  <a:ext cx="1858781" cy="760751"/>
                  <a:chOff x="7620000" y="358515"/>
                  <a:chExt cx="2725710" cy="713282"/>
                </a:xfrm>
              </p:grpSpPr>
              <p:grpSp>
                <p:nvGrpSpPr>
                  <p:cNvPr id="1230" name="Group 42">
                    <a:extLst>
                      <a:ext uri="{FF2B5EF4-FFF2-40B4-BE49-F238E27FC236}">
                        <a16:creationId xmlns:a16="http://schemas.microsoft.com/office/drawing/2014/main" id="{E197ABE6-94DF-4E29-8905-EB1FDA7F7D08}"/>
                      </a:ext>
                    </a:extLst>
                  </p:cNvPr>
                  <p:cNvGrpSpPr/>
                  <p:nvPr/>
                </p:nvGrpSpPr>
                <p:grpSpPr>
                  <a:xfrm>
                    <a:off x="7620000" y="381000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1252" name="Flowchart: Collate 36">
                      <a:extLst>
                        <a:ext uri="{FF2B5EF4-FFF2-40B4-BE49-F238E27FC236}">
                          <a16:creationId xmlns:a16="http://schemas.microsoft.com/office/drawing/2014/main" id="{46E476EB-5846-495E-97E6-2DA47C42093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53" name="Rectangle 37">
                      <a:extLst>
                        <a:ext uri="{FF2B5EF4-FFF2-40B4-BE49-F238E27FC236}">
                          <a16:creationId xmlns:a16="http://schemas.microsoft.com/office/drawing/2014/main" id="{BCAC34DE-B50D-4630-BDFC-7B37D03F4D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54" name="Diamond 38">
                      <a:extLst>
                        <a:ext uri="{FF2B5EF4-FFF2-40B4-BE49-F238E27FC236}">
                          <a16:creationId xmlns:a16="http://schemas.microsoft.com/office/drawing/2014/main" id="{123AA346-E515-4D6F-BA79-E76349DD37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55" name="Diamond 39">
                      <a:extLst>
                        <a:ext uri="{FF2B5EF4-FFF2-40B4-BE49-F238E27FC236}">
                          <a16:creationId xmlns:a16="http://schemas.microsoft.com/office/drawing/2014/main" id="{D0683951-8246-46A6-9769-1C200944F7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56" name="Diamond 40">
                      <a:extLst>
                        <a:ext uri="{FF2B5EF4-FFF2-40B4-BE49-F238E27FC236}">
                          <a16:creationId xmlns:a16="http://schemas.microsoft.com/office/drawing/2014/main" id="{55100196-E260-4292-BFD7-D60904815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57" name="Diamond 41">
                      <a:extLst>
                        <a:ext uri="{FF2B5EF4-FFF2-40B4-BE49-F238E27FC236}">
                          <a16:creationId xmlns:a16="http://schemas.microsoft.com/office/drawing/2014/main" id="{EB21ED1C-D213-44F4-B9CF-9DF7F25BAB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31" name="Group 43">
                    <a:extLst>
                      <a:ext uri="{FF2B5EF4-FFF2-40B4-BE49-F238E27FC236}">
                        <a16:creationId xmlns:a16="http://schemas.microsoft.com/office/drawing/2014/main" id="{C684C589-8BA0-4CFA-B227-A076286C0EF2}"/>
                      </a:ext>
                    </a:extLst>
                  </p:cNvPr>
                  <p:cNvGrpSpPr/>
                  <p:nvPr/>
                </p:nvGrpSpPr>
                <p:grpSpPr>
                  <a:xfrm>
                    <a:off x="8260830" y="385997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1246" name="Flowchart: Collate 1245">
                      <a:extLst>
                        <a:ext uri="{FF2B5EF4-FFF2-40B4-BE49-F238E27FC236}">
                          <a16:creationId xmlns:a16="http://schemas.microsoft.com/office/drawing/2014/main" id="{F4FA5AE9-DD65-448C-AFA2-9463F579FDF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47" name="Rectangle 1246">
                      <a:extLst>
                        <a:ext uri="{FF2B5EF4-FFF2-40B4-BE49-F238E27FC236}">
                          <a16:creationId xmlns:a16="http://schemas.microsoft.com/office/drawing/2014/main" id="{098E3930-5ADF-4F33-9F0F-FABEF2E3E2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8" name="Diamond 1247">
                      <a:extLst>
                        <a:ext uri="{FF2B5EF4-FFF2-40B4-BE49-F238E27FC236}">
                          <a16:creationId xmlns:a16="http://schemas.microsoft.com/office/drawing/2014/main" id="{CC34A0E0-64A7-4A18-9DD0-83613F41F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9" name="Diamond 1248">
                      <a:extLst>
                        <a:ext uri="{FF2B5EF4-FFF2-40B4-BE49-F238E27FC236}">
                          <a16:creationId xmlns:a16="http://schemas.microsoft.com/office/drawing/2014/main" id="{07CFC1E2-6752-49DD-8A72-98C672A0C8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50" name="Diamond 1249">
                      <a:extLst>
                        <a:ext uri="{FF2B5EF4-FFF2-40B4-BE49-F238E27FC236}">
                          <a16:creationId xmlns:a16="http://schemas.microsoft.com/office/drawing/2014/main" id="{1057FC63-0EFC-4267-A820-0E2F3B9789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51" name="Diamond 1250">
                      <a:extLst>
                        <a:ext uri="{FF2B5EF4-FFF2-40B4-BE49-F238E27FC236}">
                          <a16:creationId xmlns:a16="http://schemas.microsoft.com/office/drawing/2014/main" id="{2F27C675-44DD-48E8-9FFB-09935F0D4F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32" name="Group 50">
                    <a:extLst>
                      <a:ext uri="{FF2B5EF4-FFF2-40B4-BE49-F238E27FC236}">
                        <a16:creationId xmlns:a16="http://schemas.microsoft.com/office/drawing/2014/main" id="{9404D8E0-E8AE-4AEE-A071-133A664520E5}"/>
                      </a:ext>
                    </a:extLst>
                  </p:cNvPr>
                  <p:cNvGrpSpPr/>
                  <p:nvPr/>
                </p:nvGrpSpPr>
                <p:grpSpPr>
                  <a:xfrm>
                    <a:off x="8884170" y="372256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1240" name="Flowchart: Collate 1239">
                      <a:extLst>
                        <a:ext uri="{FF2B5EF4-FFF2-40B4-BE49-F238E27FC236}">
                          <a16:creationId xmlns:a16="http://schemas.microsoft.com/office/drawing/2014/main" id="{9A740A13-59F8-4776-AA9F-EBE1A576CBD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41" name="Rectangle 1240">
                      <a:extLst>
                        <a:ext uri="{FF2B5EF4-FFF2-40B4-BE49-F238E27FC236}">
                          <a16:creationId xmlns:a16="http://schemas.microsoft.com/office/drawing/2014/main" id="{D9F18C9E-E348-4317-ADD6-4781F44C06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2" name="Diamond 1241">
                      <a:extLst>
                        <a:ext uri="{FF2B5EF4-FFF2-40B4-BE49-F238E27FC236}">
                          <a16:creationId xmlns:a16="http://schemas.microsoft.com/office/drawing/2014/main" id="{8C53F354-1C39-478F-AA9B-494DC0BDDB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3" name="Diamond 1242">
                      <a:extLst>
                        <a:ext uri="{FF2B5EF4-FFF2-40B4-BE49-F238E27FC236}">
                          <a16:creationId xmlns:a16="http://schemas.microsoft.com/office/drawing/2014/main" id="{072BD705-4DD4-45D6-A374-EF56FDF7D4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4" name="Diamond 1243">
                      <a:extLst>
                        <a:ext uri="{FF2B5EF4-FFF2-40B4-BE49-F238E27FC236}">
                          <a16:creationId xmlns:a16="http://schemas.microsoft.com/office/drawing/2014/main" id="{20EB1A94-F396-478B-A7CD-E01FA6BEAD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5" name="Diamond 1244">
                      <a:extLst>
                        <a:ext uri="{FF2B5EF4-FFF2-40B4-BE49-F238E27FC236}">
                          <a16:creationId xmlns:a16="http://schemas.microsoft.com/office/drawing/2014/main" id="{CB6B27A3-5EA4-47B1-921D-5FCDBB09CF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33" name="Group 57">
                    <a:extLst>
                      <a:ext uri="{FF2B5EF4-FFF2-40B4-BE49-F238E27FC236}">
                        <a16:creationId xmlns:a16="http://schemas.microsoft.com/office/drawing/2014/main" id="{093E7E54-B9D8-459B-95A3-006B73E0DDCF}"/>
                      </a:ext>
                    </a:extLst>
                  </p:cNvPr>
                  <p:cNvGrpSpPr/>
                  <p:nvPr/>
                </p:nvGrpSpPr>
                <p:grpSpPr>
                  <a:xfrm>
                    <a:off x="9507510" y="358515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1234" name="Flowchart: Collate 1233">
                      <a:extLst>
                        <a:ext uri="{FF2B5EF4-FFF2-40B4-BE49-F238E27FC236}">
                          <a16:creationId xmlns:a16="http://schemas.microsoft.com/office/drawing/2014/main" id="{FEB538C7-609B-4012-8232-5709F49065D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35" name="Rectangle 1234">
                      <a:extLst>
                        <a:ext uri="{FF2B5EF4-FFF2-40B4-BE49-F238E27FC236}">
                          <a16:creationId xmlns:a16="http://schemas.microsoft.com/office/drawing/2014/main" id="{B868DE08-155D-4A45-9EC2-2CC82E41AE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6" name="Diamond 1235">
                      <a:extLst>
                        <a:ext uri="{FF2B5EF4-FFF2-40B4-BE49-F238E27FC236}">
                          <a16:creationId xmlns:a16="http://schemas.microsoft.com/office/drawing/2014/main" id="{6A397715-0F7D-4794-BBF3-348D93BF30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7" name="Diamond 1236">
                      <a:extLst>
                        <a:ext uri="{FF2B5EF4-FFF2-40B4-BE49-F238E27FC236}">
                          <a16:creationId xmlns:a16="http://schemas.microsoft.com/office/drawing/2014/main" id="{C7B994E2-4340-4ADD-89E2-B9FB2A3A06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8" name="Diamond 1237">
                      <a:extLst>
                        <a:ext uri="{FF2B5EF4-FFF2-40B4-BE49-F238E27FC236}">
                          <a16:creationId xmlns:a16="http://schemas.microsoft.com/office/drawing/2014/main" id="{AD5DB8DB-9881-4E7D-9DC5-A1C2D54A2E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9" name="Diamond 1238">
                      <a:extLst>
                        <a:ext uri="{FF2B5EF4-FFF2-40B4-BE49-F238E27FC236}">
                          <a16:creationId xmlns:a16="http://schemas.microsoft.com/office/drawing/2014/main" id="{F425C7A8-B056-4997-B088-EBDA93EAA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94" name="Group 72">
                  <a:extLst>
                    <a:ext uri="{FF2B5EF4-FFF2-40B4-BE49-F238E27FC236}">
                      <a16:creationId xmlns:a16="http://schemas.microsoft.com/office/drawing/2014/main" id="{33F8262A-A07C-4571-B1DC-DB86F5147D18}"/>
                    </a:ext>
                  </a:extLst>
                </p:cNvPr>
                <p:cNvGrpSpPr/>
                <p:nvPr/>
              </p:nvGrpSpPr>
              <p:grpSpPr>
                <a:xfrm>
                  <a:off x="5334000" y="4876800"/>
                  <a:ext cx="2086131" cy="594610"/>
                  <a:chOff x="7620000" y="344774"/>
                  <a:chExt cx="3349050" cy="727023"/>
                </a:xfrm>
              </p:grpSpPr>
              <p:grpSp>
                <p:nvGrpSpPr>
                  <p:cNvPr id="1195" name="Group 42">
                    <a:extLst>
                      <a:ext uri="{FF2B5EF4-FFF2-40B4-BE49-F238E27FC236}">
                        <a16:creationId xmlns:a16="http://schemas.microsoft.com/office/drawing/2014/main" id="{A5247F35-B32D-4CFE-A766-2958CD25D448}"/>
                      </a:ext>
                    </a:extLst>
                  </p:cNvPr>
                  <p:cNvGrpSpPr/>
                  <p:nvPr/>
                </p:nvGrpSpPr>
                <p:grpSpPr>
                  <a:xfrm>
                    <a:off x="7620000" y="381000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1224" name="Flowchart: Collate 1223">
                      <a:extLst>
                        <a:ext uri="{FF2B5EF4-FFF2-40B4-BE49-F238E27FC236}">
                          <a16:creationId xmlns:a16="http://schemas.microsoft.com/office/drawing/2014/main" id="{F3539190-3ABF-48D8-BB36-3E87E821E6D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25" name="Rectangle 1224">
                      <a:extLst>
                        <a:ext uri="{FF2B5EF4-FFF2-40B4-BE49-F238E27FC236}">
                          <a16:creationId xmlns:a16="http://schemas.microsoft.com/office/drawing/2014/main" id="{FF608B86-F960-463E-A0E2-AD4E41769E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6" name="Diamond 1225">
                      <a:extLst>
                        <a:ext uri="{FF2B5EF4-FFF2-40B4-BE49-F238E27FC236}">
                          <a16:creationId xmlns:a16="http://schemas.microsoft.com/office/drawing/2014/main" id="{8C5B5873-476F-4957-AA7B-1B068ED3E8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7" name="Diamond 1226">
                      <a:extLst>
                        <a:ext uri="{FF2B5EF4-FFF2-40B4-BE49-F238E27FC236}">
                          <a16:creationId xmlns:a16="http://schemas.microsoft.com/office/drawing/2014/main" id="{3137F419-0C81-484C-917E-53571D87A2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8" name="Diamond 1227">
                      <a:extLst>
                        <a:ext uri="{FF2B5EF4-FFF2-40B4-BE49-F238E27FC236}">
                          <a16:creationId xmlns:a16="http://schemas.microsoft.com/office/drawing/2014/main" id="{B3E2B8BB-26CF-45FC-AAE3-D0428C8F10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9" name="Diamond 1228">
                      <a:extLst>
                        <a:ext uri="{FF2B5EF4-FFF2-40B4-BE49-F238E27FC236}">
                          <a16:creationId xmlns:a16="http://schemas.microsoft.com/office/drawing/2014/main" id="{6021477C-2084-42C2-BE5C-2C8D086742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96" name="Group 43">
                    <a:extLst>
                      <a:ext uri="{FF2B5EF4-FFF2-40B4-BE49-F238E27FC236}">
                        <a16:creationId xmlns:a16="http://schemas.microsoft.com/office/drawing/2014/main" id="{7CF6D09B-E116-40AC-84AD-DEC312FB2C58}"/>
                      </a:ext>
                    </a:extLst>
                  </p:cNvPr>
                  <p:cNvGrpSpPr/>
                  <p:nvPr/>
                </p:nvGrpSpPr>
                <p:grpSpPr>
                  <a:xfrm>
                    <a:off x="8260830" y="385997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1218" name="Flowchart: Collate 1217">
                      <a:extLst>
                        <a:ext uri="{FF2B5EF4-FFF2-40B4-BE49-F238E27FC236}">
                          <a16:creationId xmlns:a16="http://schemas.microsoft.com/office/drawing/2014/main" id="{23AD8925-CB1E-45A9-92AC-A25E1778AC8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19" name="Rectangle 1218">
                      <a:extLst>
                        <a:ext uri="{FF2B5EF4-FFF2-40B4-BE49-F238E27FC236}">
                          <a16:creationId xmlns:a16="http://schemas.microsoft.com/office/drawing/2014/main" id="{9110A645-A086-4AA7-A63C-3BC38FBB1C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0" name="Diamond 1219">
                      <a:extLst>
                        <a:ext uri="{FF2B5EF4-FFF2-40B4-BE49-F238E27FC236}">
                          <a16:creationId xmlns:a16="http://schemas.microsoft.com/office/drawing/2014/main" id="{B4740A46-C0C7-4FA8-AFAE-674295541F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1" name="Diamond 1220">
                      <a:extLst>
                        <a:ext uri="{FF2B5EF4-FFF2-40B4-BE49-F238E27FC236}">
                          <a16:creationId xmlns:a16="http://schemas.microsoft.com/office/drawing/2014/main" id="{E331A390-C23C-4D67-AF18-082C1A2D2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2" name="Diamond 1221">
                      <a:extLst>
                        <a:ext uri="{FF2B5EF4-FFF2-40B4-BE49-F238E27FC236}">
                          <a16:creationId xmlns:a16="http://schemas.microsoft.com/office/drawing/2014/main" id="{001CCA07-7CC7-411F-BDC6-26C621A8FF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3" name="Diamond 1222">
                      <a:extLst>
                        <a:ext uri="{FF2B5EF4-FFF2-40B4-BE49-F238E27FC236}">
                          <a16:creationId xmlns:a16="http://schemas.microsoft.com/office/drawing/2014/main" id="{FBCC9D38-F9F5-4F51-A748-CB2C1051A6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97" name="Group 50">
                    <a:extLst>
                      <a:ext uri="{FF2B5EF4-FFF2-40B4-BE49-F238E27FC236}">
                        <a16:creationId xmlns:a16="http://schemas.microsoft.com/office/drawing/2014/main" id="{33A9D0F7-6954-482B-9795-69F0FC9603E9}"/>
                      </a:ext>
                    </a:extLst>
                  </p:cNvPr>
                  <p:cNvGrpSpPr/>
                  <p:nvPr/>
                </p:nvGrpSpPr>
                <p:grpSpPr>
                  <a:xfrm>
                    <a:off x="8884170" y="372256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1212" name="Flowchart: Collate 1211">
                      <a:extLst>
                        <a:ext uri="{FF2B5EF4-FFF2-40B4-BE49-F238E27FC236}">
                          <a16:creationId xmlns:a16="http://schemas.microsoft.com/office/drawing/2014/main" id="{1B13886D-2A35-4DEB-8253-7C98AE55AFE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13" name="Rectangle 1212">
                      <a:extLst>
                        <a:ext uri="{FF2B5EF4-FFF2-40B4-BE49-F238E27FC236}">
                          <a16:creationId xmlns:a16="http://schemas.microsoft.com/office/drawing/2014/main" id="{20DEF2B1-CD2A-42F1-B091-C70BE19607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4" name="Diamond 1213">
                      <a:extLst>
                        <a:ext uri="{FF2B5EF4-FFF2-40B4-BE49-F238E27FC236}">
                          <a16:creationId xmlns:a16="http://schemas.microsoft.com/office/drawing/2014/main" id="{DE9B6F95-21BD-45AD-A2E9-FFCB82FEF7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5" name="Diamond 1214">
                      <a:extLst>
                        <a:ext uri="{FF2B5EF4-FFF2-40B4-BE49-F238E27FC236}">
                          <a16:creationId xmlns:a16="http://schemas.microsoft.com/office/drawing/2014/main" id="{5CD167B4-CC34-4288-8180-2264F97190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6" name="Diamond 1215">
                      <a:extLst>
                        <a:ext uri="{FF2B5EF4-FFF2-40B4-BE49-F238E27FC236}">
                          <a16:creationId xmlns:a16="http://schemas.microsoft.com/office/drawing/2014/main" id="{5479FF6C-3989-441F-B4F1-119EA8E8BE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7" name="Diamond 1216">
                      <a:extLst>
                        <a:ext uri="{FF2B5EF4-FFF2-40B4-BE49-F238E27FC236}">
                          <a16:creationId xmlns:a16="http://schemas.microsoft.com/office/drawing/2014/main" id="{D449295A-5A33-4FFA-9AE5-75947EAEFE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98" name="Group 57">
                    <a:extLst>
                      <a:ext uri="{FF2B5EF4-FFF2-40B4-BE49-F238E27FC236}">
                        <a16:creationId xmlns:a16="http://schemas.microsoft.com/office/drawing/2014/main" id="{377455C3-D293-485B-BA7E-F01405D99971}"/>
                      </a:ext>
                    </a:extLst>
                  </p:cNvPr>
                  <p:cNvGrpSpPr/>
                  <p:nvPr/>
                </p:nvGrpSpPr>
                <p:grpSpPr>
                  <a:xfrm>
                    <a:off x="9507510" y="358515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1206" name="Flowchart: Collate 1205">
                      <a:extLst>
                        <a:ext uri="{FF2B5EF4-FFF2-40B4-BE49-F238E27FC236}">
                          <a16:creationId xmlns:a16="http://schemas.microsoft.com/office/drawing/2014/main" id="{3E1B6B84-3A60-48D2-A573-19E77945A6C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07" name="Rectangle 1206">
                      <a:extLst>
                        <a:ext uri="{FF2B5EF4-FFF2-40B4-BE49-F238E27FC236}">
                          <a16:creationId xmlns:a16="http://schemas.microsoft.com/office/drawing/2014/main" id="{04E04F04-FB4E-460C-816F-CD5B2E97B5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8" name="Diamond 1207">
                      <a:extLst>
                        <a:ext uri="{FF2B5EF4-FFF2-40B4-BE49-F238E27FC236}">
                          <a16:creationId xmlns:a16="http://schemas.microsoft.com/office/drawing/2014/main" id="{5813811B-FC0B-408C-8053-10D8D10B97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9" name="Diamond 1208">
                      <a:extLst>
                        <a:ext uri="{FF2B5EF4-FFF2-40B4-BE49-F238E27FC236}">
                          <a16:creationId xmlns:a16="http://schemas.microsoft.com/office/drawing/2014/main" id="{773A3346-C07F-49C3-870B-6A83A04A52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0" name="Diamond 1209">
                      <a:extLst>
                        <a:ext uri="{FF2B5EF4-FFF2-40B4-BE49-F238E27FC236}">
                          <a16:creationId xmlns:a16="http://schemas.microsoft.com/office/drawing/2014/main" id="{512FE7B7-EF63-4EC7-897B-67256F43B7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1" name="Diamond 1210">
                      <a:extLst>
                        <a:ext uri="{FF2B5EF4-FFF2-40B4-BE49-F238E27FC236}">
                          <a16:creationId xmlns:a16="http://schemas.microsoft.com/office/drawing/2014/main" id="{F6A52504-0106-4B0F-B21A-8C651C0EE2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99" name="Group 64">
                    <a:extLst>
                      <a:ext uri="{FF2B5EF4-FFF2-40B4-BE49-F238E27FC236}">
                        <a16:creationId xmlns:a16="http://schemas.microsoft.com/office/drawing/2014/main" id="{D8705EC1-D670-4373-87E2-E9B31E49EEA2}"/>
                      </a:ext>
                    </a:extLst>
                  </p:cNvPr>
                  <p:cNvGrpSpPr/>
                  <p:nvPr/>
                </p:nvGrpSpPr>
                <p:grpSpPr>
                  <a:xfrm>
                    <a:off x="10130850" y="344774"/>
                    <a:ext cx="838200" cy="685800"/>
                    <a:chOff x="7620000" y="381000"/>
                    <a:chExt cx="1752600" cy="1672652"/>
                  </a:xfrm>
                </p:grpSpPr>
                <p:sp>
                  <p:nvSpPr>
                    <p:cNvPr id="1200" name="Flowchart: Collate 1199">
                      <a:extLst>
                        <a:ext uri="{FF2B5EF4-FFF2-40B4-BE49-F238E27FC236}">
                          <a16:creationId xmlns:a16="http://schemas.microsoft.com/office/drawing/2014/main" id="{37D84A58-4B1C-4F5A-9E04-5B48427EF41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077199" y="533400"/>
                      <a:ext cx="838200" cy="1295400"/>
                    </a:xfrm>
                    <a:prstGeom prst="flowChartCollate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01" name="Rectangle 1200">
                      <a:extLst>
                        <a:ext uri="{FF2B5EF4-FFF2-40B4-BE49-F238E27FC236}">
                          <a16:creationId xmlns:a16="http://schemas.microsoft.com/office/drawing/2014/main" id="{C5BC29D8-7ECF-4996-8FDD-018A784074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2000" y="762000"/>
                      <a:ext cx="228600" cy="7620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2" name="Diamond 1201">
                      <a:extLst>
                        <a:ext uri="{FF2B5EF4-FFF2-40B4-BE49-F238E27FC236}">
                          <a16:creationId xmlns:a16="http://schemas.microsoft.com/office/drawing/2014/main" id="{F48838A8-B41A-4190-B65C-AA781C772C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00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3" name="Diamond 1202">
                      <a:extLst>
                        <a:ext uri="{FF2B5EF4-FFF2-40B4-BE49-F238E27FC236}">
                          <a16:creationId xmlns:a16="http://schemas.microsoft.com/office/drawing/2014/main" id="{CB5454A0-5418-4FC0-AE38-31DAA37F5A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5400" y="762000"/>
                      <a:ext cx="457200" cy="838200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4" name="Diamond 1203">
                      <a:extLst>
                        <a:ext uri="{FF2B5EF4-FFF2-40B4-BE49-F238E27FC236}">
                          <a16:creationId xmlns:a16="http://schemas.microsoft.com/office/drawing/2014/main" id="{CEA4BAC1-2905-4684-8E5B-574B464BF6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0803" y="1357859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5" name="Diamond 1204">
                      <a:extLst>
                        <a:ext uri="{FF2B5EF4-FFF2-40B4-BE49-F238E27FC236}">
                          <a16:creationId xmlns:a16="http://schemas.microsoft.com/office/drawing/2014/main" id="{D842272F-427D-40A8-A465-A746E46AD9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5800" y="381000"/>
                      <a:ext cx="378502" cy="695793"/>
                    </a:xfrm>
                    <a:prstGeom prst="diamond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167" name="Group 175">
              <a:extLst>
                <a:ext uri="{FF2B5EF4-FFF2-40B4-BE49-F238E27FC236}">
                  <a16:creationId xmlns:a16="http://schemas.microsoft.com/office/drawing/2014/main" id="{E7DEAB72-7C60-42BD-9AFD-B36DB4C07390}"/>
                </a:ext>
              </a:extLst>
            </p:cNvPr>
            <p:cNvGrpSpPr/>
            <p:nvPr/>
          </p:nvGrpSpPr>
          <p:grpSpPr>
            <a:xfrm flipH="1">
              <a:off x="7239000" y="3505200"/>
              <a:ext cx="838200" cy="892657"/>
              <a:chOff x="228600" y="1752600"/>
              <a:chExt cx="838200" cy="892657"/>
            </a:xfrm>
          </p:grpSpPr>
          <p:grpSp>
            <p:nvGrpSpPr>
              <p:cNvPr id="1168" name="Group 36">
                <a:extLst>
                  <a:ext uri="{FF2B5EF4-FFF2-40B4-BE49-F238E27FC236}">
                    <a16:creationId xmlns:a16="http://schemas.microsoft.com/office/drawing/2014/main" id="{E8210E30-A341-427E-93A3-D2543B4D3D2B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1170" name="Round Same Side Corner Rectangle 93">
                  <a:extLst>
                    <a:ext uri="{FF2B5EF4-FFF2-40B4-BE49-F238E27FC236}">
                      <a16:creationId xmlns:a16="http://schemas.microsoft.com/office/drawing/2014/main" id="{10620432-D56F-43AC-A3EF-1F5D61CE890B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1" name="Block Arc 1170">
                  <a:extLst>
                    <a:ext uri="{FF2B5EF4-FFF2-40B4-BE49-F238E27FC236}">
                      <a16:creationId xmlns:a16="http://schemas.microsoft.com/office/drawing/2014/main" id="{0E87D642-FCB0-4132-A8B4-E49EA18CEC45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2" name="Oval 1171">
                  <a:extLst>
                    <a:ext uri="{FF2B5EF4-FFF2-40B4-BE49-F238E27FC236}">
                      <a16:creationId xmlns:a16="http://schemas.microsoft.com/office/drawing/2014/main" id="{C62D83FD-887F-4E08-BDCB-047253295730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3" name="Oval 1172">
                  <a:extLst>
                    <a:ext uri="{FF2B5EF4-FFF2-40B4-BE49-F238E27FC236}">
                      <a16:creationId xmlns:a16="http://schemas.microsoft.com/office/drawing/2014/main" id="{4A520403-EEE6-45CD-9CB1-E7B456790FD0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4" name="Oval 1173">
                  <a:extLst>
                    <a:ext uri="{FF2B5EF4-FFF2-40B4-BE49-F238E27FC236}">
                      <a16:creationId xmlns:a16="http://schemas.microsoft.com/office/drawing/2014/main" id="{269A4F64-DD64-4A44-92D7-4A8C380319D1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5" name="Oval 1174">
                  <a:extLst>
                    <a:ext uri="{FF2B5EF4-FFF2-40B4-BE49-F238E27FC236}">
                      <a16:creationId xmlns:a16="http://schemas.microsoft.com/office/drawing/2014/main" id="{E7988329-4570-4CF7-B389-E764CD887503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6" name="Double Wave 1175">
                  <a:extLst>
                    <a:ext uri="{FF2B5EF4-FFF2-40B4-BE49-F238E27FC236}">
                      <a16:creationId xmlns:a16="http://schemas.microsoft.com/office/drawing/2014/main" id="{C01F2534-8559-4FBF-8C9F-EC01461D5A42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69" name="Oval 1168">
                <a:extLst>
                  <a:ext uri="{FF2B5EF4-FFF2-40B4-BE49-F238E27FC236}">
                    <a16:creationId xmlns:a16="http://schemas.microsoft.com/office/drawing/2014/main" id="{50AA5112-2D92-469A-985C-5E9FDF4FCEB5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68" name="Group 684">
            <a:extLst>
              <a:ext uri="{FF2B5EF4-FFF2-40B4-BE49-F238E27FC236}">
                <a16:creationId xmlns:a16="http://schemas.microsoft.com/office/drawing/2014/main" id="{BD04E3FF-0CE4-486E-8636-F025D35E5FC2}"/>
              </a:ext>
            </a:extLst>
          </p:cNvPr>
          <p:cNvGrpSpPr/>
          <p:nvPr/>
        </p:nvGrpSpPr>
        <p:grpSpPr>
          <a:xfrm>
            <a:off x="6577672" y="3415346"/>
            <a:ext cx="1725028" cy="2903096"/>
            <a:chOff x="5105400" y="609600"/>
            <a:chExt cx="3124200" cy="5257800"/>
          </a:xfrm>
        </p:grpSpPr>
        <p:grpSp>
          <p:nvGrpSpPr>
            <p:cNvPr id="1269" name="Group 182">
              <a:extLst>
                <a:ext uri="{FF2B5EF4-FFF2-40B4-BE49-F238E27FC236}">
                  <a16:creationId xmlns:a16="http://schemas.microsoft.com/office/drawing/2014/main" id="{05026E97-124E-413E-8142-371AA177C384}"/>
                </a:ext>
              </a:extLst>
            </p:cNvPr>
            <p:cNvGrpSpPr/>
            <p:nvPr/>
          </p:nvGrpSpPr>
          <p:grpSpPr>
            <a:xfrm>
              <a:off x="5105400" y="609600"/>
              <a:ext cx="2884589" cy="5257800"/>
              <a:chOff x="5105400" y="609600"/>
              <a:chExt cx="2884589" cy="5257800"/>
            </a:xfrm>
          </p:grpSpPr>
          <p:grpSp>
            <p:nvGrpSpPr>
              <p:cNvPr id="1280" name="Group 169">
                <a:extLst>
                  <a:ext uri="{FF2B5EF4-FFF2-40B4-BE49-F238E27FC236}">
                    <a16:creationId xmlns:a16="http://schemas.microsoft.com/office/drawing/2014/main" id="{CEEF8474-9412-4294-BB42-933E8F34118B}"/>
                  </a:ext>
                </a:extLst>
              </p:cNvPr>
              <p:cNvGrpSpPr/>
              <p:nvPr/>
            </p:nvGrpSpPr>
            <p:grpSpPr>
              <a:xfrm flipH="1">
                <a:off x="5867400" y="5105400"/>
                <a:ext cx="762000" cy="762000"/>
                <a:chOff x="3840508" y="5509035"/>
                <a:chExt cx="1055390" cy="957855"/>
              </a:xfrm>
            </p:grpSpPr>
            <p:sp>
              <p:nvSpPr>
                <p:cNvPr id="1348" name="Oval 1347">
                  <a:extLst>
                    <a:ext uri="{FF2B5EF4-FFF2-40B4-BE49-F238E27FC236}">
                      <a16:creationId xmlns:a16="http://schemas.microsoft.com/office/drawing/2014/main" id="{59676383-69EE-4508-A55C-73E7C34E1FD2}"/>
                    </a:ext>
                  </a:extLst>
                </p:cNvPr>
                <p:cNvSpPr/>
                <p:nvPr/>
              </p:nvSpPr>
              <p:spPr>
                <a:xfrm rot="2101605">
                  <a:off x="3840508" y="5509035"/>
                  <a:ext cx="1030210" cy="957855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9" name="Oval 1348">
                  <a:extLst>
                    <a:ext uri="{FF2B5EF4-FFF2-40B4-BE49-F238E27FC236}">
                      <a16:creationId xmlns:a16="http://schemas.microsoft.com/office/drawing/2014/main" id="{31E0B2AC-1DE4-4072-8A0F-30EF0919ECA4}"/>
                    </a:ext>
                  </a:extLst>
                </p:cNvPr>
                <p:cNvSpPr/>
                <p:nvPr/>
              </p:nvSpPr>
              <p:spPr>
                <a:xfrm>
                  <a:off x="4038600" y="5638800"/>
                  <a:ext cx="838200" cy="609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0" name="Moon 1349">
                  <a:extLst>
                    <a:ext uri="{FF2B5EF4-FFF2-40B4-BE49-F238E27FC236}">
                      <a16:creationId xmlns:a16="http://schemas.microsoft.com/office/drawing/2014/main" id="{D6F1B5F2-729F-439B-8F1D-A5027A796FF7}"/>
                    </a:ext>
                  </a:extLst>
                </p:cNvPr>
                <p:cNvSpPr/>
                <p:nvPr/>
              </p:nvSpPr>
              <p:spPr>
                <a:xfrm rot="4319138">
                  <a:off x="4314905" y="5563212"/>
                  <a:ext cx="281239" cy="880746"/>
                </a:xfrm>
                <a:prstGeom prst="mo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1" name="Group 168">
                <a:extLst>
                  <a:ext uri="{FF2B5EF4-FFF2-40B4-BE49-F238E27FC236}">
                    <a16:creationId xmlns:a16="http://schemas.microsoft.com/office/drawing/2014/main" id="{0800B0E2-BE32-44F1-9680-355E9A837AC3}"/>
                  </a:ext>
                </a:extLst>
              </p:cNvPr>
              <p:cNvGrpSpPr/>
              <p:nvPr/>
            </p:nvGrpSpPr>
            <p:grpSpPr>
              <a:xfrm>
                <a:off x="6553200" y="5105400"/>
                <a:ext cx="783670" cy="664209"/>
                <a:chOff x="3864530" y="5516614"/>
                <a:chExt cx="1031368" cy="874149"/>
              </a:xfrm>
            </p:grpSpPr>
            <p:sp>
              <p:nvSpPr>
                <p:cNvPr id="1345" name="Oval 1344">
                  <a:extLst>
                    <a:ext uri="{FF2B5EF4-FFF2-40B4-BE49-F238E27FC236}">
                      <a16:creationId xmlns:a16="http://schemas.microsoft.com/office/drawing/2014/main" id="{12D10D66-D8FF-4C96-81A5-156490520E61}"/>
                    </a:ext>
                  </a:extLst>
                </p:cNvPr>
                <p:cNvSpPr/>
                <p:nvPr/>
              </p:nvSpPr>
              <p:spPr>
                <a:xfrm rot="2101605">
                  <a:off x="3864530" y="5516614"/>
                  <a:ext cx="1030210" cy="874149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6" name="Oval 1345">
                  <a:extLst>
                    <a:ext uri="{FF2B5EF4-FFF2-40B4-BE49-F238E27FC236}">
                      <a16:creationId xmlns:a16="http://schemas.microsoft.com/office/drawing/2014/main" id="{4C1DD245-4821-4498-92CE-86BED4EE7D32}"/>
                    </a:ext>
                  </a:extLst>
                </p:cNvPr>
                <p:cNvSpPr/>
                <p:nvPr/>
              </p:nvSpPr>
              <p:spPr>
                <a:xfrm>
                  <a:off x="4038600" y="5638800"/>
                  <a:ext cx="838200" cy="6096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7" name="Moon 1346">
                  <a:extLst>
                    <a:ext uri="{FF2B5EF4-FFF2-40B4-BE49-F238E27FC236}">
                      <a16:creationId xmlns:a16="http://schemas.microsoft.com/office/drawing/2014/main" id="{59C722AC-6E60-4CA3-8228-E47F3D79C5EC}"/>
                    </a:ext>
                  </a:extLst>
                </p:cNvPr>
                <p:cNvSpPr/>
                <p:nvPr/>
              </p:nvSpPr>
              <p:spPr>
                <a:xfrm rot="4319138">
                  <a:off x="4314905" y="5563212"/>
                  <a:ext cx="281239" cy="880746"/>
                </a:xfrm>
                <a:prstGeom prst="moon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82" name="Oval 1281">
                <a:extLst>
                  <a:ext uri="{FF2B5EF4-FFF2-40B4-BE49-F238E27FC236}">
                    <a16:creationId xmlns:a16="http://schemas.microsoft.com/office/drawing/2014/main" id="{7E9F9A31-E799-473D-A51A-03AFC767DB15}"/>
                  </a:ext>
                </a:extLst>
              </p:cNvPr>
              <p:cNvSpPr/>
              <p:nvPr/>
            </p:nvSpPr>
            <p:spPr>
              <a:xfrm rot="3435232" flipH="1">
                <a:off x="7285726" y="3728465"/>
                <a:ext cx="702478" cy="64630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3" name="Oval 1282">
                <a:extLst>
                  <a:ext uri="{FF2B5EF4-FFF2-40B4-BE49-F238E27FC236}">
                    <a16:creationId xmlns:a16="http://schemas.microsoft.com/office/drawing/2014/main" id="{20036AA5-5FFB-43BF-A394-6852717F34B6}"/>
                  </a:ext>
                </a:extLst>
              </p:cNvPr>
              <p:cNvSpPr/>
              <p:nvPr/>
            </p:nvSpPr>
            <p:spPr>
              <a:xfrm rot="18164768">
                <a:off x="5129153" y="3849437"/>
                <a:ext cx="702478" cy="54941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4" name="Trapezoid 1283">
                <a:extLst>
                  <a:ext uri="{FF2B5EF4-FFF2-40B4-BE49-F238E27FC236}">
                    <a16:creationId xmlns:a16="http://schemas.microsoft.com/office/drawing/2014/main" id="{A6DA7956-0B5D-4790-88DE-16210E50EA0F}"/>
                  </a:ext>
                </a:extLst>
              </p:cNvPr>
              <p:cNvSpPr/>
              <p:nvPr/>
            </p:nvSpPr>
            <p:spPr>
              <a:xfrm>
                <a:off x="5723526" y="2998024"/>
                <a:ext cx="1648336" cy="2388424"/>
              </a:xfrm>
              <a:prstGeom prst="trapezoid">
                <a:avLst/>
              </a:prstGeom>
              <a:solidFill>
                <a:srgbClr val="D6C58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5" name="Trapezoid 1284">
                <a:extLst>
                  <a:ext uri="{FF2B5EF4-FFF2-40B4-BE49-F238E27FC236}">
                    <a16:creationId xmlns:a16="http://schemas.microsoft.com/office/drawing/2014/main" id="{0D62C7A6-A893-4EB3-9598-59A03533A810}"/>
                  </a:ext>
                </a:extLst>
              </p:cNvPr>
              <p:cNvSpPr/>
              <p:nvPr/>
            </p:nvSpPr>
            <p:spPr>
              <a:xfrm rot="20676161" flipH="1">
                <a:off x="6823801" y="2650869"/>
                <a:ext cx="1122824" cy="1521686"/>
              </a:xfrm>
              <a:prstGeom prst="trapezoi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6" name="Trapezoid 1285">
                <a:extLst>
                  <a:ext uri="{FF2B5EF4-FFF2-40B4-BE49-F238E27FC236}">
                    <a16:creationId xmlns:a16="http://schemas.microsoft.com/office/drawing/2014/main" id="{C34B4335-6D06-44EF-983A-15A42AD3AA9D}"/>
                  </a:ext>
                </a:extLst>
              </p:cNvPr>
              <p:cNvSpPr/>
              <p:nvPr/>
            </p:nvSpPr>
            <p:spPr>
              <a:xfrm rot="996339">
                <a:off x="5194823" y="2654208"/>
                <a:ext cx="1122824" cy="1521686"/>
              </a:xfrm>
              <a:prstGeom prst="trapezoi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7" name="Cloud 1286">
                <a:extLst>
                  <a:ext uri="{FF2B5EF4-FFF2-40B4-BE49-F238E27FC236}">
                    <a16:creationId xmlns:a16="http://schemas.microsoft.com/office/drawing/2014/main" id="{1F419D7C-4F1C-45E4-827C-F5EFD924D6A2}"/>
                  </a:ext>
                </a:extLst>
              </p:cNvPr>
              <p:cNvSpPr/>
              <p:nvPr/>
            </p:nvSpPr>
            <p:spPr>
              <a:xfrm rot="21374563">
                <a:off x="5105400" y="609600"/>
                <a:ext cx="2884589" cy="3231397"/>
              </a:xfrm>
              <a:prstGeom prst="clou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8" name="Trapezoid 1287">
                <a:extLst>
                  <a:ext uri="{FF2B5EF4-FFF2-40B4-BE49-F238E27FC236}">
                    <a16:creationId xmlns:a16="http://schemas.microsoft.com/office/drawing/2014/main" id="{BAE135D6-02DA-4F5D-ACFE-B7F979DDCC3A}"/>
                  </a:ext>
                </a:extLst>
              </p:cNvPr>
              <p:cNvSpPr/>
              <p:nvPr/>
            </p:nvSpPr>
            <p:spPr>
              <a:xfrm>
                <a:off x="5723526" y="2717033"/>
                <a:ext cx="1648336" cy="2388424"/>
              </a:xfrm>
              <a:prstGeom prst="trapezoi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9" name="Oval 1288">
                <a:extLst>
                  <a:ext uri="{FF2B5EF4-FFF2-40B4-BE49-F238E27FC236}">
                    <a16:creationId xmlns:a16="http://schemas.microsoft.com/office/drawing/2014/main" id="{D4B45003-F030-4C40-950E-004856113FA8}"/>
                  </a:ext>
                </a:extLst>
              </p:cNvPr>
              <p:cNvSpPr/>
              <p:nvPr/>
            </p:nvSpPr>
            <p:spPr>
              <a:xfrm>
                <a:off x="5517484" y="890591"/>
                <a:ext cx="2060420" cy="196693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0" name="Cloud 1289">
                <a:extLst>
                  <a:ext uri="{FF2B5EF4-FFF2-40B4-BE49-F238E27FC236}">
                    <a16:creationId xmlns:a16="http://schemas.microsoft.com/office/drawing/2014/main" id="{FDB2787B-6D03-4A51-AEA6-166A44D8DCFF}"/>
                  </a:ext>
                </a:extLst>
              </p:cNvPr>
              <p:cNvSpPr/>
              <p:nvPr/>
            </p:nvSpPr>
            <p:spPr>
              <a:xfrm>
                <a:off x="5723526" y="890591"/>
                <a:ext cx="1442294" cy="702478"/>
              </a:xfrm>
              <a:prstGeom prst="clou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1" name="Trapezoid 1290">
                <a:extLst>
                  <a:ext uri="{FF2B5EF4-FFF2-40B4-BE49-F238E27FC236}">
                    <a16:creationId xmlns:a16="http://schemas.microsoft.com/office/drawing/2014/main" id="{9277A462-D733-4A48-945C-1DD83B5ED4AA}"/>
                  </a:ext>
                </a:extLst>
              </p:cNvPr>
              <p:cNvSpPr/>
              <p:nvPr/>
            </p:nvSpPr>
            <p:spPr>
              <a:xfrm rot="996339">
                <a:off x="5123027" y="929546"/>
                <a:ext cx="807082" cy="1888730"/>
              </a:xfrm>
              <a:prstGeom prst="trapezoid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2" name="Trapezoid 1291">
                <a:extLst>
                  <a:ext uri="{FF2B5EF4-FFF2-40B4-BE49-F238E27FC236}">
                    <a16:creationId xmlns:a16="http://schemas.microsoft.com/office/drawing/2014/main" id="{1F45AECD-89E1-4C8A-B604-B4B29DE29655}"/>
                  </a:ext>
                </a:extLst>
              </p:cNvPr>
              <p:cNvSpPr/>
              <p:nvPr/>
            </p:nvSpPr>
            <p:spPr>
              <a:xfrm rot="20603661" flipH="1">
                <a:off x="7132702" y="929843"/>
                <a:ext cx="807082" cy="1888730"/>
              </a:xfrm>
              <a:prstGeom prst="trapezoid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3" name="Cross 1292">
                <a:extLst>
                  <a:ext uri="{FF2B5EF4-FFF2-40B4-BE49-F238E27FC236}">
                    <a16:creationId xmlns:a16="http://schemas.microsoft.com/office/drawing/2014/main" id="{2F2521BA-5242-4F17-837B-A00FEC5D64CE}"/>
                  </a:ext>
                </a:extLst>
              </p:cNvPr>
              <p:cNvSpPr/>
              <p:nvPr/>
            </p:nvSpPr>
            <p:spPr>
              <a:xfrm>
                <a:off x="5723526" y="890591"/>
                <a:ext cx="1648336" cy="421487"/>
              </a:xfrm>
              <a:prstGeom prst="plu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94" name="Group 50">
                <a:extLst>
                  <a:ext uri="{FF2B5EF4-FFF2-40B4-BE49-F238E27FC236}">
                    <a16:creationId xmlns:a16="http://schemas.microsoft.com/office/drawing/2014/main" id="{A5FAB573-2C6D-46CE-AD4D-66A25DB9E2ED}"/>
                  </a:ext>
                </a:extLst>
              </p:cNvPr>
              <p:cNvGrpSpPr/>
              <p:nvPr/>
            </p:nvGrpSpPr>
            <p:grpSpPr>
              <a:xfrm>
                <a:off x="7010400" y="1295400"/>
                <a:ext cx="505918" cy="1447800"/>
                <a:chOff x="8257082" y="609600"/>
                <a:chExt cx="1045626" cy="3883702"/>
              </a:xfrm>
            </p:grpSpPr>
            <p:sp>
              <p:nvSpPr>
                <p:cNvPr id="1334" name="Diamond 40">
                  <a:extLst>
                    <a:ext uri="{FF2B5EF4-FFF2-40B4-BE49-F238E27FC236}">
                      <a16:creationId xmlns:a16="http://schemas.microsoft.com/office/drawing/2014/main" id="{71E42AC9-C1D5-42D5-A45F-3BF199F8ED58}"/>
                    </a:ext>
                  </a:extLst>
                </p:cNvPr>
                <p:cNvSpPr/>
                <p:nvPr/>
              </p:nvSpPr>
              <p:spPr>
                <a:xfrm>
                  <a:off x="8257082" y="1553980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35" name="Group 43">
                  <a:extLst>
                    <a:ext uri="{FF2B5EF4-FFF2-40B4-BE49-F238E27FC236}">
                      <a16:creationId xmlns:a16="http://schemas.microsoft.com/office/drawing/2014/main" id="{1AFCB375-5F88-4492-9EBB-F53A0E500FC3}"/>
                    </a:ext>
                  </a:extLst>
                </p:cNvPr>
                <p:cNvGrpSpPr/>
                <p:nvPr/>
              </p:nvGrpSpPr>
              <p:grpSpPr>
                <a:xfrm>
                  <a:off x="8458200" y="609600"/>
                  <a:ext cx="685800" cy="1524000"/>
                  <a:chOff x="8458200" y="609600"/>
                  <a:chExt cx="685800" cy="1524000"/>
                </a:xfrm>
              </p:grpSpPr>
              <p:sp>
                <p:nvSpPr>
                  <p:cNvPr id="1343" name="Diamond 39">
                    <a:extLst>
                      <a:ext uri="{FF2B5EF4-FFF2-40B4-BE49-F238E27FC236}">
                        <a16:creationId xmlns:a16="http://schemas.microsoft.com/office/drawing/2014/main" id="{63F2258B-C260-44ED-938D-E4CA3809DBC4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4" name="Quad Arrow 41">
                    <a:extLst>
                      <a:ext uri="{FF2B5EF4-FFF2-40B4-BE49-F238E27FC236}">
                        <a16:creationId xmlns:a16="http://schemas.microsoft.com/office/drawing/2014/main" id="{A8872D8B-D6E7-4E14-9EB8-D60519E2A502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36" name="Diamond 42">
                  <a:extLst>
                    <a:ext uri="{FF2B5EF4-FFF2-40B4-BE49-F238E27FC236}">
                      <a16:creationId xmlns:a16="http://schemas.microsoft.com/office/drawing/2014/main" id="{00D13B39-214D-4BF7-82F8-F7384D94E42B}"/>
                    </a:ext>
                  </a:extLst>
                </p:cNvPr>
                <p:cNvSpPr/>
                <p:nvPr/>
              </p:nvSpPr>
              <p:spPr>
                <a:xfrm>
                  <a:off x="8994098" y="1601449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37" name="Group 44">
                  <a:extLst>
                    <a:ext uri="{FF2B5EF4-FFF2-40B4-BE49-F238E27FC236}">
                      <a16:creationId xmlns:a16="http://schemas.microsoft.com/office/drawing/2014/main" id="{AFB28B95-1B31-4262-8EE6-0990ED0372DD}"/>
                    </a:ext>
                  </a:extLst>
                </p:cNvPr>
                <p:cNvGrpSpPr/>
                <p:nvPr/>
              </p:nvGrpSpPr>
              <p:grpSpPr>
                <a:xfrm>
                  <a:off x="8458200" y="2209800"/>
                  <a:ext cx="685800" cy="1524000"/>
                  <a:chOff x="8458200" y="609600"/>
                  <a:chExt cx="685800" cy="1524000"/>
                </a:xfrm>
              </p:grpSpPr>
              <p:sp>
                <p:nvSpPr>
                  <p:cNvPr id="1341" name="Diamond 1340">
                    <a:extLst>
                      <a:ext uri="{FF2B5EF4-FFF2-40B4-BE49-F238E27FC236}">
                        <a16:creationId xmlns:a16="http://schemas.microsoft.com/office/drawing/2014/main" id="{DD7CB6D1-B605-49D1-B809-3D2031E418AE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2" name="Quad Arrow 80">
                    <a:extLst>
                      <a:ext uri="{FF2B5EF4-FFF2-40B4-BE49-F238E27FC236}">
                        <a16:creationId xmlns:a16="http://schemas.microsoft.com/office/drawing/2014/main" id="{BD1BD47F-2607-4D47-BDC1-9D5ACA248D03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38" name="Diamond 1337">
                  <a:extLst>
                    <a:ext uri="{FF2B5EF4-FFF2-40B4-BE49-F238E27FC236}">
                      <a16:creationId xmlns:a16="http://schemas.microsoft.com/office/drawing/2014/main" id="{EF4D3E5A-529B-4261-A473-962860AE2121}"/>
                    </a:ext>
                  </a:extLst>
                </p:cNvPr>
                <p:cNvSpPr/>
                <p:nvPr/>
              </p:nvSpPr>
              <p:spPr>
                <a:xfrm>
                  <a:off x="8382000" y="3429000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9" name="Diamond 1338">
                  <a:extLst>
                    <a:ext uri="{FF2B5EF4-FFF2-40B4-BE49-F238E27FC236}">
                      <a16:creationId xmlns:a16="http://schemas.microsoft.com/office/drawing/2014/main" id="{F826EA6A-E309-4155-B5C4-9BB1A694BB56}"/>
                    </a:ext>
                  </a:extLst>
                </p:cNvPr>
                <p:cNvSpPr/>
                <p:nvPr/>
              </p:nvSpPr>
              <p:spPr>
                <a:xfrm>
                  <a:off x="8901659" y="3414010"/>
                  <a:ext cx="311108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0" name="Diamond 1339">
                  <a:extLst>
                    <a:ext uri="{FF2B5EF4-FFF2-40B4-BE49-F238E27FC236}">
                      <a16:creationId xmlns:a16="http://schemas.microsoft.com/office/drawing/2014/main" id="{EBED9B5F-7577-4D4B-AB66-6EF84A73568A}"/>
                    </a:ext>
                  </a:extLst>
                </p:cNvPr>
                <p:cNvSpPr/>
                <p:nvPr/>
              </p:nvSpPr>
              <p:spPr>
                <a:xfrm>
                  <a:off x="8666813" y="3807502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5" name="Group 51">
                <a:extLst>
                  <a:ext uri="{FF2B5EF4-FFF2-40B4-BE49-F238E27FC236}">
                    <a16:creationId xmlns:a16="http://schemas.microsoft.com/office/drawing/2014/main" id="{D7A2EF79-675A-4295-9BA3-281BC43B1E67}"/>
                  </a:ext>
                </a:extLst>
              </p:cNvPr>
              <p:cNvGrpSpPr/>
              <p:nvPr/>
            </p:nvGrpSpPr>
            <p:grpSpPr>
              <a:xfrm>
                <a:off x="5486400" y="1219200"/>
                <a:ext cx="505918" cy="1447800"/>
                <a:chOff x="8257082" y="609600"/>
                <a:chExt cx="1045626" cy="3883702"/>
              </a:xfrm>
            </p:grpSpPr>
            <p:sp>
              <p:nvSpPr>
                <p:cNvPr id="1323" name="Diamond 1322">
                  <a:extLst>
                    <a:ext uri="{FF2B5EF4-FFF2-40B4-BE49-F238E27FC236}">
                      <a16:creationId xmlns:a16="http://schemas.microsoft.com/office/drawing/2014/main" id="{F9A169AC-03C3-4BCD-8199-6BCE9759B55B}"/>
                    </a:ext>
                  </a:extLst>
                </p:cNvPr>
                <p:cNvSpPr/>
                <p:nvPr/>
              </p:nvSpPr>
              <p:spPr>
                <a:xfrm>
                  <a:off x="8257082" y="1553980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24" name="Group 43">
                  <a:extLst>
                    <a:ext uri="{FF2B5EF4-FFF2-40B4-BE49-F238E27FC236}">
                      <a16:creationId xmlns:a16="http://schemas.microsoft.com/office/drawing/2014/main" id="{A864EDC6-2BC1-4E3E-B03E-53701B1A04F1}"/>
                    </a:ext>
                  </a:extLst>
                </p:cNvPr>
                <p:cNvGrpSpPr/>
                <p:nvPr/>
              </p:nvGrpSpPr>
              <p:grpSpPr>
                <a:xfrm>
                  <a:off x="8458200" y="609600"/>
                  <a:ext cx="685800" cy="1524000"/>
                  <a:chOff x="8458200" y="609600"/>
                  <a:chExt cx="685800" cy="1524000"/>
                </a:xfrm>
              </p:grpSpPr>
              <p:sp>
                <p:nvSpPr>
                  <p:cNvPr id="1332" name="Diamond 1331">
                    <a:extLst>
                      <a:ext uri="{FF2B5EF4-FFF2-40B4-BE49-F238E27FC236}">
                        <a16:creationId xmlns:a16="http://schemas.microsoft.com/office/drawing/2014/main" id="{4A2FB67E-4059-4E84-BFDC-423C11BEC151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3" name="Quad Arrow 71">
                    <a:extLst>
                      <a:ext uri="{FF2B5EF4-FFF2-40B4-BE49-F238E27FC236}">
                        <a16:creationId xmlns:a16="http://schemas.microsoft.com/office/drawing/2014/main" id="{F871A164-D02A-4E7D-97FC-D88090C08FB7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25" name="Diamond 1324">
                  <a:extLst>
                    <a:ext uri="{FF2B5EF4-FFF2-40B4-BE49-F238E27FC236}">
                      <a16:creationId xmlns:a16="http://schemas.microsoft.com/office/drawing/2014/main" id="{0F74671A-F12C-439F-848B-5DAA9B186A1A}"/>
                    </a:ext>
                  </a:extLst>
                </p:cNvPr>
                <p:cNvSpPr/>
                <p:nvPr/>
              </p:nvSpPr>
              <p:spPr>
                <a:xfrm>
                  <a:off x="8994098" y="1601449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26" name="Group 44">
                  <a:extLst>
                    <a:ext uri="{FF2B5EF4-FFF2-40B4-BE49-F238E27FC236}">
                      <a16:creationId xmlns:a16="http://schemas.microsoft.com/office/drawing/2014/main" id="{4314AB3E-26CF-47A4-AAA8-F76752283F09}"/>
                    </a:ext>
                  </a:extLst>
                </p:cNvPr>
                <p:cNvGrpSpPr/>
                <p:nvPr/>
              </p:nvGrpSpPr>
              <p:grpSpPr>
                <a:xfrm>
                  <a:off x="8458200" y="2209800"/>
                  <a:ext cx="685800" cy="1524000"/>
                  <a:chOff x="8458200" y="609600"/>
                  <a:chExt cx="685800" cy="1524000"/>
                </a:xfrm>
              </p:grpSpPr>
              <p:sp>
                <p:nvSpPr>
                  <p:cNvPr id="1330" name="Diamond 59">
                    <a:extLst>
                      <a:ext uri="{FF2B5EF4-FFF2-40B4-BE49-F238E27FC236}">
                        <a16:creationId xmlns:a16="http://schemas.microsoft.com/office/drawing/2014/main" id="{73D2035F-F0D0-4393-B16D-8D8CA2DEC632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1" name="Quad Arrow 69">
                    <a:extLst>
                      <a:ext uri="{FF2B5EF4-FFF2-40B4-BE49-F238E27FC236}">
                        <a16:creationId xmlns:a16="http://schemas.microsoft.com/office/drawing/2014/main" id="{B9B0205C-5783-4E2D-991F-326E2B9426B7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27" name="Diamond 1326">
                  <a:extLst>
                    <a:ext uri="{FF2B5EF4-FFF2-40B4-BE49-F238E27FC236}">
                      <a16:creationId xmlns:a16="http://schemas.microsoft.com/office/drawing/2014/main" id="{66C6851E-8E78-4EEE-8CFC-467C389B9F2F}"/>
                    </a:ext>
                  </a:extLst>
                </p:cNvPr>
                <p:cNvSpPr/>
                <p:nvPr/>
              </p:nvSpPr>
              <p:spPr>
                <a:xfrm>
                  <a:off x="8382000" y="3429000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8" name="Diamond 57">
                  <a:extLst>
                    <a:ext uri="{FF2B5EF4-FFF2-40B4-BE49-F238E27FC236}">
                      <a16:creationId xmlns:a16="http://schemas.microsoft.com/office/drawing/2014/main" id="{62F1F562-EA83-4868-848C-33D319F7A6C8}"/>
                    </a:ext>
                  </a:extLst>
                </p:cNvPr>
                <p:cNvSpPr/>
                <p:nvPr/>
              </p:nvSpPr>
              <p:spPr>
                <a:xfrm>
                  <a:off x="8901659" y="3414010"/>
                  <a:ext cx="311108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9" name="Diamond 1328">
                  <a:extLst>
                    <a:ext uri="{FF2B5EF4-FFF2-40B4-BE49-F238E27FC236}">
                      <a16:creationId xmlns:a16="http://schemas.microsoft.com/office/drawing/2014/main" id="{191B2BBE-80E7-41B0-84A8-7A443DD3C4F2}"/>
                    </a:ext>
                  </a:extLst>
                </p:cNvPr>
                <p:cNvSpPr/>
                <p:nvPr/>
              </p:nvSpPr>
              <p:spPr>
                <a:xfrm>
                  <a:off x="8666813" y="3807502"/>
                  <a:ext cx="308610" cy="685800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6" name="Group 102">
                <a:extLst>
                  <a:ext uri="{FF2B5EF4-FFF2-40B4-BE49-F238E27FC236}">
                    <a16:creationId xmlns:a16="http://schemas.microsoft.com/office/drawing/2014/main" id="{2B3C8B61-FB6D-4C7F-928D-97B3661ADEB6}"/>
                  </a:ext>
                </a:extLst>
              </p:cNvPr>
              <p:cNvGrpSpPr/>
              <p:nvPr/>
            </p:nvGrpSpPr>
            <p:grpSpPr>
              <a:xfrm>
                <a:off x="5943600" y="2743200"/>
                <a:ext cx="1261672" cy="1350364"/>
                <a:chOff x="7912643" y="1528673"/>
                <a:chExt cx="1972825" cy="2562393"/>
              </a:xfrm>
            </p:grpSpPr>
            <p:sp>
              <p:nvSpPr>
                <p:cNvPr id="1297" name="Diamond 1296">
                  <a:extLst>
                    <a:ext uri="{FF2B5EF4-FFF2-40B4-BE49-F238E27FC236}">
                      <a16:creationId xmlns:a16="http://schemas.microsoft.com/office/drawing/2014/main" id="{24185920-34C4-412C-9B9D-AC38A179212C}"/>
                    </a:ext>
                  </a:extLst>
                </p:cNvPr>
                <p:cNvSpPr/>
                <p:nvPr/>
              </p:nvSpPr>
              <p:spPr>
                <a:xfrm rot="20525627">
                  <a:off x="7912643" y="2112758"/>
                  <a:ext cx="247390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98" name="Group 43">
                  <a:extLst>
                    <a:ext uri="{FF2B5EF4-FFF2-40B4-BE49-F238E27FC236}">
                      <a16:creationId xmlns:a16="http://schemas.microsoft.com/office/drawing/2014/main" id="{EDB72788-D99C-4ABC-8B51-408E31BBAB96}"/>
                    </a:ext>
                  </a:extLst>
                </p:cNvPr>
                <p:cNvGrpSpPr/>
                <p:nvPr/>
              </p:nvGrpSpPr>
              <p:grpSpPr>
                <a:xfrm rot="20525627">
                  <a:off x="7976344" y="1547928"/>
                  <a:ext cx="549754" cy="777441"/>
                  <a:chOff x="8458200" y="609600"/>
                  <a:chExt cx="685800" cy="1524000"/>
                </a:xfrm>
              </p:grpSpPr>
              <p:sp>
                <p:nvSpPr>
                  <p:cNvPr id="1321" name="Diamond 1320">
                    <a:extLst>
                      <a:ext uri="{FF2B5EF4-FFF2-40B4-BE49-F238E27FC236}">
                        <a16:creationId xmlns:a16="http://schemas.microsoft.com/office/drawing/2014/main" id="{E1DC513C-2A8D-48C8-A1E0-118F6CA445EB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2" name="Quad Arrow 60">
                    <a:extLst>
                      <a:ext uri="{FF2B5EF4-FFF2-40B4-BE49-F238E27FC236}">
                        <a16:creationId xmlns:a16="http://schemas.microsoft.com/office/drawing/2014/main" id="{41F16F75-CEF4-471F-BE6B-9E18B4FA358B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99" name="Diamond 1298">
                  <a:extLst>
                    <a:ext uri="{FF2B5EF4-FFF2-40B4-BE49-F238E27FC236}">
                      <a16:creationId xmlns:a16="http://schemas.microsoft.com/office/drawing/2014/main" id="{887A7D40-E6E3-41AE-B0F6-B0911889AB90}"/>
                    </a:ext>
                  </a:extLst>
                </p:cNvPr>
                <p:cNvSpPr/>
                <p:nvPr/>
              </p:nvSpPr>
              <p:spPr>
                <a:xfrm rot="20525627">
                  <a:off x="8482280" y="1954150"/>
                  <a:ext cx="247390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00" name="Group 44">
                  <a:extLst>
                    <a:ext uri="{FF2B5EF4-FFF2-40B4-BE49-F238E27FC236}">
                      <a16:creationId xmlns:a16="http://schemas.microsoft.com/office/drawing/2014/main" id="{12EAB789-C44F-4ADA-8675-86928531C088}"/>
                    </a:ext>
                  </a:extLst>
                </p:cNvPr>
                <p:cNvGrpSpPr/>
                <p:nvPr/>
              </p:nvGrpSpPr>
              <p:grpSpPr>
                <a:xfrm rot="20525627">
                  <a:off x="8227328" y="2324700"/>
                  <a:ext cx="549754" cy="777441"/>
                  <a:chOff x="8458200" y="609600"/>
                  <a:chExt cx="685800" cy="1524000"/>
                </a:xfrm>
              </p:grpSpPr>
              <p:sp>
                <p:nvSpPr>
                  <p:cNvPr id="1319" name="Diamond 1318">
                    <a:extLst>
                      <a:ext uri="{FF2B5EF4-FFF2-40B4-BE49-F238E27FC236}">
                        <a16:creationId xmlns:a16="http://schemas.microsoft.com/office/drawing/2014/main" id="{6D2A72AA-1665-48A5-9A3E-ED384D948BDE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0" name="Quad Arrow 58">
                    <a:extLst>
                      <a:ext uri="{FF2B5EF4-FFF2-40B4-BE49-F238E27FC236}">
                        <a16:creationId xmlns:a16="http://schemas.microsoft.com/office/drawing/2014/main" id="{736A9E74-B8FF-40A9-B39F-7C4588F0BB2D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01" name="Diamond 1300">
                  <a:extLst>
                    <a:ext uri="{FF2B5EF4-FFF2-40B4-BE49-F238E27FC236}">
                      <a16:creationId xmlns:a16="http://schemas.microsoft.com/office/drawing/2014/main" id="{44D7E126-954F-4388-B081-7DB442BBA8F5}"/>
                    </a:ext>
                  </a:extLst>
                </p:cNvPr>
                <p:cNvSpPr/>
                <p:nvPr/>
              </p:nvSpPr>
              <p:spPr>
                <a:xfrm rot="20525627">
                  <a:off x="8302017" y="2992145"/>
                  <a:ext cx="247390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2" name="Diamond 1301">
                  <a:extLst>
                    <a:ext uri="{FF2B5EF4-FFF2-40B4-BE49-F238E27FC236}">
                      <a16:creationId xmlns:a16="http://schemas.microsoft.com/office/drawing/2014/main" id="{10D2706F-0FBA-4EE5-AD43-A4F18DCA7F45}"/>
                    </a:ext>
                  </a:extLst>
                </p:cNvPr>
                <p:cNvSpPr/>
                <p:nvPr/>
              </p:nvSpPr>
              <p:spPr>
                <a:xfrm rot="20525627">
                  <a:off x="8696011" y="2856482"/>
                  <a:ext cx="249392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3" name="Diamond 1302">
                  <a:extLst>
                    <a:ext uri="{FF2B5EF4-FFF2-40B4-BE49-F238E27FC236}">
                      <a16:creationId xmlns:a16="http://schemas.microsoft.com/office/drawing/2014/main" id="{F5ABB91A-F45E-4E71-94E4-8E9C9009ADA8}"/>
                    </a:ext>
                  </a:extLst>
                </p:cNvPr>
                <p:cNvSpPr/>
                <p:nvPr/>
              </p:nvSpPr>
              <p:spPr>
                <a:xfrm rot="20525627">
                  <a:off x="8578638" y="3105681"/>
                  <a:ext cx="247390" cy="349848"/>
                </a:xfrm>
                <a:prstGeom prst="diamond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04" name="Group 87">
                  <a:extLst>
                    <a:ext uri="{FF2B5EF4-FFF2-40B4-BE49-F238E27FC236}">
                      <a16:creationId xmlns:a16="http://schemas.microsoft.com/office/drawing/2014/main" id="{48D64D72-AF55-4AE1-B237-79526961415F}"/>
                    </a:ext>
                  </a:extLst>
                </p:cNvPr>
                <p:cNvGrpSpPr/>
                <p:nvPr/>
              </p:nvGrpSpPr>
              <p:grpSpPr>
                <a:xfrm rot="1074373" flipH="1">
                  <a:off x="9047268" y="1528673"/>
                  <a:ext cx="838200" cy="1981200"/>
                  <a:chOff x="8257082" y="609600"/>
                  <a:chExt cx="1045626" cy="3883702"/>
                </a:xfrm>
              </p:grpSpPr>
              <p:sp>
                <p:nvSpPr>
                  <p:cNvPr id="1308" name="Diamond 1307">
                    <a:extLst>
                      <a:ext uri="{FF2B5EF4-FFF2-40B4-BE49-F238E27FC236}">
                        <a16:creationId xmlns:a16="http://schemas.microsoft.com/office/drawing/2014/main" id="{EBD56796-2099-4A3E-9E02-50D4055C69FC}"/>
                      </a:ext>
                    </a:extLst>
                  </p:cNvPr>
                  <p:cNvSpPr/>
                  <p:nvPr/>
                </p:nvSpPr>
                <p:spPr>
                  <a:xfrm>
                    <a:off x="8257082" y="1553980"/>
                    <a:ext cx="308610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309" name="Group 43">
                    <a:extLst>
                      <a:ext uri="{FF2B5EF4-FFF2-40B4-BE49-F238E27FC236}">
                        <a16:creationId xmlns:a16="http://schemas.microsoft.com/office/drawing/2014/main" id="{29E42F7F-366E-4B14-9FDF-95452BC22332}"/>
                      </a:ext>
                    </a:extLst>
                  </p:cNvPr>
                  <p:cNvGrpSpPr/>
                  <p:nvPr/>
                </p:nvGrpSpPr>
                <p:grpSpPr>
                  <a:xfrm>
                    <a:off x="8458200" y="609600"/>
                    <a:ext cx="685800" cy="1524000"/>
                    <a:chOff x="8458200" y="609600"/>
                    <a:chExt cx="685800" cy="1524000"/>
                  </a:xfrm>
                </p:grpSpPr>
                <p:sp>
                  <p:nvSpPr>
                    <p:cNvPr id="1317" name="Diamond 1316">
                      <a:extLst>
                        <a:ext uri="{FF2B5EF4-FFF2-40B4-BE49-F238E27FC236}">
                          <a16:creationId xmlns:a16="http://schemas.microsoft.com/office/drawing/2014/main" id="{5772EEF8-ABE7-4721-A53A-1EE5785948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58200" y="609600"/>
                      <a:ext cx="685800" cy="1524000"/>
                    </a:xfrm>
                    <a:prstGeom prst="diamond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8" name="Quad Arrow 56">
                      <a:extLst>
                        <a:ext uri="{FF2B5EF4-FFF2-40B4-BE49-F238E27FC236}">
                          <a16:creationId xmlns:a16="http://schemas.microsoft.com/office/drawing/2014/main" id="{71A9EDBE-5DEC-45FF-90E0-451762E8C6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5662" y="1064302"/>
                      <a:ext cx="562132" cy="624590"/>
                    </a:xfrm>
                    <a:prstGeom prst="quadArrow">
                      <a:avLst>
                        <a:gd name="adj1" fmla="val 20712"/>
                        <a:gd name="adj2" fmla="val 32336"/>
                        <a:gd name="adj3" fmla="val 25182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310" name="Diamond 1309">
                    <a:extLst>
                      <a:ext uri="{FF2B5EF4-FFF2-40B4-BE49-F238E27FC236}">
                        <a16:creationId xmlns:a16="http://schemas.microsoft.com/office/drawing/2014/main" id="{BBE47FD1-5F9A-41C3-911D-5BCEC78F5EC6}"/>
                      </a:ext>
                    </a:extLst>
                  </p:cNvPr>
                  <p:cNvSpPr/>
                  <p:nvPr/>
                </p:nvSpPr>
                <p:spPr>
                  <a:xfrm>
                    <a:off x="8994098" y="1601449"/>
                    <a:ext cx="308610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311" name="Group 727">
                    <a:extLst>
                      <a:ext uri="{FF2B5EF4-FFF2-40B4-BE49-F238E27FC236}">
                        <a16:creationId xmlns:a16="http://schemas.microsoft.com/office/drawing/2014/main" id="{8ACF5C70-133A-4674-A7A0-9F496E1088AB}"/>
                      </a:ext>
                    </a:extLst>
                  </p:cNvPr>
                  <p:cNvGrpSpPr/>
                  <p:nvPr/>
                </p:nvGrpSpPr>
                <p:grpSpPr>
                  <a:xfrm>
                    <a:off x="8458200" y="2209800"/>
                    <a:ext cx="685800" cy="1524000"/>
                    <a:chOff x="8458200" y="609600"/>
                    <a:chExt cx="685800" cy="1524000"/>
                  </a:xfrm>
                </p:grpSpPr>
                <p:sp>
                  <p:nvSpPr>
                    <p:cNvPr id="1315" name="Diamond 1314">
                      <a:extLst>
                        <a:ext uri="{FF2B5EF4-FFF2-40B4-BE49-F238E27FC236}">
                          <a16:creationId xmlns:a16="http://schemas.microsoft.com/office/drawing/2014/main" id="{10464972-4A2F-41EC-B818-E00ED32F61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58200" y="609600"/>
                      <a:ext cx="685800" cy="1524000"/>
                    </a:xfrm>
                    <a:prstGeom prst="diamond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6" name="Quad Arrow 54">
                      <a:extLst>
                        <a:ext uri="{FF2B5EF4-FFF2-40B4-BE49-F238E27FC236}">
                          <a16:creationId xmlns:a16="http://schemas.microsoft.com/office/drawing/2014/main" id="{C92AD29A-18BE-44E6-84B7-89806D80A4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5662" y="1064302"/>
                      <a:ext cx="562132" cy="624590"/>
                    </a:xfrm>
                    <a:prstGeom prst="quadArrow">
                      <a:avLst>
                        <a:gd name="adj1" fmla="val 20712"/>
                        <a:gd name="adj2" fmla="val 32336"/>
                        <a:gd name="adj3" fmla="val 25182"/>
                      </a:avLst>
                    </a:prstGeom>
                    <a:solidFill>
                      <a:srgbClr val="FFC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312" name="Diamond 1311">
                    <a:extLst>
                      <a:ext uri="{FF2B5EF4-FFF2-40B4-BE49-F238E27FC236}">
                        <a16:creationId xmlns:a16="http://schemas.microsoft.com/office/drawing/2014/main" id="{C2414D8B-9761-46CF-AE20-C823B40794B3}"/>
                      </a:ext>
                    </a:extLst>
                  </p:cNvPr>
                  <p:cNvSpPr/>
                  <p:nvPr/>
                </p:nvSpPr>
                <p:spPr>
                  <a:xfrm>
                    <a:off x="8382000" y="3429000"/>
                    <a:ext cx="308610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3" name="Diamond 1312">
                    <a:extLst>
                      <a:ext uri="{FF2B5EF4-FFF2-40B4-BE49-F238E27FC236}">
                        <a16:creationId xmlns:a16="http://schemas.microsoft.com/office/drawing/2014/main" id="{F70327E1-20BB-4B6A-8DB2-F8DB4F1AA300}"/>
                      </a:ext>
                    </a:extLst>
                  </p:cNvPr>
                  <p:cNvSpPr/>
                  <p:nvPr/>
                </p:nvSpPr>
                <p:spPr>
                  <a:xfrm>
                    <a:off x="8901659" y="3414010"/>
                    <a:ext cx="311108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4" name="Diamond 1313">
                    <a:extLst>
                      <a:ext uri="{FF2B5EF4-FFF2-40B4-BE49-F238E27FC236}">
                        <a16:creationId xmlns:a16="http://schemas.microsoft.com/office/drawing/2014/main" id="{1E24EDD5-4A1C-4204-BEFA-70F3E0EC506C}"/>
                      </a:ext>
                    </a:extLst>
                  </p:cNvPr>
                  <p:cNvSpPr/>
                  <p:nvPr/>
                </p:nvSpPr>
                <p:spPr>
                  <a:xfrm>
                    <a:off x="8666813" y="3807502"/>
                    <a:ext cx="308610" cy="6858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05" name="Group 363">
                  <a:extLst>
                    <a:ext uri="{FF2B5EF4-FFF2-40B4-BE49-F238E27FC236}">
                      <a16:creationId xmlns:a16="http://schemas.microsoft.com/office/drawing/2014/main" id="{C1ECE083-F87D-425F-9597-6D73362D2385}"/>
                    </a:ext>
                  </a:extLst>
                </p:cNvPr>
                <p:cNvGrpSpPr/>
                <p:nvPr/>
              </p:nvGrpSpPr>
              <p:grpSpPr>
                <a:xfrm>
                  <a:off x="8530981" y="3075677"/>
                  <a:ext cx="747930" cy="1015389"/>
                  <a:chOff x="8458200" y="609600"/>
                  <a:chExt cx="685800" cy="1524000"/>
                </a:xfrm>
              </p:grpSpPr>
              <p:sp>
                <p:nvSpPr>
                  <p:cNvPr id="1306" name="Diamond 1305">
                    <a:extLst>
                      <a:ext uri="{FF2B5EF4-FFF2-40B4-BE49-F238E27FC236}">
                        <a16:creationId xmlns:a16="http://schemas.microsoft.com/office/drawing/2014/main" id="{53F2555B-05E4-40C3-B82A-FEC4E6AE537A}"/>
                      </a:ext>
                    </a:extLst>
                  </p:cNvPr>
                  <p:cNvSpPr/>
                  <p:nvPr/>
                </p:nvSpPr>
                <p:spPr>
                  <a:xfrm>
                    <a:off x="8458200" y="609600"/>
                    <a:ext cx="685800" cy="1524000"/>
                  </a:xfrm>
                  <a:prstGeom prst="diamond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7" name="Quad Arrow 45">
                    <a:extLst>
                      <a:ext uri="{FF2B5EF4-FFF2-40B4-BE49-F238E27FC236}">
                        <a16:creationId xmlns:a16="http://schemas.microsoft.com/office/drawing/2014/main" id="{09DACD4E-B00E-47D9-9679-C077052E00BA}"/>
                      </a:ext>
                    </a:extLst>
                  </p:cNvPr>
                  <p:cNvSpPr/>
                  <p:nvPr/>
                </p:nvSpPr>
                <p:spPr>
                  <a:xfrm>
                    <a:off x="8515662" y="1064302"/>
                    <a:ext cx="562132" cy="624590"/>
                  </a:xfrm>
                  <a:prstGeom prst="quadArrow">
                    <a:avLst>
                      <a:gd name="adj1" fmla="val 20712"/>
                      <a:gd name="adj2" fmla="val 32336"/>
                      <a:gd name="adj3" fmla="val 25182"/>
                    </a:avLst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270" name="Group 256">
              <a:extLst>
                <a:ext uri="{FF2B5EF4-FFF2-40B4-BE49-F238E27FC236}">
                  <a16:creationId xmlns:a16="http://schemas.microsoft.com/office/drawing/2014/main" id="{CE40095B-C58F-43E7-AF14-8D7302EEC0F3}"/>
                </a:ext>
              </a:extLst>
            </p:cNvPr>
            <p:cNvGrpSpPr/>
            <p:nvPr/>
          </p:nvGrpSpPr>
          <p:grpSpPr>
            <a:xfrm flipH="1">
              <a:off x="7391400" y="3505200"/>
              <a:ext cx="838200" cy="892657"/>
              <a:chOff x="228600" y="1752600"/>
              <a:chExt cx="838200" cy="892657"/>
            </a:xfrm>
          </p:grpSpPr>
          <p:grpSp>
            <p:nvGrpSpPr>
              <p:cNvPr id="1271" name="Group 36">
                <a:extLst>
                  <a:ext uri="{FF2B5EF4-FFF2-40B4-BE49-F238E27FC236}">
                    <a16:creationId xmlns:a16="http://schemas.microsoft.com/office/drawing/2014/main" id="{87FD031D-2DE1-4CD8-B993-33B6EA631E4B}"/>
                  </a:ext>
                </a:extLst>
              </p:cNvPr>
              <p:cNvGrpSpPr/>
              <p:nvPr/>
            </p:nvGrpSpPr>
            <p:grpSpPr>
              <a:xfrm>
                <a:off x="228600" y="1752600"/>
                <a:ext cx="838200" cy="892657"/>
                <a:chOff x="3874062" y="784598"/>
                <a:chExt cx="2983938" cy="3177802"/>
              </a:xfrm>
            </p:grpSpPr>
            <p:sp>
              <p:nvSpPr>
                <p:cNvPr id="1273" name="Round Same Side Corner Rectangle 11">
                  <a:extLst>
                    <a:ext uri="{FF2B5EF4-FFF2-40B4-BE49-F238E27FC236}">
                      <a16:creationId xmlns:a16="http://schemas.microsoft.com/office/drawing/2014/main" id="{982FB67F-B3D6-4DAA-B3B9-A72403BF2AF6}"/>
                    </a:ext>
                  </a:extLst>
                </p:cNvPr>
                <p:cNvSpPr/>
                <p:nvPr/>
              </p:nvSpPr>
              <p:spPr>
                <a:xfrm rot="17626500">
                  <a:off x="3934271" y="2736376"/>
                  <a:ext cx="738807" cy="8592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4" name="Block Arc 1273">
                  <a:extLst>
                    <a:ext uri="{FF2B5EF4-FFF2-40B4-BE49-F238E27FC236}">
                      <a16:creationId xmlns:a16="http://schemas.microsoft.com/office/drawing/2014/main" id="{5C43D02C-18F8-4DF5-9798-39C17CA70512}"/>
                    </a:ext>
                  </a:extLst>
                </p:cNvPr>
                <p:cNvSpPr/>
                <p:nvPr/>
              </p:nvSpPr>
              <p:spPr>
                <a:xfrm rot="2771005">
                  <a:off x="5588602" y="2343252"/>
                  <a:ext cx="1219200" cy="990600"/>
                </a:xfrm>
                <a:prstGeom prst="blockArc">
                  <a:avLst>
                    <a:gd name="adj1" fmla="val 9300456"/>
                    <a:gd name="adj2" fmla="val 0"/>
                    <a:gd name="adj3" fmla="val 25000"/>
                  </a:avLst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5" name="Oval 1274">
                  <a:extLst>
                    <a:ext uri="{FF2B5EF4-FFF2-40B4-BE49-F238E27FC236}">
                      <a16:creationId xmlns:a16="http://schemas.microsoft.com/office/drawing/2014/main" id="{A8208DE2-44B8-432E-9503-411B4F95F4A5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2590800" cy="1371600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6" name="Oval 1275">
                  <a:extLst>
                    <a:ext uri="{FF2B5EF4-FFF2-40B4-BE49-F238E27FC236}">
                      <a16:creationId xmlns:a16="http://schemas.microsoft.com/office/drawing/2014/main" id="{3FB78362-78AB-4763-B42A-01775B6A5AC5}"/>
                    </a:ext>
                  </a:extLst>
                </p:cNvPr>
                <p:cNvSpPr/>
                <p:nvPr/>
              </p:nvSpPr>
              <p:spPr>
                <a:xfrm>
                  <a:off x="4648200" y="2819400"/>
                  <a:ext cx="1151467" cy="6096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7" name="Oval 1276">
                  <a:extLst>
                    <a:ext uri="{FF2B5EF4-FFF2-40B4-BE49-F238E27FC236}">
                      <a16:creationId xmlns:a16="http://schemas.microsoft.com/office/drawing/2014/main" id="{8A87FF46-3245-4440-A13F-0116EB03F63E}"/>
                    </a:ext>
                  </a:extLst>
                </p:cNvPr>
                <p:cNvSpPr/>
                <p:nvPr/>
              </p:nvSpPr>
              <p:spPr>
                <a:xfrm rot="18906581">
                  <a:off x="4080013" y="2867266"/>
                  <a:ext cx="222009" cy="20906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8" name="Oval 1277">
                  <a:extLst>
                    <a:ext uri="{FF2B5EF4-FFF2-40B4-BE49-F238E27FC236}">
                      <a16:creationId xmlns:a16="http://schemas.microsoft.com/office/drawing/2014/main" id="{F56995B4-284D-4475-A6C9-115962B19908}"/>
                    </a:ext>
                  </a:extLst>
                </p:cNvPr>
                <p:cNvSpPr/>
                <p:nvPr/>
              </p:nvSpPr>
              <p:spPr>
                <a:xfrm rot="17362413">
                  <a:off x="4078001" y="2966237"/>
                  <a:ext cx="756587" cy="400546"/>
                </a:xfrm>
                <a:prstGeom prst="ellipse">
                  <a:avLst/>
                </a:prstGeom>
                <a:solidFill>
                  <a:srgbClr val="BD58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9" name="Double Wave 1278">
                  <a:extLst>
                    <a:ext uri="{FF2B5EF4-FFF2-40B4-BE49-F238E27FC236}">
                      <a16:creationId xmlns:a16="http://schemas.microsoft.com/office/drawing/2014/main" id="{FDD01602-5C19-46E8-B9BD-608086053012}"/>
                    </a:ext>
                  </a:extLst>
                </p:cNvPr>
                <p:cNvSpPr/>
                <p:nvPr/>
              </p:nvSpPr>
              <p:spPr>
                <a:xfrm rot="16665967">
                  <a:off x="3064889" y="1681769"/>
                  <a:ext cx="2283810" cy="489467"/>
                </a:xfrm>
                <a:prstGeom prst="doubleWave">
                  <a:avLst>
                    <a:gd name="adj1" fmla="val 12500"/>
                    <a:gd name="adj2" fmla="val -10000"/>
                  </a:avLst>
                </a:prstGeom>
                <a:solidFill>
                  <a:srgbClr val="FFFF8F"/>
                </a:solidFill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72" name="Oval 1271">
                <a:extLst>
                  <a:ext uri="{FF2B5EF4-FFF2-40B4-BE49-F238E27FC236}">
                    <a16:creationId xmlns:a16="http://schemas.microsoft.com/office/drawing/2014/main" id="{459C7103-0C5C-4F8D-B449-8F5BC7F6E6D7}"/>
                  </a:ext>
                </a:extLst>
              </p:cNvPr>
              <p:cNvSpPr/>
              <p:nvPr/>
            </p:nvSpPr>
            <p:spPr>
              <a:xfrm rot="19057353" flipH="1">
                <a:off x="776914" y="2312335"/>
                <a:ext cx="205419" cy="3283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CD9130D-F62C-4426-A38D-2CEBD49014FE}"/>
              </a:ext>
            </a:extLst>
          </p:cNvPr>
          <p:cNvGrpSpPr/>
          <p:nvPr/>
        </p:nvGrpSpPr>
        <p:grpSpPr>
          <a:xfrm>
            <a:off x="2347235" y="152374"/>
            <a:ext cx="3074298" cy="1457825"/>
            <a:chOff x="2347235" y="152374"/>
            <a:chExt cx="3074298" cy="1457825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D1CF348A-6057-4321-B544-96F7B4C8480D}"/>
                </a:ext>
              </a:extLst>
            </p:cNvPr>
            <p:cNvSpPr/>
            <p:nvPr/>
          </p:nvSpPr>
          <p:spPr>
            <a:xfrm>
              <a:off x="2347235" y="152374"/>
              <a:ext cx="3074298" cy="1457825"/>
            </a:xfrm>
            <a:prstGeom prst="wedgeRoundRectCallout">
              <a:avLst>
                <a:gd name="adj1" fmla="val 457"/>
                <a:gd name="adj2" fmla="val 8230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533F0AF9-B1BA-4D0F-8BAF-8BFA04C44652}"/>
                </a:ext>
              </a:extLst>
            </p:cNvPr>
            <p:cNvSpPr txBox="1"/>
            <p:nvPr/>
          </p:nvSpPr>
          <p:spPr>
            <a:xfrm>
              <a:off x="2393086" y="373588"/>
              <a:ext cx="28759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And the foolish said unto the wise, Give us of your oil; for our lamps are gone out.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C41E05B-19B0-4AB1-8FF2-DAE2A28AA441}"/>
              </a:ext>
            </a:extLst>
          </p:cNvPr>
          <p:cNvGrpSpPr/>
          <p:nvPr/>
        </p:nvGrpSpPr>
        <p:grpSpPr>
          <a:xfrm>
            <a:off x="7043356" y="94158"/>
            <a:ext cx="3377797" cy="1572184"/>
            <a:chOff x="7043356" y="94158"/>
            <a:chExt cx="3377797" cy="1572184"/>
          </a:xfrm>
        </p:grpSpPr>
        <p:sp>
          <p:nvSpPr>
            <p:cNvPr id="1351" name="Speech Bubble: Rectangle with Corners Rounded 1350">
              <a:extLst>
                <a:ext uri="{FF2B5EF4-FFF2-40B4-BE49-F238E27FC236}">
                  <a16:creationId xmlns:a16="http://schemas.microsoft.com/office/drawing/2014/main" id="{FD2EE680-D1BE-407C-B3A5-A26620933DF2}"/>
                </a:ext>
              </a:extLst>
            </p:cNvPr>
            <p:cNvSpPr/>
            <p:nvPr/>
          </p:nvSpPr>
          <p:spPr>
            <a:xfrm>
              <a:off x="7043356" y="94158"/>
              <a:ext cx="3377797" cy="1572184"/>
            </a:xfrm>
            <a:prstGeom prst="wedgeRoundRectCallout">
              <a:avLst>
                <a:gd name="adj1" fmla="val -2881"/>
                <a:gd name="adj2" fmla="val 8025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TextBox 1351">
              <a:extLst>
                <a:ext uri="{FF2B5EF4-FFF2-40B4-BE49-F238E27FC236}">
                  <a16:creationId xmlns:a16="http://schemas.microsoft.com/office/drawing/2014/main" id="{4A8901E2-B50C-4A6E-B5DC-B5B781FAC009}"/>
                </a:ext>
              </a:extLst>
            </p:cNvPr>
            <p:cNvSpPr txBox="1"/>
            <p:nvPr/>
          </p:nvSpPr>
          <p:spPr>
            <a:xfrm>
              <a:off x="7099567" y="176436"/>
              <a:ext cx="320762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But the wise answered, saying. Not so: lest there be not enough for us and you; but go ye rather to them that sell, and buy for yourselves..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71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244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Imprint MT Shadow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blau</dc:creator>
  <cp:lastModifiedBy>lynda blau</cp:lastModifiedBy>
  <cp:revision>14</cp:revision>
  <dcterms:created xsi:type="dcterms:W3CDTF">2019-05-16T16:37:20Z</dcterms:created>
  <dcterms:modified xsi:type="dcterms:W3CDTF">2020-11-27T23:36:24Z</dcterms:modified>
</cp:coreProperties>
</file>