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1" r:id="rId2"/>
    <p:sldId id="322" r:id="rId3"/>
    <p:sldId id="323" r:id="rId4"/>
    <p:sldId id="324" r:id="rId5"/>
    <p:sldId id="325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384B-4AE9-4E87-B305-5B3653620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20AC2-0B79-4479-A1E6-5C593EBA2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D2D7-BB88-45B6-8D3B-85DC15B6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0B6CA-BC74-4D19-ACAC-273CAE41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B6CA9-84EF-497A-AA4A-601E5012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8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B058-61FB-41BC-AB4D-4EDCF9B2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DC6A1-5717-4A56-BA23-156E33620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44981-DCC5-4087-92BA-A1F6F0BD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89C-DE95-42B1-B0EF-731E8070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9EB24-7633-4EB1-BBFC-CD0E74A2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35E39-15D0-408F-B63D-D71FA27C1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0109B-F995-40C0-9A55-C6BD1FB07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734B3-BB70-4C89-B558-8E3926B2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EA59-8AFA-4B4C-AE2C-CEC58EFA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17ECD-E9EB-4EB3-85FD-D38B4288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4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0DAA-2CAC-45D1-BB8E-A6F9CF99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5887E-55AC-420A-9BD4-0A0F744AD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F3FFC-3D3F-464D-BC4B-04F92A25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5A3D7-2A09-4DC1-A31A-E5239766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4F1F5-591C-4F2C-B5C6-1E4B190B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4279-E708-4945-B2B9-7AB1944A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3C3BC-E84F-494B-B4F6-C8DD9DF72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C3-831F-4C18-A509-D0830718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54D44-80CA-45F1-986F-E3210D72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D4EAE-3420-49C2-B00C-A99A718F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6D88-AFD5-463B-A40A-EAB30A19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9BBBD-8245-483D-9695-4197B4D2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639EC-3AB0-4906-96CA-A5D7D7084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5704E-BA36-44D8-98AD-83358FDC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D10F9-8A24-4CF8-B392-058CBB9B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23841-FFE4-458D-9AEA-AF9C9856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59D5-E989-4457-B237-F618C534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FD231-FE72-437C-B081-9955C002A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6BF29-0BB0-4E93-8A80-61283A861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97D75-7F13-42DC-9510-5E245A521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C0D0C-CA2C-414F-B7AC-17C944CDD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2C5DD-650A-4436-937C-7664C782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930292-4C9A-431D-9420-0AABA29F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39938-F5EB-413E-AF25-CC9439AA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4054-4CED-4C23-B452-BDEF203B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73C70-DEF8-4766-9121-5B8AF585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0DFE7-4420-4504-BEBF-D53E219D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88673-355A-4776-9673-89AF1AC1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6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E43DE-D54F-4ABF-B911-96F9157E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8D94E6-AE73-4B4C-9BF6-32850916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E2AB3-44E5-4163-A698-777ED59B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9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CCE6-1FA1-4134-AC45-E38C4052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8D43-09CC-451C-A728-A30E0208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DD8B5-E0B1-4100-B1BA-DD8B91697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1074D-13EF-406F-A06B-4EF06FB4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C26C3-9616-4E62-8CF4-E2121C4A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AE4F2-BFBD-415F-9FA4-10E6B7C8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6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BBB2-69EE-4E8E-AC0D-5219F5A5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B586A-EB43-4138-8137-6795D86A8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98236-ED7B-4EB4-90FB-AF044D4EF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CC069-4534-4900-B7D6-8FF9B83D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E13A1-F0BA-4CFF-9720-CB3D4212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CDF5D-5E62-43AE-ADD1-088F1D94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3C458-910C-4AAB-AC3C-FEB6D2F9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490C1-37A5-44AC-B584-BCEE73898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B992-52A4-4B2C-838C-720AE3360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80D8-EB72-493D-BB83-1A19F3B974A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065E0-021C-497D-BFE7-61B5455B4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C9561-A89A-4822-A2AA-EB76B6DA6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D575-B761-4E32-9C9E-6C0858C7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594"/>
          <p:cNvSpPr/>
          <p:nvPr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rgbClr val="ECD2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uble Wave 2"/>
          <p:cNvSpPr/>
          <p:nvPr/>
        </p:nvSpPr>
        <p:spPr>
          <a:xfrm>
            <a:off x="0" y="2133600"/>
            <a:ext cx="12192000" cy="1752600"/>
          </a:xfrm>
          <a:prstGeom prst="doubleWav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29"/>
          <p:cNvGrpSpPr/>
          <p:nvPr/>
        </p:nvGrpSpPr>
        <p:grpSpPr>
          <a:xfrm>
            <a:off x="812800" y="838201"/>
            <a:ext cx="7315200" cy="2980323"/>
            <a:chOff x="1219200" y="838200"/>
            <a:chExt cx="7154005" cy="3886200"/>
          </a:xfrm>
        </p:grpSpPr>
        <p:grpSp>
          <p:nvGrpSpPr>
            <p:cNvPr id="7" name="Group 107"/>
            <p:cNvGrpSpPr/>
            <p:nvPr/>
          </p:nvGrpSpPr>
          <p:grpSpPr>
            <a:xfrm>
              <a:off x="1219200" y="838200"/>
              <a:ext cx="1743805" cy="3733800"/>
              <a:chOff x="7610042" y="1124339"/>
              <a:chExt cx="2183077" cy="4674359"/>
            </a:xfrm>
          </p:grpSpPr>
          <p:grpSp>
            <p:nvGrpSpPr>
              <p:cNvPr id="9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57" name="Moon 5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Moon 5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Moon 5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Moon 5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Moon 6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Moon 7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52" name="Moon 51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Moon 52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Moon 53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Moon 54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Moon 55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7" name="Moon 4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Moon 4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Moon 4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Moon 4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Moon 5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2" name="Moon 41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Moon 42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Moon 43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Moon 44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Moon 45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7" name="Moon 3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Moon 3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Moon 3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Moon 3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Moon 4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32" name="Moon 31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Moon 32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Moon 33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Moon 34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Moon 35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7" name="Moon 2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Moon 2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Moon 2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Moon 2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Moon 3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2" name="Moon 21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Moon 22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Moon 23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Moon 24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Moon 25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7" name="Moon 1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Moon 1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Moon 1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Moon 1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Moon 2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107"/>
            <p:cNvGrpSpPr/>
            <p:nvPr/>
          </p:nvGrpSpPr>
          <p:grpSpPr>
            <a:xfrm>
              <a:off x="2819400" y="838200"/>
              <a:ext cx="1743805" cy="3733800"/>
              <a:chOff x="7610042" y="1124339"/>
              <a:chExt cx="2183077" cy="4674359"/>
            </a:xfrm>
          </p:grpSpPr>
          <p:grpSp>
            <p:nvGrpSpPr>
              <p:cNvPr id="65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13" name="Moon 112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Moon 113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Moon 114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Moon 115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Moon 11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Moon 63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08" name="Moon 107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Moon 108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Moon 109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Moon 110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Moon 111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03" name="Moon 102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Moon 103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Moon 104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Moon 105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Moon 10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98" name="Moon 97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Moon 98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Moon 99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Moon 100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Moon 101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93" name="Moon 92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Moon 93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Moon 94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Moon 95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Moon 9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88" name="Moon 87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Moon 88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Moon 89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Moon 90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Moon 91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83" name="Moon 82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Moon 83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Moon 84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Moon 85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Moon 8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78" name="Moon 77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Moon 78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Moon 79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Moon 80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Moon 81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73" name="Moon 72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Moon 73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Moon 74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Moon 75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Moon 7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9" name="Group 107"/>
            <p:cNvGrpSpPr/>
            <p:nvPr/>
          </p:nvGrpSpPr>
          <p:grpSpPr>
            <a:xfrm>
              <a:off x="4572000" y="990600"/>
              <a:ext cx="1743805" cy="3733800"/>
              <a:chOff x="7610042" y="1124339"/>
              <a:chExt cx="2183077" cy="4674359"/>
            </a:xfrm>
          </p:grpSpPr>
          <p:grpSp>
            <p:nvGrpSpPr>
              <p:cNvPr id="121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69" name="Moon 168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Moon 169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Moon 170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Moon 171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Moon 172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Moon 119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64" name="Moon 163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Moon 164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Moon 165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Moon 166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Moon 167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59" name="Moon 158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Moon 159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Moon 160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Moon 161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Moon 162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54" name="Moon 153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Moon 154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Moon 155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Moon 156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Moon 157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49" name="Moon 148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Moon 149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Moon 150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Moon 151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Moon 152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6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144" name="Moon 143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Moon 144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Moon 145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Moon 146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Moon 147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39" name="Moon 138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Moon 139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Moon 140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Moon 141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Moon 142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34" name="Moon 133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Moon 134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Moon 135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Moon 136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Moon 137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4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29" name="Moon 128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Moon 129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Moon 130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Moon 131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Moon 132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5" name="Group 107"/>
            <p:cNvGrpSpPr/>
            <p:nvPr/>
          </p:nvGrpSpPr>
          <p:grpSpPr>
            <a:xfrm>
              <a:off x="6629400" y="990600"/>
              <a:ext cx="1743805" cy="3733800"/>
              <a:chOff x="7610042" y="1124339"/>
              <a:chExt cx="2183077" cy="4674359"/>
            </a:xfrm>
          </p:grpSpPr>
          <p:grpSp>
            <p:nvGrpSpPr>
              <p:cNvPr id="177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25" name="Moon 224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Moon 225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Moon 226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Moon 227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Moon 228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6" name="Moon 175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20" name="Moon 219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Moon 220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Moon 221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Moon 222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Moon 223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15" name="Moon 214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Moon 215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Moon 216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Moon 217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Moon 218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10" name="Moon 209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Moon 210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Moon 211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Moon 212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Moon 213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05" name="Moon 204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Moon 205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Moon 206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Moon 207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Moon 208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200" name="Moon 199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Moon 200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Moon 201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Moon 202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Moon 203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95" name="Moon 194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Moon 195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Moon 196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Moon 197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Moon 198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90" name="Moon 189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Moon 190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Moon 191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Moon 192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Moon 193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85" name="Moon 184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Moon 185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Moon 186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Moon 187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Moon 188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Double Wave 3"/>
          <p:cNvSpPr/>
          <p:nvPr/>
        </p:nvSpPr>
        <p:spPr>
          <a:xfrm>
            <a:off x="0" y="2971800"/>
            <a:ext cx="12192000" cy="1752600"/>
          </a:xfrm>
          <a:prstGeom prst="doubleWave">
            <a:avLst/>
          </a:prstGeom>
          <a:solidFill>
            <a:srgbClr val="AB6F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Group 230"/>
          <p:cNvGrpSpPr/>
          <p:nvPr/>
        </p:nvGrpSpPr>
        <p:grpSpPr>
          <a:xfrm>
            <a:off x="2844801" y="1371600"/>
            <a:ext cx="8603511" cy="3505200"/>
            <a:chOff x="1219200" y="838200"/>
            <a:chExt cx="7154005" cy="3886200"/>
          </a:xfrm>
        </p:grpSpPr>
        <p:grpSp>
          <p:nvGrpSpPr>
            <p:cNvPr id="232" name="Group 107"/>
            <p:cNvGrpSpPr/>
            <p:nvPr/>
          </p:nvGrpSpPr>
          <p:grpSpPr>
            <a:xfrm>
              <a:off x="1219200" y="838200"/>
              <a:ext cx="1743805" cy="3733800"/>
              <a:chOff x="7610042" y="1124339"/>
              <a:chExt cx="2183077" cy="4674359"/>
            </a:xfrm>
          </p:grpSpPr>
          <p:grpSp>
            <p:nvGrpSpPr>
              <p:cNvPr id="233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51" name="Moon 45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Moon 45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Moon 45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Moon 45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Moon 45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2" name="Moon 7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4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46" name="Moon 44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Moon 44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Moon 44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Moon 44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Moon 44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41" name="Moon 44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Moon 44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Moon 44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Moon 44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Moon 44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36" name="Moon 43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Moon 43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Moon 43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Moon 43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Moon 43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31" name="Moon 43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Moon 43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Moon 43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Moon 43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Moon 43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426" name="Moon 42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Moon 42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Moon 42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Moon 42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Moon 42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21" name="Moon 2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Moon 2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Moon 2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Moon 2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Moon 3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16" name="Moon 21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Moon 22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Moon 23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Moon 24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Moon 25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11" name="Moon 1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Moon 1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Moon 1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Moon 1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Moon 2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107"/>
            <p:cNvGrpSpPr/>
            <p:nvPr/>
          </p:nvGrpSpPr>
          <p:grpSpPr>
            <a:xfrm>
              <a:off x="2819400" y="838200"/>
              <a:ext cx="1743805" cy="3733800"/>
              <a:chOff x="7610042" y="1124339"/>
              <a:chExt cx="2183077" cy="4674359"/>
            </a:xfrm>
          </p:grpSpPr>
          <p:grpSp>
            <p:nvGrpSpPr>
              <p:cNvPr id="244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96" name="Moon 39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Moon 39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Moon 39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Moon 39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Moon 11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7" name="Moon 63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5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91" name="Moon 39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Moon 39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Moon 39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Moon 39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Moon 39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86" name="Moon 38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Moon 38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Moon 38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Moon 38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Moon 38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3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81" name="Moon 38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Moon 38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Moon 38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Moon 38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Moon 38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4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76" name="Moon 37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Moon 37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Moon 37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Moon 37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Moon 37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5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371" name="Moon 37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Moon 37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Moon 37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Moon 37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Moon 37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6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66" name="Moon 36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Moon 36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Moon 36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Moon 36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Moon 36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7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61" name="Moon 36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Moon 36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Moon 36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Moon 36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Moon 36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56" name="Moon 35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Moon 35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Moon 35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Moon 35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Moon 35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9" name="Group 107"/>
            <p:cNvGrpSpPr/>
            <p:nvPr/>
          </p:nvGrpSpPr>
          <p:grpSpPr>
            <a:xfrm>
              <a:off x="4572000" y="990600"/>
              <a:ext cx="1743805" cy="3733800"/>
              <a:chOff x="7610042" y="1124339"/>
              <a:chExt cx="2183077" cy="4674359"/>
            </a:xfrm>
          </p:grpSpPr>
          <p:grpSp>
            <p:nvGrpSpPr>
              <p:cNvPr id="300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41" name="Moon 34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Moon 34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Moon 34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Moon 34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Moon 34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2" name="Moon 291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6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36" name="Moon 33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Moon 33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Moon 33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Moon 33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Moon 33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31" name="Moon 33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Moon 33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Moon 33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Moon 33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Moon 33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26" name="Moon 32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Moon 32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Moon 32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Moon 32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Moon 32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0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21" name="Moon 32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Moon 32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Moon 32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Moon 32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Moon 32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1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316" name="Moon 31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Moon 31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Moon 31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Moon 31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Moon 31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2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11" name="Moon 31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Moon 31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Moon 31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Moon 31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Moon 31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3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06" name="Moon 30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Moon 30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Moon 30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Moon 30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Moon 30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01" name="Moon 30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Moon 30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Moon 30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Moon 30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Moon 30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5" name="Group 107"/>
            <p:cNvGrpSpPr/>
            <p:nvPr/>
          </p:nvGrpSpPr>
          <p:grpSpPr>
            <a:xfrm>
              <a:off x="6629400" y="990600"/>
              <a:ext cx="1743805" cy="3733800"/>
              <a:chOff x="7610042" y="1124339"/>
              <a:chExt cx="2183077" cy="4674359"/>
            </a:xfrm>
          </p:grpSpPr>
          <p:grpSp>
            <p:nvGrpSpPr>
              <p:cNvPr id="401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86" name="Moon 28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Moon 28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Moon 28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Moon 28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Moon 28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7" name="Moon 236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3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81" name="Moon 28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Moon 28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Moon 28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Moon 28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Moon 28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4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76" name="Moon 27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Moon 27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Moon 27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Moon 27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Moon 27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5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71" name="Moon 27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Moon 27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Moon 27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Moon 27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Moon 27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6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66" name="Moon 26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Moon 26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Moon 26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Moon 26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Moon 26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7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261" name="Moon 26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Moon 26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Moon 26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Moon 26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Moon 26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8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56" name="Moon 25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Moon 25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Moon 25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Moon 25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Moon 25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9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51" name="Moon 25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Moon 25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Moon 25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Moon 25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Moon 25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0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46" name="Moon 24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Moon 24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Moon 24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Moon 24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Moon 24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Double Wave 4"/>
          <p:cNvSpPr/>
          <p:nvPr/>
        </p:nvSpPr>
        <p:spPr>
          <a:xfrm>
            <a:off x="0" y="4038600"/>
            <a:ext cx="12192000" cy="1752600"/>
          </a:xfrm>
          <a:prstGeom prst="doubleWave">
            <a:avLst/>
          </a:prstGeom>
          <a:solidFill>
            <a:srgbClr val="D98E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6" name="Group 455"/>
          <p:cNvGrpSpPr/>
          <p:nvPr/>
        </p:nvGrpSpPr>
        <p:grpSpPr>
          <a:xfrm>
            <a:off x="6406778" y="1185761"/>
            <a:ext cx="3314240" cy="5452287"/>
            <a:chOff x="4072072" y="146460"/>
            <a:chExt cx="3012041" cy="6101940"/>
          </a:xfrm>
        </p:grpSpPr>
        <p:sp>
          <p:nvSpPr>
            <p:cNvPr id="457" name="Oval 456"/>
            <p:cNvSpPr/>
            <p:nvPr/>
          </p:nvSpPr>
          <p:spPr>
            <a:xfrm>
              <a:off x="4572000" y="533400"/>
              <a:ext cx="1905000" cy="2971800"/>
            </a:xfrm>
            <a:prstGeom prst="ellipse">
              <a:avLst/>
            </a:prstGeom>
            <a:solidFill>
              <a:srgbClr val="AB6F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 rot="3646842">
              <a:off x="5506161" y="5632913"/>
              <a:ext cx="689263" cy="541711"/>
            </a:xfrm>
            <a:prstGeom prst="ellipse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 rot="6922285">
              <a:off x="4904939" y="5629475"/>
              <a:ext cx="689263" cy="541711"/>
            </a:xfrm>
            <a:prstGeom prst="ellipse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 rot="3770880">
              <a:off x="5712701" y="5170269"/>
              <a:ext cx="772058" cy="5037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 rot="2706969">
              <a:off x="6468626" y="3662978"/>
              <a:ext cx="689263" cy="54171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 rot="6922285">
              <a:off x="3998296" y="3713077"/>
              <a:ext cx="689264" cy="54171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Flowchart: Manual Operation 462"/>
            <p:cNvSpPr/>
            <p:nvPr/>
          </p:nvSpPr>
          <p:spPr>
            <a:xfrm rot="9035457">
              <a:off x="5931761" y="2300312"/>
              <a:ext cx="821702" cy="1780420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lowchart: Manual Operation 463"/>
            <p:cNvSpPr/>
            <p:nvPr/>
          </p:nvSpPr>
          <p:spPr>
            <a:xfrm rot="12441478">
              <a:off x="4334067" y="2271371"/>
              <a:ext cx="821702" cy="1835678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lowchart: Manual Operation 464"/>
            <p:cNvSpPr/>
            <p:nvPr/>
          </p:nvSpPr>
          <p:spPr>
            <a:xfrm rot="10800000">
              <a:off x="4538532" y="2504835"/>
              <a:ext cx="1994280" cy="3347024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Hexagon 465"/>
            <p:cNvSpPr/>
            <p:nvPr/>
          </p:nvSpPr>
          <p:spPr>
            <a:xfrm>
              <a:off x="5305567" y="917224"/>
              <a:ext cx="460219" cy="347136"/>
            </a:xfrm>
            <a:prstGeom prst="hexagon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5086071" y="1849982"/>
              <a:ext cx="846566" cy="133920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lowchart: Manual Operation 467"/>
            <p:cNvSpPr/>
            <p:nvPr/>
          </p:nvSpPr>
          <p:spPr>
            <a:xfrm rot="11472743">
              <a:off x="4445977" y="2461740"/>
              <a:ext cx="1100268" cy="3553081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lowchart: Manual Operation 468"/>
            <p:cNvSpPr/>
            <p:nvPr/>
          </p:nvSpPr>
          <p:spPr>
            <a:xfrm rot="10187976">
              <a:off x="5610864" y="2436483"/>
              <a:ext cx="1100268" cy="3497301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0" name="Group 156"/>
            <p:cNvGrpSpPr/>
            <p:nvPr/>
          </p:nvGrpSpPr>
          <p:grpSpPr>
            <a:xfrm rot="4899292">
              <a:off x="4543853" y="4022755"/>
              <a:ext cx="3267230" cy="609600"/>
              <a:chOff x="3352800" y="1905000"/>
              <a:chExt cx="5553231" cy="838200"/>
            </a:xfrm>
          </p:grpSpPr>
          <p:grpSp>
            <p:nvGrpSpPr>
              <p:cNvPr id="471" name="Group 222"/>
              <p:cNvGrpSpPr/>
              <p:nvPr/>
            </p:nvGrpSpPr>
            <p:grpSpPr>
              <a:xfrm>
                <a:off x="33528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473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474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93" name="Up Arrow Callout 592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Quad Arrow 593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5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91" name="Up Arrow Callout 590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2" name="Quad Arrow 591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90" name="Diamond 589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6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477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86" name="Up Arrow Callout 585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7" name="Quad Arrow 586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8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84" name="Up Arrow Callout 583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Quad Arrow 584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83" name="Diamond 582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9" name="Group 223"/>
              <p:cNvGrpSpPr/>
              <p:nvPr/>
            </p:nvGrpSpPr>
            <p:grpSpPr>
              <a:xfrm>
                <a:off x="60960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480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481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77" name="Up Arrow Callout 576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8" name="Quad Arrow 577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75" name="Up Arrow Callout 574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6" name="Quad Arrow 575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74" name="Diamond 573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8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489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70" name="Up Arrow Callout 569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1" name="Quad Arrow 570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5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68" name="Up Arrow Callout 567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9" name="Quad Arrow 568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67" name="Diamond 566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96" name="Group 191"/>
            <p:cNvGrpSpPr/>
            <p:nvPr/>
          </p:nvGrpSpPr>
          <p:grpSpPr>
            <a:xfrm rot="6068531">
              <a:off x="3324527" y="4023923"/>
              <a:ext cx="3267230" cy="609600"/>
              <a:chOff x="3352800" y="1905000"/>
              <a:chExt cx="5553231" cy="838200"/>
            </a:xfrm>
          </p:grpSpPr>
          <p:grpSp>
            <p:nvGrpSpPr>
              <p:cNvPr id="497" name="Group 222"/>
              <p:cNvGrpSpPr/>
              <p:nvPr/>
            </p:nvGrpSpPr>
            <p:grpSpPr>
              <a:xfrm>
                <a:off x="33528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498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504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59" name="Up Arrow Callout 558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0" name="Quad Arrow 559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5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57" name="Up Arrow Callout 556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8" name="Quad Arrow 557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56" name="Diamond 555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1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512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52" name="Up Arrow Callout 551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3" name="Quad Arrow 552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8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50" name="Up Arrow Callout 549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1" name="Quad Arrow 550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9" name="Diamond 548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23" name="Group 223"/>
              <p:cNvGrpSpPr/>
              <p:nvPr/>
            </p:nvGrpSpPr>
            <p:grpSpPr>
              <a:xfrm>
                <a:off x="60960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527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528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43" name="Up Arrow Callout 542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4" name="Quad Arrow 543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9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41" name="Up Arrow Callout 540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2" name="Quad Arrow 541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0" name="Diamond 539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0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531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36" name="Up Arrow Callout 535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Quad Arrow 536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2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534" name="Up Arrow Callout 533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Quad Arrow 534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33" name="Diamond 532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472" name="Oval 471"/>
            <p:cNvSpPr/>
            <p:nvPr/>
          </p:nvSpPr>
          <p:spPr>
            <a:xfrm>
              <a:off x="4691943" y="685800"/>
              <a:ext cx="1687468" cy="21985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8" name="Group 317"/>
            <p:cNvGrpSpPr/>
            <p:nvPr/>
          </p:nvGrpSpPr>
          <p:grpSpPr>
            <a:xfrm>
              <a:off x="4648201" y="533401"/>
              <a:ext cx="1752600" cy="1143000"/>
              <a:chOff x="2563701" y="829952"/>
              <a:chExt cx="1675687" cy="1200349"/>
            </a:xfrm>
          </p:grpSpPr>
          <p:sp>
            <p:nvSpPr>
              <p:cNvPr id="521" name="Wave 520"/>
              <p:cNvSpPr/>
              <p:nvPr/>
            </p:nvSpPr>
            <p:spPr>
              <a:xfrm rot="21194305">
                <a:off x="2563701" y="1039701"/>
                <a:ext cx="990600" cy="990600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AB6F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Wave 521"/>
              <p:cNvSpPr/>
              <p:nvPr/>
            </p:nvSpPr>
            <p:spPr>
              <a:xfrm rot="2315749">
                <a:off x="3248788" y="1038988"/>
                <a:ext cx="990600" cy="990600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AB6F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9" name="Group 316"/>
              <p:cNvGrpSpPr/>
              <p:nvPr/>
            </p:nvGrpSpPr>
            <p:grpSpPr>
              <a:xfrm>
                <a:off x="2593540" y="829952"/>
                <a:ext cx="1524000" cy="1080412"/>
                <a:chOff x="2593540" y="829952"/>
                <a:chExt cx="1524000" cy="1080412"/>
              </a:xfrm>
            </p:grpSpPr>
            <p:sp>
              <p:nvSpPr>
                <p:cNvPr id="524" name="Wave 523"/>
                <p:cNvSpPr/>
                <p:nvPr/>
              </p:nvSpPr>
              <p:spPr>
                <a:xfrm rot="1428102">
                  <a:off x="2900963" y="919764"/>
                  <a:ext cx="990600" cy="990600"/>
                </a:xfrm>
                <a:prstGeom prst="wave">
                  <a:avLst>
                    <a:gd name="adj1" fmla="val 20000"/>
                    <a:gd name="adj2" fmla="val -10000"/>
                  </a:avLst>
                </a:prstGeom>
                <a:solidFill>
                  <a:srgbClr val="AB6F1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Oval 524"/>
                <p:cNvSpPr/>
                <p:nvPr/>
              </p:nvSpPr>
              <p:spPr>
                <a:xfrm rot="16898669">
                  <a:off x="2886736" y="536756"/>
                  <a:ext cx="937607" cy="1524000"/>
                </a:xfrm>
                <a:prstGeom prst="ellipse">
                  <a:avLst/>
                </a:prstGeom>
                <a:solidFill>
                  <a:srgbClr val="AB6F1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Oval 525"/>
                <p:cNvSpPr/>
                <p:nvPr/>
              </p:nvSpPr>
              <p:spPr>
                <a:xfrm rot="16898669">
                  <a:off x="2950687" y="826723"/>
                  <a:ext cx="686090" cy="1286039"/>
                </a:xfrm>
                <a:prstGeom prst="ellipse">
                  <a:avLst/>
                </a:prstGeom>
                <a:solidFill>
                  <a:srgbClr val="AB6F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45" name="Group 359"/>
            <p:cNvGrpSpPr/>
            <p:nvPr/>
          </p:nvGrpSpPr>
          <p:grpSpPr>
            <a:xfrm>
              <a:off x="4613231" y="146460"/>
              <a:ext cx="2269772" cy="2262676"/>
              <a:chOff x="2067092" y="322685"/>
              <a:chExt cx="2269772" cy="2477378"/>
            </a:xfrm>
          </p:grpSpPr>
          <p:grpSp>
            <p:nvGrpSpPr>
              <p:cNvPr id="546" name="Group 323"/>
              <p:cNvGrpSpPr/>
              <p:nvPr/>
            </p:nvGrpSpPr>
            <p:grpSpPr>
              <a:xfrm>
                <a:off x="2093244" y="322685"/>
                <a:ext cx="2243620" cy="2477378"/>
                <a:chOff x="2093244" y="322685"/>
                <a:chExt cx="2243620" cy="2477378"/>
              </a:xfrm>
            </p:grpSpPr>
            <p:grpSp>
              <p:nvGrpSpPr>
                <p:cNvPr id="547" name="Group 318"/>
                <p:cNvGrpSpPr/>
                <p:nvPr/>
              </p:nvGrpSpPr>
              <p:grpSpPr>
                <a:xfrm rot="11347032">
                  <a:off x="2152473" y="322685"/>
                  <a:ext cx="2184391" cy="1735901"/>
                  <a:chOff x="2411281" y="1853771"/>
                  <a:chExt cx="1981200" cy="2114168"/>
                </a:xfrm>
              </p:grpSpPr>
              <p:sp>
                <p:nvSpPr>
                  <p:cNvPr id="517" name="Pie 516"/>
                  <p:cNvSpPr/>
                  <p:nvPr/>
                </p:nvSpPr>
                <p:spPr>
                  <a:xfrm rot="18695073">
                    <a:off x="2366866" y="1898186"/>
                    <a:ext cx="2070030" cy="1981200"/>
                  </a:xfrm>
                  <a:prstGeom prst="pie">
                    <a:avLst>
                      <a:gd name="adj1" fmla="val 777214"/>
                      <a:gd name="adj2" fmla="val 1620000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548" name="Group 5"/>
                  <p:cNvGrpSpPr/>
                  <p:nvPr/>
                </p:nvGrpSpPr>
                <p:grpSpPr>
                  <a:xfrm>
                    <a:off x="2743200" y="2438399"/>
                    <a:ext cx="1630473" cy="1529540"/>
                    <a:chOff x="2740939" y="2438400"/>
                    <a:chExt cx="1630473" cy="1529540"/>
                  </a:xfrm>
                </p:grpSpPr>
                <p:sp>
                  <p:nvSpPr>
                    <p:cNvPr id="519" name="Moon 3"/>
                    <p:cNvSpPr/>
                    <p:nvPr/>
                  </p:nvSpPr>
                  <p:spPr>
                    <a:xfrm rot="16200000">
                      <a:off x="2879128" y="2475656"/>
                      <a:ext cx="1354095" cy="1630473"/>
                    </a:xfrm>
                    <a:prstGeom prst="moon">
                      <a:avLst>
                        <a:gd name="adj" fmla="val 67712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Moon 519"/>
                    <p:cNvSpPr/>
                    <p:nvPr/>
                  </p:nvSpPr>
                  <p:spPr>
                    <a:xfrm rot="16200000">
                      <a:off x="3009901" y="2171700"/>
                      <a:ext cx="1066800" cy="1600199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54" name="Group 153"/>
                <p:cNvGrpSpPr/>
                <p:nvPr/>
              </p:nvGrpSpPr>
              <p:grpSpPr>
                <a:xfrm rot="166774">
                  <a:off x="2093244" y="1270011"/>
                  <a:ext cx="2132748" cy="1530052"/>
                  <a:chOff x="7239000" y="1219199"/>
                  <a:chExt cx="2132748" cy="1530052"/>
                </a:xfrm>
                <a:solidFill>
                  <a:schemeClr val="accent2">
                    <a:lumMod val="75000"/>
                  </a:schemeClr>
                </a:solidFill>
              </p:grpSpPr>
              <p:sp>
                <p:nvSpPr>
                  <p:cNvPr id="513" name="Rounded Rectangle 512"/>
                  <p:cNvSpPr/>
                  <p:nvPr/>
                </p:nvSpPr>
                <p:spPr>
                  <a:xfrm>
                    <a:off x="7239000" y="1219199"/>
                    <a:ext cx="1672045" cy="339808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Wave 513"/>
                  <p:cNvSpPr/>
                  <p:nvPr/>
                </p:nvSpPr>
                <p:spPr>
                  <a:xfrm rot="16200000">
                    <a:off x="8195911" y="1938689"/>
                    <a:ext cx="1164182" cy="334804"/>
                  </a:xfrm>
                  <a:prstGeom prst="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Wave 514"/>
                  <p:cNvSpPr/>
                  <p:nvPr/>
                </p:nvSpPr>
                <p:spPr>
                  <a:xfrm rot="15242885">
                    <a:off x="8512409" y="1889912"/>
                    <a:ext cx="1263180" cy="455498"/>
                  </a:xfrm>
                  <a:prstGeom prst="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Rounded Rectangle 515"/>
                  <p:cNvSpPr/>
                  <p:nvPr/>
                </p:nvSpPr>
                <p:spPr>
                  <a:xfrm>
                    <a:off x="8689097" y="1219200"/>
                    <a:ext cx="454903" cy="36380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5" name="Group 324"/>
              <p:cNvGrpSpPr/>
              <p:nvPr/>
            </p:nvGrpSpPr>
            <p:grpSpPr>
              <a:xfrm rot="10955680">
                <a:off x="2067092" y="1221202"/>
                <a:ext cx="2008878" cy="399738"/>
                <a:chOff x="3352800" y="1905000"/>
                <a:chExt cx="5553229" cy="838200"/>
              </a:xfrm>
            </p:grpSpPr>
            <p:grpSp>
              <p:nvGrpSpPr>
                <p:cNvPr id="561" name="Group 222"/>
                <p:cNvGrpSpPr/>
                <p:nvPr/>
              </p:nvGrpSpPr>
              <p:grpSpPr>
                <a:xfrm>
                  <a:off x="3352800" y="1905000"/>
                  <a:ext cx="2810031" cy="838200"/>
                  <a:chOff x="4809969" y="2971800"/>
                  <a:chExt cx="5781831" cy="1638300"/>
                </a:xfrm>
              </p:grpSpPr>
              <p:grpSp>
                <p:nvGrpSpPr>
                  <p:cNvPr id="562" name="Group 213"/>
                  <p:cNvGrpSpPr/>
                  <p:nvPr/>
                </p:nvGrpSpPr>
                <p:grpSpPr>
                  <a:xfrm rot="5400000">
                    <a:off x="5457669" y="2362200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563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509" name="Up Arrow Callout 508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" name="Quad Arrow 509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64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507" name="Up Arrow Callout 506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" name="Quad Arrow 507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06" name="Diamond 505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65" name="Group 214"/>
                  <p:cNvGrpSpPr/>
                  <p:nvPr/>
                </p:nvGrpSpPr>
                <p:grpSpPr>
                  <a:xfrm rot="5400000">
                    <a:off x="8343900" y="2324100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566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502" name="Up Arrow Callout 501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3" name="Quad Arrow 502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72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500" name="Up Arrow Callout 499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" name="Quad Arrow 500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99" name="Diamond 498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3" name="Group 223"/>
                <p:cNvGrpSpPr/>
                <p:nvPr/>
              </p:nvGrpSpPr>
              <p:grpSpPr>
                <a:xfrm>
                  <a:off x="6095999" y="1905000"/>
                  <a:ext cx="2810030" cy="838200"/>
                  <a:chOff x="4809966" y="2971801"/>
                  <a:chExt cx="5781830" cy="1638301"/>
                </a:xfrm>
              </p:grpSpPr>
              <p:grpSp>
                <p:nvGrpSpPr>
                  <p:cNvPr id="579" name="Group 213"/>
                  <p:cNvGrpSpPr/>
                  <p:nvPr/>
                </p:nvGrpSpPr>
                <p:grpSpPr>
                  <a:xfrm rot="5400000">
                    <a:off x="5457666" y="2362202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580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493" name="Up Arrow Callout 492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4" name="Quad Arrow 493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1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491" name="Up Arrow Callout 490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2" name="Quad Arrow 491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90" name="Diamond 489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2" name="Group 214"/>
                  <p:cNvGrpSpPr/>
                  <p:nvPr/>
                </p:nvGrpSpPr>
                <p:grpSpPr>
                  <a:xfrm rot="5400000">
                    <a:off x="8343896" y="2324101"/>
                    <a:ext cx="1600200" cy="2895600"/>
                    <a:chOff x="5457669" y="2362205"/>
                    <a:chExt cx="1600200" cy="2895600"/>
                  </a:xfrm>
                </p:grpSpPr>
                <p:grpSp>
                  <p:nvGrpSpPr>
                    <p:cNvPr id="588" name="Group 208"/>
                    <p:cNvGrpSpPr/>
                    <p:nvPr/>
                  </p:nvGrpSpPr>
                  <p:grpSpPr>
                    <a:xfrm>
                      <a:off x="5486400" y="2362205"/>
                      <a:ext cx="1524000" cy="1447800"/>
                      <a:chOff x="5486400" y="2362205"/>
                      <a:chExt cx="1524000" cy="1447800"/>
                    </a:xfrm>
                  </p:grpSpPr>
                  <p:sp>
                    <p:nvSpPr>
                      <p:cNvPr id="486" name="Up Arrow Callout 485"/>
                      <p:cNvSpPr/>
                      <p:nvPr/>
                    </p:nvSpPr>
                    <p:spPr>
                      <a:xfrm>
                        <a:off x="5486400" y="2362205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" name="Quad Arrow 486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9" name="Group 209"/>
                    <p:cNvGrpSpPr/>
                    <p:nvPr/>
                  </p:nvGrpSpPr>
                  <p:grpSpPr>
                    <a:xfrm rot="10800000">
                      <a:off x="5486400" y="3810005"/>
                      <a:ext cx="1524000" cy="1447800"/>
                      <a:chOff x="5486400" y="2362195"/>
                      <a:chExt cx="1524000" cy="1447800"/>
                    </a:xfrm>
                  </p:grpSpPr>
                  <p:sp>
                    <p:nvSpPr>
                      <p:cNvPr id="484" name="Up Arrow Callout 483"/>
                      <p:cNvSpPr/>
                      <p:nvPr/>
                    </p:nvSpPr>
                    <p:spPr>
                      <a:xfrm>
                        <a:off x="5486400" y="2362195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5" name="Quad Arrow 484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83" name="Diamond 482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600" name="TextBox 599"/>
          <p:cNvSpPr txBox="1"/>
          <p:nvPr/>
        </p:nvSpPr>
        <p:spPr>
          <a:xfrm>
            <a:off x="508000" y="0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Parable of the Foolish Rich Man</a:t>
            </a:r>
          </a:p>
          <a:p>
            <a:pPr algn="ctr"/>
            <a:r>
              <a:rPr lang="en-US" sz="3200" dirty="0"/>
              <a:t>Luke 12:16-21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594"/>
          <p:cNvSpPr/>
          <p:nvPr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rgbClr val="ECD2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uble Wave 2"/>
          <p:cNvSpPr/>
          <p:nvPr/>
        </p:nvSpPr>
        <p:spPr>
          <a:xfrm>
            <a:off x="0" y="2133600"/>
            <a:ext cx="12192000" cy="1752600"/>
          </a:xfrm>
          <a:prstGeom prst="doubleWav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29"/>
          <p:cNvGrpSpPr/>
          <p:nvPr/>
        </p:nvGrpSpPr>
        <p:grpSpPr>
          <a:xfrm>
            <a:off x="812800" y="838201"/>
            <a:ext cx="7315200" cy="2980323"/>
            <a:chOff x="1219200" y="838200"/>
            <a:chExt cx="7154005" cy="3886200"/>
          </a:xfrm>
        </p:grpSpPr>
        <p:grpSp>
          <p:nvGrpSpPr>
            <p:cNvPr id="7" name="Group 107"/>
            <p:cNvGrpSpPr/>
            <p:nvPr/>
          </p:nvGrpSpPr>
          <p:grpSpPr>
            <a:xfrm>
              <a:off x="1219200" y="838200"/>
              <a:ext cx="1743805" cy="3733800"/>
              <a:chOff x="7610042" y="1124339"/>
              <a:chExt cx="2183077" cy="4674359"/>
            </a:xfrm>
          </p:grpSpPr>
          <p:grpSp>
            <p:nvGrpSpPr>
              <p:cNvPr id="9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57" name="Moon 5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Moon 5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Moon 5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Moon 5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Moon 6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Moon 7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52" name="Moon 51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Moon 52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Moon 53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Moon 54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Moon 55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7" name="Moon 4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Moon 4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Moon 4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Moon 4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Moon 5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2" name="Moon 41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Moon 42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Moon 43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Moon 44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Moon 45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7" name="Moon 3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Moon 3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Moon 3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Moon 3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Moon 4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32" name="Moon 31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Moon 32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Moon 33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Moon 34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Moon 35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7" name="Moon 2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Moon 2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Moon 2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Moon 2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Moon 3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2" name="Moon 21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Moon 22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Moon 23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Moon 24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Moon 25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7" name="Moon 1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Moon 1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Moon 1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Moon 1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Moon 2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107"/>
            <p:cNvGrpSpPr/>
            <p:nvPr/>
          </p:nvGrpSpPr>
          <p:grpSpPr>
            <a:xfrm>
              <a:off x="2819400" y="838200"/>
              <a:ext cx="1743805" cy="3733800"/>
              <a:chOff x="7610042" y="1124339"/>
              <a:chExt cx="2183077" cy="4674359"/>
            </a:xfrm>
          </p:grpSpPr>
          <p:grpSp>
            <p:nvGrpSpPr>
              <p:cNvPr id="65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13" name="Moon 112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Moon 113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Moon 114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Moon 115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Moon 11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Moon 63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08" name="Moon 107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Moon 108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Moon 109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Moon 110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Moon 111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03" name="Moon 102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Moon 103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Moon 104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Moon 105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Moon 10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98" name="Moon 97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Moon 98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Moon 99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Moon 100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Moon 101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93" name="Moon 92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Moon 93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Moon 94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Moon 95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Moon 9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88" name="Moon 87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Moon 88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Moon 89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Moon 90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Moon 91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83" name="Moon 82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Moon 83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Moon 84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Moon 85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Moon 8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78" name="Moon 77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Moon 78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Moon 79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Moon 80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Moon 81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73" name="Moon 72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Moon 73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Moon 74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Moon 75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Moon 7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9" name="Group 107"/>
            <p:cNvGrpSpPr/>
            <p:nvPr/>
          </p:nvGrpSpPr>
          <p:grpSpPr>
            <a:xfrm>
              <a:off x="4572000" y="990600"/>
              <a:ext cx="1743805" cy="3733800"/>
              <a:chOff x="7610042" y="1124339"/>
              <a:chExt cx="2183077" cy="4674359"/>
            </a:xfrm>
          </p:grpSpPr>
          <p:grpSp>
            <p:nvGrpSpPr>
              <p:cNvPr id="121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69" name="Moon 168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Moon 169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Moon 170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Moon 171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Moon 172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Moon 119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64" name="Moon 163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Moon 164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Moon 165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Moon 166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Moon 167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59" name="Moon 158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Moon 159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Moon 160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Moon 161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Moon 162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54" name="Moon 153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Moon 154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Moon 155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Moon 156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Moon 157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49" name="Moon 148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Moon 149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Moon 150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Moon 151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Moon 152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6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144" name="Moon 143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Moon 144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Moon 145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Moon 146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Moon 147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39" name="Moon 138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Moon 139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Moon 140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Moon 141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Moon 142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34" name="Moon 133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Moon 134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Moon 135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Moon 136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Moon 137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4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29" name="Moon 128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Moon 129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Moon 130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Moon 131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Moon 132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5" name="Group 107"/>
            <p:cNvGrpSpPr/>
            <p:nvPr/>
          </p:nvGrpSpPr>
          <p:grpSpPr>
            <a:xfrm>
              <a:off x="6629400" y="990600"/>
              <a:ext cx="1743805" cy="3733800"/>
              <a:chOff x="7610042" y="1124339"/>
              <a:chExt cx="2183077" cy="4674359"/>
            </a:xfrm>
          </p:grpSpPr>
          <p:grpSp>
            <p:nvGrpSpPr>
              <p:cNvPr id="177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25" name="Moon 224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Moon 225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Moon 226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Moon 227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Moon 228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6" name="Moon 175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20" name="Moon 219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Moon 220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Moon 221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Moon 222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Moon 223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15" name="Moon 214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Moon 215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Moon 216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Moon 217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Moon 218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10" name="Moon 209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Moon 210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Moon 211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Moon 212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Moon 213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05" name="Moon 204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Moon 205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Moon 206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Moon 207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Moon 208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200" name="Moon 199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Moon 200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Moon 201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Moon 202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Moon 203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95" name="Moon 194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Moon 195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Moon 196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Moon 197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Moon 198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90" name="Moon 189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Moon 190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Moon 191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Moon 192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Moon 193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185" name="Moon 184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Moon 185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Moon 186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Moon 187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Moon 188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Double Wave 3"/>
          <p:cNvSpPr/>
          <p:nvPr/>
        </p:nvSpPr>
        <p:spPr>
          <a:xfrm>
            <a:off x="0" y="2971800"/>
            <a:ext cx="12192000" cy="1752600"/>
          </a:xfrm>
          <a:prstGeom prst="doubleWave">
            <a:avLst/>
          </a:prstGeom>
          <a:solidFill>
            <a:srgbClr val="AB6F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Group 230"/>
          <p:cNvGrpSpPr/>
          <p:nvPr/>
        </p:nvGrpSpPr>
        <p:grpSpPr>
          <a:xfrm>
            <a:off x="2844801" y="1371600"/>
            <a:ext cx="8603511" cy="3505200"/>
            <a:chOff x="1219200" y="838200"/>
            <a:chExt cx="7154005" cy="3886200"/>
          </a:xfrm>
        </p:grpSpPr>
        <p:grpSp>
          <p:nvGrpSpPr>
            <p:cNvPr id="232" name="Group 107"/>
            <p:cNvGrpSpPr/>
            <p:nvPr/>
          </p:nvGrpSpPr>
          <p:grpSpPr>
            <a:xfrm>
              <a:off x="1219200" y="838200"/>
              <a:ext cx="1743805" cy="3733800"/>
              <a:chOff x="7610042" y="1124339"/>
              <a:chExt cx="2183077" cy="4674359"/>
            </a:xfrm>
          </p:grpSpPr>
          <p:grpSp>
            <p:nvGrpSpPr>
              <p:cNvPr id="233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51" name="Moon 45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Moon 45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Moon 45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Moon 45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Moon 45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2" name="Moon 7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4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46" name="Moon 44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Moon 44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Moon 44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Moon 44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Moon 44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41" name="Moon 44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Moon 44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Moon 44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Moon 44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Moon 44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36" name="Moon 43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Moon 43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Moon 43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Moon 43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Moon 43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31" name="Moon 43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Moon 43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Moon 43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Moon 43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Moon 43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426" name="Moon 42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Moon 42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Moon 42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Moon 42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Moon 42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21" name="Moon 2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Moon 2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Moon 2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Moon 2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Moon 3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16" name="Moon 21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Moon 22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Moon 23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Moon 24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Moon 25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411" name="Moon 16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Moon 17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Moon 18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Moon 19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Moon 20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107"/>
            <p:cNvGrpSpPr/>
            <p:nvPr/>
          </p:nvGrpSpPr>
          <p:grpSpPr>
            <a:xfrm>
              <a:off x="2819400" y="838200"/>
              <a:ext cx="1743805" cy="3733800"/>
              <a:chOff x="7610042" y="1124339"/>
              <a:chExt cx="2183077" cy="4674359"/>
            </a:xfrm>
          </p:grpSpPr>
          <p:grpSp>
            <p:nvGrpSpPr>
              <p:cNvPr id="244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96" name="Moon 39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Moon 39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Moon 39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Moon 39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Moon 116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7" name="Moon 63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5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91" name="Moon 39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Moon 39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Moon 39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Moon 39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Moon 39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86" name="Moon 38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Moon 38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Moon 38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Moon 38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Moon 38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3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81" name="Moon 38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Moon 38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Moon 38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Moon 38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Moon 38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4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76" name="Moon 37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Moon 37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Moon 37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Moon 37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Moon 37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5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371" name="Moon 37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Moon 37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Moon 37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Moon 37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Moon 37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6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66" name="Moon 36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Moon 36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Moon 36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Moon 36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Moon 36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7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61" name="Moon 36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Moon 36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Moon 36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Moon 36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Moon 36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56" name="Moon 35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Moon 35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Moon 35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Moon 35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Moon 35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9" name="Group 107"/>
            <p:cNvGrpSpPr/>
            <p:nvPr/>
          </p:nvGrpSpPr>
          <p:grpSpPr>
            <a:xfrm>
              <a:off x="4572000" y="990600"/>
              <a:ext cx="1743805" cy="3733800"/>
              <a:chOff x="7610042" y="1124339"/>
              <a:chExt cx="2183077" cy="4674359"/>
            </a:xfrm>
          </p:grpSpPr>
          <p:grpSp>
            <p:nvGrpSpPr>
              <p:cNvPr id="300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41" name="Moon 34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Moon 34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Moon 34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Moon 34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Moon 34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2" name="Moon 291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6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36" name="Moon 33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Moon 33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Moon 33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Moon 33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Moon 33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31" name="Moon 33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Moon 33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Moon 33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Moon 33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Moon 33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26" name="Moon 32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Moon 32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Moon 32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Moon 32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Moon 32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0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21" name="Moon 32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Moon 32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Moon 32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Moon 32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Moon 32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1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316" name="Moon 31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Moon 31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Moon 31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Moon 31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Moon 31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2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11" name="Moon 31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Moon 31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Moon 31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Moon 31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Moon 31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3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06" name="Moon 30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Moon 30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Moon 30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Moon 30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Moon 30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301" name="Moon 30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Moon 30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Moon 30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Moon 30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Moon 30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5" name="Group 107"/>
            <p:cNvGrpSpPr/>
            <p:nvPr/>
          </p:nvGrpSpPr>
          <p:grpSpPr>
            <a:xfrm>
              <a:off x="6629400" y="990600"/>
              <a:ext cx="1743805" cy="3733800"/>
              <a:chOff x="7610042" y="1124339"/>
              <a:chExt cx="2183077" cy="4674359"/>
            </a:xfrm>
          </p:grpSpPr>
          <p:grpSp>
            <p:nvGrpSpPr>
              <p:cNvPr id="401" name="Group 58"/>
              <p:cNvGrpSpPr/>
              <p:nvPr/>
            </p:nvGrpSpPr>
            <p:grpSpPr>
              <a:xfrm rot="19650881">
                <a:off x="7610042" y="19124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86" name="Moon 28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Moon 28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Moon 28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Moon 28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Moon 28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7" name="Moon 236"/>
              <p:cNvSpPr/>
              <p:nvPr/>
            </p:nvSpPr>
            <p:spPr>
              <a:xfrm flipH="1">
                <a:off x="8153400" y="2667000"/>
                <a:ext cx="533400" cy="3124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3" name="Group 59"/>
              <p:cNvGrpSpPr/>
              <p:nvPr/>
            </p:nvGrpSpPr>
            <p:grpSpPr>
              <a:xfrm rot="19650881">
                <a:off x="7610043" y="25982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81" name="Moon 28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Moon 28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Moon 28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Moon 28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Moon 28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4" name="Group 65"/>
              <p:cNvGrpSpPr/>
              <p:nvPr/>
            </p:nvGrpSpPr>
            <p:grpSpPr>
              <a:xfrm rot="19650881">
                <a:off x="7610042" y="33602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76" name="Moon 27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Moon 27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Moon 27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Moon 27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Moon 27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5" name="Group 71"/>
              <p:cNvGrpSpPr/>
              <p:nvPr/>
            </p:nvGrpSpPr>
            <p:grpSpPr>
              <a:xfrm rot="928600">
                <a:off x="8349452" y="1870455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71" name="Moon 27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Moon 27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Moon 27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Moon 27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Moon 27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6" name="Group 77"/>
              <p:cNvGrpSpPr/>
              <p:nvPr/>
            </p:nvGrpSpPr>
            <p:grpSpPr>
              <a:xfrm rot="2972959">
                <a:off x="8598363" y="2330596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66" name="Moon 26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Moon 26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Moon 26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Moon 26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Moon 26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7" name="Group 83"/>
              <p:cNvGrpSpPr/>
              <p:nvPr/>
            </p:nvGrpSpPr>
            <p:grpSpPr>
              <a:xfrm rot="21057775">
                <a:off x="7936516" y="1124339"/>
                <a:ext cx="560711" cy="2493875"/>
                <a:chOff x="6765584" y="990600"/>
                <a:chExt cx="1083016" cy="3532339"/>
              </a:xfrm>
            </p:grpSpPr>
            <p:sp>
              <p:nvSpPr>
                <p:cNvPr id="261" name="Moon 26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Moon 26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Moon 26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Moon 26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Moon 26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8" name="Group 89"/>
              <p:cNvGrpSpPr/>
              <p:nvPr/>
            </p:nvGrpSpPr>
            <p:grpSpPr>
              <a:xfrm rot="1547556">
                <a:off x="8354077" y="3318090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56" name="Moon 25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Moon 25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Moon 25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Moon 25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Moon 25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9" name="Group 95"/>
              <p:cNvGrpSpPr/>
              <p:nvPr/>
            </p:nvGrpSpPr>
            <p:grpSpPr>
              <a:xfrm rot="19650881">
                <a:off x="7610042" y="3969898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51" name="Moon 250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Moon 251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Moon 252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Moon 253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Moon 254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0" name="Group 101"/>
              <p:cNvGrpSpPr/>
              <p:nvPr/>
            </p:nvGrpSpPr>
            <p:grpSpPr>
              <a:xfrm rot="1949119" flipH="1">
                <a:off x="8372043" y="3969897"/>
                <a:ext cx="560711" cy="1828800"/>
                <a:chOff x="6765584" y="990600"/>
                <a:chExt cx="1083016" cy="3532339"/>
              </a:xfrm>
            </p:grpSpPr>
            <p:sp>
              <p:nvSpPr>
                <p:cNvPr id="246" name="Moon 245"/>
                <p:cNvSpPr/>
                <p:nvPr/>
              </p:nvSpPr>
              <p:spPr>
                <a:xfrm>
                  <a:off x="7010400" y="990600"/>
                  <a:ext cx="304800" cy="23622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Moon 246"/>
                <p:cNvSpPr/>
                <p:nvPr/>
              </p:nvSpPr>
              <p:spPr>
                <a:xfrm rot="620681">
                  <a:off x="7162800" y="10668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Moon 247"/>
                <p:cNvSpPr/>
                <p:nvPr/>
              </p:nvSpPr>
              <p:spPr>
                <a:xfrm rot="21005458">
                  <a:off x="6765584" y="1170138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Moon 248"/>
                <p:cNvSpPr/>
                <p:nvPr/>
              </p:nvSpPr>
              <p:spPr>
                <a:xfrm rot="20597297">
                  <a:off x="6841783" y="2008339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Moon 249"/>
                <p:cNvSpPr/>
                <p:nvPr/>
              </p:nvSpPr>
              <p:spPr>
                <a:xfrm flipH="1">
                  <a:off x="7315200" y="1828800"/>
                  <a:ext cx="533400" cy="25146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Double Wave 4"/>
          <p:cNvSpPr/>
          <p:nvPr/>
        </p:nvSpPr>
        <p:spPr>
          <a:xfrm>
            <a:off x="0" y="4038600"/>
            <a:ext cx="12192000" cy="1752600"/>
          </a:xfrm>
          <a:prstGeom prst="doubleWave">
            <a:avLst/>
          </a:prstGeom>
          <a:solidFill>
            <a:srgbClr val="D98E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Cloud Callout 597"/>
          <p:cNvSpPr/>
          <p:nvPr/>
        </p:nvSpPr>
        <p:spPr>
          <a:xfrm>
            <a:off x="8128000" y="0"/>
            <a:ext cx="3759200" cy="18288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shall I do, because I have no room where to bestow my fruits?</a:t>
            </a:r>
          </a:p>
        </p:txBody>
      </p:sp>
      <p:sp>
        <p:nvSpPr>
          <p:cNvPr id="600" name="TextBox 599"/>
          <p:cNvSpPr txBox="1"/>
          <p:nvPr/>
        </p:nvSpPr>
        <p:spPr>
          <a:xfrm>
            <a:off x="508000" y="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grpSp>
        <p:nvGrpSpPr>
          <p:cNvPr id="599" name="Group 598"/>
          <p:cNvGrpSpPr/>
          <p:nvPr/>
        </p:nvGrpSpPr>
        <p:grpSpPr>
          <a:xfrm>
            <a:off x="5449347" y="1261065"/>
            <a:ext cx="3314240" cy="5452287"/>
            <a:chOff x="4072072" y="146460"/>
            <a:chExt cx="3012041" cy="6101940"/>
          </a:xfrm>
        </p:grpSpPr>
        <p:sp>
          <p:nvSpPr>
            <p:cNvPr id="601" name="Oval 600"/>
            <p:cNvSpPr/>
            <p:nvPr/>
          </p:nvSpPr>
          <p:spPr>
            <a:xfrm>
              <a:off x="4572000" y="533400"/>
              <a:ext cx="1905000" cy="2971800"/>
            </a:xfrm>
            <a:prstGeom prst="ellipse">
              <a:avLst/>
            </a:prstGeom>
            <a:solidFill>
              <a:srgbClr val="AB6F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rot="3646842">
              <a:off x="5506161" y="5632913"/>
              <a:ext cx="689263" cy="541711"/>
            </a:xfrm>
            <a:prstGeom prst="ellipse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rot="6922285">
              <a:off x="4904939" y="5629475"/>
              <a:ext cx="689263" cy="541711"/>
            </a:xfrm>
            <a:prstGeom prst="ellipse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rot="3770880">
              <a:off x="5712701" y="5170269"/>
              <a:ext cx="772058" cy="5037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rot="2706969">
              <a:off x="6468626" y="3662978"/>
              <a:ext cx="689263" cy="54171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rot="6922285">
              <a:off x="3998296" y="3713077"/>
              <a:ext cx="689264" cy="54171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Flowchart: Manual Operation 606"/>
            <p:cNvSpPr/>
            <p:nvPr/>
          </p:nvSpPr>
          <p:spPr>
            <a:xfrm rot="9035457">
              <a:off x="5931761" y="2300312"/>
              <a:ext cx="821702" cy="1780420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Flowchart: Manual Operation 607"/>
            <p:cNvSpPr/>
            <p:nvPr/>
          </p:nvSpPr>
          <p:spPr>
            <a:xfrm rot="12441478">
              <a:off x="4334067" y="2271371"/>
              <a:ext cx="821702" cy="1835678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Flowchart: Manual Operation 608"/>
            <p:cNvSpPr/>
            <p:nvPr/>
          </p:nvSpPr>
          <p:spPr>
            <a:xfrm rot="10800000">
              <a:off x="4538532" y="2504835"/>
              <a:ext cx="1994280" cy="3347024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Hexagon 609"/>
            <p:cNvSpPr/>
            <p:nvPr/>
          </p:nvSpPr>
          <p:spPr>
            <a:xfrm>
              <a:off x="5305567" y="917224"/>
              <a:ext cx="460219" cy="347136"/>
            </a:xfrm>
            <a:prstGeom prst="hexagon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>
              <a:off x="5086071" y="1849982"/>
              <a:ext cx="846566" cy="133920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Flowchart: Manual Operation 611"/>
            <p:cNvSpPr/>
            <p:nvPr/>
          </p:nvSpPr>
          <p:spPr>
            <a:xfrm rot="11472743">
              <a:off x="4445977" y="2461740"/>
              <a:ext cx="1100268" cy="3553081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Flowchart: Manual Operation 612"/>
            <p:cNvSpPr/>
            <p:nvPr/>
          </p:nvSpPr>
          <p:spPr>
            <a:xfrm rot="10187976">
              <a:off x="5610864" y="2436483"/>
              <a:ext cx="1100268" cy="3497301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4" name="Group 156"/>
            <p:cNvGrpSpPr/>
            <p:nvPr/>
          </p:nvGrpSpPr>
          <p:grpSpPr>
            <a:xfrm rot="4899292">
              <a:off x="4543853" y="4022755"/>
              <a:ext cx="3267230" cy="609600"/>
              <a:chOff x="3352800" y="1905000"/>
              <a:chExt cx="5553231" cy="838200"/>
            </a:xfrm>
          </p:grpSpPr>
          <p:grpSp>
            <p:nvGrpSpPr>
              <p:cNvPr id="705" name="Group 222"/>
              <p:cNvGrpSpPr/>
              <p:nvPr/>
            </p:nvGrpSpPr>
            <p:grpSpPr>
              <a:xfrm>
                <a:off x="33528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723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32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37" name="Up Arrow Callout 736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Quad Arrow 737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3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35" name="Up Arrow Callout 734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Quad Arrow 735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34" name="Diamond 733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4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25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30" name="Up Arrow Callout 729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1" name="Quad Arrow 730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6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28" name="Up Arrow Callout 727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9" name="Quad Arrow 728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27" name="Diamond 726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06" name="Group 223"/>
              <p:cNvGrpSpPr/>
              <p:nvPr/>
            </p:nvGrpSpPr>
            <p:grpSpPr>
              <a:xfrm>
                <a:off x="60960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707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16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21" name="Up Arrow Callout 720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2" name="Quad Arrow 721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19" name="Up Arrow Callout 718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0" name="Quad Arrow 719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18" name="Diamond 717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8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09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14" name="Up Arrow Callout 713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Quad Arrow 714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0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12" name="Up Arrow Callout 711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Quad Arrow 712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11" name="Diamond 710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15" name="Group 191"/>
            <p:cNvGrpSpPr/>
            <p:nvPr/>
          </p:nvGrpSpPr>
          <p:grpSpPr>
            <a:xfrm rot="6068531">
              <a:off x="3324527" y="4023923"/>
              <a:ext cx="3267230" cy="609600"/>
              <a:chOff x="3352800" y="1905000"/>
              <a:chExt cx="5553231" cy="838200"/>
            </a:xfrm>
          </p:grpSpPr>
          <p:grpSp>
            <p:nvGrpSpPr>
              <p:cNvPr id="671" name="Group 222"/>
              <p:cNvGrpSpPr/>
              <p:nvPr/>
            </p:nvGrpSpPr>
            <p:grpSpPr>
              <a:xfrm>
                <a:off x="33528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689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698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03" name="Up Arrow Callout 702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Quad Arrow 703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9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01" name="Up Arrow Callout 700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Quad Arrow 701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00" name="Diamond 699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0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691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696" name="Up Arrow Callout 695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7" name="Quad Arrow 696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2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694" name="Up Arrow Callout 693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5" name="Quad Arrow 694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93" name="Diamond 692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2" name="Group 223"/>
              <p:cNvGrpSpPr/>
              <p:nvPr/>
            </p:nvGrpSpPr>
            <p:grpSpPr>
              <a:xfrm>
                <a:off x="60960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673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682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687" name="Up Arrow Callout 686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8" name="Quad Arrow 687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685" name="Up Arrow Callout 684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6" name="Quad Arrow 685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84" name="Diamond 683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4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675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680" name="Up Arrow Callout 679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Quad Arrow 680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6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678" name="Up Arrow Callout 677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Quad Arrow 678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77" name="Diamond 676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16" name="Oval 615"/>
            <p:cNvSpPr/>
            <p:nvPr/>
          </p:nvSpPr>
          <p:spPr>
            <a:xfrm>
              <a:off x="4691943" y="685800"/>
              <a:ext cx="1687468" cy="21985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7" name="Group 317"/>
            <p:cNvGrpSpPr/>
            <p:nvPr/>
          </p:nvGrpSpPr>
          <p:grpSpPr>
            <a:xfrm>
              <a:off x="4648201" y="533401"/>
              <a:ext cx="1752600" cy="1143000"/>
              <a:chOff x="2563701" y="829952"/>
              <a:chExt cx="1675687" cy="1200349"/>
            </a:xfrm>
          </p:grpSpPr>
          <p:sp>
            <p:nvSpPr>
              <p:cNvPr id="665" name="Wave 664"/>
              <p:cNvSpPr/>
              <p:nvPr/>
            </p:nvSpPr>
            <p:spPr>
              <a:xfrm rot="21194305">
                <a:off x="2563701" y="1039701"/>
                <a:ext cx="990600" cy="990600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AB6F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Wave 665"/>
              <p:cNvSpPr/>
              <p:nvPr/>
            </p:nvSpPr>
            <p:spPr>
              <a:xfrm rot="2315749">
                <a:off x="3248788" y="1038988"/>
                <a:ext cx="990600" cy="990600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AB6F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7" name="Group 316"/>
              <p:cNvGrpSpPr/>
              <p:nvPr/>
            </p:nvGrpSpPr>
            <p:grpSpPr>
              <a:xfrm>
                <a:off x="2593540" y="829952"/>
                <a:ext cx="1524000" cy="1080412"/>
                <a:chOff x="2593540" y="829952"/>
                <a:chExt cx="1524000" cy="1080412"/>
              </a:xfrm>
            </p:grpSpPr>
            <p:sp>
              <p:nvSpPr>
                <p:cNvPr id="668" name="Wave 667"/>
                <p:cNvSpPr/>
                <p:nvPr/>
              </p:nvSpPr>
              <p:spPr>
                <a:xfrm rot="1428102">
                  <a:off x="2900963" y="919764"/>
                  <a:ext cx="990600" cy="990600"/>
                </a:xfrm>
                <a:prstGeom prst="wave">
                  <a:avLst>
                    <a:gd name="adj1" fmla="val 20000"/>
                    <a:gd name="adj2" fmla="val -10000"/>
                  </a:avLst>
                </a:prstGeom>
                <a:solidFill>
                  <a:srgbClr val="AB6F1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Oval 668"/>
                <p:cNvSpPr/>
                <p:nvPr/>
              </p:nvSpPr>
              <p:spPr>
                <a:xfrm rot="16898669">
                  <a:off x="2886736" y="536756"/>
                  <a:ext cx="937607" cy="1524000"/>
                </a:xfrm>
                <a:prstGeom prst="ellipse">
                  <a:avLst/>
                </a:prstGeom>
                <a:solidFill>
                  <a:srgbClr val="AB6F1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Oval 669"/>
                <p:cNvSpPr/>
                <p:nvPr/>
              </p:nvSpPr>
              <p:spPr>
                <a:xfrm rot="16898669">
                  <a:off x="2950687" y="826723"/>
                  <a:ext cx="686090" cy="1286039"/>
                </a:xfrm>
                <a:prstGeom prst="ellipse">
                  <a:avLst/>
                </a:prstGeom>
                <a:solidFill>
                  <a:srgbClr val="AB6F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18" name="Group 359"/>
            <p:cNvGrpSpPr/>
            <p:nvPr/>
          </p:nvGrpSpPr>
          <p:grpSpPr>
            <a:xfrm>
              <a:off x="4613231" y="146460"/>
              <a:ext cx="2269772" cy="2262676"/>
              <a:chOff x="2067092" y="322685"/>
              <a:chExt cx="2269772" cy="2477378"/>
            </a:xfrm>
          </p:grpSpPr>
          <p:grpSp>
            <p:nvGrpSpPr>
              <p:cNvPr id="619" name="Group 323"/>
              <p:cNvGrpSpPr/>
              <p:nvPr/>
            </p:nvGrpSpPr>
            <p:grpSpPr>
              <a:xfrm>
                <a:off x="2093244" y="322685"/>
                <a:ext cx="2243620" cy="2477378"/>
                <a:chOff x="2093244" y="322685"/>
                <a:chExt cx="2243620" cy="2477378"/>
              </a:xfrm>
            </p:grpSpPr>
            <p:grpSp>
              <p:nvGrpSpPr>
                <p:cNvPr id="655" name="Group 318"/>
                <p:cNvGrpSpPr/>
                <p:nvPr/>
              </p:nvGrpSpPr>
              <p:grpSpPr>
                <a:xfrm rot="11347032">
                  <a:off x="2152473" y="322685"/>
                  <a:ext cx="2184391" cy="1735901"/>
                  <a:chOff x="2411281" y="1853771"/>
                  <a:chExt cx="1981200" cy="2114168"/>
                </a:xfrm>
              </p:grpSpPr>
              <p:sp>
                <p:nvSpPr>
                  <p:cNvPr id="661" name="Pie 660"/>
                  <p:cNvSpPr/>
                  <p:nvPr/>
                </p:nvSpPr>
                <p:spPr>
                  <a:xfrm rot="18695073">
                    <a:off x="2366866" y="1898186"/>
                    <a:ext cx="2070030" cy="1981200"/>
                  </a:xfrm>
                  <a:prstGeom prst="pie">
                    <a:avLst>
                      <a:gd name="adj1" fmla="val 777214"/>
                      <a:gd name="adj2" fmla="val 1620000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62" name="Group 5"/>
                  <p:cNvGrpSpPr/>
                  <p:nvPr/>
                </p:nvGrpSpPr>
                <p:grpSpPr>
                  <a:xfrm>
                    <a:off x="2743200" y="2438399"/>
                    <a:ext cx="1630473" cy="1529540"/>
                    <a:chOff x="2740939" y="2438400"/>
                    <a:chExt cx="1630473" cy="1529540"/>
                  </a:xfrm>
                </p:grpSpPr>
                <p:sp>
                  <p:nvSpPr>
                    <p:cNvPr id="663" name="Moon 3"/>
                    <p:cNvSpPr/>
                    <p:nvPr/>
                  </p:nvSpPr>
                  <p:spPr>
                    <a:xfrm rot="16200000">
                      <a:off x="2879128" y="2475656"/>
                      <a:ext cx="1354095" cy="1630473"/>
                    </a:xfrm>
                    <a:prstGeom prst="moon">
                      <a:avLst>
                        <a:gd name="adj" fmla="val 67712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Moon 663"/>
                    <p:cNvSpPr/>
                    <p:nvPr/>
                  </p:nvSpPr>
                  <p:spPr>
                    <a:xfrm rot="16200000">
                      <a:off x="3009901" y="2171700"/>
                      <a:ext cx="1066800" cy="1600199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153"/>
                <p:cNvGrpSpPr/>
                <p:nvPr/>
              </p:nvGrpSpPr>
              <p:grpSpPr>
                <a:xfrm rot="166774">
                  <a:off x="2093244" y="1270011"/>
                  <a:ext cx="2132748" cy="1530052"/>
                  <a:chOff x="7239000" y="1219199"/>
                  <a:chExt cx="2132748" cy="1530052"/>
                </a:xfrm>
                <a:solidFill>
                  <a:schemeClr val="accent2">
                    <a:lumMod val="75000"/>
                  </a:schemeClr>
                </a:solidFill>
              </p:grpSpPr>
              <p:sp>
                <p:nvSpPr>
                  <p:cNvPr id="657" name="Rounded Rectangle 656"/>
                  <p:cNvSpPr/>
                  <p:nvPr/>
                </p:nvSpPr>
                <p:spPr>
                  <a:xfrm>
                    <a:off x="7239000" y="1219199"/>
                    <a:ext cx="1672045" cy="339808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Wave 657"/>
                  <p:cNvSpPr/>
                  <p:nvPr/>
                </p:nvSpPr>
                <p:spPr>
                  <a:xfrm rot="16200000">
                    <a:off x="8195911" y="1938689"/>
                    <a:ext cx="1164182" cy="334804"/>
                  </a:xfrm>
                  <a:prstGeom prst="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9" name="Wave 658"/>
                  <p:cNvSpPr/>
                  <p:nvPr/>
                </p:nvSpPr>
                <p:spPr>
                  <a:xfrm rot="15242885">
                    <a:off x="8512409" y="1889912"/>
                    <a:ext cx="1263180" cy="455498"/>
                  </a:xfrm>
                  <a:prstGeom prst="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0" name="Rounded Rectangle 659"/>
                  <p:cNvSpPr/>
                  <p:nvPr/>
                </p:nvSpPr>
                <p:spPr>
                  <a:xfrm>
                    <a:off x="8689097" y="1219200"/>
                    <a:ext cx="454903" cy="36380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0" name="Group 324"/>
              <p:cNvGrpSpPr/>
              <p:nvPr/>
            </p:nvGrpSpPr>
            <p:grpSpPr>
              <a:xfrm rot="10955680">
                <a:off x="2067092" y="1221202"/>
                <a:ext cx="2008878" cy="399738"/>
                <a:chOff x="3352800" y="1905000"/>
                <a:chExt cx="5553229" cy="838200"/>
              </a:xfrm>
            </p:grpSpPr>
            <p:grpSp>
              <p:nvGrpSpPr>
                <p:cNvPr id="621" name="Group 222"/>
                <p:cNvGrpSpPr/>
                <p:nvPr/>
              </p:nvGrpSpPr>
              <p:grpSpPr>
                <a:xfrm>
                  <a:off x="3352800" y="1905000"/>
                  <a:ext cx="2810031" cy="838200"/>
                  <a:chOff x="4809969" y="2971800"/>
                  <a:chExt cx="5781831" cy="1638300"/>
                </a:xfrm>
              </p:grpSpPr>
              <p:grpSp>
                <p:nvGrpSpPr>
                  <p:cNvPr id="639" name="Group 213"/>
                  <p:cNvGrpSpPr/>
                  <p:nvPr/>
                </p:nvGrpSpPr>
                <p:grpSpPr>
                  <a:xfrm rot="5400000">
                    <a:off x="5457669" y="2362200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648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53" name="Up Arrow Callout 652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4" name="Quad Arrow 653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9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51" name="Up Arrow Callout 650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2" name="Quad Arrow 651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50" name="Diamond 649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0" name="Group 214"/>
                  <p:cNvGrpSpPr/>
                  <p:nvPr/>
                </p:nvGrpSpPr>
                <p:grpSpPr>
                  <a:xfrm rot="5400000">
                    <a:off x="8343900" y="2324100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641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46" name="Up Arrow Callout 645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" name="Quad Arrow 646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2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44" name="Up Arrow Callout 643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" name="Quad Arrow 644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43" name="Diamond 642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223"/>
                <p:cNvGrpSpPr/>
                <p:nvPr/>
              </p:nvGrpSpPr>
              <p:grpSpPr>
                <a:xfrm>
                  <a:off x="6095999" y="1905000"/>
                  <a:ext cx="2810030" cy="838200"/>
                  <a:chOff x="4809966" y="2971801"/>
                  <a:chExt cx="5781830" cy="1638301"/>
                </a:xfrm>
              </p:grpSpPr>
              <p:grpSp>
                <p:nvGrpSpPr>
                  <p:cNvPr id="623" name="Group 213"/>
                  <p:cNvGrpSpPr/>
                  <p:nvPr/>
                </p:nvGrpSpPr>
                <p:grpSpPr>
                  <a:xfrm rot="5400000">
                    <a:off x="5457666" y="2362202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632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37" name="Up Arrow Callout 636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8" name="Quad Arrow 637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3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35" name="Up Arrow Callout 634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6" name="Quad Arrow 635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34" name="Diamond 633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4" name="Group 214"/>
                  <p:cNvGrpSpPr/>
                  <p:nvPr/>
                </p:nvGrpSpPr>
                <p:grpSpPr>
                  <a:xfrm rot="5400000">
                    <a:off x="8343896" y="2324101"/>
                    <a:ext cx="1600200" cy="2895600"/>
                    <a:chOff x="5457669" y="2362205"/>
                    <a:chExt cx="1600200" cy="2895600"/>
                  </a:xfrm>
                </p:grpSpPr>
                <p:grpSp>
                  <p:nvGrpSpPr>
                    <p:cNvPr id="625" name="Group 208"/>
                    <p:cNvGrpSpPr/>
                    <p:nvPr/>
                  </p:nvGrpSpPr>
                  <p:grpSpPr>
                    <a:xfrm>
                      <a:off x="5486400" y="2362205"/>
                      <a:ext cx="1524000" cy="1447800"/>
                      <a:chOff x="5486400" y="2362205"/>
                      <a:chExt cx="1524000" cy="1447800"/>
                    </a:xfrm>
                  </p:grpSpPr>
                  <p:sp>
                    <p:nvSpPr>
                      <p:cNvPr id="630" name="Up Arrow Callout 629"/>
                      <p:cNvSpPr/>
                      <p:nvPr/>
                    </p:nvSpPr>
                    <p:spPr>
                      <a:xfrm>
                        <a:off x="5486400" y="2362205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31" name="Quad Arrow 630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26" name="Group 209"/>
                    <p:cNvGrpSpPr/>
                    <p:nvPr/>
                  </p:nvGrpSpPr>
                  <p:grpSpPr>
                    <a:xfrm rot="10800000">
                      <a:off x="5486400" y="3810005"/>
                      <a:ext cx="1524000" cy="1447800"/>
                      <a:chOff x="5486400" y="2362195"/>
                      <a:chExt cx="1524000" cy="1447800"/>
                    </a:xfrm>
                  </p:grpSpPr>
                  <p:sp>
                    <p:nvSpPr>
                      <p:cNvPr id="628" name="Up Arrow Callout 627"/>
                      <p:cNvSpPr/>
                      <p:nvPr/>
                    </p:nvSpPr>
                    <p:spPr>
                      <a:xfrm>
                        <a:off x="5486400" y="2362195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9" name="Quad Arrow 628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27" name="Diamond 626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594"/>
          <p:cNvSpPr/>
          <p:nvPr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rgbClr val="ECD2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uble Wave 2"/>
          <p:cNvSpPr/>
          <p:nvPr/>
        </p:nvSpPr>
        <p:spPr>
          <a:xfrm>
            <a:off x="0" y="2133600"/>
            <a:ext cx="12192000" cy="1752600"/>
          </a:xfrm>
          <a:prstGeom prst="doubleWav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07"/>
          <p:cNvGrpSpPr/>
          <p:nvPr/>
        </p:nvGrpSpPr>
        <p:grpSpPr>
          <a:xfrm>
            <a:off x="4775201" y="990601"/>
            <a:ext cx="1555148" cy="2497389"/>
            <a:chOff x="7610042" y="1124339"/>
            <a:chExt cx="2183077" cy="4674359"/>
          </a:xfrm>
        </p:grpSpPr>
        <p:grpSp>
          <p:nvGrpSpPr>
            <p:cNvPr id="7" name="Group 58"/>
            <p:cNvGrpSpPr/>
            <p:nvPr/>
          </p:nvGrpSpPr>
          <p:grpSpPr>
            <a:xfrm rot="19650881">
              <a:off x="7610042" y="1912498"/>
              <a:ext cx="560711" cy="1828800"/>
              <a:chOff x="6765584" y="990600"/>
              <a:chExt cx="1083016" cy="3532339"/>
            </a:xfrm>
          </p:grpSpPr>
          <p:sp>
            <p:nvSpPr>
              <p:cNvPr id="57" name="Moon 56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Moon 57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Moon 58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Moon 59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Moon 60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Moon 7"/>
            <p:cNvSpPr/>
            <p:nvPr/>
          </p:nvSpPr>
          <p:spPr>
            <a:xfrm flipH="1">
              <a:off x="8153400" y="2667000"/>
              <a:ext cx="533400" cy="3124200"/>
            </a:xfrm>
            <a:prstGeom prst="moon">
              <a:avLst>
                <a:gd name="adj" fmla="val 875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59"/>
            <p:cNvGrpSpPr/>
            <p:nvPr/>
          </p:nvGrpSpPr>
          <p:grpSpPr>
            <a:xfrm rot="19650881">
              <a:off x="7610043" y="2598297"/>
              <a:ext cx="560711" cy="1828800"/>
              <a:chOff x="6765584" y="990600"/>
              <a:chExt cx="1083016" cy="3532339"/>
            </a:xfrm>
          </p:grpSpPr>
          <p:sp>
            <p:nvSpPr>
              <p:cNvPr id="52" name="Moon 51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Moon 52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Moon 53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Moon 54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Moon 55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 rot="19650881">
              <a:off x="7610042" y="3360298"/>
              <a:ext cx="560711" cy="1828800"/>
              <a:chOff x="6765584" y="990600"/>
              <a:chExt cx="1083016" cy="3532339"/>
            </a:xfrm>
          </p:grpSpPr>
          <p:sp>
            <p:nvSpPr>
              <p:cNvPr id="47" name="Moon 46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Moon 47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Moon 48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Moon 49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Moon 50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71"/>
            <p:cNvGrpSpPr/>
            <p:nvPr/>
          </p:nvGrpSpPr>
          <p:grpSpPr>
            <a:xfrm rot="928600">
              <a:off x="8349452" y="1870455"/>
              <a:ext cx="560711" cy="1828800"/>
              <a:chOff x="6765584" y="990600"/>
              <a:chExt cx="1083016" cy="3532339"/>
            </a:xfrm>
          </p:grpSpPr>
          <p:sp>
            <p:nvSpPr>
              <p:cNvPr id="42" name="Moon 41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Moon 42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Moon 43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Moon 44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Moon 45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77"/>
            <p:cNvGrpSpPr/>
            <p:nvPr/>
          </p:nvGrpSpPr>
          <p:grpSpPr>
            <a:xfrm rot="2972959">
              <a:off x="8598363" y="2330596"/>
              <a:ext cx="560711" cy="1828800"/>
              <a:chOff x="6765584" y="990600"/>
              <a:chExt cx="1083016" cy="3532339"/>
            </a:xfrm>
          </p:grpSpPr>
          <p:sp>
            <p:nvSpPr>
              <p:cNvPr id="37" name="Moon 36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Moon 37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oon 39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Moon 40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83"/>
            <p:cNvGrpSpPr/>
            <p:nvPr/>
          </p:nvGrpSpPr>
          <p:grpSpPr>
            <a:xfrm rot="21057775">
              <a:off x="7936516" y="1124339"/>
              <a:ext cx="560711" cy="2493875"/>
              <a:chOff x="6765584" y="990600"/>
              <a:chExt cx="1083016" cy="3532339"/>
            </a:xfrm>
          </p:grpSpPr>
          <p:sp>
            <p:nvSpPr>
              <p:cNvPr id="32" name="Moon 31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Moon 32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Moon 33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Moon 34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Moon 35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89"/>
            <p:cNvGrpSpPr/>
            <p:nvPr/>
          </p:nvGrpSpPr>
          <p:grpSpPr>
            <a:xfrm rot="1547556">
              <a:off x="8354077" y="3318090"/>
              <a:ext cx="560711" cy="1828800"/>
              <a:chOff x="6765584" y="990600"/>
              <a:chExt cx="1083016" cy="3532339"/>
            </a:xfrm>
          </p:grpSpPr>
          <p:sp>
            <p:nvSpPr>
              <p:cNvPr id="27" name="Moon 26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Moon 27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Moon 28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Moon 29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Moon 30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95"/>
            <p:cNvGrpSpPr/>
            <p:nvPr/>
          </p:nvGrpSpPr>
          <p:grpSpPr>
            <a:xfrm rot="19650881">
              <a:off x="7610042" y="3969898"/>
              <a:ext cx="560711" cy="1828800"/>
              <a:chOff x="6765584" y="990600"/>
              <a:chExt cx="1083016" cy="3532339"/>
            </a:xfrm>
          </p:grpSpPr>
          <p:sp>
            <p:nvSpPr>
              <p:cNvPr id="22" name="Moon 21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Moon 22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Moon 23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Moon 24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Moon 25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01"/>
            <p:cNvGrpSpPr/>
            <p:nvPr/>
          </p:nvGrpSpPr>
          <p:grpSpPr>
            <a:xfrm rot="1949119" flipH="1">
              <a:off x="8372043" y="3969897"/>
              <a:ext cx="560711" cy="1828800"/>
              <a:chOff x="6765584" y="990600"/>
              <a:chExt cx="1083016" cy="3532339"/>
            </a:xfrm>
          </p:grpSpPr>
          <p:sp>
            <p:nvSpPr>
              <p:cNvPr id="17" name="Moon 16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Moon 17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Moon 18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Moon 19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Moon 20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107"/>
          <p:cNvGrpSpPr/>
          <p:nvPr/>
        </p:nvGrpSpPr>
        <p:grpSpPr>
          <a:xfrm>
            <a:off x="6202281" y="990601"/>
            <a:ext cx="1555148" cy="2497389"/>
            <a:chOff x="7610042" y="1124339"/>
            <a:chExt cx="2183077" cy="4674359"/>
          </a:xfrm>
        </p:grpSpPr>
        <p:grpSp>
          <p:nvGrpSpPr>
            <p:cNvPr id="63" name="Group 58"/>
            <p:cNvGrpSpPr/>
            <p:nvPr/>
          </p:nvGrpSpPr>
          <p:grpSpPr>
            <a:xfrm rot="19650881">
              <a:off x="7610042" y="1912498"/>
              <a:ext cx="560711" cy="1828800"/>
              <a:chOff x="6765584" y="990600"/>
              <a:chExt cx="1083016" cy="3532339"/>
            </a:xfrm>
          </p:grpSpPr>
          <p:sp>
            <p:nvSpPr>
              <p:cNvPr id="113" name="Moon 112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Moon 113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Moon 114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Moon 115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Moon 116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Moon 63"/>
            <p:cNvSpPr/>
            <p:nvPr/>
          </p:nvSpPr>
          <p:spPr>
            <a:xfrm flipH="1">
              <a:off x="8153400" y="2667000"/>
              <a:ext cx="533400" cy="3124200"/>
            </a:xfrm>
            <a:prstGeom prst="moon">
              <a:avLst>
                <a:gd name="adj" fmla="val 875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59"/>
            <p:cNvGrpSpPr/>
            <p:nvPr/>
          </p:nvGrpSpPr>
          <p:grpSpPr>
            <a:xfrm rot="19650881">
              <a:off x="7610043" y="2598297"/>
              <a:ext cx="560711" cy="1828800"/>
              <a:chOff x="6765584" y="990600"/>
              <a:chExt cx="1083016" cy="3532339"/>
            </a:xfrm>
          </p:grpSpPr>
          <p:sp>
            <p:nvSpPr>
              <p:cNvPr id="108" name="Moon 107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Moon 108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Moon 109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Moon 110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Moon 111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rot="19650881">
              <a:off x="7610042" y="3360298"/>
              <a:ext cx="560711" cy="1828800"/>
              <a:chOff x="6765584" y="990600"/>
              <a:chExt cx="1083016" cy="3532339"/>
            </a:xfrm>
          </p:grpSpPr>
          <p:sp>
            <p:nvSpPr>
              <p:cNvPr id="103" name="Moon 102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Moon 103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Moon 104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Moon 105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Moon 106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71"/>
            <p:cNvGrpSpPr/>
            <p:nvPr/>
          </p:nvGrpSpPr>
          <p:grpSpPr>
            <a:xfrm rot="928600">
              <a:off x="8349452" y="1870455"/>
              <a:ext cx="560711" cy="1828800"/>
              <a:chOff x="6765584" y="990600"/>
              <a:chExt cx="1083016" cy="3532339"/>
            </a:xfrm>
          </p:grpSpPr>
          <p:sp>
            <p:nvSpPr>
              <p:cNvPr id="98" name="Moon 97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Moon 98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Moon 99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Moon 100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Moon 101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77"/>
            <p:cNvGrpSpPr/>
            <p:nvPr/>
          </p:nvGrpSpPr>
          <p:grpSpPr>
            <a:xfrm rot="2972959">
              <a:off x="8598363" y="2330596"/>
              <a:ext cx="560711" cy="1828800"/>
              <a:chOff x="6765584" y="990600"/>
              <a:chExt cx="1083016" cy="3532339"/>
            </a:xfrm>
          </p:grpSpPr>
          <p:sp>
            <p:nvSpPr>
              <p:cNvPr id="93" name="Moon 92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Moon 93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Moon 94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Moon 95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Moon 96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83"/>
            <p:cNvGrpSpPr/>
            <p:nvPr/>
          </p:nvGrpSpPr>
          <p:grpSpPr>
            <a:xfrm rot="21057775">
              <a:off x="7936516" y="1124339"/>
              <a:ext cx="560711" cy="2493875"/>
              <a:chOff x="6765584" y="990600"/>
              <a:chExt cx="1083016" cy="3532339"/>
            </a:xfrm>
          </p:grpSpPr>
          <p:sp>
            <p:nvSpPr>
              <p:cNvPr id="88" name="Moon 87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Moon 88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Moon 89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Moon 90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Moon 91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89"/>
            <p:cNvGrpSpPr/>
            <p:nvPr/>
          </p:nvGrpSpPr>
          <p:grpSpPr>
            <a:xfrm rot="1547556">
              <a:off x="8354077" y="3318090"/>
              <a:ext cx="560711" cy="1828800"/>
              <a:chOff x="6765584" y="990600"/>
              <a:chExt cx="1083016" cy="3532339"/>
            </a:xfrm>
          </p:grpSpPr>
          <p:sp>
            <p:nvSpPr>
              <p:cNvPr id="83" name="Moon 82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Moon 83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Moon 84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Moon 85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Moon 86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95"/>
            <p:cNvGrpSpPr/>
            <p:nvPr/>
          </p:nvGrpSpPr>
          <p:grpSpPr>
            <a:xfrm rot="19650881">
              <a:off x="7610042" y="3969898"/>
              <a:ext cx="560711" cy="1828800"/>
              <a:chOff x="6765584" y="990600"/>
              <a:chExt cx="1083016" cy="3532339"/>
            </a:xfrm>
          </p:grpSpPr>
          <p:sp>
            <p:nvSpPr>
              <p:cNvPr id="78" name="Moon 77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Moon 78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Moon 79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Moon 80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Moon 81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101"/>
            <p:cNvGrpSpPr/>
            <p:nvPr/>
          </p:nvGrpSpPr>
          <p:grpSpPr>
            <a:xfrm rot="1949119" flipH="1">
              <a:off x="8372043" y="3969897"/>
              <a:ext cx="560711" cy="1828800"/>
              <a:chOff x="6765584" y="990600"/>
              <a:chExt cx="1083016" cy="3532339"/>
            </a:xfrm>
          </p:grpSpPr>
          <p:sp>
            <p:nvSpPr>
              <p:cNvPr id="73" name="Moon 72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Moon 73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Moon 74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Moon 75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Moon 76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8" name="Group 107"/>
          <p:cNvGrpSpPr/>
          <p:nvPr/>
        </p:nvGrpSpPr>
        <p:grpSpPr>
          <a:xfrm>
            <a:off x="7765271" y="1092535"/>
            <a:ext cx="1555148" cy="2497389"/>
            <a:chOff x="7610042" y="1124339"/>
            <a:chExt cx="2183077" cy="4674359"/>
          </a:xfrm>
        </p:grpSpPr>
        <p:grpSp>
          <p:nvGrpSpPr>
            <p:cNvPr id="119" name="Group 58"/>
            <p:cNvGrpSpPr/>
            <p:nvPr/>
          </p:nvGrpSpPr>
          <p:grpSpPr>
            <a:xfrm rot="19650881">
              <a:off x="7610042" y="1912498"/>
              <a:ext cx="560711" cy="1828800"/>
              <a:chOff x="6765584" y="990600"/>
              <a:chExt cx="1083016" cy="3532339"/>
            </a:xfrm>
          </p:grpSpPr>
          <p:sp>
            <p:nvSpPr>
              <p:cNvPr id="169" name="Moon 168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Moon 169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Moon 170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Moon 171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Moon 172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Moon 119"/>
            <p:cNvSpPr/>
            <p:nvPr/>
          </p:nvSpPr>
          <p:spPr>
            <a:xfrm flipH="1">
              <a:off x="8153400" y="2667000"/>
              <a:ext cx="533400" cy="3124200"/>
            </a:xfrm>
            <a:prstGeom prst="moon">
              <a:avLst>
                <a:gd name="adj" fmla="val 875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59"/>
            <p:cNvGrpSpPr/>
            <p:nvPr/>
          </p:nvGrpSpPr>
          <p:grpSpPr>
            <a:xfrm rot="19650881">
              <a:off x="7610043" y="2598297"/>
              <a:ext cx="560711" cy="1828800"/>
              <a:chOff x="6765584" y="990600"/>
              <a:chExt cx="1083016" cy="3532339"/>
            </a:xfrm>
          </p:grpSpPr>
          <p:sp>
            <p:nvSpPr>
              <p:cNvPr id="164" name="Moon 163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Moon 164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Moon 165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Moon 166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Moon 167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65"/>
            <p:cNvGrpSpPr/>
            <p:nvPr/>
          </p:nvGrpSpPr>
          <p:grpSpPr>
            <a:xfrm rot="19650881">
              <a:off x="7610042" y="3360298"/>
              <a:ext cx="560711" cy="1828800"/>
              <a:chOff x="6765584" y="990600"/>
              <a:chExt cx="1083016" cy="3532339"/>
            </a:xfrm>
          </p:grpSpPr>
          <p:sp>
            <p:nvSpPr>
              <p:cNvPr id="159" name="Moon 158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Moon 159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Moon 160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Moon 161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Moon 162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71"/>
            <p:cNvGrpSpPr/>
            <p:nvPr/>
          </p:nvGrpSpPr>
          <p:grpSpPr>
            <a:xfrm rot="928600">
              <a:off x="8349452" y="1870455"/>
              <a:ext cx="560711" cy="1828800"/>
              <a:chOff x="6765584" y="990600"/>
              <a:chExt cx="1083016" cy="3532339"/>
            </a:xfrm>
          </p:grpSpPr>
          <p:sp>
            <p:nvSpPr>
              <p:cNvPr id="154" name="Moon 153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Moon 154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Moon 155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Moon 156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Moon 157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77"/>
            <p:cNvGrpSpPr/>
            <p:nvPr/>
          </p:nvGrpSpPr>
          <p:grpSpPr>
            <a:xfrm rot="2972959">
              <a:off x="8598363" y="2330596"/>
              <a:ext cx="560711" cy="1828800"/>
              <a:chOff x="6765584" y="990600"/>
              <a:chExt cx="1083016" cy="3532339"/>
            </a:xfrm>
          </p:grpSpPr>
          <p:sp>
            <p:nvSpPr>
              <p:cNvPr id="149" name="Moon 148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Moon 149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Moon 150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Moon 151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Moon 152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83"/>
            <p:cNvGrpSpPr/>
            <p:nvPr/>
          </p:nvGrpSpPr>
          <p:grpSpPr>
            <a:xfrm rot="21057775">
              <a:off x="7936516" y="1124339"/>
              <a:ext cx="560711" cy="2493875"/>
              <a:chOff x="6765584" y="990600"/>
              <a:chExt cx="1083016" cy="3532339"/>
            </a:xfrm>
          </p:grpSpPr>
          <p:sp>
            <p:nvSpPr>
              <p:cNvPr id="144" name="Moon 143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Moon 144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Moon 145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Moon 146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Moon 147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89"/>
            <p:cNvGrpSpPr/>
            <p:nvPr/>
          </p:nvGrpSpPr>
          <p:grpSpPr>
            <a:xfrm rot="1547556">
              <a:off x="8354077" y="3318090"/>
              <a:ext cx="560711" cy="1828800"/>
              <a:chOff x="6765584" y="990600"/>
              <a:chExt cx="1083016" cy="3532339"/>
            </a:xfrm>
          </p:grpSpPr>
          <p:sp>
            <p:nvSpPr>
              <p:cNvPr id="139" name="Moon 138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Moon 139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Moon 140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Moon 141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Moon 142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95"/>
            <p:cNvGrpSpPr/>
            <p:nvPr/>
          </p:nvGrpSpPr>
          <p:grpSpPr>
            <a:xfrm rot="19650881">
              <a:off x="7610042" y="3969898"/>
              <a:ext cx="560711" cy="1828800"/>
              <a:chOff x="6765584" y="990600"/>
              <a:chExt cx="1083016" cy="3532339"/>
            </a:xfrm>
          </p:grpSpPr>
          <p:sp>
            <p:nvSpPr>
              <p:cNvPr id="134" name="Moon 133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Moon 134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Moon 135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Moon 136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Moon 137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01"/>
            <p:cNvGrpSpPr/>
            <p:nvPr/>
          </p:nvGrpSpPr>
          <p:grpSpPr>
            <a:xfrm rot="1949119" flipH="1">
              <a:off x="8372043" y="3969897"/>
              <a:ext cx="560711" cy="1828800"/>
              <a:chOff x="6765584" y="990600"/>
              <a:chExt cx="1083016" cy="3532339"/>
            </a:xfrm>
          </p:grpSpPr>
          <p:sp>
            <p:nvSpPr>
              <p:cNvPr id="129" name="Moon 128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Moon 129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Moon 130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Moon 131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Moon 132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4" name="Group 107"/>
          <p:cNvGrpSpPr/>
          <p:nvPr/>
        </p:nvGrpSpPr>
        <p:grpSpPr>
          <a:xfrm>
            <a:off x="9600089" y="1092535"/>
            <a:ext cx="1555148" cy="2497389"/>
            <a:chOff x="7610042" y="1124339"/>
            <a:chExt cx="2183077" cy="4674359"/>
          </a:xfrm>
        </p:grpSpPr>
        <p:grpSp>
          <p:nvGrpSpPr>
            <p:cNvPr id="175" name="Group 58"/>
            <p:cNvGrpSpPr/>
            <p:nvPr/>
          </p:nvGrpSpPr>
          <p:grpSpPr>
            <a:xfrm rot="19650881">
              <a:off x="7610042" y="1912498"/>
              <a:ext cx="560711" cy="1828800"/>
              <a:chOff x="6765584" y="990600"/>
              <a:chExt cx="1083016" cy="3532339"/>
            </a:xfrm>
          </p:grpSpPr>
          <p:sp>
            <p:nvSpPr>
              <p:cNvPr id="225" name="Moon 224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Moon 225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Moon 226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Moon 227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Moon 228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6" name="Moon 175"/>
            <p:cNvSpPr/>
            <p:nvPr/>
          </p:nvSpPr>
          <p:spPr>
            <a:xfrm flipH="1">
              <a:off x="8153400" y="2667000"/>
              <a:ext cx="533400" cy="3124200"/>
            </a:xfrm>
            <a:prstGeom prst="moon">
              <a:avLst>
                <a:gd name="adj" fmla="val 875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59"/>
            <p:cNvGrpSpPr/>
            <p:nvPr/>
          </p:nvGrpSpPr>
          <p:grpSpPr>
            <a:xfrm rot="19650881">
              <a:off x="7610043" y="2598297"/>
              <a:ext cx="560711" cy="1828800"/>
              <a:chOff x="6765584" y="990600"/>
              <a:chExt cx="1083016" cy="3532339"/>
            </a:xfrm>
          </p:grpSpPr>
          <p:sp>
            <p:nvSpPr>
              <p:cNvPr id="220" name="Moon 219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Moon 220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Moon 221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Moon 222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Moon 223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65"/>
            <p:cNvGrpSpPr/>
            <p:nvPr/>
          </p:nvGrpSpPr>
          <p:grpSpPr>
            <a:xfrm rot="19650881">
              <a:off x="7610042" y="3360298"/>
              <a:ext cx="560711" cy="1828800"/>
              <a:chOff x="6765584" y="990600"/>
              <a:chExt cx="1083016" cy="3532339"/>
            </a:xfrm>
          </p:grpSpPr>
          <p:sp>
            <p:nvSpPr>
              <p:cNvPr id="215" name="Moon 214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Moon 215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Moon 216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Moon 217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Moon 218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71"/>
            <p:cNvGrpSpPr/>
            <p:nvPr/>
          </p:nvGrpSpPr>
          <p:grpSpPr>
            <a:xfrm rot="928600">
              <a:off x="8349452" y="1870455"/>
              <a:ext cx="560711" cy="1828800"/>
              <a:chOff x="6765584" y="990600"/>
              <a:chExt cx="1083016" cy="3532339"/>
            </a:xfrm>
          </p:grpSpPr>
          <p:sp>
            <p:nvSpPr>
              <p:cNvPr id="210" name="Moon 209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Moon 210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Moon 211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Moon 212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Moon 213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77"/>
            <p:cNvGrpSpPr/>
            <p:nvPr/>
          </p:nvGrpSpPr>
          <p:grpSpPr>
            <a:xfrm rot="2972959">
              <a:off x="8598363" y="2330596"/>
              <a:ext cx="560711" cy="1828800"/>
              <a:chOff x="6765584" y="990600"/>
              <a:chExt cx="1083016" cy="3532339"/>
            </a:xfrm>
          </p:grpSpPr>
          <p:sp>
            <p:nvSpPr>
              <p:cNvPr id="205" name="Moon 204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Moon 205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Moon 206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Moon 207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Moon 208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83"/>
            <p:cNvGrpSpPr/>
            <p:nvPr/>
          </p:nvGrpSpPr>
          <p:grpSpPr>
            <a:xfrm rot="21057775">
              <a:off x="7936516" y="1124339"/>
              <a:ext cx="560711" cy="2493875"/>
              <a:chOff x="6765584" y="990600"/>
              <a:chExt cx="1083016" cy="3532339"/>
            </a:xfrm>
          </p:grpSpPr>
          <p:sp>
            <p:nvSpPr>
              <p:cNvPr id="200" name="Moon 199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Moon 200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Moon 201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Moon 202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Moon 203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89"/>
            <p:cNvGrpSpPr/>
            <p:nvPr/>
          </p:nvGrpSpPr>
          <p:grpSpPr>
            <a:xfrm rot="1547556">
              <a:off x="8354077" y="3318090"/>
              <a:ext cx="560711" cy="1828800"/>
              <a:chOff x="6765584" y="990600"/>
              <a:chExt cx="1083016" cy="3532339"/>
            </a:xfrm>
          </p:grpSpPr>
          <p:sp>
            <p:nvSpPr>
              <p:cNvPr id="195" name="Moon 194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Moon 195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Moon 196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Moon 197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Moon 198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95"/>
            <p:cNvGrpSpPr/>
            <p:nvPr/>
          </p:nvGrpSpPr>
          <p:grpSpPr>
            <a:xfrm rot="19650881">
              <a:off x="7610042" y="3969898"/>
              <a:ext cx="560711" cy="1828800"/>
              <a:chOff x="6765584" y="990600"/>
              <a:chExt cx="1083016" cy="3532339"/>
            </a:xfrm>
          </p:grpSpPr>
          <p:sp>
            <p:nvSpPr>
              <p:cNvPr id="190" name="Moon 189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Moon 190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Moon 191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Moon 192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Moon 193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01"/>
            <p:cNvGrpSpPr/>
            <p:nvPr/>
          </p:nvGrpSpPr>
          <p:grpSpPr>
            <a:xfrm rot="1949119" flipH="1">
              <a:off x="8372043" y="3969897"/>
              <a:ext cx="560711" cy="1828800"/>
              <a:chOff x="6765584" y="990600"/>
              <a:chExt cx="1083016" cy="3532339"/>
            </a:xfrm>
          </p:grpSpPr>
          <p:sp>
            <p:nvSpPr>
              <p:cNvPr id="185" name="Moon 184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Moon 185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Moon 186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Moon 187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Moon 188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Double Wave 3"/>
          <p:cNvSpPr/>
          <p:nvPr/>
        </p:nvSpPr>
        <p:spPr>
          <a:xfrm>
            <a:off x="0" y="2971800"/>
            <a:ext cx="12192000" cy="1752600"/>
          </a:xfrm>
          <a:prstGeom prst="doubleWave">
            <a:avLst/>
          </a:prstGeom>
          <a:solidFill>
            <a:srgbClr val="AB6F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uble Wave 4"/>
          <p:cNvSpPr/>
          <p:nvPr/>
        </p:nvSpPr>
        <p:spPr>
          <a:xfrm>
            <a:off x="0" y="4038600"/>
            <a:ext cx="12192000" cy="1752600"/>
          </a:xfrm>
          <a:prstGeom prst="doubleWave">
            <a:avLst/>
          </a:prstGeom>
          <a:solidFill>
            <a:srgbClr val="D98E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Cloud Callout 597"/>
          <p:cNvSpPr/>
          <p:nvPr/>
        </p:nvSpPr>
        <p:spPr>
          <a:xfrm>
            <a:off x="8128000" y="0"/>
            <a:ext cx="4064000" cy="23622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pull down my barns, and build greater; and there will I bestow all my fruits and my goods</a:t>
            </a:r>
          </a:p>
        </p:txBody>
      </p:sp>
      <p:grpSp>
        <p:nvGrpSpPr>
          <p:cNvPr id="230" name="Group 596"/>
          <p:cNvGrpSpPr/>
          <p:nvPr/>
        </p:nvGrpSpPr>
        <p:grpSpPr>
          <a:xfrm>
            <a:off x="1" y="762000"/>
            <a:ext cx="6546335" cy="3581400"/>
            <a:chOff x="-381000" y="457200"/>
            <a:chExt cx="7086600" cy="5169295"/>
          </a:xfrm>
        </p:grpSpPr>
        <p:grpSp>
          <p:nvGrpSpPr>
            <p:cNvPr id="231" name="Group 361"/>
            <p:cNvGrpSpPr/>
            <p:nvPr/>
          </p:nvGrpSpPr>
          <p:grpSpPr>
            <a:xfrm>
              <a:off x="-381000" y="2362200"/>
              <a:ext cx="7086600" cy="3264295"/>
              <a:chOff x="1892144" y="1892682"/>
              <a:chExt cx="4213558" cy="3264295"/>
            </a:xfrm>
          </p:grpSpPr>
          <p:sp>
            <p:nvSpPr>
              <p:cNvPr id="620" name="Oval 619"/>
              <p:cNvSpPr/>
              <p:nvPr/>
            </p:nvSpPr>
            <p:spPr>
              <a:xfrm>
                <a:off x="2286000" y="2197482"/>
                <a:ext cx="3505200" cy="25908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Freeform 620"/>
              <p:cNvSpPr/>
              <p:nvPr/>
            </p:nvSpPr>
            <p:spPr>
              <a:xfrm rot="16619191">
                <a:off x="1630796" y="3465169"/>
                <a:ext cx="1154853" cy="632158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Freeform 621"/>
              <p:cNvSpPr/>
              <p:nvPr/>
            </p:nvSpPr>
            <p:spPr>
              <a:xfrm rot="17711729">
                <a:off x="5212196" y="3617569"/>
                <a:ext cx="1154853" cy="632158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Freeform 622"/>
              <p:cNvSpPr/>
              <p:nvPr/>
            </p:nvSpPr>
            <p:spPr>
              <a:xfrm rot="19169556">
                <a:off x="4720256" y="4229843"/>
                <a:ext cx="1154853" cy="608115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Freeform 623"/>
              <p:cNvSpPr/>
              <p:nvPr/>
            </p:nvSpPr>
            <p:spPr>
              <a:xfrm rot="2370357">
                <a:off x="2202769" y="4105129"/>
                <a:ext cx="1154853" cy="632158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Freeform 624"/>
              <p:cNvSpPr/>
              <p:nvPr/>
            </p:nvSpPr>
            <p:spPr>
              <a:xfrm rot="2001772">
                <a:off x="4650667" y="3694462"/>
                <a:ext cx="1154853" cy="632158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Freeform 625"/>
              <p:cNvSpPr/>
              <p:nvPr/>
            </p:nvSpPr>
            <p:spPr>
              <a:xfrm rot="2106561">
                <a:off x="2175832" y="3587922"/>
                <a:ext cx="1347760" cy="838200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Freeform 626"/>
              <p:cNvSpPr/>
              <p:nvPr/>
            </p:nvSpPr>
            <p:spPr>
              <a:xfrm rot="21123619">
                <a:off x="2438400" y="2057400"/>
                <a:ext cx="1178831" cy="516943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Freeform 627"/>
              <p:cNvSpPr/>
              <p:nvPr/>
            </p:nvSpPr>
            <p:spPr>
              <a:xfrm rot="11170280">
                <a:off x="3386956" y="1892682"/>
                <a:ext cx="1218572" cy="558035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Freeform 628"/>
              <p:cNvSpPr/>
              <p:nvPr/>
            </p:nvSpPr>
            <p:spPr>
              <a:xfrm rot="11604958">
                <a:off x="3970485" y="3939496"/>
                <a:ext cx="1218572" cy="869850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Freeform 629"/>
              <p:cNvSpPr/>
              <p:nvPr/>
            </p:nvSpPr>
            <p:spPr>
              <a:xfrm rot="2001772">
                <a:off x="4948856" y="2248642"/>
                <a:ext cx="1154853" cy="608115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Freeform 630"/>
              <p:cNvSpPr/>
              <p:nvPr/>
            </p:nvSpPr>
            <p:spPr>
              <a:xfrm rot="9487711">
                <a:off x="5384098" y="2844426"/>
                <a:ext cx="700632" cy="813439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Freeform 631"/>
              <p:cNvSpPr/>
              <p:nvPr/>
            </p:nvSpPr>
            <p:spPr>
              <a:xfrm rot="9487711">
                <a:off x="2107498" y="2311027"/>
                <a:ext cx="700632" cy="813439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Freeform 632"/>
              <p:cNvSpPr/>
              <p:nvPr/>
            </p:nvSpPr>
            <p:spPr>
              <a:xfrm rot="2001772">
                <a:off x="1977056" y="3010642"/>
                <a:ext cx="1154853" cy="608115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Freeform 633"/>
              <p:cNvSpPr/>
              <p:nvPr/>
            </p:nvSpPr>
            <p:spPr>
              <a:xfrm rot="2001772">
                <a:off x="4741647" y="3278361"/>
                <a:ext cx="1032306" cy="649189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Freeform 634"/>
              <p:cNvSpPr/>
              <p:nvPr/>
            </p:nvSpPr>
            <p:spPr>
              <a:xfrm rot="2001772">
                <a:off x="4360648" y="1982961"/>
                <a:ext cx="1032306" cy="649189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Freeform 635"/>
              <p:cNvSpPr/>
              <p:nvPr/>
            </p:nvSpPr>
            <p:spPr>
              <a:xfrm rot="11170280">
                <a:off x="2845144" y="3336827"/>
                <a:ext cx="1159194" cy="717744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Freeform 636"/>
              <p:cNvSpPr/>
              <p:nvPr/>
            </p:nvSpPr>
            <p:spPr>
              <a:xfrm rot="10800000">
                <a:off x="3810000" y="3352800"/>
                <a:ext cx="1178831" cy="835461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Freeform 637"/>
              <p:cNvSpPr/>
              <p:nvPr/>
            </p:nvSpPr>
            <p:spPr>
              <a:xfrm rot="2001772">
                <a:off x="3032357" y="3895835"/>
                <a:ext cx="1032306" cy="806694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Freeform 638"/>
              <p:cNvSpPr/>
              <p:nvPr/>
            </p:nvSpPr>
            <p:spPr>
              <a:xfrm rot="11170280">
                <a:off x="2922122" y="4488804"/>
                <a:ext cx="1159194" cy="555900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Freeform 639"/>
              <p:cNvSpPr/>
              <p:nvPr/>
            </p:nvSpPr>
            <p:spPr>
              <a:xfrm rot="175284">
                <a:off x="3901559" y="4524819"/>
                <a:ext cx="1154853" cy="632158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2" name="Group 392"/>
            <p:cNvGrpSpPr/>
            <p:nvPr/>
          </p:nvGrpSpPr>
          <p:grpSpPr>
            <a:xfrm>
              <a:off x="838200" y="457200"/>
              <a:ext cx="5064563" cy="2777285"/>
              <a:chOff x="490105" y="617279"/>
              <a:chExt cx="5064563" cy="1710485"/>
            </a:xfrm>
          </p:grpSpPr>
          <p:sp>
            <p:nvSpPr>
              <p:cNvPr id="611" name="Freeform 610"/>
              <p:cNvSpPr/>
              <p:nvPr/>
            </p:nvSpPr>
            <p:spPr>
              <a:xfrm rot="11323698">
                <a:off x="1600813" y="617279"/>
                <a:ext cx="1736191" cy="1076742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Freeform 611"/>
              <p:cNvSpPr/>
              <p:nvPr/>
            </p:nvSpPr>
            <p:spPr>
              <a:xfrm rot="11919081">
                <a:off x="3352800" y="685800"/>
                <a:ext cx="1982625" cy="835461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Freeform 612"/>
              <p:cNvSpPr/>
              <p:nvPr/>
            </p:nvSpPr>
            <p:spPr>
              <a:xfrm rot="9487711">
                <a:off x="490105" y="1333211"/>
                <a:ext cx="1178362" cy="813439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Freeform 613"/>
              <p:cNvSpPr/>
              <p:nvPr/>
            </p:nvSpPr>
            <p:spPr>
              <a:xfrm rot="9487711">
                <a:off x="1328306" y="952212"/>
                <a:ext cx="1178362" cy="813439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Freeform 614"/>
              <p:cNvSpPr/>
              <p:nvPr/>
            </p:nvSpPr>
            <p:spPr>
              <a:xfrm rot="1799127">
                <a:off x="1778801" y="1277454"/>
                <a:ext cx="1982625" cy="516943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Freeform 615"/>
              <p:cNvSpPr/>
              <p:nvPr/>
            </p:nvSpPr>
            <p:spPr>
              <a:xfrm rot="21123619">
                <a:off x="1301892" y="1222078"/>
                <a:ext cx="1982625" cy="802285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Freeform 616"/>
              <p:cNvSpPr/>
              <p:nvPr/>
            </p:nvSpPr>
            <p:spPr>
              <a:xfrm rot="2001772">
                <a:off x="3048613" y="998279"/>
                <a:ext cx="1736191" cy="1076742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Freeform 617"/>
              <p:cNvSpPr/>
              <p:nvPr/>
            </p:nvSpPr>
            <p:spPr>
              <a:xfrm rot="20460772">
                <a:off x="501544" y="1412765"/>
                <a:ext cx="1301514" cy="914999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Freeform 618"/>
              <p:cNvSpPr/>
              <p:nvPr/>
            </p:nvSpPr>
            <p:spPr>
              <a:xfrm rot="11835113">
                <a:off x="4376306" y="1333210"/>
                <a:ext cx="1178362" cy="813439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393"/>
            <p:cNvGrpSpPr/>
            <p:nvPr/>
          </p:nvGrpSpPr>
          <p:grpSpPr>
            <a:xfrm>
              <a:off x="1905000" y="1524000"/>
              <a:ext cx="3048000" cy="1671450"/>
              <a:chOff x="490105" y="617279"/>
              <a:chExt cx="5064563" cy="1710485"/>
            </a:xfrm>
          </p:grpSpPr>
          <p:sp>
            <p:nvSpPr>
              <p:cNvPr id="602" name="Freeform 601"/>
              <p:cNvSpPr/>
              <p:nvPr/>
            </p:nvSpPr>
            <p:spPr>
              <a:xfrm rot="11323698">
                <a:off x="1600813" y="617279"/>
                <a:ext cx="1736191" cy="1076742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Freeform 602"/>
              <p:cNvSpPr/>
              <p:nvPr/>
            </p:nvSpPr>
            <p:spPr>
              <a:xfrm rot="11919081">
                <a:off x="3352800" y="685800"/>
                <a:ext cx="1982625" cy="835461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Freeform 603"/>
              <p:cNvSpPr/>
              <p:nvPr/>
            </p:nvSpPr>
            <p:spPr>
              <a:xfrm rot="9487711">
                <a:off x="490105" y="1333211"/>
                <a:ext cx="1178362" cy="813439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Freeform 604"/>
              <p:cNvSpPr/>
              <p:nvPr/>
            </p:nvSpPr>
            <p:spPr>
              <a:xfrm rot="9487711">
                <a:off x="1328306" y="952212"/>
                <a:ext cx="1178362" cy="813439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Freeform 605"/>
              <p:cNvSpPr/>
              <p:nvPr/>
            </p:nvSpPr>
            <p:spPr>
              <a:xfrm rot="1799127">
                <a:off x="1778801" y="1277454"/>
                <a:ext cx="1982625" cy="516943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Freeform 606"/>
              <p:cNvSpPr/>
              <p:nvPr/>
            </p:nvSpPr>
            <p:spPr>
              <a:xfrm rot="21123619">
                <a:off x="1301892" y="1222078"/>
                <a:ext cx="1982625" cy="802285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Freeform 607"/>
              <p:cNvSpPr/>
              <p:nvPr/>
            </p:nvSpPr>
            <p:spPr>
              <a:xfrm rot="2001772">
                <a:off x="3048613" y="998279"/>
                <a:ext cx="1736191" cy="1076742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Freeform 608"/>
              <p:cNvSpPr/>
              <p:nvPr/>
            </p:nvSpPr>
            <p:spPr>
              <a:xfrm rot="20460772">
                <a:off x="501544" y="1412765"/>
                <a:ext cx="1301514" cy="914999"/>
              </a:xfrm>
              <a:custGeom>
                <a:avLst/>
                <a:gdLst>
                  <a:gd name="connsiteX0" fmla="*/ 509666 w 1178831"/>
                  <a:gd name="connsiteY0" fmla="*/ 0 h 516943"/>
                  <a:gd name="connsiteX1" fmla="*/ 509666 w 1178831"/>
                  <a:gd name="connsiteY1" fmla="*/ 0 h 516943"/>
                  <a:gd name="connsiteX2" fmla="*/ 389744 w 1178831"/>
                  <a:gd name="connsiteY2" fmla="*/ 44970 h 516943"/>
                  <a:gd name="connsiteX3" fmla="*/ 374754 w 1178831"/>
                  <a:gd name="connsiteY3" fmla="*/ 89941 h 516943"/>
                  <a:gd name="connsiteX4" fmla="*/ 329784 w 1178831"/>
                  <a:gd name="connsiteY4" fmla="*/ 119921 h 516943"/>
                  <a:gd name="connsiteX5" fmla="*/ 239843 w 1178831"/>
                  <a:gd name="connsiteY5" fmla="*/ 149902 h 516943"/>
                  <a:gd name="connsiteX6" fmla="*/ 194872 w 1178831"/>
                  <a:gd name="connsiteY6" fmla="*/ 164892 h 516943"/>
                  <a:gd name="connsiteX7" fmla="*/ 149902 w 1178831"/>
                  <a:gd name="connsiteY7" fmla="*/ 194872 h 516943"/>
                  <a:gd name="connsiteX8" fmla="*/ 119921 w 1178831"/>
                  <a:gd name="connsiteY8" fmla="*/ 224852 h 516943"/>
                  <a:gd name="connsiteX9" fmla="*/ 44970 w 1178831"/>
                  <a:gd name="connsiteY9" fmla="*/ 254833 h 516943"/>
                  <a:gd name="connsiteX10" fmla="*/ 0 w 1178831"/>
                  <a:gd name="connsiteY10" fmla="*/ 344774 h 516943"/>
                  <a:gd name="connsiteX11" fmla="*/ 14990 w 1178831"/>
                  <a:gd name="connsiteY11" fmla="*/ 404734 h 516943"/>
                  <a:gd name="connsiteX12" fmla="*/ 44970 w 1178831"/>
                  <a:gd name="connsiteY12" fmla="*/ 434715 h 516943"/>
                  <a:gd name="connsiteX13" fmla="*/ 134911 w 1178831"/>
                  <a:gd name="connsiteY13" fmla="*/ 464695 h 516943"/>
                  <a:gd name="connsiteX14" fmla="*/ 914400 w 1178831"/>
                  <a:gd name="connsiteY14" fmla="*/ 434715 h 516943"/>
                  <a:gd name="connsiteX15" fmla="*/ 1004341 w 1178831"/>
                  <a:gd name="connsiteY15" fmla="*/ 404734 h 516943"/>
                  <a:gd name="connsiteX16" fmla="*/ 1049311 w 1178831"/>
                  <a:gd name="connsiteY16" fmla="*/ 389744 h 516943"/>
                  <a:gd name="connsiteX17" fmla="*/ 1079292 w 1178831"/>
                  <a:gd name="connsiteY17" fmla="*/ 359764 h 516943"/>
                  <a:gd name="connsiteX18" fmla="*/ 1124262 w 1178831"/>
                  <a:gd name="connsiteY18" fmla="*/ 329783 h 516943"/>
                  <a:gd name="connsiteX19" fmla="*/ 1154243 w 1178831"/>
                  <a:gd name="connsiteY19" fmla="*/ 239842 h 516943"/>
                  <a:gd name="connsiteX20" fmla="*/ 1169233 w 1178831"/>
                  <a:gd name="connsiteY20" fmla="*/ 194872 h 516943"/>
                  <a:gd name="connsiteX21" fmla="*/ 1124262 w 1178831"/>
                  <a:gd name="connsiteY21" fmla="*/ 44970 h 516943"/>
                  <a:gd name="connsiteX22" fmla="*/ 1034321 w 1178831"/>
                  <a:gd name="connsiteY22" fmla="*/ 14990 h 516943"/>
                  <a:gd name="connsiteX23" fmla="*/ 809469 w 1178831"/>
                  <a:gd name="connsiteY23" fmla="*/ 29980 h 516943"/>
                  <a:gd name="connsiteX24" fmla="*/ 644577 w 1178831"/>
                  <a:gd name="connsiteY24" fmla="*/ 14990 h 516943"/>
                  <a:gd name="connsiteX25" fmla="*/ 434715 w 1178831"/>
                  <a:gd name="connsiteY25" fmla="*/ 14990 h 516943"/>
                  <a:gd name="connsiteX26" fmla="*/ 434715 w 1178831"/>
                  <a:gd name="connsiteY26" fmla="*/ 14990 h 516943"/>
                  <a:gd name="connsiteX27" fmla="*/ 449705 w 1178831"/>
                  <a:gd name="connsiteY27" fmla="*/ 0 h 516943"/>
                  <a:gd name="connsiteX28" fmla="*/ 509666 w 1178831"/>
                  <a:gd name="connsiteY28" fmla="*/ 0 h 51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8831" h="516943">
                    <a:moveTo>
                      <a:pt x="509666" y="0"/>
                    </a:moveTo>
                    <a:lnTo>
                      <a:pt x="509666" y="0"/>
                    </a:lnTo>
                    <a:cubicBezTo>
                      <a:pt x="469692" y="14990"/>
                      <a:pt x="425266" y="21289"/>
                      <a:pt x="389744" y="44970"/>
                    </a:cubicBezTo>
                    <a:cubicBezTo>
                      <a:pt x="376597" y="53735"/>
                      <a:pt x="384625" y="77602"/>
                      <a:pt x="374754" y="89941"/>
                    </a:cubicBezTo>
                    <a:cubicBezTo>
                      <a:pt x="363500" y="104009"/>
                      <a:pt x="346247" y="112604"/>
                      <a:pt x="329784" y="119921"/>
                    </a:cubicBezTo>
                    <a:cubicBezTo>
                      <a:pt x="300906" y="132756"/>
                      <a:pt x="269823" y="139908"/>
                      <a:pt x="239843" y="149902"/>
                    </a:cubicBezTo>
                    <a:lnTo>
                      <a:pt x="194872" y="164892"/>
                    </a:lnTo>
                    <a:cubicBezTo>
                      <a:pt x="179882" y="174885"/>
                      <a:pt x="163970" y="183618"/>
                      <a:pt x="149902" y="194872"/>
                    </a:cubicBezTo>
                    <a:cubicBezTo>
                      <a:pt x="138866" y="203701"/>
                      <a:pt x="132192" y="217840"/>
                      <a:pt x="119921" y="224852"/>
                    </a:cubicBezTo>
                    <a:cubicBezTo>
                      <a:pt x="96558" y="238202"/>
                      <a:pt x="69954" y="244839"/>
                      <a:pt x="44970" y="254833"/>
                    </a:cubicBezTo>
                    <a:cubicBezTo>
                      <a:pt x="29811" y="277571"/>
                      <a:pt x="0" y="313742"/>
                      <a:pt x="0" y="344774"/>
                    </a:cubicBezTo>
                    <a:cubicBezTo>
                      <a:pt x="0" y="365376"/>
                      <a:pt x="5777" y="386307"/>
                      <a:pt x="14990" y="404734"/>
                    </a:cubicBezTo>
                    <a:cubicBezTo>
                      <a:pt x="21310" y="417375"/>
                      <a:pt x="32329" y="428395"/>
                      <a:pt x="44970" y="434715"/>
                    </a:cubicBezTo>
                    <a:cubicBezTo>
                      <a:pt x="73236" y="448848"/>
                      <a:pt x="134911" y="464695"/>
                      <a:pt x="134911" y="464695"/>
                    </a:cubicBezTo>
                    <a:cubicBezTo>
                      <a:pt x="394741" y="454702"/>
                      <a:pt x="667722" y="516943"/>
                      <a:pt x="914400" y="434715"/>
                    </a:cubicBezTo>
                    <a:lnTo>
                      <a:pt x="1004341" y="404734"/>
                    </a:lnTo>
                    <a:lnTo>
                      <a:pt x="1049311" y="389744"/>
                    </a:lnTo>
                    <a:cubicBezTo>
                      <a:pt x="1059305" y="379751"/>
                      <a:pt x="1068256" y="368593"/>
                      <a:pt x="1079292" y="359764"/>
                    </a:cubicBezTo>
                    <a:cubicBezTo>
                      <a:pt x="1093360" y="348510"/>
                      <a:pt x="1114714" y="345060"/>
                      <a:pt x="1124262" y="329783"/>
                    </a:cubicBezTo>
                    <a:cubicBezTo>
                      <a:pt x="1141011" y="302984"/>
                      <a:pt x="1144249" y="269822"/>
                      <a:pt x="1154243" y="239842"/>
                    </a:cubicBezTo>
                    <a:lnTo>
                      <a:pt x="1169233" y="194872"/>
                    </a:lnTo>
                    <a:cubicBezTo>
                      <a:pt x="1163600" y="149808"/>
                      <a:pt x="1178831" y="72254"/>
                      <a:pt x="1124262" y="44970"/>
                    </a:cubicBezTo>
                    <a:cubicBezTo>
                      <a:pt x="1095996" y="30837"/>
                      <a:pt x="1034321" y="14990"/>
                      <a:pt x="1034321" y="14990"/>
                    </a:cubicBezTo>
                    <a:cubicBezTo>
                      <a:pt x="959370" y="19987"/>
                      <a:pt x="884586" y="29980"/>
                      <a:pt x="809469" y="29980"/>
                    </a:cubicBezTo>
                    <a:cubicBezTo>
                      <a:pt x="754278" y="29980"/>
                      <a:pt x="699724" y="17196"/>
                      <a:pt x="644577" y="14990"/>
                    </a:cubicBezTo>
                    <a:cubicBezTo>
                      <a:pt x="574679" y="12194"/>
                      <a:pt x="504669" y="14990"/>
                      <a:pt x="434715" y="14990"/>
                    </a:cubicBezTo>
                    <a:lnTo>
                      <a:pt x="434715" y="14990"/>
                    </a:lnTo>
                    <a:lnTo>
                      <a:pt x="449705" y="0"/>
                    </a:lnTo>
                    <a:lnTo>
                      <a:pt x="509666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Freeform 609"/>
              <p:cNvSpPr/>
              <p:nvPr/>
            </p:nvSpPr>
            <p:spPr>
              <a:xfrm rot="11835113">
                <a:off x="4376306" y="1333210"/>
                <a:ext cx="1178362" cy="813439"/>
              </a:xfrm>
              <a:custGeom>
                <a:avLst/>
                <a:gdLst>
                  <a:gd name="connsiteX0" fmla="*/ 584617 w 1347760"/>
                  <a:gd name="connsiteY0" fmla="*/ 0 h 629587"/>
                  <a:gd name="connsiteX1" fmla="*/ 584617 w 1347760"/>
                  <a:gd name="connsiteY1" fmla="*/ 0 h 629587"/>
                  <a:gd name="connsiteX2" fmla="*/ 314794 w 1347760"/>
                  <a:gd name="connsiteY2" fmla="*/ 29980 h 629587"/>
                  <a:gd name="connsiteX3" fmla="*/ 254833 w 1347760"/>
                  <a:gd name="connsiteY3" fmla="*/ 44971 h 629587"/>
                  <a:gd name="connsiteX4" fmla="*/ 209863 w 1347760"/>
                  <a:gd name="connsiteY4" fmla="*/ 59961 h 629587"/>
                  <a:gd name="connsiteX5" fmla="*/ 119922 w 1347760"/>
                  <a:gd name="connsiteY5" fmla="*/ 74951 h 629587"/>
                  <a:gd name="connsiteX6" fmla="*/ 89941 w 1347760"/>
                  <a:gd name="connsiteY6" fmla="*/ 104931 h 629587"/>
                  <a:gd name="connsiteX7" fmla="*/ 74951 w 1347760"/>
                  <a:gd name="connsiteY7" fmla="*/ 149902 h 629587"/>
                  <a:gd name="connsiteX8" fmla="*/ 44971 w 1347760"/>
                  <a:gd name="connsiteY8" fmla="*/ 194872 h 629587"/>
                  <a:gd name="connsiteX9" fmla="*/ 14991 w 1347760"/>
                  <a:gd name="connsiteY9" fmla="*/ 299803 h 629587"/>
                  <a:gd name="connsiteX10" fmla="*/ 0 w 1347760"/>
                  <a:gd name="connsiteY10" fmla="*/ 344774 h 629587"/>
                  <a:gd name="connsiteX11" fmla="*/ 29981 w 1347760"/>
                  <a:gd name="connsiteY11" fmla="*/ 524656 h 629587"/>
                  <a:gd name="connsiteX12" fmla="*/ 59961 w 1347760"/>
                  <a:gd name="connsiteY12" fmla="*/ 569626 h 629587"/>
                  <a:gd name="connsiteX13" fmla="*/ 89941 w 1347760"/>
                  <a:gd name="connsiteY13" fmla="*/ 599607 h 629587"/>
                  <a:gd name="connsiteX14" fmla="*/ 164892 w 1347760"/>
                  <a:gd name="connsiteY14" fmla="*/ 629587 h 629587"/>
                  <a:gd name="connsiteX15" fmla="*/ 644577 w 1347760"/>
                  <a:gd name="connsiteY15" fmla="*/ 599607 h 629587"/>
                  <a:gd name="connsiteX16" fmla="*/ 689548 w 1347760"/>
                  <a:gd name="connsiteY16" fmla="*/ 584617 h 629587"/>
                  <a:gd name="connsiteX17" fmla="*/ 1019332 w 1347760"/>
                  <a:gd name="connsiteY17" fmla="*/ 554636 h 629587"/>
                  <a:gd name="connsiteX18" fmla="*/ 1109273 w 1347760"/>
                  <a:gd name="connsiteY18" fmla="*/ 539646 h 629587"/>
                  <a:gd name="connsiteX19" fmla="*/ 1154243 w 1347760"/>
                  <a:gd name="connsiteY19" fmla="*/ 524656 h 629587"/>
                  <a:gd name="connsiteX20" fmla="*/ 1214204 w 1347760"/>
                  <a:gd name="connsiteY20" fmla="*/ 464695 h 629587"/>
                  <a:gd name="connsiteX21" fmla="*/ 1244184 w 1347760"/>
                  <a:gd name="connsiteY21" fmla="*/ 419725 h 629587"/>
                  <a:gd name="connsiteX22" fmla="*/ 1289155 w 1347760"/>
                  <a:gd name="connsiteY22" fmla="*/ 389744 h 629587"/>
                  <a:gd name="connsiteX23" fmla="*/ 1319135 w 1347760"/>
                  <a:gd name="connsiteY23" fmla="*/ 299803 h 629587"/>
                  <a:gd name="connsiteX24" fmla="*/ 1274164 w 1347760"/>
                  <a:gd name="connsiteY24" fmla="*/ 74951 h 629587"/>
                  <a:gd name="connsiteX25" fmla="*/ 1229194 w 1347760"/>
                  <a:gd name="connsiteY25" fmla="*/ 59961 h 629587"/>
                  <a:gd name="connsiteX26" fmla="*/ 1094282 w 1347760"/>
                  <a:gd name="connsiteY26" fmla="*/ 29980 h 629587"/>
                  <a:gd name="connsiteX27" fmla="*/ 1004341 w 1347760"/>
                  <a:gd name="connsiteY27" fmla="*/ 0 h 629587"/>
                  <a:gd name="connsiteX28" fmla="*/ 584617 w 1347760"/>
                  <a:gd name="connsiteY28" fmla="*/ 44971 h 629587"/>
                  <a:gd name="connsiteX29" fmla="*/ 539646 w 1347760"/>
                  <a:gd name="connsiteY29" fmla="*/ 59961 h 629587"/>
                  <a:gd name="connsiteX30" fmla="*/ 509666 w 1347760"/>
                  <a:gd name="connsiteY30" fmla="*/ 29980 h 629587"/>
                  <a:gd name="connsiteX31" fmla="*/ 509666 w 1347760"/>
                  <a:gd name="connsiteY31" fmla="*/ 44971 h 629587"/>
                  <a:gd name="connsiteX32" fmla="*/ 584617 w 1347760"/>
                  <a:gd name="connsiteY32" fmla="*/ 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7760" h="629587">
                    <a:moveTo>
                      <a:pt x="584617" y="0"/>
                    </a:moveTo>
                    <a:lnTo>
                      <a:pt x="584617" y="0"/>
                    </a:lnTo>
                    <a:cubicBezTo>
                      <a:pt x="494676" y="9993"/>
                      <a:pt x="402586" y="8031"/>
                      <a:pt x="314794" y="29980"/>
                    </a:cubicBezTo>
                    <a:cubicBezTo>
                      <a:pt x="294807" y="34977"/>
                      <a:pt x="274642" y="39311"/>
                      <a:pt x="254833" y="44971"/>
                    </a:cubicBezTo>
                    <a:cubicBezTo>
                      <a:pt x="239640" y="49312"/>
                      <a:pt x="225288" y="56533"/>
                      <a:pt x="209863" y="59961"/>
                    </a:cubicBezTo>
                    <a:cubicBezTo>
                      <a:pt x="180193" y="66554"/>
                      <a:pt x="149902" y="69954"/>
                      <a:pt x="119922" y="74951"/>
                    </a:cubicBezTo>
                    <a:cubicBezTo>
                      <a:pt x="109928" y="84944"/>
                      <a:pt x="97212" y="92812"/>
                      <a:pt x="89941" y="104931"/>
                    </a:cubicBezTo>
                    <a:cubicBezTo>
                      <a:pt x="81811" y="118480"/>
                      <a:pt x="82017" y="135769"/>
                      <a:pt x="74951" y="149902"/>
                    </a:cubicBezTo>
                    <a:cubicBezTo>
                      <a:pt x="66894" y="166016"/>
                      <a:pt x="54964" y="179882"/>
                      <a:pt x="44971" y="194872"/>
                    </a:cubicBezTo>
                    <a:cubicBezTo>
                      <a:pt x="9023" y="302718"/>
                      <a:pt x="52644" y="168019"/>
                      <a:pt x="14991" y="299803"/>
                    </a:cubicBezTo>
                    <a:cubicBezTo>
                      <a:pt x="10650" y="314996"/>
                      <a:pt x="4997" y="329784"/>
                      <a:pt x="0" y="344774"/>
                    </a:cubicBezTo>
                    <a:cubicBezTo>
                      <a:pt x="4749" y="387516"/>
                      <a:pt x="4869" y="474431"/>
                      <a:pt x="29981" y="524656"/>
                    </a:cubicBezTo>
                    <a:cubicBezTo>
                      <a:pt x="38038" y="540770"/>
                      <a:pt x="48707" y="555558"/>
                      <a:pt x="59961" y="569626"/>
                    </a:cubicBezTo>
                    <a:cubicBezTo>
                      <a:pt x="68790" y="580662"/>
                      <a:pt x="77670" y="592595"/>
                      <a:pt x="89941" y="599607"/>
                    </a:cubicBezTo>
                    <a:cubicBezTo>
                      <a:pt x="113304" y="612957"/>
                      <a:pt x="139908" y="619594"/>
                      <a:pt x="164892" y="629587"/>
                    </a:cubicBezTo>
                    <a:cubicBezTo>
                      <a:pt x="262461" y="625152"/>
                      <a:pt x="514041" y="619689"/>
                      <a:pt x="644577" y="599607"/>
                    </a:cubicBezTo>
                    <a:cubicBezTo>
                      <a:pt x="660194" y="597204"/>
                      <a:pt x="674002" y="587444"/>
                      <a:pt x="689548" y="584617"/>
                    </a:cubicBezTo>
                    <a:cubicBezTo>
                      <a:pt x="781527" y="567893"/>
                      <a:pt x="939083" y="560368"/>
                      <a:pt x="1019332" y="554636"/>
                    </a:cubicBezTo>
                    <a:cubicBezTo>
                      <a:pt x="1049312" y="549639"/>
                      <a:pt x="1079603" y="546239"/>
                      <a:pt x="1109273" y="539646"/>
                    </a:cubicBezTo>
                    <a:cubicBezTo>
                      <a:pt x="1124698" y="536218"/>
                      <a:pt x="1143070" y="535829"/>
                      <a:pt x="1154243" y="524656"/>
                    </a:cubicBezTo>
                    <a:cubicBezTo>
                      <a:pt x="1234189" y="444709"/>
                      <a:pt x="1094283" y="504668"/>
                      <a:pt x="1214204" y="464695"/>
                    </a:cubicBezTo>
                    <a:cubicBezTo>
                      <a:pt x="1224197" y="449705"/>
                      <a:pt x="1231445" y="432464"/>
                      <a:pt x="1244184" y="419725"/>
                    </a:cubicBezTo>
                    <a:cubicBezTo>
                      <a:pt x="1256923" y="406986"/>
                      <a:pt x="1279606" y="405022"/>
                      <a:pt x="1289155" y="389744"/>
                    </a:cubicBezTo>
                    <a:cubicBezTo>
                      <a:pt x="1305904" y="362946"/>
                      <a:pt x="1319135" y="299803"/>
                      <a:pt x="1319135" y="299803"/>
                    </a:cubicBezTo>
                    <a:cubicBezTo>
                      <a:pt x="1314369" y="237842"/>
                      <a:pt x="1347760" y="119108"/>
                      <a:pt x="1274164" y="74951"/>
                    </a:cubicBezTo>
                    <a:cubicBezTo>
                      <a:pt x="1260615" y="66822"/>
                      <a:pt x="1244523" y="63793"/>
                      <a:pt x="1229194" y="59961"/>
                    </a:cubicBezTo>
                    <a:cubicBezTo>
                      <a:pt x="1143586" y="38559"/>
                      <a:pt x="1171242" y="53068"/>
                      <a:pt x="1094282" y="29980"/>
                    </a:cubicBezTo>
                    <a:cubicBezTo>
                      <a:pt x="1064013" y="20899"/>
                      <a:pt x="1004341" y="0"/>
                      <a:pt x="1004341" y="0"/>
                    </a:cubicBezTo>
                    <a:cubicBezTo>
                      <a:pt x="864433" y="14990"/>
                      <a:pt x="724169" y="26964"/>
                      <a:pt x="584617" y="44971"/>
                    </a:cubicBezTo>
                    <a:cubicBezTo>
                      <a:pt x="568946" y="46993"/>
                      <a:pt x="555140" y="63060"/>
                      <a:pt x="539646" y="59961"/>
                    </a:cubicBezTo>
                    <a:cubicBezTo>
                      <a:pt x="525788" y="57189"/>
                      <a:pt x="509666" y="29980"/>
                      <a:pt x="509666" y="29980"/>
                    </a:cubicBezTo>
                    <a:lnTo>
                      <a:pt x="509666" y="44971"/>
                    </a:lnTo>
                    <a:lnTo>
                      <a:pt x="58461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4" name="Group 107"/>
          <p:cNvGrpSpPr/>
          <p:nvPr/>
        </p:nvGrpSpPr>
        <p:grpSpPr>
          <a:xfrm rot="17115949">
            <a:off x="2565358" y="1745724"/>
            <a:ext cx="699738" cy="1997688"/>
            <a:chOff x="7610042" y="1124339"/>
            <a:chExt cx="2183077" cy="4674359"/>
          </a:xfrm>
        </p:grpSpPr>
        <p:grpSp>
          <p:nvGrpSpPr>
            <p:cNvPr id="235" name="Group 58"/>
            <p:cNvGrpSpPr/>
            <p:nvPr/>
          </p:nvGrpSpPr>
          <p:grpSpPr>
            <a:xfrm rot="19650881">
              <a:off x="7610042" y="1912498"/>
              <a:ext cx="560711" cy="1828800"/>
              <a:chOff x="6765584" y="990600"/>
              <a:chExt cx="1083016" cy="3532339"/>
            </a:xfrm>
          </p:grpSpPr>
          <p:sp>
            <p:nvSpPr>
              <p:cNvPr id="692" name="Moon 691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Moon 692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Moon 693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Moon 694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Moon 695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3" name="Moon 642"/>
            <p:cNvSpPr/>
            <p:nvPr/>
          </p:nvSpPr>
          <p:spPr>
            <a:xfrm flipH="1">
              <a:off x="8153400" y="2667000"/>
              <a:ext cx="533400" cy="3124200"/>
            </a:xfrm>
            <a:prstGeom prst="moon">
              <a:avLst>
                <a:gd name="adj" fmla="val 875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" name="Group 59"/>
            <p:cNvGrpSpPr/>
            <p:nvPr/>
          </p:nvGrpSpPr>
          <p:grpSpPr>
            <a:xfrm rot="19650881">
              <a:off x="7610043" y="2598297"/>
              <a:ext cx="560711" cy="1828800"/>
              <a:chOff x="6765584" y="990600"/>
              <a:chExt cx="1083016" cy="3532339"/>
            </a:xfrm>
          </p:grpSpPr>
          <p:sp>
            <p:nvSpPr>
              <p:cNvPr id="687" name="Moon 686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Moon 687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Moon 688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Moon 689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Moon 690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7" name="Group 65"/>
            <p:cNvGrpSpPr/>
            <p:nvPr/>
          </p:nvGrpSpPr>
          <p:grpSpPr>
            <a:xfrm rot="19650881">
              <a:off x="7610042" y="3360298"/>
              <a:ext cx="560711" cy="1828800"/>
              <a:chOff x="6765584" y="990600"/>
              <a:chExt cx="1083016" cy="3532339"/>
            </a:xfrm>
          </p:grpSpPr>
          <p:sp>
            <p:nvSpPr>
              <p:cNvPr id="682" name="Moon 681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Moon 682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Moon 683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Moon 684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Moon 685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8" name="Group 71"/>
            <p:cNvGrpSpPr/>
            <p:nvPr/>
          </p:nvGrpSpPr>
          <p:grpSpPr>
            <a:xfrm rot="928600">
              <a:off x="8349452" y="1870455"/>
              <a:ext cx="560711" cy="1828800"/>
              <a:chOff x="6765584" y="990600"/>
              <a:chExt cx="1083016" cy="3532339"/>
            </a:xfrm>
          </p:grpSpPr>
          <p:sp>
            <p:nvSpPr>
              <p:cNvPr id="677" name="Moon 676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Moon 677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Moon 678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Moon 679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Moon 680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9" name="Group 77"/>
            <p:cNvGrpSpPr/>
            <p:nvPr/>
          </p:nvGrpSpPr>
          <p:grpSpPr>
            <a:xfrm rot="2972959">
              <a:off x="8598363" y="2330596"/>
              <a:ext cx="560711" cy="1828800"/>
              <a:chOff x="6765584" y="990600"/>
              <a:chExt cx="1083016" cy="3532339"/>
            </a:xfrm>
          </p:grpSpPr>
          <p:sp>
            <p:nvSpPr>
              <p:cNvPr id="672" name="Moon 671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Moon 672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Moon 673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Moon 674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Moon 675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83"/>
            <p:cNvGrpSpPr/>
            <p:nvPr/>
          </p:nvGrpSpPr>
          <p:grpSpPr>
            <a:xfrm rot="21057775">
              <a:off x="7936516" y="1124339"/>
              <a:ext cx="560711" cy="2493875"/>
              <a:chOff x="6765584" y="990600"/>
              <a:chExt cx="1083016" cy="3532339"/>
            </a:xfrm>
          </p:grpSpPr>
          <p:sp>
            <p:nvSpPr>
              <p:cNvPr id="667" name="Moon 666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Moon 667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Moon 668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Moon 669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Moon 670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89"/>
            <p:cNvGrpSpPr/>
            <p:nvPr/>
          </p:nvGrpSpPr>
          <p:grpSpPr>
            <a:xfrm rot="1547556">
              <a:off x="8354077" y="3318090"/>
              <a:ext cx="560711" cy="1828800"/>
              <a:chOff x="6765584" y="990600"/>
              <a:chExt cx="1083016" cy="3532339"/>
            </a:xfrm>
          </p:grpSpPr>
          <p:sp>
            <p:nvSpPr>
              <p:cNvPr id="662" name="Moon 661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Moon 662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Moon 663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Moon 664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Moon 665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95"/>
            <p:cNvGrpSpPr/>
            <p:nvPr/>
          </p:nvGrpSpPr>
          <p:grpSpPr>
            <a:xfrm rot="19650881">
              <a:off x="7610042" y="3969898"/>
              <a:ext cx="560711" cy="1828800"/>
              <a:chOff x="6765584" y="990600"/>
              <a:chExt cx="1083016" cy="3532339"/>
            </a:xfrm>
          </p:grpSpPr>
          <p:sp>
            <p:nvSpPr>
              <p:cNvPr id="657" name="Moon 656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Moon 657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Moon 658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Moon 659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Moon 660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101"/>
            <p:cNvGrpSpPr/>
            <p:nvPr/>
          </p:nvGrpSpPr>
          <p:grpSpPr>
            <a:xfrm rot="1949119" flipH="1">
              <a:off x="8372043" y="3969897"/>
              <a:ext cx="560711" cy="1828800"/>
              <a:chOff x="6765584" y="990600"/>
              <a:chExt cx="1083016" cy="3532339"/>
            </a:xfrm>
          </p:grpSpPr>
          <p:sp>
            <p:nvSpPr>
              <p:cNvPr id="652" name="Moon 651"/>
              <p:cNvSpPr/>
              <p:nvPr/>
            </p:nvSpPr>
            <p:spPr>
              <a:xfrm>
                <a:off x="7010400" y="990600"/>
                <a:ext cx="304800" cy="23622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Moon 652"/>
              <p:cNvSpPr/>
              <p:nvPr/>
            </p:nvSpPr>
            <p:spPr>
              <a:xfrm rot="620681">
                <a:off x="7162800" y="1066800"/>
                <a:ext cx="533400" cy="24384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Moon 653"/>
              <p:cNvSpPr/>
              <p:nvPr/>
            </p:nvSpPr>
            <p:spPr>
              <a:xfrm rot="21005458">
                <a:off x="6765584" y="1170138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Moon 654"/>
              <p:cNvSpPr/>
              <p:nvPr/>
            </p:nvSpPr>
            <p:spPr>
              <a:xfrm rot="20597297">
                <a:off x="6841783" y="2008339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Moon 655"/>
              <p:cNvSpPr/>
              <p:nvPr/>
            </p:nvSpPr>
            <p:spPr>
              <a:xfrm flipH="1">
                <a:off x="7315200" y="1828800"/>
                <a:ext cx="533400" cy="2514600"/>
              </a:xfrm>
              <a:prstGeom prst="moon">
                <a:avLst>
                  <a:gd name="adj" fmla="val 87500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5" name="Group 544"/>
          <p:cNvGrpSpPr/>
          <p:nvPr/>
        </p:nvGrpSpPr>
        <p:grpSpPr>
          <a:xfrm>
            <a:off x="5550946" y="1405713"/>
            <a:ext cx="3191126" cy="5048875"/>
            <a:chOff x="4072072" y="146460"/>
            <a:chExt cx="3012041" cy="6101940"/>
          </a:xfrm>
        </p:grpSpPr>
        <p:sp>
          <p:nvSpPr>
            <p:cNvPr id="546" name="Oval 545"/>
            <p:cNvSpPr/>
            <p:nvPr/>
          </p:nvSpPr>
          <p:spPr>
            <a:xfrm>
              <a:off x="4572000" y="533400"/>
              <a:ext cx="1905000" cy="2971800"/>
            </a:xfrm>
            <a:prstGeom prst="ellipse">
              <a:avLst/>
            </a:prstGeom>
            <a:solidFill>
              <a:srgbClr val="AB6F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 rot="3646842">
              <a:off x="5506161" y="5632913"/>
              <a:ext cx="689263" cy="541711"/>
            </a:xfrm>
            <a:prstGeom prst="ellipse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 rot="6922285">
              <a:off x="4904939" y="5629475"/>
              <a:ext cx="689263" cy="541711"/>
            </a:xfrm>
            <a:prstGeom prst="ellipse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 rot="3770880">
              <a:off x="5712701" y="5170269"/>
              <a:ext cx="772058" cy="5037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 rot="2706969">
              <a:off x="6468626" y="3662978"/>
              <a:ext cx="689263" cy="54171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 rot="6922285">
              <a:off x="3998296" y="3713077"/>
              <a:ext cx="689264" cy="54171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Flowchart: Manual Operation 561"/>
            <p:cNvSpPr/>
            <p:nvPr/>
          </p:nvSpPr>
          <p:spPr>
            <a:xfrm rot="9035457">
              <a:off x="5931761" y="2300312"/>
              <a:ext cx="821702" cy="1780420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Flowchart: Manual Operation 562"/>
            <p:cNvSpPr/>
            <p:nvPr/>
          </p:nvSpPr>
          <p:spPr>
            <a:xfrm rot="12441478">
              <a:off x="4334067" y="2271371"/>
              <a:ext cx="821702" cy="1835678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Flowchart: Manual Operation 563"/>
            <p:cNvSpPr/>
            <p:nvPr/>
          </p:nvSpPr>
          <p:spPr>
            <a:xfrm rot="10800000">
              <a:off x="4538532" y="2504835"/>
              <a:ext cx="1994280" cy="3347024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Hexagon 564"/>
            <p:cNvSpPr/>
            <p:nvPr/>
          </p:nvSpPr>
          <p:spPr>
            <a:xfrm>
              <a:off x="5305567" y="917224"/>
              <a:ext cx="460219" cy="347136"/>
            </a:xfrm>
            <a:prstGeom prst="hexagon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5086071" y="1849982"/>
              <a:ext cx="846566" cy="133920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Flowchart: Manual Operation 571"/>
            <p:cNvSpPr/>
            <p:nvPr/>
          </p:nvSpPr>
          <p:spPr>
            <a:xfrm rot="11472743">
              <a:off x="4445977" y="2461740"/>
              <a:ext cx="1100268" cy="3553081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Flowchart: Manual Operation 572"/>
            <p:cNvSpPr/>
            <p:nvPr/>
          </p:nvSpPr>
          <p:spPr>
            <a:xfrm rot="10187976">
              <a:off x="5610864" y="2436483"/>
              <a:ext cx="1100268" cy="3497301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9" name="Group 156"/>
            <p:cNvGrpSpPr/>
            <p:nvPr/>
          </p:nvGrpSpPr>
          <p:grpSpPr>
            <a:xfrm rot="4899292">
              <a:off x="4543853" y="4022755"/>
              <a:ext cx="3267230" cy="609600"/>
              <a:chOff x="3352800" y="1905000"/>
              <a:chExt cx="5553231" cy="838200"/>
            </a:xfrm>
          </p:grpSpPr>
          <p:grpSp>
            <p:nvGrpSpPr>
              <p:cNvPr id="767" name="Group 222"/>
              <p:cNvGrpSpPr/>
              <p:nvPr/>
            </p:nvGrpSpPr>
            <p:grpSpPr>
              <a:xfrm>
                <a:off x="33528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785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94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99" name="Up Arrow Callout 798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Quad Arrow 799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5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97" name="Up Arrow Callout 796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8" name="Quad Arrow 797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96" name="Diamond 795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6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87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92" name="Up Arrow Callout 791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3" name="Quad Arrow 792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8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90" name="Up Arrow Callout 789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1" name="Quad Arrow 790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89" name="Diamond 788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68" name="Group 223"/>
              <p:cNvGrpSpPr/>
              <p:nvPr/>
            </p:nvGrpSpPr>
            <p:grpSpPr>
              <a:xfrm>
                <a:off x="60960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769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78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83" name="Up Arrow Callout 782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4" name="Quad Arrow 783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9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81" name="Up Arrow Callout 780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2" name="Quad Arrow 781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80" name="Diamond 779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0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71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76" name="Up Arrow Callout 775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Quad Arrow 776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2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74" name="Up Arrow Callout 773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5" name="Quad Arrow 774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73" name="Diamond 772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80" name="Group 191"/>
            <p:cNvGrpSpPr/>
            <p:nvPr/>
          </p:nvGrpSpPr>
          <p:grpSpPr>
            <a:xfrm rot="6068531">
              <a:off x="3324527" y="4023923"/>
              <a:ext cx="3267230" cy="609600"/>
              <a:chOff x="3352800" y="1905000"/>
              <a:chExt cx="5553231" cy="838200"/>
            </a:xfrm>
          </p:grpSpPr>
          <p:grpSp>
            <p:nvGrpSpPr>
              <p:cNvPr id="733" name="Group 222"/>
              <p:cNvGrpSpPr/>
              <p:nvPr/>
            </p:nvGrpSpPr>
            <p:grpSpPr>
              <a:xfrm>
                <a:off x="33528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751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60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65" name="Up Arrow Callout 764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Quad Arrow 765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1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63" name="Up Arrow Callout 762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4" name="Quad Arrow 763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62" name="Diamond 761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2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53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58" name="Up Arrow Callout 757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9" name="Quad Arrow 758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4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56" name="Up Arrow Callout 755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7" name="Quad Arrow 756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55" name="Diamond 754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34" name="Group 223"/>
              <p:cNvGrpSpPr/>
              <p:nvPr/>
            </p:nvGrpSpPr>
            <p:grpSpPr>
              <a:xfrm>
                <a:off x="60960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735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44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49" name="Up Arrow Callout 748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0" name="Quad Arrow 749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5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47" name="Up Arrow Callout 746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8" name="Quad Arrow 747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46" name="Diamond 745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6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37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42" name="Up Arrow Callout 741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3" name="Quad Arrow 742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8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740" name="Up Arrow Callout 739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1" name="Quad Arrow 740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39" name="Diamond 738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81" name="Oval 580"/>
            <p:cNvSpPr/>
            <p:nvPr/>
          </p:nvSpPr>
          <p:spPr>
            <a:xfrm>
              <a:off x="4691943" y="685800"/>
              <a:ext cx="1687468" cy="21985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2" name="Group 317"/>
            <p:cNvGrpSpPr/>
            <p:nvPr/>
          </p:nvGrpSpPr>
          <p:grpSpPr>
            <a:xfrm>
              <a:off x="4648201" y="533401"/>
              <a:ext cx="1752600" cy="1143000"/>
              <a:chOff x="2563701" y="829952"/>
              <a:chExt cx="1675687" cy="1200349"/>
            </a:xfrm>
          </p:grpSpPr>
          <p:sp>
            <p:nvSpPr>
              <p:cNvPr id="727" name="Wave 726"/>
              <p:cNvSpPr/>
              <p:nvPr/>
            </p:nvSpPr>
            <p:spPr>
              <a:xfrm rot="21194305">
                <a:off x="2563701" y="1039701"/>
                <a:ext cx="990600" cy="990600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AB6F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Wave 727"/>
              <p:cNvSpPr/>
              <p:nvPr/>
            </p:nvSpPr>
            <p:spPr>
              <a:xfrm rot="2315749">
                <a:off x="3248788" y="1038988"/>
                <a:ext cx="990600" cy="990600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AB6F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9" name="Group 316"/>
              <p:cNvGrpSpPr/>
              <p:nvPr/>
            </p:nvGrpSpPr>
            <p:grpSpPr>
              <a:xfrm>
                <a:off x="2593540" y="829952"/>
                <a:ext cx="1524000" cy="1080412"/>
                <a:chOff x="2593540" y="829952"/>
                <a:chExt cx="1524000" cy="1080412"/>
              </a:xfrm>
            </p:grpSpPr>
            <p:sp>
              <p:nvSpPr>
                <p:cNvPr id="730" name="Wave 729"/>
                <p:cNvSpPr/>
                <p:nvPr/>
              </p:nvSpPr>
              <p:spPr>
                <a:xfrm rot="1428102">
                  <a:off x="2900963" y="919764"/>
                  <a:ext cx="990600" cy="990600"/>
                </a:xfrm>
                <a:prstGeom prst="wave">
                  <a:avLst>
                    <a:gd name="adj1" fmla="val 20000"/>
                    <a:gd name="adj2" fmla="val -10000"/>
                  </a:avLst>
                </a:prstGeom>
                <a:solidFill>
                  <a:srgbClr val="AB6F1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Oval 730"/>
                <p:cNvSpPr/>
                <p:nvPr/>
              </p:nvSpPr>
              <p:spPr>
                <a:xfrm rot="16898669">
                  <a:off x="2886736" y="536756"/>
                  <a:ext cx="937607" cy="1524000"/>
                </a:xfrm>
                <a:prstGeom prst="ellipse">
                  <a:avLst/>
                </a:prstGeom>
                <a:solidFill>
                  <a:srgbClr val="AB6F1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Oval 731"/>
                <p:cNvSpPr/>
                <p:nvPr/>
              </p:nvSpPr>
              <p:spPr>
                <a:xfrm rot="16898669">
                  <a:off x="2950687" y="826723"/>
                  <a:ext cx="686090" cy="1286039"/>
                </a:xfrm>
                <a:prstGeom prst="ellipse">
                  <a:avLst/>
                </a:prstGeom>
                <a:solidFill>
                  <a:srgbClr val="AB6F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8" name="Group 359"/>
            <p:cNvGrpSpPr/>
            <p:nvPr/>
          </p:nvGrpSpPr>
          <p:grpSpPr>
            <a:xfrm>
              <a:off x="4613231" y="146460"/>
              <a:ext cx="2269772" cy="2262676"/>
              <a:chOff x="2067092" y="322685"/>
              <a:chExt cx="2269772" cy="2477378"/>
            </a:xfrm>
          </p:grpSpPr>
          <p:grpSp>
            <p:nvGrpSpPr>
              <p:cNvPr id="589" name="Group 323"/>
              <p:cNvGrpSpPr/>
              <p:nvPr/>
            </p:nvGrpSpPr>
            <p:grpSpPr>
              <a:xfrm>
                <a:off x="2093244" y="322685"/>
                <a:ext cx="2243620" cy="2477378"/>
                <a:chOff x="2093244" y="322685"/>
                <a:chExt cx="2243620" cy="2477378"/>
              </a:xfrm>
            </p:grpSpPr>
            <p:grpSp>
              <p:nvGrpSpPr>
                <p:cNvPr id="717" name="Group 318"/>
                <p:cNvGrpSpPr/>
                <p:nvPr/>
              </p:nvGrpSpPr>
              <p:grpSpPr>
                <a:xfrm rot="11347032">
                  <a:off x="2152473" y="322685"/>
                  <a:ext cx="2184391" cy="1735901"/>
                  <a:chOff x="2411281" y="1853771"/>
                  <a:chExt cx="1981200" cy="2114168"/>
                </a:xfrm>
              </p:grpSpPr>
              <p:sp>
                <p:nvSpPr>
                  <p:cNvPr id="723" name="Pie 722"/>
                  <p:cNvSpPr/>
                  <p:nvPr/>
                </p:nvSpPr>
                <p:spPr>
                  <a:xfrm rot="18695073">
                    <a:off x="2366866" y="1898186"/>
                    <a:ext cx="2070030" cy="1981200"/>
                  </a:xfrm>
                  <a:prstGeom prst="pie">
                    <a:avLst>
                      <a:gd name="adj1" fmla="val 777214"/>
                      <a:gd name="adj2" fmla="val 1620000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724" name="Group 5"/>
                  <p:cNvGrpSpPr/>
                  <p:nvPr/>
                </p:nvGrpSpPr>
                <p:grpSpPr>
                  <a:xfrm>
                    <a:off x="2743200" y="2438399"/>
                    <a:ext cx="1630473" cy="1529540"/>
                    <a:chOff x="2740939" y="2438400"/>
                    <a:chExt cx="1630473" cy="1529540"/>
                  </a:xfrm>
                </p:grpSpPr>
                <p:sp>
                  <p:nvSpPr>
                    <p:cNvPr id="725" name="Moon 3"/>
                    <p:cNvSpPr/>
                    <p:nvPr/>
                  </p:nvSpPr>
                  <p:spPr>
                    <a:xfrm rot="16200000">
                      <a:off x="2879128" y="2475656"/>
                      <a:ext cx="1354095" cy="1630473"/>
                    </a:xfrm>
                    <a:prstGeom prst="moon">
                      <a:avLst>
                        <a:gd name="adj" fmla="val 67712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6" name="Moon 725"/>
                    <p:cNvSpPr/>
                    <p:nvPr/>
                  </p:nvSpPr>
                  <p:spPr>
                    <a:xfrm rot="16200000">
                      <a:off x="3009901" y="2171700"/>
                      <a:ext cx="1066800" cy="1600199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18" name="Group 153"/>
                <p:cNvGrpSpPr/>
                <p:nvPr/>
              </p:nvGrpSpPr>
              <p:grpSpPr>
                <a:xfrm rot="166774">
                  <a:off x="2093244" y="1270011"/>
                  <a:ext cx="2132748" cy="1530052"/>
                  <a:chOff x="7239000" y="1219199"/>
                  <a:chExt cx="2132748" cy="1530052"/>
                </a:xfrm>
                <a:solidFill>
                  <a:schemeClr val="accent2">
                    <a:lumMod val="75000"/>
                  </a:schemeClr>
                </a:solidFill>
              </p:grpSpPr>
              <p:sp>
                <p:nvSpPr>
                  <p:cNvPr id="719" name="Rounded Rectangle 718"/>
                  <p:cNvSpPr/>
                  <p:nvPr/>
                </p:nvSpPr>
                <p:spPr>
                  <a:xfrm>
                    <a:off x="7239000" y="1219199"/>
                    <a:ext cx="1672045" cy="339808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0" name="Wave 719"/>
                  <p:cNvSpPr/>
                  <p:nvPr/>
                </p:nvSpPr>
                <p:spPr>
                  <a:xfrm rot="16200000">
                    <a:off x="8195911" y="1938689"/>
                    <a:ext cx="1164182" cy="334804"/>
                  </a:xfrm>
                  <a:prstGeom prst="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1" name="Wave 720"/>
                  <p:cNvSpPr/>
                  <p:nvPr/>
                </p:nvSpPr>
                <p:spPr>
                  <a:xfrm rot="15242885">
                    <a:off x="8512409" y="1889912"/>
                    <a:ext cx="1263180" cy="455498"/>
                  </a:xfrm>
                  <a:prstGeom prst="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2" name="Rounded Rectangle 721"/>
                  <p:cNvSpPr/>
                  <p:nvPr/>
                </p:nvSpPr>
                <p:spPr>
                  <a:xfrm>
                    <a:off x="8689097" y="1219200"/>
                    <a:ext cx="454903" cy="36380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96" name="Group 324"/>
              <p:cNvGrpSpPr/>
              <p:nvPr/>
            </p:nvGrpSpPr>
            <p:grpSpPr>
              <a:xfrm rot="10955680">
                <a:off x="2067092" y="1221202"/>
                <a:ext cx="2008878" cy="399738"/>
                <a:chOff x="3352800" y="1905000"/>
                <a:chExt cx="5553229" cy="838200"/>
              </a:xfrm>
            </p:grpSpPr>
            <p:grpSp>
              <p:nvGrpSpPr>
                <p:cNvPr id="597" name="Group 222"/>
                <p:cNvGrpSpPr/>
                <p:nvPr/>
              </p:nvGrpSpPr>
              <p:grpSpPr>
                <a:xfrm>
                  <a:off x="3352800" y="1905000"/>
                  <a:ext cx="2810031" cy="838200"/>
                  <a:chOff x="4809969" y="2971800"/>
                  <a:chExt cx="5781831" cy="1638300"/>
                </a:xfrm>
              </p:grpSpPr>
              <p:grpSp>
                <p:nvGrpSpPr>
                  <p:cNvPr id="701" name="Group 213"/>
                  <p:cNvGrpSpPr/>
                  <p:nvPr/>
                </p:nvGrpSpPr>
                <p:grpSpPr>
                  <a:xfrm rot="5400000">
                    <a:off x="5457669" y="2362200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710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715" name="Up Arrow Callout 714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6" name="Quad Arrow 715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1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713" name="Up Arrow Callout 712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4" name="Quad Arrow 713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12" name="Diamond 711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2" name="Group 214"/>
                  <p:cNvGrpSpPr/>
                  <p:nvPr/>
                </p:nvGrpSpPr>
                <p:grpSpPr>
                  <a:xfrm rot="5400000">
                    <a:off x="8343900" y="2324100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703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708" name="Up Arrow Callout 707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9" name="Quad Arrow 708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4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706" name="Up Arrow Callout 705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7" name="Quad Arrow 706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05" name="Diamond 704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99" name="Group 223"/>
                <p:cNvGrpSpPr/>
                <p:nvPr/>
              </p:nvGrpSpPr>
              <p:grpSpPr>
                <a:xfrm>
                  <a:off x="6095999" y="1905000"/>
                  <a:ext cx="2810030" cy="838200"/>
                  <a:chOff x="4809966" y="2971801"/>
                  <a:chExt cx="5781830" cy="1638301"/>
                </a:xfrm>
              </p:grpSpPr>
              <p:grpSp>
                <p:nvGrpSpPr>
                  <p:cNvPr id="600" name="Group 213"/>
                  <p:cNvGrpSpPr/>
                  <p:nvPr/>
                </p:nvGrpSpPr>
                <p:grpSpPr>
                  <a:xfrm rot="5400000">
                    <a:off x="5457666" y="2362202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649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99" name="Up Arrow Callout 698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" name="Quad Arrow 699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50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97" name="Up Arrow Callout 696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8" name="Quad Arrow 697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51" name="Diamond 650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1" name="Group 214"/>
                  <p:cNvGrpSpPr/>
                  <p:nvPr/>
                </p:nvGrpSpPr>
                <p:grpSpPr>
                  <a:xfrm rot="5400000">
                    <a:off x="8343896" y="2324101"/>
                    <a:ext cx="1600200" cy="2895600"/>
                    <a:chOff x="5457669" y="2362205"/>
                    <a:chExt cx="1600200" cy="2895600"/>
                  </a:xfrm>
                </p:grpSpPr>
                <p:grpSp>
                  <p:nvGrpSpPr>
                    <p:cNvPr id="641" name="Group 208"/>
                    <p:cNvGrpSpPr/>
                    <p:nvPr/>
                  </p:nvGrpSpPr>
                  <p:grpSpPr>
                    <a:xfrm>
                      <a:off x="5486400" y="2362205"/>
                      <a:ext cx="1524000" cy="1447800"/>
                      <a:chOff x="5486400" y="2362205"/>
                      <a:chExt cx="1524000" cy="1447800"/>
                    </a:xfrm>
                  </p:grpSpPr>
                  <p:sp>
                    <p:nvSpPr>
                      <p:cNvPr id="647" name="Up Arrow Callout 646"/>
                      <p:cNvSpPr/>
                      <p:nvPr/>
                    </p:nvSpPr>
                    <p:spPr>
                      <a:xfrm>
                        <a:off x="5486400" y="2362205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8" name="Quad Arrow 647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2" name="Group 209"/>
                    <p:cNvGrpSpPr/>
                    <p:nvPr/>
                  </p:nvGrpSpPr>
                  <p:grpSpPr>
                    <a:xfrm rot="10800000">
                      <a:off x="5486400" y="3810005"/>
                      <a:ext cx="1524000" cy="1447800"/>
                      <a:chOff x="5486400" y="2362195"/>
                      <a:chExt cx="1524000" cy="1447800"/>
                    </a:xfrm>
                  </p:grpSpPr>
                  <p:sp>
                    <p:nvSpPr>
                      <p:cNvPr id="645" name="Up Arrow Callout 644"/>
                      <p:cNvSpPr/>
                      <p:nvPr/>
                    </p:nvSpPr>
                    <p:spPr>
                      <a:xfrm>
                        <a:off x="5486400" y="2362195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6" name="Quad Arrow 645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44" name="Diamond 643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594"/>
          <p:cNvSpPr/>
          <p:nvPr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rgbClr val="ECD2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5334000"/>
          </a:xfrm>
          <a:prstGeom prst="rect">
            <a:avLst/>
          </a:prstGeom>
          <a:solidFill>
            <a:srgbClr val="E6B6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Cloud Callout 597"/>
          <p:cNvSpPr/>
          <p:nvPr/>
        </p:nvSpPr>
        <p:spPr>
          <a:xfrm>
            <a:off x="5588000" y="304800"/>
            <a:ext cx="4064000" cy="23622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Soul, thou hast much goods laid up for many years; take </a:t>
            </a:r>
            <a:r>
              <a:rPr lang="en-US" dirty="0" err="1">
                <a:solidFill>
                  <a:schemeClr val="tx1"/>
                </a:solidFill>
              </a:rPr>
              <a:t>thine</a:t>
            </a:r>
            <a:r>
              <a:rPr lang="en-US" dirty="0">
                <a:solidFill>
                  <a:schemeClr val="tx1"/>
                </a:solidFill>
              </a:rPr>
              <a:t> ease, eat, drink, and be merry</a:t>
            </a:r>
          </a:p>
        </p:txBody>
      </p:sp>
      <p:sp>
        <p:nvSpPr>
          <p:cNvPr id="546" name="Cube 545"/>
          <p:cNvSpPr/>
          <p:nvPr/>
        </p:nvSpPr>
        <p:spPr>
          <a:xfrm>
            <a:off x="5718951" y="4353561"/>
            <a:ext cx="523804" cy="1718733"/>
          </a:xfrm>
          <a:prstGeom prst="cube">
            <a:avLst/>
          </a:prstGeom>
          <a:solidFill>
            <a:srgbClr val="AB6F1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Cube 546"/>
          <p:cNvSpPr/>
          <p:nvPr/>
        </p:nvSpPr>
        <p:spPr>
          <a:xfrm>
            <a:off x="10236765" y="4304454"/>
            <a:ext cx="523804" cy="1718733"/>
          </a:xfrm>
          <a:prstGeom prst="cube">
            <a:avLst/>
          </a:prstGeom>
          <a:solidFill>
            <a:srgbClr val="AB6F1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Cube 547"/>
          <p:cNvSpPr/>
          <p:nvPr/>
        </p:nvSpPr>
        <p:spPr>
          <a:xfrm>
            <a:off x="6373707" y="4255348"/>
            <a:ext cx="492677" cy="1569803"/>
          </a:xfrm>
          <a:prstGeom prst="cube">
            <a:avLst/>
          </a:prstGeom>
          <a:solidFill>
            <a:srgbClr val="AB6F1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Cube 553"/>
          <p:cNvSpPr/>
          <p:nvPr/>
        </p:nvSpPr>
        <p:spPr>
          <a:xfrm>
            <a:off x="10891520" y="4108028"/>
            <a:ext cx="492677" cy="1569803"/>
          </a:xfrm>
          <a:prstGeom prst="cube">
            <a:avLst/>
          </a:prstGeom>
          <a:solidFill>
            <a:srgbClr val="AB6F1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Cube 554"/>
          <p:cNvSpPr/>
          <p:nvPr/>
        </p:nvSpPr>
        <p:spPr>
          <a:xfrm>
            <a:off x="5588000" y="3862494"/>
            <a:ext cx="5892800" cy="687493"/>
          </a:xfrm>
          <a:prstGeom prst="cube">
            <a:avLst>
              <a:gd name="adj" fmla="val 59017"/>
            </a:avLst>
          </a:prstGeom>
          <a:solidFill>
            <a:srgbClr val="AB6F1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5915378" y="3911600"/>
            <a:ext cx="2488071" cy="2946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 rot="1928940">
            <a:off x="7198746" y="3590830"/>
            <a:ext cx="863439" cy="666613"/>
            <a:chOff x="4419600" y="316004"/>
            <a:chExt cx="2362200" cy="2046196"/>
          </a:xfrm>
        </p:grpSpPr>
        <p:sp>
          <p:nvSpPr>
            <p:cNvPr id="644" name="Wave 643"/>
            <p:cNvSpPr/>
            <p:nvPr/>
          </p:nvSpPr>
          <p:spPr>
            <a:xfrm>
              <a:off x="5486400" y="457200"/>
              <a:ext cx="1295400" cy="685800"/>
            </a:xfrm>
            <a:prstGeom prst="wave">
              <a:avLst>
                <a:gd name="adj1" fmla="val 12500"/>
                <a:gd name="adj2" fmla="val -10000"/>
              </a:avLst>
            </a:prstGeom>
            <a:solidFill>
              <a:srgbClr val="92D05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Wave 17"/>
            <p:cNvSpPr/>
            <p:nvPr/>
          </p:nvSpPr>
          <p:spPr>
            <a:xfrm rot="19431635">
              <a:off x="5182999" y="316004"/>
              <a:ext cx="1295400" cy="685800"/>
            </a:xfrm>
            <a:prstGeom prst="wave">
              <a:avLst>
                <a:gd name="adj1" fmla="val 12500"/>
                <a:gd name="adj2" fmla="val -10000"/>
              </a:avLst>
            </a:prstGeom>
            <a:solidFill>
              <a:srgbClr val="92D05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7"/>
            <p:cNvSpPr/>
            <p:nvPr/>
          </p:nvSpPr>
          <p:spPr>
            <a:xfrm>
              <a:off x="4495800" y="1143000"/>
              <a:ext cx="685800" cy="685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8"/>
            <p:cNvSpPr/>
            <p:nvPr/>
          </p:nvSpPr>
          <p:spPr>
            <a:xfrm>
              <a:off x="4419600" y="1676400"/>
              <a:ext cx="685800" cy="685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9"/>
            <p:cNvSpPr/>
            <p:nvPr/>
          </p:nvSpPr>
          <p:spPr>
            <a:xfrm>
              <a:off x="5029200" y="1371600"/>
              <a:ext cx="685800" cy="685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10"/>
            <p:cNvSpPr/>
            <p:nvPr/>
          </p:nvSpPr>
          <p:spPr>
            <a:xfrm>
              <a:off x="4648200" y="609600"/>
              <a:ext cx="685800" cy="685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0" name="Oval 11"/>
            <p:cNvSpPr/>
            <p:nvPr/>
          </p:nvSpPr>
          <p:spPr>
            <a:xfrm>
              <a:off x="5029200" y="914400"/>
              <a:ext cx="685800" cy="685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12"/>
            <p:cNvSpPr/>
            <p:nvPr/>
          </p:nvSpPr>
          <p:spPr>
            <a:xfrm>
              <a:off x="5562600" y="990600"/>
              <a:ext cx="685800" cy="685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13"/>
            <p:cNvSpPr/>
            <p:nvPr/>
          </p:nvSpPr>
          <p:spPr>
            <a:xfrm>
              <a:off x="5029200" y="457200"/>
              <a:ext cx="685800" cy="685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14"/>
            <p:cNvSpPr/>
            <p:nvPr/>
          </p:nvSpPr>
          <p:spPr>
            <a:xfrm>
              <a:off x="5486400" y="457200"/>
              <a:ext cx="685800" cy="685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8207023" y="3125893"/>
            <a:ext cx="642948" cy="920146"/>
            <a:chOff x="3657600" y="3581400"/>
            <a:chExt cx="1219200" cy="2590800"/>
          </a:xfrm>
        </p:grpSpPr>
        <p:sp>
          <p:nvSpPr>
            <p:cNvPr id="572" name="Oval 571"/>
            <p:cNvSpPr/>
            <p:nvPr/>
          </p:nvSpPr>
          <p:spPr>
            <a:xfrm>
              <a:off x="3733800" y="5562600"/>
              <a:ext cx="11430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3864964" y="5632554"/>
              <a:ext cx="858187" cy="430967"/>
            </a:xfrm>
            <a:prstGeom prst="ellipse">
              <a:avLst/>
            </a:prstGeom>
            <a:solidFill>
              <a:srgbClr val="ECD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4173511" y="4738141"/>
              <a:ext cx="228600" cy="1143000"/>
            </a:xfrm>
            <a:prstGeom prst="rect">
              <a:avLst/>
            </a:prstGeom>
            <a:solidFill>
              <a:srgbClr val="ECD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Flowchart: Delay 579"/>
            <p:cNvSpPr/>
            <p:nvPr/>
          </p:nvSpPr>
          <p:spPr>
            <a:xfrm rot="5400000">
              <a:off x="3619500" y="3619500"/>
              <a:ext cx="1295400" cy="1219200"/>
            </a:xfrm>
            <a:prstGeom prst="flowChartDelay">
              <a:avLst/>
            </a:prstGeom>
            <a:solidFill>
              <a:srgbClr val="ECD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36"/>
            <p:cNvGrpSpPr/>
            <p:nvPr/>
          </p:nvGrpSpPr>
          <p:grpSpPr>
            <a:xfrm>
              <a:off x="3695075" y="3618875"/>
              <a:ext cx="1143000" cy="1219200"/>
              <a:chOff x="1143000" y="533400"/>
              <a:chExt cx="1143000" cy="1219200"/>
            </a:xfrm>
          </p:grpSpPr>
          <p:sp>
            <p:nvSpPr>
              <p:cNvPr id="582" name="Quad Arrow 581"/>
              <p:cNvSpPr/>
              <p:nvPr/>
            </p:nvSpPr>
            <p:spPr>
              <a:xfrm>
                <a:off x="1143000" y="533400"/>
                <a:ext cx="1143000" cy="1219200"/>
              </a:xfrm>
              <a:prstGeom prst="quadArrow">
                <a:avLst>
                  <a:gd name="adj1" fmla="val 12008"/>
                  <a:gd name="adj2" fmla="val 22500"/>
                  <a:gd name="adj3" fmla="val 2250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Diamond 587"/>
              <p:cNvSpPr/>
              <p:nvPr/>
            </p:nvSpPr>
            <p:spPr>
              <a:xfrm>
                <a:off x="1524000" y="838200"/>
                <a:ext cx="381000" cy="5334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5" name="Rounded Rectangle 564"/>
          <p:cNvSpPr/>
          <p:nvPr/>
        </p:nvSpPr>
        <p:spPr>
          <a:xfrm>
            <a:off x="6046329" y="3666067"/>
            <a:ext cx="1011115" cy="458866"/>
          </a:xfrm>
          <a:prstGeom prst="roundRect">
            <a:avLst>
              <a:gd name="adj" fmla="val 21844"/>
            </a:avLst>
          </a:prstGeom>
          <a:solidFill>
            <a:srgbClr val="ECD26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Pie 565"/>
          <p:cNvSpPr/>
          <p:nvPr/>
        </p:nvSpPr>
        <p:spPr>
          <a:xfrm rot="18154971">
            <a:off x="6311495" y="3460638"/>
            <a:ext cx="834813" cy="1374987"/>
          </a:xfrm>
          <a:prstGeom prst="pie">
            <a:avLst>
              <a:gd name="adj1" fmla="val 0"/>
              <a:gd name="adj2" fmla="val 3225935"/>
            </a:avLst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698"/>
          <p:cNvGrpSpPr/>
          <p:nvPr/>
        </p:nvGrpSpPr>
        <p:grpSpPr>
          <a:xfrm>
            <a:off x="406400" y="1447800"/>
            <a:ext cx="4064000" cy="2590800"/>
            <a:chOff x="914400" y="1219200"/>
            <a:chExt cx="3048000" cy="1981200"/>
          </a:xfrm>
        </p:grpSpPr>
        <p:grpSp>
          <p:nvGrpSpPr>
            <p:cNvPr id="7" name="Group 859"/>
            <p:cNvGrpSpPr/>
            <p:nvPr/>
          </p:nvGrpSpPr>
          <p:grpSpPr>
            <a:xfrm>
              <a:off x="990600" y="1295400"/>
              <a:ext cx="2887579" cy="1828800"/>
              <a:chOff x="0" y="0"/>
              <a:chExt cx="9144000" cy="5791200"/>
            </a:xfrm>
          </p:grpSpPr>
          <p:sp>
            <p:nvSpPr>
              <p:cNvPr id="702" name="Rectangle 701"/>
              <p:cNvSpPr/>
              <p:nvPr/>
            </p:nvSpPr>
            <p:spPr>
              <a:xfrm>
                <a:off x="0" y="0"/>
                <a:ext cx="9144000" cy="2590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Double Wave 702"/>
              <p:cNvSpPr/>
              <p:nvPr/>
            </p:nvSpPr>
            <p:spPr>
              <a:xfrm>
                <a:off x="0" y="2133600"/>
                <a:ext cx="9144000" cy="1752600"/>
              </a:xfrm>
              <a:prstGeom prst="doubleWav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405"/>
              <p:cNvGrpSpPr/>
              <p:nvPr/>
            </p:nvGrpSpPr>
            <p:grpSpPr>
              <a:xfrm>
                <a:off x="609600" y="838200"/>
                <a:ext cx="5486400" cy="2980323"/>
                <a:chOff x="1219200" y="838200"/>
                <a:chExt cx="7154005" cy="3886200"/>
              </a:xfrm>
            </p:grpSpPr>
            <p:grpSp>
              <p:nvGrpSpPr>
                <p:cNvPr id="9" name="Group 107"/>
                <p:cNvGrpSpPr/>
                <p:nvPr/>
              </p:nvGrpSpPr>
              <p:grpSpPr>
                <a:xfrm>
                  <a:off x="1219200" y="838200"/>
                  <a:ext cx="1743805" cy="3733800"/>
                  <a:chOff x="7610042" y="1124339"/>
                  <a:chExt cx="2183077" cy="4674359"/>
                </a:xfrm>
              </p:grpSpPr>
              <p:grpSp>
                <p:nvGrpSpPr>
                  <p:cNvPr id="10" name="Group 58"/>
                  <p:cNvGrpSpPr/>
                  <p:nvPr/>
                </p:nvGrpSpPr>
                <p:grpSpPr>
                  <a:xfrm rot="19650881">
                    <a:off x="7610042" y="19124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151" name="Moon 115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2" name="Moon 115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3" name="Moon 115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4" name="Moon 115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5" name="Moon 115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02" name="Moon 7"/>
                  <p:cNvSpPr/>
                  <p:nvPr/>
                </p:nvSpPr>
                <p:spPr>
                  <a:xfrm flipH="1">
                    <a:off x="8153400" y="2667000"/>
                    <a:ext cx="533400" cy="31242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" name="Group 59"/>
                  <p:cNvGrpSpPr/>
                  <p:nvPr/>
                </p:nvGrpSpPr>
                <p:grpSpPr>
                  <a:xfrm rot="19650881">
                    <a:off x="7610043" y="25982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146" name="Moon 114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7" name="Moon 114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8" name="Moon 114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9" name="Moon 114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0" name="Moon 114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" name="Group 65"/>
                  <p:cNvGrpSpPr/>
                  <p:nvPr/>
                </p:nvGrpSpPr>
                <p:grpSpPr>
                  <a:xfrm rot="19650881">
                    <a:off x="7610042" y="33602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141" name="Moon 114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2" name="Moon 114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3" name="Moon 114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4" name="Moon 114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5" name="Moon 114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71"/>
                  <p:cNvGrpSpPr/>
                  <p:nvPr/>
                </p:nvGrpSpPr>
                <p:grpSpPr>
                  <a:xfrm rot="928600">
                    <a:off x="8349452" y="1870455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136" name="Moon 113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7" name="Moon 113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8" name="Moon 113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9" name="Moon 113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0" name="Moon 113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77"/>
                  <p:cNvGrpSpPr/>
                  <p:nvPr/>
                </p:nvGrpSpPr>
                <p:grpSpPr>
                  <a:xfrm rot="2972959">
                    <a:off x="8598363" y="2330596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131" name="Moon 113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2" name="Moon 113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3" name="Moon 113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4" name="Moon 113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5" name="Moon 113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" name="Group 83"/>
                  <p:cNvGrpSpPr/>
                  <p:nvPr/>
                </p:nvGrpSpPr>
                <p:grpSpPr>
                  <a:xfrm rot="21057775">
                    <a:off x="7936516" y="1124339"/>
                    <a:ext cx="560711" cy="2493875"/>
                    <a:chOff x="6765584" y="990600"/>
                    <a:chExt cx="1083016" cy="3532339"/>
                  </a:xfrm>
                </p:grpSpPr>
                <p:sp>
                  <p:nvSpPr>
                    <p:cNvPr id="1126" name="Moon 112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7" name="Moon 112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8" name="Moon 112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9" name="Moon 112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0" name="Moon 112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89"/>
                  <p:cNvGrpSpPr/>
                  <p:nvPr/>
                </p:nvGrpSpPr>
                <p:grpSpPr>
                  <a:xfrm rot="1547556">
                    <a:off x="8354077" y="3318090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121" name="Moon 112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2" name="Moon 112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3" name="Moon 112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4" name="Moon 112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5" name="Moon 112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95"/>
                  <p:cNvGrpSpPr/>
                  <p:nvPr/>
                </p:nvGrpSpPr>
                <p:grpSpPr>
                  <a:xfrm rot="19650881">
                    <a:off x="7610042" y="39698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116" name="Moon 111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7" name="Moon 111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8" name="Moon 111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9" name="Moon 111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0" name="Moon 111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101"/>
                  <p:cNvGrpSpPr/>
                  <p:nvPr/>
                </p:nvGrpSpPr>
                <p:grpSpPr>
                  <a:xfrm rot="1949119" flipH="1">
                    <a:off x="8372043" y="39698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111" name="Moon 1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2" name="Moon 111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3" name="Moon 111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4" name="Moon 111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5" name="Moon 111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" name="Group 107"/>
                <p:cNvGrpSpPr/>
                <p:nvPr/>
              </p:nvGrpSpPr>
              <p:grpSpPr>
                <a:xfrm>
                  <a:off x="2819400" y="838200"/>
                  <a:ext cx="1743805" cy="3733800"/>
                  <a:chOff x="7610042" y="1124339"/>
                  <a:chExt cx="2183077" cy="4674359"/>
                </a:xfrm>
              </p:grpSpPr>
              <p:grpSp>
                <p:nvGrpSpPr>
                  <p:cNvPr id="20" name="Group 58"/>
                  <p:cNvGrpSpPr/>
                  <p:nvPr/>
                </p:nvGrpSpPr>
                <p:grpSpPr>
                  <a:xfrm rot="19650881">
                    <a:off x="7610042" y="19124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96" name="Moon 109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7" name="Moon 109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Moon 109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9" name="Moon 109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0" name="Moon 109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47" name="Moon 1046"/>
                  <p:cNvSpPr/>
                  <p:nvPr/>
                </p:nvSpPr>
                <p:spPr>
                  <a:xfrm flipH="1">
                    <a:off x="8153400" y="2667000"/>
                    <a:ext cx="533400" cy="31242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" name="Group 59"/>
                  <p:cNvGrpSpPr/>
                  <p:nvPr/>
                </p:nvGrpSpPr>
                <p:grpSpPr>
                  <a:xfrm rot="19650881">
                    <a:off x="7610043" y="25982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91" name="Moon 109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2" name="Moon 109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3" name="Moon 109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4" name="Moon 109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5" name="Moon 109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65"/>
                  <p:cNvGrpSpPr/>
                  <p:nvPr/>
                </p:nvGrpSpPr>
                <p:grpSpPr>
                  <a:xfrm rot="19650881">
                    <a:off x="7610042" y="33602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86" name="Moon 108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Moon 108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8" name="Moon 108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9" name="Moon 108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0" name="Moon 108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" name="Group 71"/>
                  <p:cNvGrpSpPr/>
                  <p:nvPr/>
                </p:nvGrpSpPr>
                <p:grpSpPr>
                  <a:xfrm rot="928600">
                    <a:off x="8349452" y="1870455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81" name="Moon 108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2" name="Moon 108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3" name="Moon 108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4" name="Moon 108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Moon 108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" name="Group 77"/>
                  <p:cNvGrpSpPr/>
                  <p:nvPr/>
                </p:nvGrpSpPr>
                <p:grpSpPr>
                  <a:xfrm rot="2972959">
                    <a:off x="8598363" y="2330596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76" name="Moon 107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7" name="Moon 107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8" name="Moon 107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Moon 107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0" name="Moon 107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" name="Group 83"/>
                  <p:cNvGrpSpPr/>
                  <p:nvPr/>
                </p:nvGrpSpPr>
                <p:grpSpPr>
                  <a:xfrm rot="21057775">
                    <a:off x="7936516" y="1124339"/>
                    <a:ext cx="560711" cy="2493875"/>
                    <a:chOff x="6765584" y="990600"/>
                    <a:chExt cx="1083016" cy="3532339"/>
                  </a:xfrm>
                </p:grpSpPr>
                <p:sp>
                  <p:nvSpPr>
                    <p:cNvPr id="1071" name="Moon 107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2" name="Moon 107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3" name="Moon 107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4" name="Moon 107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5" name="Moon 107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89"/>
                  <p:cNvGrpSpPr/>
                  <p:nvPr/>
                </p:nvGrpSpPr>
                <p:grpSpPr>
                  <a:xfrm rot="1547556">
                    <a:off x="8354077" y="3318090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66" name="Moon 106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7" name="Moon 106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Moon 106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9" name="Moon 106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Moon 106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" name="Group 95"/>
                  <p:cNvGrpSpPr/>
                  <p:nvPr/>
                </p:nvGrpSpPr>
                <p:grpSpPr>
                  <a:xfrm rot="19650881">
                    <a:off x="7610042" y="39698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61" name="Moon 106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Moon 106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3" name="Moon 106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Moon 106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5" name="Moon 106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" name="Group 101"/>
                  <p:cNvGrpSpPr/>
                  <p:nvPr/>
                </p:nvGrpSpPr>
                <p:grpSpPr>
                  <a:xfrm rot="1949119" flipH="1">
                    <a:off x="8372043" y="39698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56" name="Moon 105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7" name="Moon 105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8" name="Moon 105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9" name="Moon 105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0" name="Moon 105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" name="Group 107"/>
                <p:cNvGrpSpPr/>
                <p:nvPr/>
              </p:nvGrpSpPr>
              <p:grpSpPr>
                <a:xfrm>
                  <a:off x="4572000" y="990600"/>
                  <a:ext cx="1743805" cy="3733800"/>
                  <a:chOff x="7610042" y="1124339"/>
                  <a:chExt cx="2183077" cy="4674359"/>
                </a:xfrm>
              </p:grpSpPr>
              <p:grpSp>
                <p:nvGrpSpPr>
                  <p:cNvPr id="30" name="Group 58"/>
                  <p:cNvGrpSpPr/>
                  <p:nvPr/>
                </p:nvGrpSpPr>
                <p:grpSpPr>
                  <a:xfrm rot="19650881">
                    <a:off x="7610042" y="19124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41" name="Moon 104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2" name="Moon 104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3" name="Moon 104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4" name="Moon 104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Moon 104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92" name="Moon 991"/>
                  <p:cNvSpPr/>
                  <p:nvPr/>
                </p:nvSpPr>
                <p:spPr>
                  <a:xfrm flipH="1">
                    <a:off x="8153400" y="2667000"/>
                    <a:ext cx="533400" cy="31242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1" name="Group 59"/>
                  <p:cNvGrpSpPr/>
                  <p:nvPr/>
                </p:nvGrpSpPr>
                <p:grpSpPr>
                  <a:xfrm rot="19650881">
                    <a:off x="7610043" y="25982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36" name="Moon 103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7" name="Moon 103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8" name="Moon 103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9" name="Moon 103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0" name="Moon 103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7" name="Group 468"/>
                  <p:cNvGrpSpPr/>
                  <p:nvPr/>
                </p:nvGrpSpPr>
                <p:grpSpPr>
                  <a:xfrm rot="19650881">
                    <a:off x="7610042" y="33602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31" name="Moon 103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2" name="Moon 103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3" name="Moon 103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Moon 103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5" name="Moon 103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9" name="Group 71"/>
                  <p:cNvGrpSpPr/>
                  <p:nvPr/>
                </p:nvGrpSpPr>
                <p:grpSpPr>
                  <a:xfrm rot="928600">
                    <a:off x="8349452" y="1870455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26" name="Moon 102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7" name="Moon 102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Moon 102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9" name="Moon 102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Moon 102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0" name="Group 77"/>
                  <p:cNvGrpSpPr/>
                  <p:nvPr/>
                </p:nvGrpSpPr>
                <p:grpSpPr>
                  <a:xfrm rot="2972959">
                    <a:off x="8598363" y="2330596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21" name="Moon 102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2" name="Moon 102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3" name="Moon 102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4" name="Moon 102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5" name="Moon 102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1" name="Group 83"/>
                  <p:cNvGrpSpPr/>
                  <p:nvPr/>
                </p:nvGrpSpPr>
                <p:grpSpPr>
                  <a:xfrm rot="21057775">
                    <a:off x="7936516" y="1124339"/>
                    <a:ext cx="560711" cy="2493875"/>
                    <a:chOff x="6765584" y="990600"/>
                    <a:chExt cx="1083016" cy="3532339"/>
                  </a:xfrm>
                </p:grpSpPr>
                <p:sp>
                  <p:nvSpPr>
                    <p:cNvPr id="1016" name="Moon 101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Moon 101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8" name="Moon 101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Moon 101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0" name="Moon 101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2" name="Group 89"/>
                  <p:cNvGrpSpPr/>
                  <p:nvPr/>
                </p:nvGrpSpPr>
                <p:grpSpPr>
                  <a:xfrm rot="1547556">
                    <a:off x="8354077" y="3318090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11" name="Moon 101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2" name="Moon 101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Moon 101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4" name="Moon 101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5" name="Moon 101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3" name="Group 95"/>
                  <p:cNvGrpSpPr/>
                  <p:nvPr/>
                </p:nvGrpSpPr>
                <p:grpSpPr>
                  <a:xfrm rot="19650881">
                    <a:off x="7610042" y="39698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06" name="Moon 100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7" name="Moon 100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8" name="Moon 100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9" name="Moon 100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0" name="Moon 100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4" name="Group 101"/>
                  <p:cNvGrpSpPr/>
                  <p:nvPr/>
                </p:nvGrpSpPr>
                <p:grpSpPr>
                  <a:xfrm rot="1949119" flipH="1">
                    <a:off x="8372043" y="39698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1001" name="Moon 100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Moon 100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3" name="Moon 100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4" name="Moon 100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5" name="Moon 100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5" name="Group 107"/>
                <p:cNvGrpSpPr/>
                <p:nvPr/>
              </p:nvGrpSpPr>
              <p:grpSpPr>
                <a:xfrm>
                  <a:off x="6629400" y="990600"/>
                  <a:ext cx="1743805" cy="3733800"/>
                  <a:chOff x="7610042" y="1124339"/>
                  <a:chExt cx="2183077" cy="4674359"/>
                </a:xfrm>
              </p:grpSpPr>
              <p:grpSp>
                <p:nvGrpSpPr>
                  <p:cNvPr id="776" name="Group 58"/>
                  <p:cNvGrpSpPr/>
                  <p:nvPr/>
                </p:nvGrpSpPr>
                <p:grpSpPr>
                  <a:xfrm rot="19650881">
                    <a:off x="7610042" y="19124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86" name="Moon 98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7" name="Moon 98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8" name="Moon 98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9" name="Moon 98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0" name="Moon 98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37" name="Moon 936"/>
                  <p:cNvSpPr/>
                  <p:nvPr/>
                </p:nvSpPr>
                <p:spPr>
                  <a:xfrm flipH="1">
                    <a:off x="8153400" y="2667000"/>
                    <a:ext cx="533400" cy="31242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2" name="Group 59"/>
                  <p:cNvGrpSpPr/>
                  <p:nvPr/>
                </p:nvGrpSpPr>
                <p:grpSpPr>
                  <a:xfrm rot="19650881">
                    <a:off x="7610043" y="25982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81" name="Moon 98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2" name="Moon 98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Moon 98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4" name="Moon 98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Moon 98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4" name="Group 65"/>
                  <p:cNvGrpSpPr/>
                  <p:nvPr/>
                </p:nvGrpSpPr>
                <p:grpSpPr>
                  <a:xfrm rot="19650881">
                    <a:off x="7610042" y="33602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76" name="Moon 97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Moon 97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8" name="Moon 97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Moon 97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0" name="Moon 97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5" name="Group 71"/>
                  <p:cNvGrpSpPr/>
                  <p:nvPr/>
                </p:nvGrpSpPr>
                <p:grpSpPr>
                  <a:xfrm rot="928600">
                    <a:off x="8349452" y="1870455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71" name="Moon 97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2" name="Moon 97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3" name="Moon 97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4" name="Moon 97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5" name="Moon 97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77"/>
                  <p:cNvGrpSpPr/>
                  <p:nvPr/>
                </p:nvGrpSpPr>
                <p:grpSpPr>
                  <a:xfrm rot="2972959">
                    <a:off x="8598363" y="2330596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66" name="Moon 96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7" name="Moon 96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Moon 96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9" name="Moon 96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0" name="Moon 96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7" name="Group 83"/>
                  <p:cNvGrpSpPr/>
                  <p:nvPr/>
                </p:nvGrpSpPr>
                <p:grpSpPr>
                  <a:xfrm rot="21057775">
                    <a:off x="7936516" y="1124339"/>
                    <a:ext cx="560711" cy="2493875"/>
                    <a:chOff x="6765584" y="990600"/>
                    <a:chExt cx="1083016" cy="3532339"/>
                  </a:xfrm>
                </p:grpSpPr>
                <p:sp>
                  <p:nvSpPr>
                    <p:cNvPr id="961" name="Moon 96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Moon 96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3" name="Moon 96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4" name="Moon 96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5" name="Moon 96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8" name="Group 89"/>
                  <p:cNvGrpSpPr/>
                  <p:nvPr/>
                </p:nvGrpSpPr>
                <p:grpSpPr>
                  <a:xfrm rot="1547556">
                    <a:off x="8354077" y="3318090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56" name="Moon 95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7" name="Moon 95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8" name="Moon 95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9" name="Moon 95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Moon 95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9" name="Group 95"/>
                  <p:cNvGrpSpPr/>
                  <p:nvPr/>
                </p:nvGrpSpPr>
                <p:grpSpPr>
                  <a:xfrm rot="19650881">
                    <a:off x="7610042" y="39698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51" name="Moon 95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2" name="Moon 95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3" name="Moon 95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4" name="Moon 95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5" name="Moon 95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0" name="Group 101"/>
                  <p:cNvGrpSpPr/>
                  <p:nvPr/>
                </p:nvGrpSpPr>
                <p:grpSpPr>
                  <a:xfrm rot="1949119" flipH="1">
                    <a:off x="8372043" y="39698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46" name="Moon 94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7" name="Moon 94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8" name="Moon 94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Moon 94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0" name="Moon 94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705" name="Double Wave 3"/>
              <p:cNvSpPr/>
              <p:nvPr/>
            </p:nvSpPr>
            <p:spPr>
              <a:xfrm>
                <a:off x="0" y="2971800"/>
                <a:ext cx="9144000" cy="1752600"/>
              </a:xfrm>
              <a:prstGeom prst="doubleWave">
                <a:avLst/>
              </a:prstGeom>
              <a:solidFill>
                <a:srgbClr val="AB6F1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1" name="Group 230"/>
              <p:cNvGrpSpPr/>
              <p:nvPr/>
            </p:nvGrpSpPr>
            <p:grpSpPr>
              <a:xfrm>
                <a:off x="2133600" y="1371600"/>
                <a:ext cx="6452633" cy="3505200"/>
                <a:chOff x="1219200" y="838200"/>
                <a:chExt cx="7154005" cy="3886200"/>
              </a:xfrm>
            </p:grpSpPr>
            <p:grpSp>
              <p:nvGrpSpPr>
                <p:cNvPr id="877" name="Group 107"/>
                <p:cNvGrpSpPr/>
                <p:nvPr/>
              </p:nvGrpSpPr>
              <p:grpSpPr>
                <a:xfrm>
                  <a:off x="1219200" y="838200"/>
                  <a:ext cx="1743805" cy="3733800"/>
                  <a:chOff x="7610042" y="1124339"/>
                  <a:chExt cx="2183077" cy="4674359"/>
                </a:xfrm>
              </p:grpSpPr>
              <p:grpSp>
                <p:nvGrpSpPr>
                  <p:cNvPr id="879" name="Group 58"/>
                  <p:cNvGrpSpPr/>
                  <p:nvPr/>
                </p:nvGrpSpPr>
                <p:grpSpPr>
                  <a:xfrm rot="19650881">
                    <a:off x="7610042" y="19124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27" name="Moon 92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8" name="Moon 92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9" name="Moon 92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0" name="Moon 92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1" name="Moon 93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78" name="Moon 7"/>
                  <p:cNvSpPr/>
                  <p:nvPr/>
                </p:nvSpPr>
                <p:spPr>
                  <a:xfrm flipH="1">
                    <a:off x="8153400" y="2667000"/>
                    <a:ext cx="533400" cy="31242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0" name="Group 59"/>
                  <p:cNvGrpSpPr/>
                  <p:nvPr/>
                </p:nvGrpSpPr>
                <p:grpSpPr>
                  <a:xfrm rot="19650881">
                    <a:off x="7610043" y="25982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22" name="Moon 92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3" name="Moon 92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4" name="Moon 92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5" name="Moon 92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6" name="Moon 92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1" name="Group 65"/>
                  <p:cNvGrpSpPr/>
                  <p:nvPr/>
                </p:nvGrpSpPr>
                <p:grpSpPr>
                  <a:xfrm rot="19650881">
                    <a:off x="7610042" y="33602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17" name="Moon 91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8" name="Moon 91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Moon 91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0" name="Moon 91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Moon 92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2" name="Group 71"/>
                  <p:cNvGrpSpPr/>
                  <p:nvPr/>
                </p:nvGrpSpPr>
                <p:grpSpPr>
                  <a:xfrm rot="928600">
                    <a:off x="8349452" y="1870455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12" name="Moon 91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Moon 91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4" name="Moon 91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Moon 91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6" name="Moon 91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77"/>
                  <p:cNvGrpSpPr/>
                  <p:nvPr/>
                </p:nvGrpSpPr>
                <p:grpSpPr>
                  <a:xfrm rot="2972959">
                    <a:off x="8598363" y="2330596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907" name="Moon 90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8" name="Moon 90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9" name="Moon 90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0" name="Moon 90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1" name="Moon 91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4" name="Group 83"/>
                  <p:cNvGrpSpPr/>
                  <p:nvPr/>
                </p:nvGrpSpPr>
                <p:grpSpPr>
                  <a:xfrm rot="21057775">
                    <a:off x="7936516" y="1124339"/>
                    <a:ext cx="560711" cy="2493875"/>
                    <a:chOff x="6765584" y="990600"/>
                    <a:chExt cx="1083016" cy="3532339"/>
                  </a:xfrm>
                </p:grpSpPr>
                <p:sp>
                  <p:nvSpPr>
                    <p:cNvPr id="902" name="Moon 90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3" name="Moon 90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Moon 90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5" name="Moon 90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6" name="Moon 90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5" name="Group 89"/>
                  <p:cNvGrpSpPr/>
                  <p:nvPr/>
                </p:nvGrpSpPr>
                <p:grpSpPr>
                  <a:xfrm rot="1547556">
                    <a:off x="8354077" y="3318090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97" name="Moon 2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Moon 2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9" name="Moon 2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0" name="Moon 2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1" name="Moon 3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6" name="Group 95"/>
                  <p:cNvGrpSpPr/>
                  <p:nvPr/>
                </p:nvGrpSpPr>
                <p:grpSpPr>
                  <a:xfrm rot="19650881">
                    <a:off x="7610042" y="39698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92" name="Moon 2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3" name="Moon 2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4" name="Moon 2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5" name="Moon 2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Moon 2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2" name="Group 101"/>
                  <p:cNvGrpSpPr/>
                  <p:nvPr/>
                </p:nvGrpSpPr>
                <p:grpSpPr>
                  <a:xfrm rot="1949119" flipH="1">
                    <a:off x="8372043" y="39698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87" name="Moon 1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8" name="Moon 1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9" name="Moon 1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0" name="Moon 1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1" name="Moon 2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3" name="Group 107"/>
                <p:cNvGrpSpPr/>
                <p:nvPr/>
              </p:nvGrpSpPr>
              <p:grpSpPr>
                <a:xfrm>
                  <a:off x="2819400" y="838200"/>
                  <a:ext cx="1743805" cy="3733800"/>
                  <a:chOff x="7610042" y="1124339"/>
                  <a:chExt cx="2183077" cy="4674359"/>
                </a:xfrm>
              </p:grpSpPr>
              <p:grpSp>
                <p:nvGrpSpPr>
                  <p:cNvPr id="934" name="Group 58"/>
                  <p:cNvGrpSpPr/>
                  <p:nvPr/>
                </p:nvGrpSpPr>
                <p:grpSpPr>
                  <a:xfrm rot="19650881">
                    <a:off x="7610042" y="19124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72" name="Moon 87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3" name="Moon 87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4" name="Moon 87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5" name="Moon 87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6" name="Moon 116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23" name="Moon 63"/>
                  <p:cNvSpPr/>
                  <p:nvPr/>
                </p:nvSpPr>
                <p:spPr>
                  <a:xfrm flipH="1">
                    <a:off x="8153400" y="2667000"/>
                    <a:ext cx="533400" cy="31242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35" name="Group 59"/>
                  <p:cNvGrpSpPr/>
                  <p:nvPr/>
                </p:nvGrpSpPr>
                <p:grpSpPr>
                  <a:xfrm rot="19650881">
                    <a:off x="7610043" y="25982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67" name="Moon 86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Moon 86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9" name="Moon 86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Moon 86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1" name="Moon 87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6" name="Group 65"/>
                  <p:cNvGrpSpPr/>
                  <p:nvPr/>
                </p:nvGrpSpPr>
                <p:grpSpPr>
                  <a:xfrm rot="19650881">
                    <a:off x="7610042" y="33602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62" name="Moon 86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3" name="Moon 86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Moon 86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5" name="Moon 86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6" name="Moon 86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8" name="Group 71"/>
                  <p:cNvGrpSpPr/>
                  <p:nvPr/>
                </p:nvGrpSpPr>
                <p:grpSpPr>
                  <a:xfrm rot="928600">
                    <a:off x="8349452" y="1870455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57" name="Moon 85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8" name="Moon 85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9" name="Moon 85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0" name="Moon 85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1" name="Moon 86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9" name="Group 77"/>
                  <p:cNvGrpSpPr/>
                  <p:nvPr/>
                </p:nvGrpSpPr>
                <p:grpSpPr>
                  <a:xfrm rot="2972959">
                    <a:off x="8598363" y="2330596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52" name="Moon 85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Moon 85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4" name="Moon 85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5" name="Moon 85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6" name="Moon 85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0" name="Group 83"/>
                  <p:cNvGrpSpPr/>
                  <p:nvPr/>
                </p:nvGrpSpPr>
                <p:grpSpPr>
                  <a:xfrm rot="21057775">
                    <a:off x="7936516" y="1124339"/>
                    <a:ext cx="560711" cy="2493875"/>
                    <a:chOff x="6765584" y="990600"/>
                    <a:chExt cx="1083016" cy="3532339"/>
                  </a:xfrm>
                </p:grpSpPr>
                <p:sp>
                  <p:nvSpPr>
                    <p:cNvPr id="847" name="Moon 84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8" name="Moon 84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9" name="Moon 84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0" name="Moon 84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Moon 85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89"/>
                  <p:cNvGrpSpPr/>
                  <p:nvPr/>
                </p:nvGrpSpPr>
                <p:grpSpPr>
                  <a:xfrm rot="1547556">
                    <a:off x="8354077" y="3318090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42" name="Moon 84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3" name="Moon 84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4" name="Moon 84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Moon 84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6" name="Moon 84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2" name="Group 95"/>
                  <p:cNvGrpSpPr/>
                  <p:nvPr/>
                </p:nvGrpSpPr>
                <p:grpSpPr>
                  <a:xfrm rot="19650881">
                    <a:off x="7610042" y="39698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37" name="Moon 83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8" name="Moon 83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9" name="Moon 83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0" name="Moon 83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1" name="Moon 84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3" name="Group 101"/>
                  <p:cNvGrpSpPr/>
                  <p:nvPr/>
                </p:nvGrpSpPr>
                <p:grpSpPr>
                  <a:xfrm rot="1949119" flipH="1">
                    <a:off x="8372043" y="39698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32" name="Moon 83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3" name="Moon 83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Moon 83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5" name="Moon 83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Moon 83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44" name="Group 107"/>
                <p:cNvGrpSpPr/>
                <p:nvPr/>
              </p:nvGrpSpPr>
              <p:grpSpPr>
                <a:xfrm>
                  <a:off x="4572000" y="990600"/>
                  <a:ext cx="1743805" cy="3733800"/>
                  <a:chOff x="7610042" y="1124339"/>
                  <a:chExt cx="2183077" cy="4674359"/>
                </a:xfrm>
              </p:grpSpPr>
              <p:grpSp>
                <p:nvGrpSpPr>
                  <p:cNvPr id="945" name="Group 58"/>
                  <p:cNvGrpSpPr/>
                  <p:nvPr/>
                </p:nvGrpSpPr>
                <p:grpSpPr>
                  <a:xfrm rot="19650881">
                    <a:off x="7610042" y="19124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17" name="Moon 81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8" name="Moon 81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Moon 81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0" name="Moon 81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1" name="Moon 82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68" name="Moon 767"/>
                  <p:cNvSpPr/>
                  <p:nvPr/>
                </p:nvSpPr>
                <p:spPr>
                  <a:xfrm flipH="1">
                    <a:off x="8153400" y="2667000"/>
                    <a:ext cx="533400" cy="31242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91" name="Group 59"/>
                  <p:cNvGrpSpPr/>
                  <p:nvPr/>
                </p:nvGrpSpPr>
                <p:grpSpPr>
                  <a:xfrm rot="19650881">
                    <a:off x="7610043" y="25982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12" name="Moon 81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Moon 81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4" name="Moon 81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5" name="Moon 81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6" name="Moon 81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3" name="Group 65"/>
                  <p:cNvGrpSpPr/>
                  <p:nvPr/>
                </p:nvGrpSpPr>
                <p:grpSpPr>
                  <a:xfrm rot="19650881">
                    <a:off x="7610042" y="33602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07" name="Moon 80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8" name="Moon 80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9" name="Moon 80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0" name="Moon 80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Moon 81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4" name="Group 71"/>
                  <p:cNvGrpSpPr/>
                  <p:nvPr/>
                </p:nvGrpSpPr>
                <p:grpSpPr>
                  <a:xfrm rot="928600">
                    <a:off x="8349452" y="1870455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802" name="Moon 80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3" name="Moon 80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4" name="Moon 80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5" name="Moon 80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6" name="Moon 80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5" name="Group 77"/>
                  <p:cNvGrpSpPr/>
                  <p:nvPr/>
                </p:nvGrpSpPr>
                <p:grpSpPr>
                  <a:xfrm rot="2972959">
                    <a:off x="8598363" y="2330596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97" name="Moon 79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8" name="Moon 79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9" name="Moon 79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Moon 79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1" name="Moon 80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6" name="Group 83"/>
                  <p:cNvGrpSpPr/>
                  <p:nvPr/>
                </p:nvGrpSpPr>
                <p:grpSpPr>
                  <a:xfrm rot="21057775">
                    <a:off x="7936516" y="1124339"/>
                    <a:ext cx="560711" cy="2493875"/>
                    <a:chOff x="6765584" y="990600"/>
                    <a:chExt cx="1083016" cy="3532339"/>
                  </a:xfrm>
                </p:grpSpPr>
                <p:sp>
                  <p:nvSpPr>
                    <p:cNvPr id="792" name="Moon 79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3" name="Moon 79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Moon 79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5" name="Moon 79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Moon 79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7" name="Group 89"/>
                  <p:cNvGrpSpPr/>
                  <p:nvPr/>
                </p:nvGrpSpPr>
                <p:grpSpPr>
                  <a:xfrm rot="1547556">
                    <a:off x="8354077" y="3318090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87" name="Moon 78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8" name="Moon 78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9" name="Moon 78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0" name="Moon 78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1" name="Moon 79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5"/>
                  <p:cNvGrpSpPr/>
                  <p:nvPr/>
                </p:nvGrpSpPr>
                <p:grpSpPr>
                  <a:xfrm rot="19650881">
                    <a:off x="7610042" y="39698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82" name="Moon 78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Moon 78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4" name="Moon 78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Moon 78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6" name="Moon 78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9" name="Group 101"/>
                  <p:cNvGrpSpPr/>
                  <p:nvPr/>
                </p:nvGrpSpPr>
                <p:grpSpPr>
                  <a:xfrm rot="1949119" flipH="1">
                    <a:off x="8372043" y="39698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77" name="Moon 77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8" name="Moon 77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Moon 77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0" name="Moon 77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1" name="Moon 78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0" name="Group 107"/>
                <p:cNvGrpSpPr/>
                <p:nvPr/>
              </p:nvGrpSpPr>
              <p:grpSpPr>
                <a:xfrm>
                  <a:off x="6629400" y="990600"/>
                  <a:ext cx="1743805" cy="3733800"/>
                  <a:chOff x="7610042" y="1124339"/>
                  <a:chExt cx="2183077" cy="4674359"/>
                </a:xfrm>
              </p:grpSpPr>
              <p:grpSp>
                <p:nvGrpSpPr>
                  <p:cNvPr id="1046" name="Group 58"/>
                  <p:cNvGrpSpPr/>
                  <p:nvPr/>
                </p:nvGrpSpPr>
                <p:grpSpPr>
                  <a:xfrm rot="19650881">
                    <a:off x="7610042" y="19124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62" name="Moon 76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3" name="Moon 76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4" name="Moon 76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5" name="Moon 76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Moon 76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13" name="Moon 236"/>
                  <p:cNvSpPr/>
                  <p:nvPr/>
                </p:nvSpPr>
                <p:spPr>
                  <a:xfrm flipH="1">
                    <a:off x="8153400" y="2667000"/>
                    <a:ext cx="533400" cy="31242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8" name="Group 59"/>
                  <p:cNvGrpSpPr/>
                  <p:nvPr/>
                </p:nvGrpSpPr>
                <p:grpSpPr>
                  <a:xfrm rot="19650881">
                    <a:off x="7610043" y="25982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57" name="Moon 75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8" name="Moon 75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9" name="Moon 75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Moon 75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1" name="Moon 76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65"/>
                  <p:cNvGrpSpPr/>
                  <p:nvPr/>
                </p:nvGrpSpPr>
                <p:grpSpPr>
                  <a:xfrm rot="19650881">
                    <a:off x="7610042" y="33602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52" name="Moon 75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3" name="Moon 75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4" name="Moon 75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5" name="Moon 75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6" name="Moon 75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0" name="Group 71"/>
                  <p:cNvGrpSpPr/>
                  <p:nvPr/>
                </p:nvGrpSpPr>
                <p:grpSpPr>
                  <a:xfrm rot="928600">
                    <a:off x="8349452" y="1870455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47" name="Moon 74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8" name="Moon 74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9" name="Moon 74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0" name="Moon 74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1" name="Moon 75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1" name="Group 77"/>
                  <p:cNvGrpSpPr/>
                  <p:nvPr/>
                </p:nvGrpSpPr>
                <p:grpSpPr>
                  <a:xfrm rot="2972959">
                    <a:off x="8598363" y="2330596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42" name="Moon 74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3" name="Moon 74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4" name="Moon 74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5" name="Moon 74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6" name="Moon 74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2" name="Group 83"/>
                  <p:cNvGrpSpPr/>
                  <p:nvPr/>
                </p:nvGrpSpPr>
                <p:grpSpPr>
                  <a:xfrm rot="21057775">
                    <a:off x="7936516" y="1124339"/>
                    <a:ext cx="560711" cy="2493875"/>
                    <a:chOff x="6765584" y="990600"/>
                    <a:chExt cx="1083016" cy="3532339"/>
                  </a:xfrm>
                </p:grpSpPr>
                <p:sp>
                  <p:nvSpPr>
                    <p:cNvPr id="737" name="Moon 736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Moon 737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9" name="Moon 738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0" name="Moon 739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1" name="Moon 740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3" name="Group 89"/>
                  <p:cNvGrpSpPr/>
                  <p:nvPr/>
                </p:nvGrpSpPr>
                <p:grpSpPr>
                  <a:xfrm rot="1547556">
                    <a:off x="8354077" y="3318090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32" name="Moon 731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3" name="Moon 732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4" name="Moon 733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5" name="Moon 734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Moon 735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4" name="Group 95"/>
                  <p:cNvGrpSpPr/>
                  <p:nvPr/>
                </p:nvGrpSpPr>
                <p:grpSpPr>
                  <a:xfrm rot="19650881">
                    <a:off x="7610042" y="3969898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27" name="Moon 250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8" name="Moon 251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9" name="Moon 252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Moon 253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1" name="Moon 254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5" name="Group 101"/>
                  <p:cNvGrpSpPr/>
                  <p:nvPr/>
                </p:nvGrpSpPr>
                <p:grpSpPr>
                  <a:xfrm rot="1949119" flipH="1">
                    <a:off x="8372043" y="3969897"/>
                    <a:ext cx="560711" cy="1828800"/>
                    <a:chOff x="6765584" y="990600"/>
                    <a:chExt cx="1083016" cy="3532339"/>
                  </a:xfrm>
                </p:grpSpPr>
                <p:sp>
                  <p:nvSpPr>
                    <p:cNvPr id="722" name="Moon 245"/>
                    <p:cNvSpPr/>
                    <p:nvPr/>
                  </p:nvSpPr>
                  <p:spPr>
                    <a:xfrm>
                      <a:off x="7010400" y="990600"/>
                      <a:ext cx="304800" cy="23622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3" name="Moon 246"/>
                    <p:cNvSpPr/>
                    <p:nvPr/>
                  </p:nvSpPr>
                  <p:spPr>
                    <a:xfrm rot="620681">
                      <a:off x="7162800" y="1066800"/>
                      <a:ext cx="533400" cy="24384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4" name="Moon 247"/>
                    <p:cNvSpPr/>
                    <p:nvPr/>
                  </p:nvSpPr>
                  <p:spPr>
                    <a:xfrm rot="21005458">
                      <a:off x="6765584" y="1170138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5" name="Moon 248"/>
                    <p:cNvSpPr/>
                    <p:nvPr/>
                  </p:nvSpPr>
                  <p:spPr>
                    <a:xfrm rot="20597297">
                      <a:off x="6841783" y="2008339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6" name="Moon 249"/>
                    <p:cNvSpPr/>
                    <p:nvPr/>
                  </p:nvSpPr>
                  <p:spPr>
                    <a:xfrm flipH="1">
                      <a:off x="7315200" y="1828800"/>
                      <a:ext cx="533400" cy="2514600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707" name="Double Wave 4"/>
              <p:cNvSpPr/>
              <p:nvPr/>
            </p:nvSpPr>
            <p:spPr>
              <a:xfrm>
                <a:off x="0" y="4038600"/>
                <a:ext cx="9144000" cy="1752600"/>
              </a:xfrm>
              <a:prstGeom prst="doubleWave">
                <a:avLst/>
              </a:prstGeom>
              <a:solidFill>
                <a:srgbClr val="D98E2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1" name="Frame 700"/>
            <p:cNvSpPr/>
            <p:nvPr/>
          </p:nvSpPr>
          <p:spPr>
            <a:xfrm>
              <a:off x="914400" y="1219200"/>
              <a:ext cx="3048000" cy="1981200"/>
            </a:xfrm>
            <a:prstGeom prst="frame">
              <a:avLst/>
            </a:prstGeom>
            <a:solidFill>
              <a:srgbClr val="AB6F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8" name="Group 627"/>
          <p:cNvGrpSpPr/>
          <p:nvPr/>
        </p:nvGrpSpPr>
        <p:grpSpPr>
          <a:xfrm>
            <a:off x="2410153" y="1906523"/>
            <a:ext cx="2771137" cy="4558823"/>
            <a:chOff x="4072072" y="146460"/>
            <a:chExt cx="3012041" cy="6101940"/>
          </a:xfrm>
        </p:grpSpPr>
        <p:sp>
          <p:nvSpPr>
            <p:cNvPr id="629" name="Oval 628"/>
            <p:cNvSpPr/>
            <p:nvPr/>
          </p:nvSpPr>
          <p:spPr>
            <a:xfrm>
              <a:off x="4572000" y="533400"/>
              <a:ext cx="1905000" cy="2971800"/>
            </a:xfrm>
            <a:prstGeom prst="ellipse">
              <a:avLst/>
            </a:prstGeom>
            <a:solidFill>
              <a:srgbClr val="AB6F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rot="3646842">
              <a:off x="5506161" y="5632913"/>
              <a:ext cx="689263" cy="541711"/>
            </a:xfrm>
            <a:prstGeom prst="ellipse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rot="6922285">
              <a:off x="4904939" y="5629475"/>
              <a:ext cx="689263" cy="541711"/>
            </a:xfrm>
            <a:prstGeom prst="ellipse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rot="3770880">
              <a:off x="5712701" y="5170269"/>
              <a:ext cx="772058" cy="5037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 rot="2706969">
              <a:off x="6468626" y="3662978"/>
              <a:ext cx="689263" cy="54171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rot="6922285">
              <a:off x="3998296" y="3713077"/>
              <a:ext cx="689264" cy="54171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Flowchart: Manual Operation 634"/>
            <p:cNvSpPr/>
            <p:nvPr/>
          </p:nvSpPr>
          <p:spPr>
            <a:xfrm rot="9035457">
              <a:off x="5931761" y="2300312"/>
              <a:ext cx="821702" cy="1780420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Flowchart: Manual Operation 635"/>
            <p:cNvSpPr/>
            <p:nvPr/>
          </p:nvSpPr>
          <p:spPr>
            <a:xfrm rot="12441478">
              <a:off x="4334067" y="2271371"/>
              <a:ext cx="821702" cy="1835678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Flowchart: Manual Operation 636"/>
            <p:cNvSpPr/>
            <p:nvPr/>
          </p:nvSpPr>
          <p:spPr>
            <a:xfrm rot="10800000">
              <a:off x="4538532" y="2504835"/>
              <a:ext cx="1994280" cy="3347024"/>
            </a:xfrm>
            <a:prstGeom prst="flowChartManualOperation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Hexagon 637"/>
            <p:cNvSpPr/>
            <p:nvPr/>
          </p:nvSpPr>
          <p:spPr>
            <a:xfrm>
              <a:off x="5305567" y="917224"/>
              <a:ext cx="460219" cy="347136"/>
            </a:xfrm>
            <a:prstGeom prst="hexagon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5086071" y="1849982"/>
              <a:ext cx="846566" cy="133920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Flowchart: Manual Operation 639"/>
            <p:cNvSpPr/>
            <p:nvPr/>
          </p:nvSpPr>
          <p:spPr>
            <a:xfrm rot="11472743">
              <a:off x="4445977" y="2461740"/>
              <a:ext cx="1100268" cy="3553081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Flowchart: Manual Operation 640"/>
            <p:cNvSpPr/>
            <p:nvPr/>
          </p:nvSpPr>
          <p:spPr>
            <a:xfrm rot="10187976">
              <a:off x="5610864" y="2436483"/>
              <a:ext cx="1100268" cy="3497301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2" name="Group 156"/>
            <p:cNvGrpSpPr/>
            <p:nvPr/>
          </p:nvGrpSpPr>
          <p:grpSpPr>
            <a:xfrm rot="4899292">
              <a:off x="4543853" y="4022755"/>
              <a:ext cx="3267230" cy="609600"/>
              <a:chOff x="3352800" y="1905000"/>
              <a:chExt cx="5553231" cy="838200"/>
            </a:xfrm>
          </p:grpSpPr>
          <p:grpSp>
            <p:nvGrpSpPr>
              <p:cNvPr id="1211" name="Group 222"/>
              <p:cNvGrpSpPr/>
              <p:nvPr/>
            </p:nvGrpSpPr>
            <p:grpSpPr>
              <a:xfrm>
                <a:off x="33528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1229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1238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43" name="Up Arrow Callout 1242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4" name="Quad Arrow 1243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39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41" name="Up Arrow Callout 1240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2" name="Quad Arrow 1241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40" name="Diamond 1239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0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1231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36" name="Up Arrow Callout 1235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7" name="Quad Arrow 1236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32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34" name="Up Arrow Callout 1233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5" name="Quad Arrow 1234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33" name="Diamond 1232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12" name="Group 223"/>
              <p:cNvGrpSpPr/>
              <p:nvPr/>
            </p:nvGrpSpPr>
            <p:grpSpPr>
              <a:xfrm>
                <a:off x="60960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1213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1222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27" name="Up Arrow Callout 1226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8" name="Quad Arrow 1227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3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25" name="Up Arrow Callout 1224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6" name="Quad Arrow 1225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24" name="Diamond 1223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4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1215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20" name="Up Arrow Callout 1219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1" name="Quad Arrow 1220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16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18" name="Up Arrow Callout 1217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9" name="Quad Arrow 1218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17" name="Diamond 1216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43" name="Group 191"/>
            <p:cNvGrpSpPr/>
            <p:nvPr/>
          </p:nvGrpSpPr>
          <p:grpSpPr>
            <a:xfrm rot="6068531">
              <a:off x="3324527" y="4023923"/>
              <a:ext cx="3267230" cy="609600"/>
              <a:chOff x="3352800" y="1905000"/>
              <a:chExt cx="5553231" cy="838200"/>
            </a:xfrm>
          </p:grpSpPr>
          <p:grpSp>
            <p:nvGrpSpPr>
              <p:cNvPr id="715" name="Group 222"/>
              <p:cNvGrpSpPr/>
              <p:nvPr/>
            </p:nvGrpSpPr>
            <p:grpSpPr>
              <a:xfrm>
                <a:off x="33528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1195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1204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09" name="Up Arrow Callout 1208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0" name="Quad Arrow 1209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5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07" name="Up Arrow Callout 1206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8" name="Quad Arrow 1207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06" name="Diamond 1205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6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1197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02" name="Up Arrow Callout 1201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3" name="Quad Arrow 1202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8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200" name="Up Arrow Callout 1199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1" name="Quad Arrow 1200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99" name="Diamond 1198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6" name="Group 223"/>
              <p:cNvGrpSpPr/>
              <p:nvPr/>
            </p:nvGrpSpPr>
            <p:grpSpPr>
              <a:xfrm>
                <a:off x="6096000" y="1905000"/>
                <a:ext cx="2810031" cy="838200"/>
                <a:chOff x="4809969" y="2971800"/>
                <a:chExt cx="5781831" cy="1638300"/>
              </a:xfrm>
            </p:grpSpPr>
            <p:grpSp>
              <p:nvGrpSpPr>
                <p:cNvPr id="717" name="Group 213"/>
                <p:cNvGrpSpPr/>
                <p:nvPr/>
              </p:nvGrpSpPr>
              <p:grpSpPr>
                <a:xfrm rot="5400000">
                  <a:off x="5457669" y="23622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1188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193" name="Up Arrow Callout 1192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4" name="Quad Arrow 1193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9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191" name="Up Arrow Callout 1190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2" name="Quad Arrow 1191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90" name="Diamond 1189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8" name="Group 214"/>
                <p:cNvGrpSpPr/>
                <p:nvPr/>
              </p:nvGrpSpPr>
              <p:grpSpPr>
                <a:xfrm rot="5400000">
                  <a:off x="8343900" y="2324100"/>
                  <a:ext cx="1600200" cy="2895600"/>
                  <a:chOff x="5457669" y="2362200"/>
                  <a:chExt cx="1600200" cy="2895600"/>
                </a:xfrm>
              </p:grpSpPr>
              <p:grpSp>
                <p:nvGrpSpPr>
                  <p:cNvPr id="719" name="Group 208"/>
                  <p:cNvGrpSpPr/>
                  <p:nvPr/>
                </p:nvGrpSpPr>
                <p:grpSpPr>
                  <a:xfrm>
                    <a:off x="5486400" y="23622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186" name="Up Arrow Callout 1185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7" name="Quad Arrow 1186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0" name="Group 209"/>
                  <p:cNvGrpSpPr/>
                  <p:nvPr/>
                </p:nvGrpSpPr>
                <p:grpSpPr>
                  <a:xfrm rot="10800000">
                    <a:off x="5486400" y="3810000"/>
                    <a:ext cx="1524000" cy="1447800"/>
                    <a:chOff x="5486400" y="2362200"/>
                    <a:chExt cx="1524000" cy="1447800"/>
                  </a:xfrm>
                </p:grpSpPr>
                <p:sp>
                  <p:nvSpPr>
                    <p:cNvPr id="1184" name="Up Arrow Callout 1183"/>
                    <p:cNvSpPr/>
                    <p:nvPr/>
                  </p:nvSpPr>
                  <p:spPr>
                    <a:xfrm>
                      <a:off x="5486400" y="2362200"/>
                      <a:ext cx="1524000" cy="1447800"/>
                    </a:xfrm>
                    <a:prstGeom prst="upArrowCallout">
                      <a:avLst>
                        <a:gd name="adj1" fmla="val 47778"/>
                        <a:gd name="adj2" fmla="val 25000"/>
                        <a:gd name="adj3" fmla="val 25000"/>
                        <a:gd name="adj4" fmla="val 50482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5" name="Quad Arrow 1184"/>
                    <p:cNvSpPr/>
                    <p:nvPr/>
                  </p:nvSpPr>
                  <p:spPr>
                    <a:xfrm>
                      <a:off x="5886521" y="2760226"/>
                      <a:ext cx="662420" cy="869244"/>
                    </a:xfrm>
                    <a:prstGeom prst="quadArrow">
                      <a:avLst/>
                    </a:prstGeom>
                    <a:solidFill>
                      <a:srgbClr val="F4EB74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21" name="Diamond 720"/>
                  <p:cNvSpPr/>
                  <p:nvPr/>
                </p:nvSpPr>
                <p:spPr>
                  <a:xfrm>
                    <a:off x="5457669" y="3655102"/>
                    <a:ext cx="1600200" cy="304800"/>
                  </a:xfrm>
                  <a:prstGeom prst="diamond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52" name="Oval 651"/>
            <p:cNvSpPr/>
            <p:nvPr/>
          </p:nvSpPr>
          <p:spPr>
            <a:xfrm>
              <a:off x="4691943" y="685800"/>
              <a:ext cx="1687468" cy="21985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3" name="Group 317"/>
            <p:cNvGrpSpPr/>
            <p:nvPr/>
          </p:nvGrpSpPr>
          <p:grpSpPr>
            <a:xfrm>
              <a:off x="4648201" y="533401"/>
              <a:ext cx="1752600" cy="1143000"/>
              <a:chOff x="2563701" y="829952"/>
              <a:chExt cx="1675687" cy="1200349"/>
            </a:xfrm>
          </p:grpSpPr>
          <p:sp>
            <p:nvSpPr>
              <p:cNvPr id="708" name="Wave 707"/>
              <p:cNvSpPr/>
              <p:nvPr/>
            </p:nvSpPr>
            <p:spPr>
              <a:xfrm rot="21194305">
                <a:off x="2563701" y="1039701"/>
                <a:ext cx="990600" cy="990600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AB6F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Wave 708"/>
              <p:cNvSpPr/>
              <p:nvPr/>
            </p:nvSpPr>
            <p:spPr>
              <a:xfrm rot="2315749">
                <a:off x="3248788" y="1038988"/>
                <a:ext cx="990600" cy="990600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AB6F1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0" name="Group 316"/>
              <p:cNvGrpSpPr/>
              <p:nvPr/>
            </p:nvGrpSpPr>
            <p:grpSpPr>
              <a:xfrm>
                <a:off x="2593540" y="829952"/>
                <a:ext cx="1524000" cy="1080412"/>
                <a:chOff x="2593540" y="829952"/>
                <a:chExt cx="1524000" cy="1080412"/>
              </a:xfrm>
            </p:grpSpPr>
            <p:sp>
              <p:nvSpPr>
                <p:cNvPr id="711" name="Wave 710"/>
                <p:cNvSpPr/>
                <p:nvPr/>
              </p:nvSpPr>
              <p:spPr>
                <a:xfrm rot="1428102">
                  <a:off x="2900963" y="919764"/>
                  <a:ext cx="990600" cy="990600"/>
                </a:xfrm>
                <a:prstGeom prst="wave">
                  <a:avLst>
                    <a:gd name="adj1" fmla="val 20000"/>
                    <a:gd name="adj2" fmla="val -10000"/>
                  </a:avLst>
                </a:prstGeom>
                <a:solidFill>
                  <a:srgbClr val="AB6F1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Oval 711"/>
                <p:cNvSpPr/>
                <p:nvPr/>
              </p:nvSpPr>
              <p:spPr>
                <a:xfrm rot="16898669">
                  <a:off x="2886736" y="536756"/>
                  <a:ext cx="937607" cy="1524000"/>
                </a:xfrm>
                <a:prstGeom prst="ellipse">
                  <a:avLst/>
                </a:prstGeom>
                <a:solidFill>
                  <a:srgbClr val="AB6F1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Oval 713"/>
                <p:cNvSpPr/>
                <p:nvPr/>
              </p:nvSpPr>
              <p:spPr>
                <a:xfrm rot="16898669">
                  <a:off x="2950687" y="826723"/>
                  <a:ext cx="686090" cy="1286039"/>
                </a:xfrm>
                <a:prstGeom prst="ellipse">
                  <a:avLst/>
                </a:prstGeom>
                <a:solidFill>
                  <a:srgbClr val="AB6F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54" name="Group 359"/>
            <p:cNvGrpSpPr/>
            <p:nvPr/>
          </p:nvGrpSpPr>
          <p:grpSpPr>
            <a:xfrm>
              <a:off x="4613231" y="146460"/>
              <a:ext cx="2269772" cy="2262676"/>
              <a:chOff x="2067092" y="322685"/>
              <a:chExt cx="2269772" cy="2477378"/>
            </a:xfrm>
          </p:grpSpPr>
          <p:grpSp>
            <p:nvGrpSpPr>
              <p:cNvPr id="655" name="Group 323"/>
              <p:cNvGrpSpPr/>
              <p:nvPr/>
            </p:nvGrpSpPr>
            <p:grpSpPr>
              <a:xfrm>
                <a:off x="2093244" y="322685"/>
                <a:ext cx="2243620" cy="2477378"/>
                <a:chOff x="2093244" y="322685"/>
                <a:chExt cx="2243620" cy="2477378"/>
              </a:xfrm>
            </p:grpSpPr>
            <p:grpSp>
              <p:nvGrpSpPr>
                <p:cNvPr id="691" name="Group 318"/>
                <p:cNvGrpSpPr/>
                <p:nvPr/>
              </p:nvGrpSpPr>
              <p:grpSpPr>
                <a:xfrm rot="11347032">
                  <a:off x="2152473" y="322685"/>
                  <a:ext cx="2184391" cy="1735901"/>
                  <a:chOff x="2411281" y="1853771"/>
                  <a:chExt cx="1981200" cy="2114168"/>
                </a:xfrm>
              </p:grpSpPr>
              <p:sp>
                <p:nvSpPr>
                  <p:cNvPr id="699" name="Pie 698"/>
                  <p:cNvSpPr/>
                  <p:nvPr/>
                </p:nvSpPr>
                <p:spPr>
                  <a:xfrm rot="18695073">
                    <a:off x="2366866" y="1898186"/>
                    <a:ext cx="2070030" cy="1981200"/>
                  </a:xfrm>
                  <a:prstGeom prst="pie">
                    <a:avLst>
                      <a:gd name="adj1" fmla="val 777214"/>
                      <a:gd name="adj2" fmla="val 1620000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700" name="Group 5"/>
                  <p:cNvGrpSpPr/>
                  <p:nvPr/>
                </p:nvGrpSpPr>
                <p:grpSpPr>
                  <a:xfrm>
                    <a:off x="2743200" y="2438399"/>
                    <a:ext cx="1630473" cy="1529540"/>
                    <a:chOff x="2740939" y="2438400"/>
                    <a:chExt cx="1630473" cy="1529540"/>
                  </a:xfrm>
                </p:grpSpPr>
                <p:sp>
                  <p:nvSpPr>
                    <p:cNvPr id="704" name="Moon 3"/>
                    <p:cNvSpPr/>
                    <p:nvPr/>
                  </p:nvSpPr>
                  <p:spPr>
                    <a:xfrm rot="16200000">
                      <a:off x="2879128" y="2475656"/>
                      <a:ext cx="1354095" cy="1630473"/>
                    </a:xfrm>
                    <a:prstGeom prst="moon">
                      <a:avLst>
                        <a:gd name="adj" fmla="val 67712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6" name="Moon 705"/>
                    <p:cNvSpPr/>
                    <p:nvPr/>
                  </p:nvSpPr>
                  <p:spPr>
                    <a:xfrm rot="16200000">
                      <a:off x="3009901" y="2171700"/>
                      <a:ext cx="1066800" cy="1600199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2" name="Group 153"/>
                <p:cNvGrpSpPr/>
                <p:nvPr/>
              </p:nvGrpSpPr>
              <p:grpSpPr>
                <a:xfrm rot="166774">
                  <a:off x="2093244" y="1270011"/>
                  <a:ext cx="2132748" cy="1530052"/>
                  <a:chOff x="7239000" y="1219199"/>
                  <a:chExt cx="2132748" cy="1530052"/>
                </a:xfrm>
                <a:solidFill>
                  <a:schemeClr val="accent2">
                    <a:lumMod val="75000"/>
                  </a:schemeClr>
                </a:solidFill>
              </p:grpSpPr>
              <p:sp>
                <p:nvSpPr>
                  <p:cNvPr id="693" name="Rounded Rectangle 692"/>
                  <p:cNvSpPr/>
                  <p:nvPr/>
                </p:nvSpPr>
                <p:spPr>
                  <a:xfrm>
                    <a:off x="7239000" y="1219199"/>
                    <a:ext cx="1672045" cy="339808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Wave 693"/>
                  <p:cNvSpPr/>
                  <p:nvPr/>
                </p:nvSpPr>
                <p:spPr>
                  <a:xfrm rot="16200000">
                    <a:off x="8195911" y="1938689"/>
                    <a:ext cx="1164182" cy="334804"/>
                  </a:xfrm>
                  <a:prstGeom prst="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Wave 694"/>
                  <p:cNvSpPr/>
                  <p:nvPr/>
                </p:nvSpPr>
                <p:spPr>
                  <a:xfrm rot="15242885">
                    <a:off x="8512409" y="1889912"/>
                    <a:ext cx="1263180" cy="455498"/>
                  </a:xfrm>
                  <a:prstGeom prst="wav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ounded Rectangle 695"/>
                  <p:cNvSpPr/>
                  <p:nvPr/>
                </p:nvSpPr>
                <p:spPr>
                  <a:xfrm>
                    <a:off x="8689097" y="1219200"/>
                    <a:ext cx="454903" cy="36380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6" name="Group 324"/>
              <p:cNvGrpSpPr/>
              <p:nvPr/>
            </p:nvGrpSpPr>
            <p:grpSpPr>
              <a:xfrm rot="10955680">
                <a:off x="2067092" y="1221202"/>
                <a:ext cx="2008878" cy="399738"/>
                <a:chOff x="3352800" y="1905000"/>
                <a:chExt cx="5553229" cy="838200"/>
              </a:xfrm>
            </p:grpSpPr>
            <p:grpSp>
              <p:nvGrpSpPr>
                <p:cNvPr id="657" name="Group 222"/>
                <p:cNvGrpSpPr/>
                <p:nvPr/>
              </p:nvGrpSpPr>
              <p:grpSpPr>
                <a:xfrm>
                  <a:off x="3352800" y="1905000"/>
                  <a:ext cx="2810031" cy="838200"/>
                  <a:chOff x="4809969" y="2971800"/>
                  <a:chExt cx="5781831" cy="1638300"/>
                </a:xfrm>
              </p:grpSpPr>
              <p:grpSp>
                <p:nvGrpSpPr>
                  <p:cNvPr id="675" name="Group 213"/>
                  <p:cNvGrpSpPr/>
                  <p:nvPr/>
                </p:nvGrpSpPr>
                <p:grpSpPr>
                  <a:xfrm rot="5400000">
                    <a:off x="5457669" y="2362200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684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89" name="Up Arrow Callout 688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" name="Quad Arrow 689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85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87" name="Up Arrow Callout 686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8" name="Quad Arrow 687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86" name="Diamond 685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6" name="Group 214"/>
                  <p:cNvGrpSpPr/>
                  <p:nvPr/>
                </p:nvGrpSpPr>
                <p:grpSpPr>
                  <a:xfrm rot="5400000">
                    <a:off x="8343900" y="2324100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677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82" name="Up Arrow Callout 681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3" name="Quad Arrow 682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78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80" name="Up Arrow Callout 679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1" name="Quad Arrow 680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79" name="Diamond 678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8" name="Group 223"/>
                <p:cNvGrpSpPr/>
                <p:nvPr/>
              </p:nvGrpSpPr>
              <p:grpSpPr>
                <a:xfrm>
                  <a:off x="6095999" y="1905000"/>
                  <a:ext cx="2810030" cy="838200"/>
                  <a:chOff x="4809966" y="2971801"/>
                  <a:chExt cx="5781830" cy="1638301"/>
                </a:xfrm>
              </p:grpSpPr>
              <p:grpSp>
                <p:nvGrpSpPr>
                  <p:cNvPr id="659" name="Group 213"/>
                  <p:cNvGrpSpPr/>
                  <p:nvPr/>
                </p:nvGrpSpPr>
                <p:grpSpPr>
                  <a:xfrm rot="5400000">
                    <a:off x="5457666" y="2362202"/>
                    <a:ext cx="1600200" cy="2895600"/>
                    <a:chOff x="5457669" y="2362200"/>
                    <a:chExt cx="1600200" cy="2895600"/>
                  </a:xfrm>
                </p:grpSpPr>
                <p:grpSp>
                  <p:nvGrpSpPr>
                    <p:cNvPr id="668" name="Group 208"/>
                    <p:cNvGrpSpPr/>
                    <p:nvPr/>
                  </p:nvGrpSpPr>
                  <p:grpSpPr>
                    <a:xfrm>
                      <a:off x="5486400" y="23622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73" name="Up Arrow Callout 672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4" name="Quad Arrow 673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9" name="Group 209"/>
                    <p:cNvGrpSpPr/>
                    <p:nvPr/>
                  </p:nvGrpSpPr>
                  <p:grpSpPr>
                    <a:xfrm rot="10800000">
                      <a:off x="5486400" y="3810000"/>
                      <a:ext cx="1524000" cy="1447800"/>
                      <a:chOff x="5486400" y="2362200"/>
                      <a:chExt cx="1524000" cy="1447800"/>
                    </a:xfrm>
                  </p:grpSpPr>
                  <p:sp>
                    <p:nvSpPr>
                      <p:cNvPr id="671" name="Up Arrow Callout 670"/>
                      <p:cNvSpPr/>
                      <p:nvPr/>
                    </p:nvSpPr>
                    <p:spPr>
                      <a:xfrm>
                        <a:off x="5486400" y="2362200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2" name="Quad Arrow 671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70" name="Diamond 669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214"/>
                  <p:cNvGrpSpPr/>
                  <p:nvPr/>
                </p:nvGrpSpPr>
                <p:grpSpPr>
                  <a:xfrm rot="5400000">
                    <a:off x="8343896" y="2324101"/>
                    <a:ext cx="1600200" cy="2895600"/>
                    <a:chOff x="5457669" y="2362205"/>
                    <a:chExt cx="1600200" cy="2895600"/>
                  </a:xfrm>
                </p:grpSpPr>
                <p:grpSp>
                  <p:nvGrpSpPr>
                    <p:cNvPr id="661" name="Group 208"/>
                    <p:cNvGrpSpPr/>
                    <p:nvPr/>
                  </p:nvGrpSpPr>
                  <p:grpSpPr>
                    <a:xfrm>
                      <a:off x="5486400" y="2362205"/>
                      <a:ext cx="1524000" cy="1447800"/>
                      <a:chOff x="5486400" y="2362205"/>
                      <a:chExt cx="1524000" cy="1447800"/>
                    </a:xfrm>
                  </p:grpSpPr>
                  <p:sp>
                    <p:nvSpPr>
                      <p:cNvPr id="666" name="Up Arrow Callout 665"/>
                      <p:cNvSpPr/>
                      <p:nvPr/>
                    </p:nvSpPr>
                    <p:spPr>
                      <a:xfrm>
                        <a:off x="5486400" y="2362205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7" name="Quad Arrow 666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2" name="Group 209"/>
                    <p:cNvGrpSpPr/>
                    <p:nvPr/>
                  </p:nvGrpSpPr>
                  <p:grpSpPr>
                    <a:xfrm rot="10800000">
                      <a:off x="5486400" y="3810005"/>
                      <a:ext cx="1524000" cy="1447800"/>
                      <a:chOff x="5486400" y="2362195"/>
                      <a:chExt cx="1524000" cy="1447800"/>
                    </a:xfrm>
                  </p:grpSpPr>
                  <p:sp>
                    <p:nvSpPr>
                      <p:cNvPr id="664" name="Up Arrow Callout 663"/>
                      <p:cNvSpPr/>
                      <p:nvPr/>
                    </p:nvSpPr>
                    <p:spPr>
                      <a:xfrm>
                        <a:off x="5486400" y="2362195"/>
                        <a:ext cx="1524000" cy="1447800"/>
                      </a:xfrm>
                      <a:prstGeom prst="upArrowCallout">
                        <a:avLst>
                          <a:gd name="adj1" fmla="val 47778"/>
                          <a:gd name="adj2" fmla="val 25000"/>
                          <a:gd name="adj3" fmla="val 25000"/>
                          <a:gd name="adj4" fmla="val 50482"/>
                        </a:avLst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5" name="Quad Arrow 664"/>
                      <p:cNvSpPr/>
                      <p:nvPr/>
                    </p:nvSpPr>
                    <p:spPr>
                      <a:xfrm>
                        <a:off x="5886521" y="2760226"/>
                        <a:ext cx="662420" cy="869244"/>
                      </a:xfrm>
                      <a:prstGeom prst="quadArrow">
                        <a:avLst/>
                      </a:prstGeom>
                      <a:solidFill>
                        <a:srgbClr val="F4EB74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63" name="Diamond 662"/>
                    <p:cNvSpPr/>
                    <p:nvPr/>
                  </p:nvSpPr>
                  <p:spPr>
                    <a:xfrm>
                      <a:off x="5457669" y="3655102"/>
                      <a:ext cx="1600200" cy="304800"/>
                    </a:xfrm>
                    <a:prstGeom prst="diamond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B6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1158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“My power and the might of mine hand hath gotten me this wealth. But thou </a:t>
            </a:r>
            <a:r>
              <a:rPr lang="en-US" sz="2800" dirty="0" err="1"/>
              <a:t>shalt</a:t>
            </a:r>
            <a:r>
              <a:rPr lang="en-US" sz="2800" dirty="0"/>
              <a:t> remember the Lord they God; for it is he that </a:t>
            </a:r>
            <a:r>
              <a:rPr lang="en-US" sz="2800" dirty="0" err="1"/>
              <a:t>giveth</a:t>
            </a:r>
            <a:r>
              <a:rPr lang="en-US" sz="2800" dirty="0"/>
              <a:t> thee power to get wealth” </a:t>
            </a:r>
          </a:p>
          <a:p>
            <a:pPr algn="ctr"/>
            <a:r>
              <a:rPr lang="en-US" sz="2800" dirty="0"/>
              <a:t>(Deuteronomy 8:17-18)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5146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“Seek Not after riches nor the vain things of this world; for behold, you cannot carry them with you” </a:t>
            </a:r>
          </a:p>
          <a:p>
            <a:pPr algn="ctr"/>
            <a:r>
              <a:rPr lang="en-US" sz="3200" dirty="0"/>
              <a:t>(Alma 39:14)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48201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As in the movie </a:t>
            </a:r>
            <a:r>
              <a:rPr lang="en-US" sz="4000" u="sng" dirty="0" err="1"/>
              <a:t>Spaceballs</a:t>
            </a:r>
            <a:r>
              <a:rPr lang="en-US" sz="4000" dirty="0"/>
              <a:t>: </a:t>
            </a:r>
          </a:p>
          <a:p>
            <a:pPr algn="ctr"/>
            <a:r>
              <a:rPr lang="en-US" sz="4000" dirty="0"/>
              <a:t>“Take only what you need to survive”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2</cp:revision>
  <dcterms:created xsi:type="dcterms:W3CDTF">2019-05-15T14:58:46Z</dcterms:created>
  <dcterms:modified xsi:type="dcterms:W3CDTF">2020-11-27T23:46:30Z</dcterms:modified>
</cp:coreProperties>
</file>