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4"/>
  </p:notesMasterIdLst>
  <p:sldIdLst>
    <p:sldId id="314" r:id="rId2"/>
    <p:sldId id="315" r:id="rId3"/>
    <p:sldId id="316" r:id="rId4"/>
    <p:sldId id="317" r:id="rId5"/>
    <p:sldId id="318" r:id="rId6"/>
    <p:sldId id="319" r:id="rId7"/>
    <p:sldId id="320" r:id="rId8"/>
    <p:sldId id="321" r:id="rId9"/>
    <p:sldId id="322" r:id="rId10"/>
    <p:sldId id="323" r:id="rId11"/>
    <p:sldId id="324" r:id="rId12"/>
    <p:sldId id="325" r:id="rId13"/>
  </p:sldIdLst>
  <p:sldSz cx="12192000" cy="6858000"/>
  <p:notesSz cx="6858000" cy="9144000"/>
  <p:embeddedFontLst>
    <p:embeddedFont>
      <p:font typeface="Blackadder ITC" panose="04020505051007020D02" pitchFamily="82" charset="0"/>
      <p:regular r:id="rId15"/>
    </p:embeddedFont>
    <p:embeddedFont>
      <p:font typeface="Book Antiqua" panose="02040602050305030304" pitchFamily="18" charset="0"/>
      <p:regular r:id="rId16"/>
      <p:bold r:id="rId17"/>
      <p:italic r:id="rId18"/>
      <p:boldItalic r:id="rId19"/>
    </p:embeddedFont>
    <p:embeddedFont>
      <p:font typeface="Calibri" panose="020F0502020204030204" pitchFamily="34" charset="0"/>
      <p:regular r:id="rId20"/>
      <p:bold r:id="rId21"/>
      <p:italic r:id="rId22"/>
      <p:boldItalic r:id="rId23"/>
    </p:embeddedFont>
    <p:embeddedFont>
      <p:font typeface="Calibri Light" panose="020F0302020204030204" pitchFamily="34" charset="0"/>
      <p:regular r:id="rId24"/>
      <p: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33B891-A935-440A-AF98-D6FE7A6338F7}" type="datetimeFigureOut">
              <a:rPr lang="en-US" smtClean="0"/>
              <a:t>11/27/2020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973476-C50E-446C-B5E1-565A0D45AC83}" type="slidenum">
              <a:rPr lang="en-US" smtClean="0"/>
              <a:t>‹#›</a:t>
            </a:fld>
            <a:endParaRPr lang="en-US"/>
          </a:p>
        </p:txBody>
      </p:sp>
    </p:spTree>
    <p:extLst>
      <p:ext uri="{BB962C8B-B14F-4D97-AF65-F5344CB8AC3E}">
        <p14:creationId xmlns:p14="http://schemas.microsoft.com/office/powerpoint/2010/main" val="719991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Even when</a:t>
            </a:r>
          </a:p>
        </p:txBody>
      </p:sp>
      <p:sp>
        <p:nvSpPr>
          <p:cNvPr id="4" name="Slide Number Placeholder 3"/>
          <p:cNvSpPr>
            <a:spLocks noGrp="1"/>
          </p:cNvSpPr>
          <p:nvPr>
            <p:ph type="sldNum" sz="quarter" idx="10"/>
          </p:nvPr>
        </p:nvSpPr>
        <p:spPr/>
        <p:txBody>
          <a:bodyPr/>
          <a:lstStyle/>
          <a:p>
            <a:fld id="{71CCD9AC-659F-4BB0-952E-5F73A4303FB8}" type="slidenum">
              <a:rPr lang="en-US" smtClean="0"/>
              <a:pPr/>
              <a:t>1</a:t>
            </a:fld>
            <a:endParaRPr lang="en-US"/>
          </a:p>
        </p:txBody>
      </p:sp>
    </p:spTree>
    <p:extLst>
      <p:ext uri="{BB962C8B-B14F-4D97-AF65-F5344CB8AC3E}">
        <p14:creationId xmlns:p14="http://schemas.microsoft.com/office/powerpoint/2010/main" val="2489496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Even when</a:t>
            </a:r>
            <a:endParaRPr lang="en-US" dirty="0"/>
          </a:p>
        </p:txBody>
      </p:sp>
      <p:sp>
        <p:nvSpPr>
          <p:cNvPr id="4" name="Slide Number Placeholder 3"/>
          <p:cNvSpPr>
            <a:spLocks noGrp="1"/>
          </p:cNvSpPr>
          <p:nvPr>
            <p:ph type="sldNum" sz="quarter" idx="10"/>
          </p:nvPr>
        </p:nvSpPr>
        <p:spPr/>
        <p:txBody>
          <a:bodyPr/>
          <a:lstStyle/>
          <a:p>
            <a:fld id="{71CCD9AC-659F-4BB0-952E-5F73A4303FB8}" type="slidenum">
              <a:rPr lang="en-US" smtClean="0"/>
              <a:pPr/>
              <a:t>10</a:t>
            </a:fld>
            <a:endParaRPr lang="en-US"/>
          </a:p>
        </p:txBody>
      </p:sp>
    </p:spTree>
    <p:extLst>
      <p:ext uri="{BB962C8B-B14F-4D97-AF65-F5344CB8AC3E}">
        <p14:creationId xmlns:p14="http://schemas.microsoft.com/office/powerpoint/2010/main" val="2379067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Even when</a:t>
            </a:r>
            <a:endParaRPr lang="en-US" dirty="0"/>
          </a:p>
        </p:txBody>
      </p:sp>
      <p:sp>
        <p:nvSpPr>
          <p:cNvPr id="4" name="Slide Number Placeholder 3"/>
          <p:cNvSpPr>
            <a:spLocks noGrp="1"/>
          </p:cNvSpPr>
          <p:nvPr>
            <p:ph type="sldNum" sz="quarter" idx="10"/>
          </p:nvPr>
        </p:nvSpPr>
        <p:spPr/>
        <p:txBody>
          <a:bodyPr/>
          <a:lstStyle/>
          <a:p>
            <a:fld id="{71CCD9AC-659F-4BB0-952E-5F73A4303FB8}" type="slidenum">
              <a:rPr lang="en-US" smtClean="0"/>
              <a:pPr/>
              <a:t>11</a:t>
            </a:fld>
            <a:endParaRPr lang="en-US"/>
          </a:p>
        </p:txBody>
      </p:sp>
    </p:spTree>
    <p:extLst>
      <p:ext uri="{BB962C8B-B14F-4D97-AF65-F5344CB8AC3E}">
        <p14:creationId xmlns:p14="http://schemas.microsoft.com/office/powerpoint/2010/main" val="5759636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Even when</a:t>
            </a:r>
            <a:endParaRPr lang="en-US" dirty="0"/>
          </a:p>
        </p:txBody>
      </p:sp>
      <p:sp>
        <p:nvSpPr>
          <p:cNvPr id="4" name="Slide Number Placeholder 3"/>
          <p:cNvSpPr>
            <a:spLocks noGrp="1"/>
          </p:cNvSpPr>
          <p:nvPr>
            <p:ph type="sldNum" sz="quarter" idx="10"/>
          </p:nvPr>
        </p:nvSpPr>
        <p:spPr/>
        <p:txBody>
          <a:bodyPr/>
          <a:lstStyle/>
          <a:p>
            <a:fld id="{71CCD9AC-659F-4BB0-952E-5F73A4303FB8}" type="slidenum">
              <a:rPr lang="en-US" smtClean="0"/>
              <a:pPr/>
              <a:t>12</a:t>
            </a:fld>
            <a:endParaRPr lang="en-US"/>
          </a:p>
        </p:txBody>
      </p:sp>
    </p:spTree>
    <p:extLst>
      <p:ext uri="{BB962C8B-B14F-4D97-AF65-F5344CB8AC3E}">
        <p14:creationId xmlns:p14="http://schemas.microsoft.com/office/powerpoint/2010/main" val="2732068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Even when</a:t>
            </a:r>
          </a:p>
        </p:txBody>
      </p:sp>
      <p:sp>
        <p:nvSpPr>
          <p:cNvPr id="4" name="Slide Number Placeholder 3"/>
          <p:cNvSpPr>
            <a:spLocks noGrp="1"/>
          </p:cNvSpPr>
          <p:nvPr>
            <p:ph type="sldNum" sz="quarter" idx="10"/>
          </p:nvPr>
        </p:nvSpPr>
        <p:spPr/>
        <p:txBody>
          <a:bodyPr/>
          <a:lstStyle/>
          <a:p>
            <a:fld id="{71CCD9AC-659F-4BB0-952E-5F73A4303FB8}" type="slidenum">
              <a:rPr lang="en-US" smtClean="0"/>
              <a:pPr/>
              <a:t>2</a:t>
            </a:fld>
            <a:endParaRPr lang="en-US"/>
          </a:p>
        </p:txBody>
      </p:sp>
    </p:spTree>
    <p:extLst>
      <p:ext uri="{BB962C8B-B14F-4D97-AF65-F5344CB8AC3E}">
        <p14:creationId xmlns:p14="http://schemas.microsoft.com/office/powerpoint/2010/main" val="2601718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Even when</a:t>
            </a:r>
            <a:endParaRPr lang="en-US" dirty="0"/>
          </a:p>
        </p:txBody>
      </p:sp>
      <p:sp>
        <p:nvSpPr>
          <p:cNvPr id="4" name="Slide Number Placeholder 3"/>
          <p:cNvSpPr>
            <a:spLocks noGrp="1"/>
          </p:cNvSpPr>
          <p:nvPr>
            <p:ph type="sldNum" sz="quarter" idx="10"/>
          </p:nvPr>
        </p:nvSpPr>
        <p:spPr/>
        <p:txBody>
          <a:bodyPr/>
          <a:lstStyle/>
          <a:p>
            <a:fld id="{71CCD9AC-659F-4BB0-952E-5F73A4303FB8}" type="slidenum">
              <a:rPr lang="en-US" smtClean="0"/>
              <a:pPr/>
              <a:t>3</a:t>
            </a:fld>
            <a:endParaRPr lang="en-US"/>
          </a:p>
        </p:txBody>
      </p:sp>
    </p:spTree>
    <p:extLst>
      <p:ext uri="{BB962C8B-B14F-4D97-AF65-F5344CB8AC3E}">
        <p14:creationId xmlns:p14="http://schemas.microsoft.com/office/powerpoint/2010/main" val="102542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Even when</a:t>
            </a:r>
            <a:endParaRPr lang="en-US" dirty="0"/>
          </a:p>
        </p:txBody>
      </p:sp>
      <p:sp>
        <p:nvSpPr>
          <p:cNvPr id="4" name="Slide Number Placeholder 3"/>
          <p:cNvSpPr>
            <a:spLocks noGrp="1"/>
          </p:cNvSpPr>
          <p:nvPr>
            <p:ph type="sldNum" sz="quarter" idx="10"/>
          </p:nvPr>
        </p:nvSpPr>
        <p:spPr/>
        <p:txBody>
          <a:bodyPr/>
          <a:lstStyle/>
          <a:p>
            <a:fld id="{71CCD9AC-659F-4BB0-952E-5F73A4303FB8}" type="slidenum">
              <a:rPr lang="en-US" smtClean="0"/>
              <a:pPr/>
              <a:t>4</a:t>
            </a:fld>
            <a:endParaRPr lang="en-US"/>
          </a:p>
        </p:txBody>
      </p:sp>
    </p:spTree>
    <p:extLst>
      <p:ext uri="{BB962C8B-B14F-4D97-AF65-F5344CB8AC3E}">
        <p14:creationId xmlns:p14="http://schemas.microsoft.com/office/powerpoint/2010/main" val="1050426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Even when</a:t>
            </a:r>
            <a:endParaRPr lang="en-US" dirty="0"/>
          </a:p>
        </p:txBody>
      </p:sp>
      <p:sp>
        <p:nvSpPr>
          <p:cNvPr id="4" name="Slide Number Placeholder 3"/>
          <p:cNvSpPr>
            <a:spLocks noGrp="1"/>
          </p:cNvSpPr>
          <p:nvPr>
            <p:ph type="sldNum" sz="quarter" idx="10"/>
          </p:nvPr>
        </p:nvSpPr>
        <p:spPr/>
        <p:txBody>
          <a:bodyPr/>
          <a:lstStyle/>
          <a:p>
            <a:fld id="{71CCD9AC-659F-4BB0-952E-5F73A4303FB8}" type="slidenum">
              <a:rPr lang="en-US" smtClean="0"/>
              <a:pPr/>
              <a:t>5</a:t>
            </a:fld>
            <a:endParaRPr lang="en-US"/>
          </a:p>
        </p:txBody>
      </p:sp>
    </p:spTree>
    <p:extLst>
      <p:ext uri="{BB962C8B-B14F-4D97-AF65-F5344CB8AC3E}">
        <p14:creationId xmlns:p14="http://schemas.microsoft.com/office/powerpoint/2010/main" val="1436402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Even when</a:t>
            </a:r>
            <a:endParaRPr lang="en-US" dirty="0"/>
          </a:p>
        </p:txBody>
      </p:sp>
      <p:sp>
        <p:nvSpPr>
          <p:cNvPr id="4" name="Slide Number Placeholder 3"/>
          <p:cNvSpPr>
            <a:spLocks noGrp="1"/>
          </p:cNvSpPr>
          <p:nvPr>
            <p:ph type="sldNum" sz="quarter" idx="10"/>
          </p:nvPr>
        </p:nvSpPr>
        <p:spPr/>
        <p:txBody>
          <a:bodyPr/>
          <a:lstStyle/>
          <a:p>
            <a:fld id="{71CCD9AC-659F-4BB0-952E-5F73A4303FB8}" type="slidenum">
              <a:rPr lang="en-US" smtClean="0"/>
              <a:pPr/>
              <a:t>6</a:t>
            </a:fld>
            <a:endParaRPr lang="en-US"/>
          </a:p>
        </p:txBody>
      </p:sp>
    </p:spTree>
    <p:extLst>
      <p:ext uri="{BB962C8B-B14F-4D97-AF65-F5344CB8AC3E}">
        <p14:creationId xmlns:p14="http://schemas.microsoft.com/office/powerpoint/2010/main" val="1594788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Even when</a:t>
            </a:r>
            <a:endParaRPr lang="en-US" dirty="0"/>
          </a:p>
        </p:txBody>
      </p:sp>
      <p:sp>
        <p:nvSpPr>
          <p:cNvPr id="4" name="Slide Number Placeholder 3"/>
          <p:cNvSpPr>
            <a:spLocks noGrp="1"/>
          </p:cNvSpPr>
          <p:nvPr>
            <p:ph type="sldNum" sz="quarter" idx="10"/>
          </p:nvPr>
        </p:nvSpPr>
        <p:spPr/>
        <p:txBody>
          <a:bodyPr/>
          <a:lstStyle/>
          <a:p>
            <a:fld id="{71CCD9AC-659F-4BB0-952E-5F73A4303FB8}" type="slidenum">
              <a:rPr lang="en-US" smtClean="0"/>
              <a:pPr/>
              <a:t>7</a:t>
            </a:fld>
            <a:endParaRPr lang="en-US"/>
          </a:p>
        </p:txBody>
      </p:sp>
    </p:spTree>
    <p:extLst>
      <p:ext uri="{BB962C8B-B14F-4D97-AF65-F5344CB8AC3E}">
        <p14:creationId xmlns:p14="http://schemas.microsoft.com/office/powerpoint/2010/main" val="4268828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Even when</a:t>
            </a:r>
            <a:endParaRPr lang="en-US" dirty="0"/>
          </a:p>
        </p:txBody>
      </p:sp>
      <p:sp>
        <p:nvSpPr>
          <p:cNvPr id="4" name="Slide Number Placeholder 3"/>
          <p:cNvSpPr>
            <a:spLocks noGrp="1"/>
          </p:cNvSpPr>
          <p:nvPr>
            <p:ph type="sldNum" sz="quarter" idx="10"/>
          </p:nvPr>
        </p:nvSpPr>
        <p:spPr/>
        <p:txBody>
          <a:bodyPr/>
          <a:lstStyle/>
          <a:p>
            <a:fld id="{71CCD9AC-659F-4BB0-952E-5F73A4303FB8}" type="slidenum">
              <a:rPr lang="en-US" smtClean="0"/>
              <a:pPr/>
              <a:t>8</a:t>
            </a:fld>
            <a:endParaRPr lang="en-US"/>
          </a:p>
        </p:txBody>
      </p:sp>
    </p:spTree>
    <p:extLst>
      <p:ext uri="{BB962C8B-B14F-4D97-AF65-F5344CB8AC3E}">
        <p14:creationId xmlns:p14="http://schemas.microsoft.com/office/powerpoint/2010/main" val="1930890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Even when</a:t>
            </a:r>
            <a:endParaRPr lang="en-US" dirty="0"/>
          </a:p>
        </p:txBody>
      </p:sp>
      <p:sp>
        <p:nvSpPr>
          <p:cNvPr id="4" name="Slide Number Placeholder 3"/>
          <p:cNvSpPr>
            <a:spLocks noGrp="1"/>
          </p:cNvSpPr>
          <p:nvPr>
            <p:ph type="sldNum" sz="quarter" idx="10"/>
          </p:nvPr>
        </p:nvSpPr>
        <p:spPr/>
        <p:txBody>
          <a:bodyPr/>
          <a:lstStyle/>
          <a:p>
            <a:fld id="{71CCD9AC-659F-4BB0-952E-5F73A4303FB8}" type="slidenum">
              <a:rPr lang="en-US" smtClean="0"/>
              <a:pPr/>
              <a:t>9</a:t>
            </a:fld>
            <a:endParaRPr lang="en-US"/>
          </a:p>
        </p:txBody>
      </p:sp>
    </p:spTree>
    <p:extLst>
      <p:ext uri="{BB962C8B-B14F-4D97-AF65-F5344CB8AC3E}">
        <p14:creationId xmlns:p14="http://schemas.microsoft.com/office/powerpoint/2010/main" val="578610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B2F4A-B35F-4B1F-823E-827AC6D07E8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0089EC2-BE05-4106-9BBB-DE2853B9F9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585082E-AC1B-4FC0-92F1-A8421C283262}"/>
              </a:ext>
            </a:extLst>
          </p:cNvPr>
          <p:cNvSpPr>
            <a:spLocks noGrp="1"/>
          </p:cNvSpPr>
          <p:nvPr>
            <p:ph type="dt" sz="half" idx="10"/>
          </p:nvPr>
        </p:nvSpPr>
        <p:spPr/>
        <p:txBody>
          <a:bodyPr/>
          <a:lstStyle/>
          <a:p>
            <a:fld id="{C7081575-D955-4806-9BE7-AA71B12DE7D4}" type="datetimeFigureOut">
              <a:rPr lang="en-US" smtClean="0"/>
              <a:t>11/27/2020</a:t>
            </a:fld>
            <a:endParaRPr lang="en-US"/>
          </a:p>
        </p:txBody>
      </p:sp>
      <p:sp>
        <p:nvSpPr>
          <p:cNvPr id="5" name="Footer Placeholder 4">
            <a:extLst>
              <a:ext uri="{FF2B5EF4-FFF2-40B4-BE49-F238E27FC236}">
                <a16:creationId xmlns:a16="http://schemas.microsoft.com/office/drawing/2014/main" id="{AEE0E748-A9E7-47A8-881D-1D30244824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52B582-74A3-4FED-BC43-320E280494E9}"/>
              </a:ext>
            </a:extLst>
          </p:cNvPr>
          <p:cNvSpPr>
            <a:spLocks noGrp="1"/>
          </p:cNvSpPr>
          <p:nvPr>
            <p:ph type="sldNum" sz="quarter" idx="12"/>
          </p:nvPr>
        </p:nvSpPr>
        <p:spPr/>
        <p:txBody>
          <a:bodyPr/>
          <a:lstStyle/>
          <a:p>
            <a:fld id="{BD9EC3DA-1497-45C9-B30A-1ED16AD535FB}" type="slidenum">
              <a:rPr lang="en-US" smtClean="0"/>
              <a:t>‹#›</a:t>
            </a:fld>
            <a:endParaRPr lang="en-US"/>
          </a:p>
        </p:txBody>
      </p:sp>
    </p:spTree>
    <p:extLst>
      <p:ext uri="{BB962C8B-B14F-4D97-AF65-F5344CB8AC3E}">
        <p14:creationId xmlns:p14="http://schemas.microsoft.com/office/powerpoint/2010/main" val="3537031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76684-36DC-4E28-9BFE-C8BF81BAA4D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2BD4B5-6C35-41EF-B34B-39D132699B9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4DC6BD-D022-4FA8-AA6A-375661758778}"/>
              </a:ext>
            </a:extLst>
          </p:cNvPr>
          <p:cNvSpPr>
            <a:spLocks noGrp="1"/>
          </p:cNvSpPr>
          <p:nvPr>
            <p:ph type="dt" sz="half" idx="10"/>
          </p:nvPr>
        </p:nvSpPr>
        <p:spPr/>
        <p:txBody>
          <a:bodyPr/>
          <a:lstStyle/>
          <a:p>
            <a:fld id="{C7081575-D955-4806-9BE7-AA71B12DE7D4}" type="datetimeFigureOut">
              <a:rPr lang="en-US" smtClean="0"/>
              <a:t>11/27/2020</a:t>
            </a:fld>
            <a:endParaRPr lang="en-US"/>
          </a:p>
        </p:txBody>
      </p:sp>
      <p:sp>
        <p:nvSpPr>
          <p:cNvPr id="5" name="Footer Placeholder 4">
            <a:extLst>
              <a:ext uri="{FF2B5EF4-FFF2-40B4-BE49-F238E27FC236}">
                <a16:creationId xmlns:a16="http://schemas.microsoft.com/office/drawing/2014/main" id="{29B402FD-4B9C-4BA7-B94A-676D24EFC7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79610D-F7F2-4E37-B969-ECEB64168B5B}"/>
              </a:ext>
            </a:extLst>
          </p:cNvPr>
          <p:cNvSpPr>
            <a:spLocks noGrp="1"/>
          </p:cNvSpPr>
          <p:nvPr>
            <p:ph type="sldNum" sz="quarter" idx="12"/>
          </p:nvPr>
        </p:nvSpPr>
        <p:spPr/>
        <p:txBody>
          <a:bodyPr/>
          <a:lstStyle/>
          <a:p>
            <a:fld id="{BD9EC3DA-1497-45C9-B30A-1ED16AD535FB}" type="slidenum">
              <a:rPr lang="en-US" smtClean="0"/>
              <a:t>‹#›</a:t>
            </a:fld>
            <a:endParaRPr lang="en-US"/>
          </a:p>
        </p:txBody>
      </p:sp>
    </p:spTree>
    <p:extLst>
      <p:ext uri="{BB962C8B-B14F-4D97-AF65-F5344CB8AC3E}">
        <p14:creationId xmlns:p14="http://schemas.microsoft.com/office/powerpoint/2010/main" val="864688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2EDB92-E501-4EA5-AECD-972ECFE5C69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1F931EF-E68E-4A2D-9DE8-283447AC7DA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4A098F-6DA0-478A-8562-0797845C1FC4}"/>
              </a:ext>
            </a:extLst>
          </p:cNvPr>
          <p:cNvSpPr>
            <a:spLocks noGrp="1"/>
          </p:cNvSpPr>
          <p:nvPr>
            <p:ph type="dt" sz="half" idx="10"/>
          </p:nvPr>
        </p:nvSpPr>
        <p:spPr/>
        <p:txBody>
          <a:bodyPr/>
          <a:lstStyle/>
          <a:p>
            <a:fld id="{C7081575-D955-4806-9BE7-AA71B12DE7D4}" type="datetimeFigureOut">
              <a:rPr lang="en-US" smtClean="0"/>
              <a:t>11/27/2020</a:t>
            </a:fld>
            <a:endParaRPr lang="en-US"/>
          </a:p>
        </p:txBody>
      </p:sp>
      <p:sp>
        <p:nvSpPr>
          <p:cNvPr id="5" name="Footer Placeholder 4">
            <a:extLst>
              <a:ext uri="{FF2B5EF4-FFF2-40B4-BE49-F238E27FC236}">
                <a16:creationId xmlns:a16="http://schemas.microsoft.com/office/drawing/2014/main" id="{C24DA087-DFFA-45A4-BA42-FD6712B9D2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AD43D8-DEB8-43A4-94C2-AD6F9472D82A}"/>
              </a:ext>
            </a:extLst>
          </p:cNvPr>
          <p:cNvSpPr>
            <a:spLocks noGrp="1"/>
          </p:cNvSpPr>
          <p:nvPr>
            <p:ph type="sldNum" sz="quarter" idx="12"/>
          </p:nvPr>
        </p:nvSpPr>
        <p:spPr/>
        <p:txBody>
          <a:bodyPr/>
          <a:lstStyle/>
          <a:p>
            <a:fld id="{BD9EC3DA-1497-45C9-B30A-1ED16AD535FB}" type="slidenum">
              <a:rPr lang="en-US" smtClean="0"/>
              <a:t>‹#›</a:t>
            </a:fld>
            <a:endParaRPr lang="en-US"/>
          </a:p>
        </p:txBody>
      </p:sp>
    </p:spTree>
    <p:extLst>
      <p:ext uri="{BB962C8B-B14F-4D97-AF65-F5344CB8AC3E}">
        <p14:creationId xmlns:p14="http://schemas.microsoft.com/office/powerpoint/2010/main" val="751398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778DD-95AD-4EA2-8796-F2791A966A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BF7C06-FBD3-437A-80D7-F200057159D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AEB486-0E56-4B42-9E17-DE74F2AF2A17}"/>
              </a:ext>
            </a:extLst>
          </p:cNvPr>
          <p:cNvSpPr>
            <a:spLocks noGrp="1"/>
          </p:cNvSpPr>
          <p:nvPr>
            <p:ph type="dt" sz="half" idx="10"/>
          </p:nvPr>
        </p:nvSpPr>
        <p:spPr/>
        <p:txBody>
          <a:bodyPr/>
          <a:lstStyle/>
          <a:p>
            <a:fld id="{C7081575-D955-4806-9BE7-AA71B12DE7D4}" type="datetimeFigureOut">
              <a:rPr lang="en-US" smtClean="0"/>
              <a:t>11/27/2020</a:t>
            </a:fld>
            <a:endParaRPr lang="en-US"/>
          </a:p>
        </p:txBody>
      </p:sp>
      <p:sp>
        <p:nvSpPr>
          <p:cNvPr id="5" name="Footer Placeholder 4">
            <a:extLst>
              <a:ext uri="{FF2B5EF4-FFF2-40B4-BE49-F238E27FC236}">
                <a16:creationId xmlns:a16="http://schemas.microsoft.com/office/drawing/2014/main" id="{346287E2-E8C7-4AB0-BC7B-594D6CB611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27E5AF-6F07-40E7-9FF6-B3DE43792E9B}"/>
              </a:ext>
            </a:extLst>
          </p:cNvPr>
          <p:cNvSpPr>
            <a:spLocks noGrp="1"/>
          </p:cNvSpPr>
          <p:nvPr>
            <p:ph type="sldNum" sz="quarter" idx="12"/>
          </p:nvPr>
        </p:nvSpPr>
        <p:spPr/>
        <p:txBody>
          <a:bodyPr/>
          <a:lstStyle/>
          <a:p>
            <a:fld id="{BD9EC3DA-1497-45C9-B30A-1ED16AD535FB}" type="slidenum">
              <a:rPr lang="en-US" smtClean="0"/>
              <a:t>‹#›</a:t>
            </a:fld>
            <a:endParaRPr lang="en-US"/>
          </a:p>
        </p:txBody>
      </p:sp>
    </p:spTree>
    <p:extLst>
      <p:ext uri="{BB962C8B-B14F-4D97-AF65-F5344CB8AC3E}">
        <p14:creationId xmlns:p14="http://schemas.microsoft.com/office/powerpoint/2010/main" val="3529288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8574D-5A70-4985-84B9-90FCECCBF60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5C9F4BD-30A7-49EB-9196-A6445DAAFA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0A57B2F-6153-44CD-A561-C62E08B752E8}"/>
              </a:ext>
            </a:extLst>
          </p:cNvPr>
          <p:cNvSpPr>
            <a:spLocks noGrp="1"/>
          </p:cNvSpPr>
          <p:nvPr>
            <p:ph type="dt" sz="half" idx="10"/>
          </p:nvPr>
        </p:nvSpPr>
        <p:spPr/>
        <p:txBody>
          <a:bodyPr/>
          <a:lstStyle/>
          <a:p>
            <a:fld id="{C7081575-D955-4806-9BE7-AA71B12DE7D4}" type="datetimeFigureOut">
              <a:rPr lang="en-US" smtClean="0"/>
              <a:t>11/27/2020</a:t>
            </a:fld>
            <a:endParaRPr lang="en-US"/>
          </a:p>
        </p:txBody>
      </p:sp>
      <p:sp>
        <p:nvSpPr>
          <p:cNvPr id="5" name="Footer Placeholder 4">
            <a:extLst>
              <a:ext uri="{FF2B5EF4-FFF2-40B4-BE49-F238E27FC236}">
                <a16:creationId xmlns:a16="http://schemas.microsoft.com/office/drawing/2014/main" id="{C8F1B044-7265-41DD-8404-C83DAA587F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BB516C-964A-4725-8D6E-D59BE838CC81}"/>
              </a:ext>
            </a:extLst>
          </p:cNvPr>
          <p:cNvSpPr>
            <a:spLocks noGrp="1"/>
          </p:cNvSpPr>
          <p:nvPr>
            <p:ph type="sldNum" sz="quarter" idx="12"/>
          </p:nvPr>
        </p:nvSpPr>
        <p:spPr/>
        <p:txBody>
          <a:bodyPr/>
          <a:lstStyle/>
          <a:p>
            <a:fld id="{BD9EC3DA-1497-45C9-B30A-1ED16AD535FB}" type="slidenum">
              <a:rPr lang="en-US" smtClean="0"/>
              <a:t>‹#›</a:t>
            </a:fld>
            <a:endParaRPr lang="en-US"/>
          </a:p>
        </p:txBody>
      </p:sp>
    </p:spTree>
    <p:extLst>
      <p:ext uri="{BB962C8B-B14F-4D97-AF65-F5344CB8AC3E}">
        <p14:creationId xmlns:p14="http://schemas.microsoft.com/office/powerpoint/2010/main" val="1454455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5D93B-32C8-4F9E-B18F-1C133566FE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2FDA20-8FB5-48B7-A0CE-342901AC6F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F377F11-4606-4606-8E41-E7C0D3436C7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1708CA0-80E7-494A-B699-83147B660814}"/>
              </a:ext>
            </a:extLst>
          </p:cNvPr>
          <p:cNvSpPr>
            <a:spLocks noGrp="1"/>
          </p:cNvSpPr>
          <p:nvPr>
            <p:ph type="dt" sz="half" idx="10"/>
          </p:nvPr>
        </p:nvSpPr>
        <p:spPr/>
        <p:txBody>
          <a:bodyPr/>
          <a:lstStyle/>
          <a:p>
            <a:fld id="{C7081575-D955-4806-9BE7-AA71B12DE7D4}" type="datetimeFigureOut">
              <a:rPr lang="en-US" smtClean="0"/>
              <a:t>11/27/2020</a:t>
            </a:fld>
            <a:endParaRPr lang="en-US"/>
          </a:p>
        </p:txBody>
      </p:sp>
      <p:sp>
        <p:nvSpPr>
          <p:cNvPr id="6" name="Footer Placeholder 5">
            <a:extLst>
              <a:ext uri="{FF2B5EF4-FFF2-40B4-BE49-F238E27FC236}">
                <a16:creationId xmlns:a16="http://schemas.microsoft.com/office/drawing/2014/main" id="{F202D683-6FE9-47AA-897B-1BD6900A61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E153CA-99BF-43CA-AD2D-7DF47A01FD98}"/>
              </a:ext>
            </a:extLst>
          </p:cNvPr>
          <p:cNvSpPr>
            <a:spLocks noGrp="1"/>
          </p:cNvSpPr>
          <p:nvPr>
            <p:ph type="sldNum" sz="quarter" idx="12"/>
          </p:nvPr>
        </p:nvSpPr>
        <p:spPr/>
        <p:txBody>
          <a:bodyPr/>
          <a:lstStyle/>
          <a:p>
            <a:fld id="{BD9EC3DA-1497-45C9-B30A-1ED16AD535FB}" type="slidenum">
              <a:rPr lang="en-US" smtClean="0"/>
              <a:t>‹#›</a:t>
            </a:fld>
            <a:endParaRPr lang="en-US"/>
          </a:p>
        </p:txBody>
      </p:sp>
    </p:spTree>
    <p:extLst>
      <p:ext uri="{BB962C8B-B14F-4D97-AF65-F5344CB8AC3E}">
        <p14:creationId xmlns:p14="http://schemas.microsoft.com/office/powerpoint/2010/main" val="3792057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6520E-54B0-4688-9268-F72A610F68A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C0E542D-5026-4AE0-B529-56650F0D54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D6376B7-2C32-465E-8E97-591C933DAA0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D08DC1D-A0B7-470E-8DDE-EBBF2EFCF2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1DBEFA-F484-4257-89E8-1B6241BE349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7C13524-B17F-4219-83C9-DB97407FACDC}"/>
              </a:ext>
            </a:extLst>
          </p:cNvPr>
          <p:cNvSpPr>
            <a:spLocks noGrp="1"/>
          </p:cNvSpPr>
          <p:nvPr>
            <p:ph type="dt" sz="half" idx="10"/>
          </p:nvPr>
        </p:nvSpPr>
        <p:spPr/>
        <p:txBody>
          <a:bodyPr/>
          <a:lstStyle/>
          <a:p>
            <a:fld id="{C7081575-D955-4806-9BE7-AA71B12DE7D4}" type="datetimeFigureOut">
              <a:rPr lang="en-US" smtClean="0"/>
              <a:t>11/27/2020</a:t>
            </a:fld>
            <a:endParaRPr lang="en-US"/>
          </a:p>
        </p:txBody>
      </p:sp>
      <p:sp>
        <p:nvSpPr>
          <p:cNvPr id="8" name="Footer Placeholder 7">
            <a:extLst>
              <a:ext uri="{FF2B5EF4-FFF2-40B4-BE49-F238E27FC236}">
                <a16:creationId xmlns:a16="http://schemas.microsoft.com/office/drawing/2014/main" id="{928EF2BD-C4C9-45DB-91EF-D852BA1B80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1250A60-0AE5-41D8-A7C9-347A0150E9E4}"/>
              </a:ext>
            </a:extLst>
          </p:cNvPr>
          <p:cNvSpPr>
            <a:spLocks noGrp="1"/>
          </p:cNvSpPr>
          <p:nvPr>
            <p:ph type="sldNum" sz="quarter" idx="12"/>
          </p:nvPr>
        </p:nvSpPr>
        <p:spPr/>
        <p:txBody>
          <a:bodyPr/>
          <a:lstStyle/>
          <a:p>
            <a:fld id="{BD9EC3DA-1497-45C9-B30A-1ED16AD535FB}" type="slidenum">
              <a:rPr lang="en-US" smtClean="0"/>
              <a:t>‹#›</a:t>
            </a:fld>
            <a:endParaRPr lang="en-US"/>
          </a:p>
        </p:txBody>
      </p:sp>
    </p:spTree>
    <p:extLst>
      <p:ext uri="{BB962C8B-B14F-4D97-AF65-F5344CB8AC3E}">
        <p14:creationId xmlns:p14="http://schemas.microsoft.com/office/powerpoint/2010/main" val="4159688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8DF8C-85B2-49DE-90D1-C934B588A0F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C0DC18E-4D54-4F90-A7E4-E36AD765E3D6}"/>
              </a:ext>
            </a:extLst>
          </p:cNvPr>
          <p:cNvSpPr>
            <a:spLocks noGrp="1"/>
          </p:cNvSpPr>
          <p:nvPr>
            <p:ph type="dt" sz="half" idx="10"/>
          </p:nvPr>
        </p:nvSpPr>
        <p:spPr/>
        <p:txBody>
          <a:bodyPr/>
          <a:lstStyle/>
          <a:p>
            <a:fld id="{C7081575-D955-4806-9BE7-AA71B12DE7D4}" type="datetimeFigureOut">
              <a:rPr lang="en-US" smtClean="0"/>
              <a:t>11/27/2020</a:t>
            </a:fld>
            <a:endParaRPr lang="en-US"/>
          </a:p>
        </p:txBody>
      </p:sp>
      <p:sp>
        <p:nvSpPr>
          <p:cNvPr id="4" name="Footer Placeholder 3">
            <a:extLst>
              <a:ext uri="{FF2B5EF4-FFF2-40B4-BE49-F238E27FC236}">
                <a16:creationId xmlns:a16="http://schemas.microsoft.com/office/drawing/2014/main" id="{C2A01492-43A7-4B60-829B-EF49B894EF3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3F04D42-B972-4B65-868B-8C449778FAD8}"/>
              </a:ext>
            </a:extLst>
          </p:cNvPr>
          <p:cNvSpPr>
            <a:spLocks noGrp="1"/>
          </p:cNvSpPr>
          <p:nvPr>
            <p:ph type="sldNum" sz="quarter" idx="12"/>
          </p:nvPr>
        </p:nvSpPr>
        <p:spPr/>
        <p:txBody>
          <a:bodyPr/>
          <a:lstStyle/>
          <a:p>
            <a:fld id="{BD9EC3DA-1497-45C9-B30A-1ED16AD535FB}" type="slidenum">
              <a:rPr lang="en-US" smtClean="0"/>
              <a:t>‹#›</a:t>
            </a:fld>
            <a:endParaRPr lang="en-US"/>
          </a:p>
        </p:txBody>
      </p:sp>
    </p:spTree>
    <p:extLst>
      <p:ext uri="{BB962C8B-B14F-4D97-AF65-F5344CB8AC3E}">
        <p14:creationId xmlns:p14="http://schemas.microsoft.com/office/powerpoint/2010/main" val="811401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538595-F98D-4807-A365-01B45F50B92B}"/>
              </a:ext>
            </a:extLst>
          </p:cNvPr>
          <p:cNvSpPr>
            <a:spLocks noGrp="1"/>
          </p:cNvSpPr>
          <p:nvPr>
            <p:ph type="dt" sz="half" idx="10"/>
          </p:nvPr>
        </p:nvSpPr>
        <p:spPr/>
        <p:txBody>
          <a:bodyPr/>
          <a:lstStyle/>
          <a:p>
            <a:fld id="{C7081575-D955-4806-9BE7-AA71B12DE7D4}" type="datetimeFigureOut">
              <a:rPr lang="en-US" smtClean="0"/>
              <a:t>11/27/2020</a:t>
            </a:fld>
            <a:endParaRPr lang="en-US"/>
          </a:p>
        </p:txBody>
      </p:sp>
      <p:sp>
        <p:nvSpPr>
          <p:cNvPr id="3" name="Footer Placeholder 2">
            <a:extLst>
              <a:ext uri="{FF2B5EF4-FFF2-40B4-BE49-F238E27FC236}">
                <a16:creationId xmlns:a16="http://schemas.microsoft.com/office/drawing/2014/main" id="{5945B0D3-3E70-4ED6-B34C-0D4B4D90D72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37574B2-1428-44E4-9756-91A489116B01}"/>
              </a:ext>
            </a:extLst>
          </p:cNvPr>
          <p:cNvSpPr>
            <a:spLocks noGrp="1"/>
          </p:cNvSpPr>
          <p:nvPr>
            <p:ph type="sldNum" sz="quarter" idx="12"/>
          </p:nvPr>
        </p:nvSpPr>
        <p:spPr/>
        <p:txBody>
          <a:bodyPr/>
          <a:lstStyle/>
          <a:p>
            <a:fld id="{BD9EC3DA-1497-45C9-B30A-1ED16AD535FB}" type="slidenum">
              <a:rPr lang="en-US" smtClean="0"/>
              <a:t>‹#›</a:t>
            </a:fld>
            <a:endParaRPr lang="en-US"/>
          </a:p>
        </p:txBody>
      </p:sp>
    </p:spTree>
    <p:extLst>
      <p:ext uri="{BB962C8B-B14F-4D97-AF65-F5344CB8AC3E}">
        <p14:creationId xmlns:p14="http://schemas.microsoft.com/office/powerpoint/2010/main" val="386686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5B489-1DB0-4134-A149-9A2F5AFC2E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4A72DA1-FE6E-4A41-B4D7-2CDF411B4F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7FD3AD-C397-4776-8442-8EEDDE253F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7BC6F5-2F05-4C19-B37B-91525EF944F8}"/>
              </a:ext>
            </a:extLst>
          </p:cNvPr>
          <p:cNvSpPr>
            <a:spLocks noGrp="1"/>
          </p:cNvSpPr>
          <p:nvPr>
            <p:ph type="dt" sz="half" idx="10"/>
          </p:nvPr>
        </p:nvSpPr>
        <p:spPr/>
        <p:txBody>
          <a:bodyPr/>
          <a:lstStyle/>
          <a:p>
            <a:fld id="{C7081575-D955-4806-9BE7-AA71B12DE7D4}" type="datetimeFigureOut">
              <a:rPr lang="en-US" smtClean="0"/>
              <a:t>11/27/2020</a:t>
            </a:fld>
            <a:endParaRPr lang="en-US"/>
          </a:p>
        </p:txBody>
      </p:sp>
      <p:sp>
        <p:nvSpPr>
          <p:cNvPr id="6" name="Footer Placeholder 5">
            <a:extLst>
              <a:ext uri="{FF2B5EF4-FFF2-40B4-BE49-F238E27FC236}">
                <a16:creationId xmlns:a16="http://schemas.microsoft.com/office/drawing/2014/main" id="{D6D4F318-375A-470A-8D9B-F47AB646EA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31F531-C459-48E9-99DD-1DD68F2BCD73}"/>
              </a:ext>
            </a:extLst>
          </p:cNvPr>
          <p:cNvSpPr>
            <a:spLocks noGrp="1"/>
          </p:cNvSpPr>
          <p:nvPr>
            <p:ph type="sldNum" sz="quarter" idx="12"/>
          </p:nvPr>
        </p:nvSpPr>
        <p:spPr/>
        <p:txBody>
          <a:bodyPr/>
          <a:lstStyle/>
          <a:p>
            <a:fld id="{BD9EC3DA-1497-45C9-B30A-1ED16AD535FB}" type="slidenum">
              <a:rPr lang="en-US" smtClean="0"/>
              <a:t>‹#›</a:t>
            </a:fld>
            <a:endParaRPr lang="en-US"/>
          </a:p>
        </p:txBody>
      </p:sp>
    </p:spTree>
    <p:extLst>
      <p:ext uri="{BB962C8B-B14F-4D97-AF65-F5344CB8AC3E}">
        <p14:creationId xmlns:p14="http://schemas.microsoft.com/office/powerpoint/2010/main" val="8064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5FF3E-CECC-4ACE-A3AB-62E80FE116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A67B583-4A03-49B1-9D3A-68D0873824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3E6B862-D83C-4B41-95B1-2CB19E519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5E80BB-C217-4EA7-AA69-20540F8F5429}"/>
              </a:ext>
            </a:extLst>
          </p:cNvPr>
          <p:cNvSpPr>
            <a:spLocks noGrp="1"/>
          </p:cNvSpPr>
          <p:nvPr>
            <p:ph type="dt" sz="half" idx="10"/>
          </p:nvPr>
        </p:nvSpPr>
        <p:spPr/>
        <p:txBody>
          <a:bodyPr/>
          <a:lstStyle/>
          <a:p>
            <a:fld id="{C7081575-D955-4806-9BE7-AA71B12DE7D4}" type="datetimeFigureOut">
              <a:rPr lang="en-US" smtClean="0"/>
              <a:t>11/27/2020</a:t>
            </a:fld>
            <a:endParaRPr lang="en-US"/>
          </a:p>
        </p:txBody>
      </p:sp>
      <p:sp>
        <p:nvSpPr>
          <p:cNvPr id="6" name="Footer Placeholder 5">
            <a:extLst>
              <a:ext uri="{FF2B5EF4-FFF2-40B4-BE49-F238E27FC236}">
                <a16:creationId xmlns:a16="http://schemas.microsoft.com/office/drawing/2014/main" id="{01FE9109-10EA-4AED-8916-1872201D7C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8B81D1-E6E2-4804-A18E-A2945F38A675}"/>
              </a:ext>
            </a:extLst>
          </p:cNvPr>
          <p:cNvSpPr>
            <a:spLocks noGrp="1"/>
          </p:cNvSpPr>
          <p:nvPr>
            <p:ph type="sldNum" sz="quarter" idx="12"/>
          </p:nvPr>
        </p:nvSpPr>
        <p:spPr/>
        <p:txBody>
          <a:bodyPr/>
          <a:lstStyle/>
          <a:p>
            <a:fld id="{BD9EC3DA-1497-45C9-B30A-1ED16AD535FB}" type="slidenum">
              <a:rPr lang="en-US" smtClean="0"/>
              <a:t>‹#›</a:t>
            </a:fld>
            <a:endParaRPr lang="en-US"/>
          </a:p>
        </p:txBody>
      </p:sp>
    </p:spTree>
    <p:extLst>
      <p:ext uri="{BB962C8B-B14F-4D97-AF65-F5344CB8AC3E}">
        <p14:creationId xmlns:p14="http://schemas.microsoft.com/office/powerpoint/2010/main" val="1537171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ECBEDC-1D78-4B2F-A716-D6F27717A9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8F4C249-0874-4695-A4A0-DD65D5DE9C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BAF3E1-71DE-42F3-9197-DEEB226A63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081575-D955-4806-9BE7-AA71B12DE7D4}" type="datetimeFigureOut">
              <a:rPr lang="en-US" smtClean="0"/>
              <a:t>11/27/2020</a:t>
            </a:fld>
            <a:endParaRPr lang="en-US"/>
          </a:p>
        </p:txBody>
      </p:sp>
      <p:sp>
        <p:nvSpPr>
          <p:cNvPr id="5" name="Footer Placeholder 4">
            <a:extLst>
              <a:ext uri="{FF2B5EF4-FFF2-40B4-BE49-F238E27FC236}">
                <a16:creationId xmlns:a16="http://schemas.microsoft.com/office/drawing/2014/main" id="{1255DE6B-7F1B-4153-B219-6502FBD4AF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97E370F-55E6-41E5-BCC5-B7E1514631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9EC3DA-1497-45C9-B30A-1ED16AD535FB}" type="slidenum">
              <a:rPr lang="en-US" smtClean="0"/>
              <a:t>‹#›</a:t>
            </a:fld>
            <a:endParaRPr lang="en-US"/>
          </a:p>
        </p:txBody>
      </p:sp>
    </p:spTree>
    <p:extLst>
      <p:ext uri="{BB962C8B-B14F-4D97-AF65-F5344CB8AC3E}">
        <p14:creationId xmlns:p14="http://schemas.microsoft.com/office/powerpoint/2010/main" val="20037599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DF19D13-A6CF-4C98-8596-AB5A6E4424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117600" y="304801"/>
            <a:ext cx="10058400" cy="4708981"/>
          </a:xfrm>
          <a:prstGeom prst="rect">
            <a:avLst/>
          </a:prstGeom>
          <a:noFill/>
        </p:spPr>
        <p:txBody>
          <a:bodyPr wrap="square" rtlCol="0">
            <a:spAutoFit/>
          </a:bodyPr>
          <a:lstStyle/>
          <a:p>
            <a:pPr algn="ctr"/>
            <a:r>
              <a:rPr lang="en-US" sz="9600" dirty="0">
                <a:latin typeface="Book Antiqua" pitchFamily="18" charset="0"/>
              </a:rPr>
              <a:t>His Invitation</a:t>
            </a:r>
          </a:p>
          <a:p>
            <a:pPr algn="ctr"/>
            <a:endParaRPr lang="en-US" sz="9600" dirty="0">
              <a:latin typeface="Book Antiqua" pitchFamily="18" charset="0"/>
            </a:endParaRPr>
          </a:p>
          <a:p>
            <a:pPr algn="ctr"/>
            <a:r>
              <a:rPr lang="en-US" sz="3600" b="1" i="1" dirty="0">
                <a:latin typeface="Book Antiqua" pitchFamily="18" charset="0"/>
              </a:rPr>
              <a:t>Romans 10:21</a:t>
            </a:r>
          </a:p>
          <a:p>
            <a:pPr algn="ctr"/>
            <a:endParaRPr lang="en-US" sz="3600" b="1" i="1" dirty="0">
              <a:latin typeface="Book Antiqua" pitchFamily="18" charset="0"/>
            </a:endParaRPr>
          </a:p>
          <a:p>
            <a:pPr algn="ctr"/>
            <a:r>
              <a:rPr lang="en-US" sz="3600" b="1" i="1" dirty="0">
                <a:latin typeface="Book Antiqua" pitchFamily="18" charset="0"/>
              </a:rPr>
              <a:t>Luke 14:16-24 </a:t>
            </a:r>
            <a:endParaRPr lang="en-US" sz="3600" b="1" i="1" dirty="0"/>
          </a:p>
        </p:txBody>
      </p:sp>
      <p:grpSp>
        <p:nvGrpSpPr>
          <p:cNvPr id="2" name="Group 5"/>
          <p:cNvGrpSpPr/>
          <p:nvPr/>
        </p:nvGrpSpPr>
        <p:grpSpPr>
          <a:xfrm>
            <a:off x="8466669" y="3489782"/>
            <a:ext cx="2709331" cy="1524000"/>
            <a:chOff x="228600" y="2057400"/>
            <a:chExt cx="3276600" cy="2209800"/>
          </a:xfrm>
        </p:grpSpPr>
        <p:sp>
          <p:nvSpPr>
            <p:cNvPr id="7" name="Rectangle 6"/>
            <p:cNvSpPr/>
            <p:nvPr/>
          </p:nvSpPr>
          <p:spPr>
            <a:xfrm>
              <a:off x="228600" y="2057400"/>
              <a:ext cx="3276600"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228600" y="2971800"/>
              <a:ext cx="3200400" cy="129540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flipH="1" flipV="1">
              <a:off x="228600" y="2057400"/>
              <a:ext cx="3200400" cy="129540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3594986" y="1535722"/>
            <a:ext cx="5103628" cy="1323439"/>
          </a:xfrm>
          <a:prstGeom prst="rect">
            <a:avLst/>
          </a:prstGeom>
          <a:noFill/>
        </p:spPr>
        <p:txBody>
          <a:bodyPr wrap="square" rtlCol="0">
            <a:spAutoFit/>
          </a:bodyPr>
          <a:lstStyle/>
          <a:p>
            <a:pPr algn="ctr"/>
            <a:r>
              <a:rPr lang="en-US" sz="4000" dirty="0">
                <a:solidFill>
                  <a:schemeClr val="bg1"/>
                </a:solidFill>
              </a:rPr>
              <a:t>Parable of the Great Supper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E15A2EB-A2C7-4825-A993-31B1094A25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7" name="TextBox 126"/>
          <p:cNvSpPr txBox="1"/>
          <p:nvPr/>
        </p:nvSpPr>
        <p:spPr>
          <a:xfrm>
            <a:off x="412377" y="779929"/>
            <a:ext cx="7676976" cy="4524315"/>
          </a:xfrm>
          <a:prstGeom prst="rect">
            <a:avLst/>
          </a:prstGeom>
          <a:noFill/>
        </p:spPr>
        <p:txBody>
          <a:bodyPr wrap="square" rtlCol="0">
            <a:spAutoFit/>
          </a:bodyPr>
          <a:lstStyle/>
          <a:p>
            <a:endParaRPr lang="en-US" sz="3200" dirty="0">
              <a:latin typeface="Book Antiqua" pitchFamily="18" charset="0"/>
            </a:endParaRPr>
          </a:p>
          <a:p>
            <a:r>
              <a:rPr lang="en-US" sz="3200" dirty="0">
                <a:latin typeface="Book Antiqua" pitchFamily="18" charset="0"/>
              </a:rPr>
              <a:t>“…The gladsome invitation was to be carried to the Gentiles, who were looked upon as spiritually poor, maimed, halt, and blind. And later, even the pagans beyond the walls, strangers in the gates of the holy city, would be bidden to</a:t>
            </a:r>
          </a:p>
          <a:p>
            <a:r>
              <a:rPr lang="en-US" sz="3200" dirty="0">
                <a:latin typeface="Book Antiqua" pitchFamily="18" charset="0"/>
              </a:rPr>
              <a:t>the supper.” (6)</a:t>
            </a:r>
          </a:p>
          <a:p>
            <a:pPr algn="ctr"/>
            <a:endParaRPr lang="en-US" sz="3200" i="1" dirty="0">
              <a:latin typeface="Book Antiqua" pitchFamily="18" charset="0"/>
            </a:endParaRPr>
          </a:p>
        </p:txBody>
      </p:sp>
      <p:pic>
        <p:nvPicPr>
          <p:cNvPr id="6146" name="Picture 2" descr="http://abc.eznettools.net/D300015/X329586/History/Presidents/UofU/aaaJamesETalmage-350.jpg"/>
          <p:cNvPicPr>
            <a:picLocks noChangeAspect="1" noChangeArrowheads="1"/>
          </p:cNvPicPr>
          <p:nvPr/>
        </p:nvPicPr>
        <p:blipFill>
          <a:blip r:embed="rId4" cstate="print"/>
          <a:srcRect/>
          <a:stretch>
            <a:fillRect/>
          </a:stretch>
        </p:blipFill>
        <p:spPr bwMode="auto">
          <a:xfrm>
            <a:off x="8501730" y="1696773"/>
            <a:ext cx="2829660" cy="3846081"/>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C4961349-7F1C-4916-AD21-EB0F10164D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 name="Group 120"/>
          <p:cNvGrpSpPr/>
          <p:nvPr/>
        </p:nvGrpSpPr>
        <p:grpSpPr>
          <a:xfrm>
            <a:off x="1016000" y="914400"/>
            <a:ext cx="2844800" cy="1295400"/>
            <a:chOff x="228600" y="2057400"/>
            <a:chExt cx="3276600" cy="2209800"/>
          </a:xfrm>
        </p:grpSpPr>
        <p:sp>
          <p:nvSpPr>
            <p:cNvPr id="122" name="Rectangle 121"/>
            <p:cNvSpPr/>
            <p:nvPr/>
          </p:nvSpPr>
          <p:spPr>
            <a:xfrm>
              <a:off x="228600" y="2057400"/>
              <a:ext cx="3276600"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Isosceles Triangle 122"/>
            <p:cNvSpPr/>
            <p:nvPr/>
          </p:nvSpPr>
          <p:spPr>
            <a:xfrm>
              <a:off x="228600" y="2971800"/>
              <a:ext cx="3200400" cy="129540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Isosceles Triangle 123"/>
            <p:cNvSpPr/>
            <p:nvPr/>
          </p:nvSpPr>
          <p:spPr>
            <a:xfrm flipH="1" flipV="1">
              <a:off x="228600" y="2057400"/>
              <a:ext cx="3200400" cy="129540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5" name="TextBox 124"/>
          <p:cNvSpPr txBox="1"/>
          <p:nvPr/>
        </p:nvSpPr>
        <p:spPr>
          <a:xfrm>
            <a:off x="0" y="0"/>
            <a:ext cx="12496800" cy="923330"/>
          </a:xfrm>
          <a:prstGeom prst="rect">
            <a:avLst/>
          </a:prstGeom>
          <a:noFill/>
        </p:spPr>
        <p:txBody>
          <a:bodyPr wrap="square" rtlCol="0">
            <a:spAutoFit/>
          </a:bodyPr>
          <a:lstStyle/>
          <a:p>
            <a:pPr algn="ctr"/>
            <a:r>
              <a:rPr lang="en-US" sz="5400" dirty="0">
                <a:latin typeface="Book Antiqua" pitchFamily="18" charset="0"/>
              </a:rPr>
              <a:t>What should I do?</a:t>
            </a:r>
          </a:p>
        </p:txBody>
      </p:sp>
      <p:sp>
        <p:nvSpPr>
          <p:cNvPr id="127" name="TextBox 126"/>
          <p:cNvSpPr txBox="1"/>
          <p:nvPr/>
        </p:nvSpPr>
        <p:spPr>
          <a:xfrm>
            <a:off x="321763" y="2474503"/>
            <a:ext cx="4752750" cy="2554545"/>
          </a:xfrm>
          <a:prstGeom prst="rect">
            <a:avLst/>
          </a:prstGeom>
          <a:noFill/>
        </p:spPr>
        <p:txBody>
          <a:bodyPr wrap="square" rtlCol="0">
            <a:spAutoFit/>
          </a:bodyPr>
          <a:lstStyle/>
          <a:p>
            <a:pPr algn="ctr"/>
            <a:r>
              <a:rPr lang="en-US" sz="3200" dirty="0">
                <a:latin typeface="Book Antiqua" pitchFamily="18" charset="0"/>
              </a:rPr>
              <a:t>Accept the invitation. </a:t>
            </a:r>
          </a:p>
          <a:p>
            <a:pPr algn="ctr"/>
            <a:r>
              <a:rPr lang="en-US" sz="3200" dirty="0">
                <a:latin typeface="Book Antiqua" pitchFamily="18" charset="0"/>
              </a:rPr>
              <a:t>Don’t let unimportant things or material things, keep you from feasting at the Lord’s table</a:t>
            </a:r>
          </a:p>
        </p:txBody>
      </p:sp>
      <p:sp>
        <p:nvSpPr>
          <p:cNvPr id="128" name="TextBox 127"/>
          <p:cNvSpPr txBox="1"/>
          <p:nvPr/>
        </p:nvSpPr>
        <p:spPr>
          <a:xfrm>
            <a:off x="5089073" y="4083102"/>
            <a:ext cx="7213600" cy="2062103"/>
          </a:xfrm>
          <a:prstGeom prst="rect">
            <a:avLst/>
          </a:prstGeom>
          <a:noFill/>
        </p:spPr>
        <p:txBody>
          <a:bodyPr wrap="square" rtlCol="0">
            <a:spAutoFit/>
          </a:bodyPr>
          <a:lstStyle/>
          <a:p>
            <a:pPr algn="ctr"/>
            <a:r>
              <a:rPr lang="en-US" sz="3200" dirty="0">
                <a:latin typeface="Book Antiqua" pitchFamily="18" charset="0"/>
              </a:rPr>
              <a:t>Important:</a:t>
            </a:r>
          </a:p>
          <a:p>
            <a:pPr algn="ctr"/>
            <a:r>
              <a:rPr lang="en-US" sz="3200" dirty="0">
                <a:latin typeface="Book Antiqua" pitchFamily="18" charset="0"/>
              </a:rPr>
              <a:t>Those who found excuses were not going off to sin. Their excuses were not evil, just misplaced priorities</a:t>
            </a:r>
          </a:p>
        </p:txBody>
      </p:sp>
      <p:grpSp>
        <p:nvGrpSpPr>
          <p:cNvPr id="3" name="Group 128"/>
          <p:cNvGrpSpPr/>
          <p:nvPr/>
        </p:nvGrpSpPr>
        <p:grpSpPr>
          <a:xfrm>
            <a:off x="7671545" y="993545"/>
            <a:ext cx="2228223" cy="2897120"/>
            <a:chOff x="468263" y="378696"/>
            <a:chExt cx="2507013" cy="4346134"/>
          </a:xfrm>
        </p:grpSpPr>
        <p:sp>
          <p:nvSpPr>
            <p:cNvPr id="130" name="Oval 129"/>
            <p:cNvSpPr/>
            <p:nvPr/>
          </p:nvSpPr>
          <p:spPr>
            <a:xfrm>
              <a:off x="1143000" y="990600"/>
              <a:ext cx="685800" cy="1295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ounded Rectangle 130"/>
            <p:cNvSpPr/>
            <p:nvPr/>
          </p:nvSpPr>
          <p:spPr>
            <a:xfrm rot="5400000">
              <a:off x="950421" y="2707178"/>
              <a:ext cx="1143000" cy="148244"/>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ounded Rectangle 131"/>
            <p:cNvSpPr/>
            <p:nvPr/>
          </p:nvSpPr>
          <p:spPr>
            <a:xfrm rot="19006567">
              <a:off x="1398788" y="2094981"/>
              <a:ext cx="1236868" cy="124347"/>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ounded Rectangle 132"/>
            <p:cNvSpPr/>
            <p:nvPr/>
          </p:nvSpPr>
          <p:spPr>
            <a:xfrm rot="7605983" flipV="1">
              <a:off x="812382" y="2656716"/>
              <a:ext cx="817642" cy="86354"/>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ounded Rectangle 133"/>
            <p:cNvSpPr/>
            <p:nvPr/>
          </p:nvSpPr>
          <p:spPr>
            <a:xfrm rot="1040931" flipV="1">
              <a:off x="919739" y="3032049"/>
              <a:ext cx="419323" cy="99789"/>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ounded Rectangle 134"/>
            <p:cNvSpPr/>
            <p:nvPr/>
          </p:nvSpPr>
          <p:spPr>
            <a:xfrm rot="2858673" flipV="1">
              <a:off x="1820727" y="1410563"/>
              <a:ext cx="733267" cy="148055"/>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Block Arc 135"/>
            <p:cNvSpPr/>
            <p:nvPr/>
          </p:nvSpPr>
          <p:spPr>
            <a:xfrm rot="4460581">
              <a:off x="1543183" y="933583"/>
              <a:ext cx="457200" cy="457200"/>
            </a:xfrm>
            <a:prstGeom prst="blockArc">
              <a:avLst>
                <a:gd name="adj1" fmla="val 10800000"/>
                <a:gd name="adj2" fmla="val 344804"/>
                <a:gd name="adj3" fmla="val 1079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7" name="Oval 136"/>
            <p:cNvSpPr/>
            <p:nvPr/>
          </p:nvSpPr>
          <p:spPr>
            <a:xfrm>
              <a:off x="1281545" y="2443942"/>
              <a:ext cx="547255" cy="1295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ounded Rectangle 137"/>
            <p:cNvSpPr/>
            <p:nvPr/>
          </p:nvSpPr>
          <p:spPr>
            <a:xfrm rot="16200000">
              <a:off x="790402" y="3956165"/>
              <a:ext cx="1236868" cy="124347"/>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ounded Rectangle 138"/>
            <p:cNvSpPr/>
            <p:nvPr/>
          </p:nvSpPr>
          <p:spPr>
            <a:xfrm rot="16200000">
              <a:off x="1108882" y="3917721"/>
              <a:ext cx="1229419" cy="143916"/>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ounded Rectangle 139"/>
            <p:cNvSpPr/>
            <p:nvPr/>
          </p:nvSpPr>
          <p:spPr>
            <a:xfrm rot="9075438" flipV="1">
              <a:off x="1141656" y="4588628"/>
              <a:ext cx="367318" cy="136202"/>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ounded Rectangle 140"/>
            <p:cNvSpPr/>
            <p:nvPr/>
          </p:nvSpPr>
          <p:spPr>
            <a:xfrm rot="12524562" flipH="1" flipV="1">
              <a:off x="1626566" y="4558148"/>
              <a:ext cx="367318" cy="136202"/>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ounded Rectangle 141"/>
            <p:cNvSpPr/>
            <p:nvPr/>
          </p:nvSpPr>
          <p:spPr>
            <a:xfrm rot="9075438" flipV="1">
              <a:off x="1094551" y="3178236"/>
              <a:ext cx="367318" cy="136202"/>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p:cNvSpPr/>
            <p:nvPr/>
          </p:nvSpPr>
          <p:spPr>
            <a:xfrm rot="19779993">
              <a:off x="2406791" y="378696"/>
              <a:ext cx="568485" cy="1385140"/>
            </a:xfrm>
            <a:prstGeom prst="rect">
              <a:avLst/>
            </a:prstGeom>
          </p:spPr>
          <p:txBody>
            <a:bodyPr wrap="none">
              <a:spAutoFit/>
            </a:bodyPr>
            <a:lstStyle/>
            <a:p>
              <a:r>
                <a:rPr lang="en-US" sz="5400" dirty="0"/>
                <a:t>?</a:t>
              </a:r>
            </a:p>
          </p:txBody>
        </p:sp>
        <p:sp>
          <p:nvSpPr>
            <p:cNvPr id="144" name="Rectangle 143"/>
            <p:cNvSpPr/>
            <p:nvPr/>
          </p:nvSpPr>
          <p:spPr>
            <a:xfrm rot="972947">
              <a:off x="468263" y="583280"/>
              <a:ext cx="568485" cy="1385140"/>
            </a:xfrm>
            <a:prstGeom prst="rect">
              <a:avLst/>
            </a:prstGeom>
          </p:spPr>
          <p:txBody>
            <a:bodyPr wrap="none">
              <a:spAutoFit/>
            </a:bodyPr>
            <a:lstStyle/>
            <a:p>
              <a:r>
                <a:rPr lang="en-US" sz="5400" dirty="0"/>
                <a: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27"/>
                                        </p:tgtEl>
                                        <p:attrNameLst>
                                          <p:attrName>style.visibility</p:attrName>
                                        </p:attrNameLst>
                                      </p:cBhvr>
                                      <p:to>
                                        <p:strVal val="visible"/>
                                      </p:to>
                                    </p:set>
                                    <p:anim calcmode="lin" valueType="num">
                                      <p:cBhvr>
                                        <p:cTn id="12" dur="1000" fill="hold"/>
                                        <p:tgtEl>
                                          <p:spTgt spid="127"/>
                                        </p:tgtEl>
                                        <p:attrNameLst>
                                          <p:attrName>ppt_w</p:attrName>
                                        </p:attrNameLst>
                                      </p:cBhvr>
                                      <p:tavLst>
                                        <p:tav tm="0">
                                          <p:val>
                                            <p:strVal val="#ppt_w*0.70"/>
                                          </p:val>
                                        </p:tav>
                                        <p:tav tm="100000">
                                          <p:val>
                                            <p:strVal val="#ppt_w"/>
                                          </p:val>
                                        </p:tav>
                                      </p:tavLst>
                                    </p:anim>
                                    <p:anim calcmode="lin" valueType="num">
                                      <p:cBhvr>
                                        <p:cTn id="13" dur="1000" fill="hold"/>
                                        <p:tgtEl>
                                          <p:spTgt spid="127"/>
                                        </p:tgtEl>
                                        <p:attrNameLst>
                                          <p:attrName>ppt_h</p:attrName>
                                        </p:attrNameLst>
                                      </p:cBhvr>
                                      <p:tavLst>
                                        <p:tav tm="0">
                                          <p:val>
                                            <p:strVal val="#ppt_h"/>
                                          </p:val>
                                        </p:tav>
                                        <p:tav tm="100000">
                                          <p:val>
                                            <p:strVal val="#ppt_h"/>
                                          </p:val>
                                        </p:tav>
                                      </p:tavLst>
                                    </p:anim>
                                    <p:animEffect transition="in" filter="fade">
                                      <p:cBhvr>
                                        <p:cTn id="14" dur="1000"/>
                                        <p:tgtEl>
                                          <p:spTgt spid="127"/>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128"/>
                                        </p:tgtEl>
                                        <p:attrNameLst>
                                          <p:attrName>style.visibility</p:attrName>
                                        </p:attrNameLst>
                                      </p:cBhvr>
                                      <p:to>
                                        <p:strVal val="visible"/>
                                      </p:to>
                                    </p:set>
                                    <p:anim calcmode="lin" valueType="num">
                                      <p:cBhvr>
                                        <p:cTn id="19" dur="1000" fill="hold"/>
                                        <p:tgtEl>
                                          <p:spTgt spid="128"/>
                                        </p:tgtEl>
                                        <p:attrNameLst>
                                          <p:attrName>ppt_w</p:attrName>
                                        </p:attrNameLst>
                                      </p:cBhvr>
                                      <p:tavLst>
                                        <p:tav tm="0">
                                          <p:val>
                                            <p:strVal val="#ppt_w*0.70"/>
                                          </p:val>
                                        </p:tav>
                                        <p:tav tm="100000">
                                          <p:val>
                                            <p:strVal val="#ppt_w"/>
                                          </p:val>
                                        </p:tav>
                                      </p:tavLst>
                                    </p:anim>
                                    <p:anim calcmode="lin" valueType="num">
                                      <p:cBhvr>
                                        <p:cTn id="20" dur="1000" fill="hold"/>
                                        <p:tgtEl>
                                          <p:spTgt spid="128"/>
                                        </p:tgtEl>
                                        <p:attrNameLst>
                                          <p:attrName>ppt_h</p:attrName>
                                        </p:attrNameLst>
                                      </p:cBhvr>
                                      <p:tavLst>
                                        <p:tav tm="0">
                                          <p:val>
                                            <p:strVal val="#ppt_h"/>
                                          </p:val>
                                        </p:tav>
                                        <p:tav tm="100000">
                                          <p:val>
                                            <p:strVal val="#ppt_h"/>
                                          </p:val>
                                        </p:tav>
                                      </p:tavLst>
                                    </p:anim>
                                    <p:animEffect transition="in" filter="fade">
                                      <p:cBhvr>
                                        <p:cTn id="21" dur="1000"/>
                                        <p:tgtEl>
                                          <p:spTgt spid="128"/>
                                        </p:tgtEl>
                                      </p:cBhvr>
                                    </p:animEffect>
                                  </p:childTnLst>
                                </p:cTn>
                              </p:par>
                              <p:par>
                                <p:cTn id="22" presetID="55"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ppt_w</p:attrName>
                                        </p:attrNameLst>
                                      </p:cBhvr>
                                      <p:tavLst>
                                        <p:tav tm="0">
                                          <p:val>
                                            <p:strVal val="#ppt_w*0.70"/>
                                          </p:val>
                                        </p:tav>
                                        <p:tav tm="100000">
                                          <p:val>
                                            <p:strVal val="#ppt_w"/>
                                          </p:val>
                                        </p:tav>
                                      </p:tavLst>
                                    </p:anim>
                                    <p:anim calcmode="lin" valueType="num">
                                      <p:cBhvr>
                                        <p:cTn id="25" dur="1000" fill="hold"/>
                                        <p:tgtEl>
                                          <p:spTgt spid="3"/>
                                        </p:tgtEl>
                                        <p:attrNameLst>
                                          <p:attrName>ppt_h</p:attrName>
                                        </p:attrNameLst>
                                      </p:cBhvr>
                                      <p:tavLst>
                                        <p:tav tm="0">
                                          <p:val>
                                            <p:strVal val="#ppt_h"/>
                                          </p:val>
                                        </p:tav>
                                        <p:tav tm="100000">
                                          <p:val>
                                            <p:strVal val="#ppt_h"/>
                                          </p:val>
                                        </p:tav>
                                      </p:tavLst>
                                    </p:anim>
                                    <p:animEffect transition="in" filter="fade">
                                      <p:cBhvr>
                                        <p:cTn id="2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55">
            <a:extLst>
              <a:ext uri="{FF2B5EF4-FFF2-40B4-BE49-F238E27FC236}">
                <a16:creationId xmlns:a16="http://schemas.microsoft.com/office/drawing/2014/main" id="{E358C258-7626-44F0-A6B7-5F24BF9C97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7" name="TextBox 126"/>
          <p:cNvSpPr txBox="1"/>
          <p:nvPr/>
        </p:nvSpPr>
        <p:spPr>
          <a:xfrm>
            <a:off x="1422401" y="609601"/>
            <a:ext cx="10169993" cy="2554545"/>
          </a:xfrm>
          <a:prstGeom prst="rect">
            <a:avLst/>
          </a:prstGeom>
          <a:noFill/>
        </p:spPr>
        <p:txBody>
          <a:bodyPr wrap="square" rtlCol="0">
            <a:spAutoFit/>
          </a:bodyPr>
          <a:lstStyle/>
          <a:p>
            <a:pPr algn="ctr"/>
            <a:r>
              <a:rPr lang="en-US" sz="4000" dirty="0">
                <a:latin typeface="Book Antiqua" pitchFamily="18" charset="0"/>
              </a:rPr>
              <a:t>…Even when we refuse his invitations “His hand is stretched out still.”</a:t>
            </a:r>
          </a:p>
          <a:p>
            <a:pPr algn="ctr"/>
            <a:endParaRPr lang="en-US" sz="4000" dirty="0">
              <a:latin typeface="Book Antiqua" pitchFamily="18" charset="0"/>
            </a:endParaRPr>
          </a:p>
          <a:p>
            <a:pPr algn="ctr"/>
            <a:r>
              <a:rPr lang="en-US" sz="4000" dirty="0">
                <a:latin typeface="Book Antiqua" pitchFamily="18" charset="0"/>
              </a:rPr>
              <a:t> Isaiah 9:12, 17, 21</a:t>
            </a:r>
          </a:p>
        </p:txBody>
      </p:sp>
      <p:grpSp>
        <p:nvGrpSpPr>
          <p:cNvPr id="2" name="Group 25"/>
          <p:cNvGrpSpPr/>
          <p:nvPr/>
        </p:nvGrpSpPr>
        <p:grpSpPr>
          <a:xfrm>
            <a:off x="1314219" y="2265336"/>
            <a:ext cx="2782040" cy="4293061"/>
            <a:chOff x="1593589" y="398948"/>
            <a:chExt cx="2902209" cy="5087452"/>
          </a:xfrm>
        </p:grpSpPr>
        <p:grpSp>
          <p:nvGrpSpPr>
            <p:cNvPr id="3" name="Group 33"/>
            <p:cNvGrpSpPr/>
            <p:nvPr/>
          </p:nvGrpSpPr>
          <p:grpSpPr>
            <a:xfrm>
              <a:off x="1593589" y="398948"/>
              <a:ext cx="2902209" cy="5087452"/>
              <a:chOff x="1593589" y="398948"/>
              <a:chExt cx="1375870" cy="4260181"/>
            </a:xfrm>
          </p:grpSpPr>
          <p:sp>
            <p:nvSpPr>
              <p:cNvPr id="45" name="Oval 28"/>
              <p:cNvSpPr/>
              <p:nvPr/>
            </p:nvSpPr>
            <p:spPr>
              <a:xfrm>
                <a:off x="1822900" y="4223789"/>
                <a:ext cx="382187" cy="435340"/>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29"/>
              <p:cNvSpPr/>
              <p:nvPr/>
            </p:nvSpPr>
            <p:spPr>
              <a:xfrm>
                <a:off x="2205087" y="4223789"/>
                <a:ext cx="382187" cy="435340"/>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30"/>
              <p:cNvSpPr/>
              <p:nvPr/>
            </p:nvSpPr>
            <p:spPr>
              <a:xfrm>
                <a:off x="1593589" y="2917767"/>
                <a:ext cx="191093" cy="43534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rapezoid 31"/>
              <p:cNvSpPr/>
              <p:nvPr/>
            </p:nvSpPr>
            <p:spPr>
              <a:xfrm rot="1480658">
                <a:off x="1679442" y="1918346"/>
                <a:ext cx="496842" cy="1306022"/>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rapezoid 32"/>
              <p:cNvSpPr/>
              <p:nvPr/>
            </p:nvSpPr>
            <p:spPr>
              <a:xfrm rot="1447265">
                <a:off x="1731439" y="1834201"/>
                <a:ext cx="382187" cy="1190844"/>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apezoid 33"/>
              <p:cNvSpPr/>
              <p:nvPr/>
            </p:nvSpPr>
            <p:spPr>
              <a:xfrm>
                <a:off x="1746463" y="1992669"/>
                <a:ext cx="993684" cy="2448792"/>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rapezoid 34"/>
              <p:cNvSpPr/>
              <p:nvPr/>
            </p:nvSpPr>
            <p:spPr>
              <a:xfrm>
                <a:off x="1784681" y="1829416"/>
                <a:ext cx="917247" cy="1686946"/>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rapezoid 35"/>
              <p:cNvSpPr/>
              <p:nvPr/>
            </p:nvSpPr>
            <p:spPr>
              <a:xfrm rot="402310">
                <a:off x="1789363" y="1834689"/>
                <a:ext cx="382187" cy="2467938"/>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Cloud 36"/>
              <p:cNvSpPr/>
              <p:nvPr/>
            </p:nvSpPr>
            <p:spPr>
              <a:xfrm>
                <a:off x="1861120" y="686646"/>
                <a:ext cx="305750" cy="1088351"/>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Cloud 37"/>
              <p:cNvSpPr/>
              <p:nvPr/>
            </p:nvSpPr>
            <p:spPr>
              <a:xfrm rot="21175570">
                <a:off x="2366917" y="712535"/>
                <a:ext cx="343968" cy="1121128"/>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38"/>
              <p:cNvSpPr/>
              <p:nvPr/>
            </p:nvSpPr>
            <p:spPr>
              <a:xfrm>
                <a:off x="1975776" y="632228"/>
                <a:ext cx="611498" cy="130602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23"/>
              <p:cNvGrpSpPr/>
              <p:nvPr/>
            </p:nvGrpSpPr>
            <p:grpSpPr>
              <a:xfrm>
                <a:off x="2383609" y="1732280"/>
                <a:ext cx="585850" cy="1566411"/>
                <a:chOff x="4699336" y="2759583"/>
                <a:chExt cx="1168064" cy="2193417"/>
              </a:xfrm>
            </p:grpSpPr>
            <p:sp>
              <p:nvSpPr>
                <p:cNvPr id="61" name="Oval 44"/>
                <p:cNvSpPr/>
                <p:nvPr/>
              </p:nvSpPr>
              <p:spPr>
                <a:xfrm>
                  <a:off x="5486400" y="4267200"/>
                  <a:ext cx="381000"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rapezoid 45"/>
                <p:cNvSpPr/>
                <p:nvPr/>
              </p:nvSpPr>
              <p:spPr>
                <a:xfrm rot="19830111">
                  <a:off x="4816550" y="2903312"/>
                  <a:ext cx="822282" cy="1828800"/>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rapezoid 46"/>
                <p:cNvSpPr/>
                <p:nvPr/>
              </p:nvSpPr>
              <p:spPr>
                <a:xfrm rot="19749421">
                  <a:off x="4699336" y="2759583"/>
                  <a:ext cx="877678" cy="1778750"/>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Cloud 37"/>
              <p:cNvSpPr/>
              <p:nvPr/>
            </p:nvSpPr>
            <p:spPr>
              <a:xfrm rot="21175570">
                <a:off x="1869729" y="398948"/>
                <a:ext cx="717262" cy="709044"/>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rapezoid 39"/>
              <p:cNvSpPr/>
              <p:nvPr/>
            </p:nvSpPr>
            <p:spPr>
              <a:xfrm rot="21185207">
                <a:off x="2319744" y="1992669"/>
                <a:ext cx="382187" cy="2356886"/>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Cloud 42"/>
              <p:cNvSpPr/>
              <p:nvPr/>
            </p:nvSpPr>
            <p:spPr>
              <a:xfrm rot="21175570">
                <a:off x="1987638" y="1336311"/>
                <a:ext cx="575054" cy="913867"/>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43"/>
              <p:cNvSpPr/>
              <p:nvPr/>
            </p:nvSpPr>
            <p:spPr>
              <a:xfrm rot="5225831">
                <a:off x="2183709" y="1515258"/>
                <a:ext cx="175815" cy="22729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43"/>
            <p:cNvGrpSpPr/>
            <p:nvPr/>
          </p:nvGrpSpPr>
          <p:grpSpPr>
            <a:xfrm rot="5003920">
              <a:off x="2288001" y="3506278"/>
              <a:ext cx="2489460" cy="381000"/>
              <a:chOff x="1600200" y="6781800"/>
              <a:chExt cx="2754086" cy="1143000"/>
            </a:xfrm>
          </p:grpSpPr>
          <p:sp>
            <p:nvSpPr>
              <p:cNvPr id="38" name="Chevron 37"/>
              <p:cNvSpPr/>
              <p:nvPr/>
            </p:nvSpPr>
            <p:spPr>
              <a:xfrm rot="16200000">
                <a:off x="1981200" y="6858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Chevron 38"/>
              <p:cNvSpPr/>
              <p:nvPr/>
            </p:nvSpPr>
            <p:spPr>
              <a:xfrm rot="5400000">
                <a:off x="2286000" y="7162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Chevron 39"/>
              <p:cNvSpPr/>
              <p:nvPr/>
            </p:nvSpPr>
            <p:spPr>
              <a:xfrm rot="5400000">
                <a:off x="2991592"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Chevron 40"/>
              <p:cNvSpPr/>
              <p:nvPr/>
            </p:nvSpPr>
            <p:spPr>
              <a:xfrm rot="16200000">
                <a:off x="26670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Chevron 41"/>
              <p:cNvSpPr/>
              <p:nvPr/>
            </p:nvSpPr>
            <p:spPr>
              <a:xfrm rot="5400000">
                <a:off x="3668486"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Chevron 42"/>
              <p:cNvSpPr/>
              <p:nvPr/>
            </p:nvSpPr>
            <p:spPr>
              <a:xfrm rot="5400000">
                <a:off x="1600200" y="7239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Chevron 43"/>
              <p:cNvSpPr/>
              <p:nvPr/>
            </p:nvSpPr>
            <p:spPr>
              <a:xfrm rot="16200000">
                <a:off x="33528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 name="Group 44"/>
            <p:cNvGrpSpPr/>
            <p:nvPr/>
          </p:nvGrpSpPr>
          <p:grpSpPr>
            <a:xfrm rot="16596080" flipH="1">
              <a:off x="1145001" y="3506278"/>
              <a:ext cx="2489460" cy="381000"/>
              <a:chOff x="1600200" y="6781800"/>
              <a:chExt cx="2754086" cy="1143000"/>
            </a:xfrm>
          </p:grpSpPr>
          <p:sp>
            <p:nvSpPr>
              <p:cNvPr id="31" name="Chevron 30"/>
              <p:cNvSpPr/>
              <p:nvPr/>
            </p:nvSpPr>
            <p:spPr>
              <a:xfrm rot="16200000">
                <a:off x="1981200" y="6858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rot="5400000">
                <a:off x="2286000" y="7162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rot="5400000">
                <a:off x="2991592"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rot="16200000">
                <a:off x="26670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Chevron 34"/>
              <p:cNvSpPr/>
              <p:nvPr/>
            </p:nvSpPr>
            <p:spPr>
              <a:xfrm rot="5400000">
                <a:off x="3668486"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Chevron 35"/>
              <p:cNvSpPr/>
              <p:nvPr/>
            </p:nvSpPr>
            <p:spPr>
              <a:xfrm rot="5400000">
                <a:off x="1600200" y="7239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Chevron 36"/>
              <p:cNvSpPr/>
              <p:nvPr/>
            </p:nvSpPr>
            <p:spPr>
              <a:xfrm rot="16200000">
                <a:off x="33528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0" name="Rectangle 29"/>
            <p:cNvSpPr/>
            <p:nvPr/>
          </p:nvSpPr>
          <p:spPr>
            <a:xfrm>
              <a:off x="2667000" y="3962400"/>
              <a:ext cx="609600" cy="228600"/>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27177B3-6831-4E94-9328-93C2398D22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372533" y="667105"/>
            <a:ext cx="7332134" cy="5078313"/>
          </a:xfrm>
          <a:prstGeom prst="rect">
            <a:avLst/>
          </a:prstGeom>
          <a:noFill/>
        </p:spPr>
        <p:txBody>
          <a:bodyPr wrap="square" rtlCol="0">
            <a:spAutoFit/>
          </a:bodyPr>
          <a:lstStyle/>
          <a:p>
            <a:pPr algn="ctr"/>
            <a:r>
              <a:rPr lang="en-US" sz="3600" dirty="0">
                <a:latin typeface="Book Antiqua" pitchFamily="18" charset="0"/>
              </a:rPr>
              <a:t>“…All day long I have stretched forth my hands unto a disobedient and gainsaying people”</a:t>
            </a:r>
          </a:p>
          <a:p>
            <a:pPr algn="ctr"/>
            <a:endParaRPr lang="en-US" sz="3600" dirty="0">
              <a:latin typeface="Book Antiqua" pitchFamily="18" charset="0"/>
            </a:endParaRPr>
          </a:p>
          <a:p>
            <a:pPr algn="ctr"/>
            <a:r>
              <a:rPr lang="en-US" sz="3600" dirty="0">
                <a:latin typeface="Book Antiqua" pitchFamily="18" charset="0"/>
              </a:rPr>
              <a:t>Romans 10:21</a:t>
            </a:r>
          </a:p>
          <a:p>
            <a:pPr algn="ctr"/>
            <a:endParaRPr lang="en-US" sz="3600" dirty="0">
              <a:latin typeface="Book Antiqua" pitchFamily="18" charset="0"/>
            </a:endParaRPr>
          </a:p>
          <a:p>
            <a:pPr algn="ctr"/>
            <a:endParaRPr lang="en-US" sz="3600" dirty="0">
              <a:latin typeface="Book Antiqua" pitchFamily="18" charset="0"/>
            </a:endParaRPr>
          </a:p>
          <a:p>
            <a:pPr algn="ctr"/>
            <a:r>
              <a:rPr lang="en-US" sz="3600" dirty="0">
                <a:latin typeface="Book Antiqua" pitchFamily="18" charset="0"/>
              </a:rPr>
              <a:t>His hand is still stretched out even when we refuse His Invitation</a:t>
            </a:r>
            <a:endParaRPr lang="en-US"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4674" y="1219200"/>
            <a:ext cx="3446382" cy="42952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anim calcmode="lin" valueType="num">
                                      <p:cBhvr>
                                        <p:cTn id="7" dur="1000" fill="hold"/>
                                        <p:tgtEl>
                                          <p:spTgt spid="5">
                                            <p:txEl>
                                              <p:pRg st="5" end="5"/>
                                            </p:txEl>
                                          </p:spTgt>
                                        </p:tgtEl>
                                        <p:attrNameLst>
                                          <p:attrName>ppt_w</p:attrName>
                                        </p:attrNameLst>
                                      </p:cBhvr>
                                      <p:tavLst>
                                        <p:tav tm="0">
                                          <p:val>
                                            <p:strVal val="#ppt_w*0.70"/>
                                          </p:val>
                                        </p:tav>
                                        <p:tav tm="100000">
                                          <p:val>
                                            <p:strVal val="#ppt_w"/>
                                          </p:val>
                                        </p:tav>
                                      </p:tavLst>
                                    </p:anim>
                                    <p:anim calcmode="lin" valueType="num">
                                      <p:cBhvr>
                                        <p:cTn id="8" dur="1000" fill="hold"/>
                                        <p:tgtEl>
                                          <p:spTgt spid="5">
                                            <p:txEl>
                                              <p:pRg st="5" end="5"/>
                                            </p:txEl>
                                          </p:spTgt>
                                        </p:tgtEl>
                                        <p:attrNameLst>
                                          <p:attrName>ppt_h</p:attrName>
                                        </p:attrNameLst>
                                      </p:cBhvr>
                                      <p:tavLst>
                                        <p:tav tm="0">
                                          <p:val>
                                            <p:strVal val="#ppt_h"/>
                                          </p:val>
                                        </p:tav>
                                        <p:tav tm="100000">
                                          <p:val>
                                            <p:strVal val="#ppt_h"/>
                                          </p:val>
                                        </p:tav>
                                      </p:tavLst>
                                    </p:anim>
                                    <p:animEffect transition="in" filter="fade">
                                      <p:cBhvr>
                                        <p:cTn id="9" dur="1000"/>
                                        <p:tgtEl>
                                          <p:spTgt spid="5">
                                            <p:txEl>
                                              <p:pRg st="5" end="5"/>
                                            </p:txEl>
                                          </p:spTgt>
                                        </p:tgtEl>
                                      </p:cBhvr>
                                    </p:animEffect>
                                  </p:childTnLst>
                                </p:cTn>
                              </p:par>
                              <p:par>
                                <p:cTn id="10" presetID="10"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 name="Picture 107">
            <a:extLst>
              <a:ext uri="{FF2B5EF4-FFF2-40B4-BE49-F238E27FC236}">
                <a16:creationId xmlns:a16="http://schemas.microsoft.com/office/drawing/2014/main" id="{B491178C-77D6-4ED0-B111-D9DB92097F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228600"/>
            <a:ext cx="12496800" cy="923330"/>
          </a:xfrm>
          <a:prstGeom prst="rect">
            <a:avLst/>
          </a:prstGeom>
          <a:noFill/>
        </p:spPr>
        <p:txBody>
          <a:bodyPr wrap="square" rtlCol="0">
            <a:spAutoFit/>
          </a:bodyPr>
          <a:lstStyle/>
          <a:p>
            <a:pPr algn="ctr"/>
            <a:r>
              <a:rPr lang="en-US" sz="5400" dirty="0">
                <a:latin typeface="Book Antiqua" pitchFamily="18" charset="0"/>
              </a:rPr>
              <a:t>A Certain Man</a:t>
            </a:r>
            <a:endParaRPr lang="en-US" sz="5400" dirty="0"/>
          </a:p>
        </p:txBody>
      </p:sp>
      <p:sp>
        <p:nvSpPr>
          <p:cNvPr id="140" name="TextBox 139"/>
          <p:cNvSpPr txBox="1"/>
          <p:nvPr/>
        </p:nvSpPr>
        <p:spPr>
          <a:xfrm>
            <a:off x="9652000" y="6273226"/>
            <a:ext cx="3556000" cy="584775"/>
          </a:xfrm>
          <a:prstGeom prst="rect">
            <a:avLst/>
          </a:prstGeom>
          <a:noFill/>
        </p:spPr>
        <p:txBody>
          <a:bodyPr wrap="square" rtlCol="0">
            <a:spAutoFit/>
          </a:bodyPr>
          <a:lstStyle/>
          <a:p>
            <a:r>
              <a:rPr lang="en-US" sz="3200" dirty="0"/>
              <a:t>Luke 14:15</a:t>
            </a:r>
          </a:p>
        </p:txBody>
      </p:sp>
      <p:grpSp>
        <p:nvGrpSpPr>
          <p:cNvPr id="2" name="Group 42"/>
          <p:cNvGrpSpPr/>
          <p:nvPr/>
        </p:nvGrpSpPr>
        <p:grpSpPr>
          <a:xfrm>
            <a:off x="1283856" y="1265382"/>
            <a:ext cx="3149599" cy="4883727"/>
            <a:chOff x="586240" y="457200"/>
            <a:chExt cx="3389340" cy="5988687"/>
          </a:xfrm>
        </p:grpSpPr>
        <p:sp>
          <p:nvSpPr>
            <p:cNvPr id="44" name="Oval 43"/>
            <p:cNvSpPr/>
            <p:nvPr/>
          </p:nvSpPr>
          <p:spPr>
            <a:xfrm rot="6128217">
              <a:off x="2595706" y="5826480"/>
              <a:ext cx="507251" cy="731564"/>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rot="4472555">
              <a:off x="1571724" y="5809356"/>
              <a:ext cx="464691" cy="768901"/>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rot="20226769">
              <a:off x="3309914" y="4064372"/>
              <a:ext cx="665666" cy="69792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rot="2901859">
              <a:off x="743395" y="4014636"/>
              <a:ext cx="720230" cy="84475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rapezoid 47"/>
            <p:cNvSpPr/>
            <p:nvPr/>
          </p:nvSpPr>
          <p:spPr>
            <a:xfrm>
              <a:off x="1143000" y="4191000"/>
              <a:ext cx="2354924" cy="1915593"/>
            </a:xfrm>
            <a:prstGeom prst="trapezoid">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rapezoid 48"/>
            <p:cNvSpPr/>
            <p:nvPr/>
          </p:nvSpPr>
          <p:spPr>
            <a:xfrm rot="20278876">
              <a:off x="2635928" y="2110873"/>
              <a:ext cx="964516" cy="2460878"/>
            </a:xfrm>
            <a:prstGeom prst="trapezoid">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apezoid 49"/>
            <p:cNvSpPr/>
            <p:nvPr/>
          </p:nvSpPr>
          <p:spPr>
            <a:xfrm rot="20249249">
              <a:off x="2660192" y="2184341"/>
              <a:ext cx="874814" cy="1762259"/>
            </a:xfrm>
            <a:prstGeom prst="trapezoid">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rapezoid 50"/>
            <p:cNvSpPr/>
            <p:nvPr/>
          </p:nvSpPr>
          <p:spPr>
            <a:xfrm rot="1442139">
              <a:off x="1047856" y="2221063"/>
              <a:ext cx="795519" cy="2365377"/>
            </a:xfrm>
            <a:prstGeom prst="trapezoid">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rapezoid 51"/>
            <p:cNvSpPr/>
            <p:nvPr/>
          </p:nvSpPr>
          <p:spPr>
            <a:xfrm rot="1442139">
              <a:off x="1072003" y="2349321"/>
              <a:ext cx="1057050" cy="1747235"/>
            </a:xfrm>
            <a:prstGeom prst="trapezoid">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apezoid 52"/>
            <p:cNvSpPr/>
            <p:nvPr/>
          </p:nvSpPr>
          <p:spPr>
            <a:xfrm>
              <a:off x="1162756" y="2341581"/>
              <a:ext cx="2354924" cy="3363393"/>
            </a:xfrm>
            <a:prstGeom prst="trapezoid">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rot="1254567">
              <a:off x="888898" y="868118"/>
              <a:ext cx="1364362" cy="2553910"/>
            </a:xfrm>
            <a:prstGeom prst="roundRect">
              <a:avLst>
                <a:gd name="adj" fmla="val 50000"/>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p:nvSpPr>
          <p:spPr>
            <a:xfrm rot="20345433" flipH="1">
              <a:off x="2402021" y="853935"/>
              <a:ext cx="1263939" cy="2440468"/>
            </a:xfrm>
            <a:prstGeom prst="roundRect">
              <a:avLst>
                <a:gd name="adj" fmla="val 50000"/>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1828800" y="1981200"/>
              <a:ext cx="877449" cy="129241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1398903" y="841183"/>
              <a:ext cx="1720905" cy="213061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p:cNvSpPr/>
            <p:nvPr/>
          </p:nvSpPr>
          <p:spPr>
            <a:xfrm rot="5400000">
              <a:off x="1933995" y="-209443"/>
              <a:ext cx="639972" cy="1973258"/>
            </a:xfrm>
            <a:prstGeom prst="roundRect">
              <a:avLst>
                <a:gd name="adj" fmla="val 50000"/>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1066800" y="685800"/>
              <a:ext cx="2438400" cy="609600"/>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59"/>
            <p:cNvGrpSpPr/>
            <p:nvPr/>
          </p:nvGrpSpPr>
          <p:grpSpPr>
            <a:xfrm>
              <a:off x="1145498" y="5692515"/>
              <a:ext cx="2362200" cy="381000"/>
              <a:chOff x="3352800" y="1905000"/>
              <a:chExt cx="5553231" cy="838200"/>
            </a:xfrm>
          </p:grpSpPr>
          <p:grpSp>
            <p:nvGrpSpPr>
              <p:cNvPr id="6" name="Group 222"/>
              <p:cNvGrpSpPr/>
              <p:nvPr/>
            </p:nvGrpSpPr>
            <p:grpSpPr>
              <a:xfrm>
                <a:off x="3352800" y="1905000"/>
                <a:ext cx="2810031" cy="838200"/>
                <a:chOff x="4809969" y="2971800"/>
                <a:chExt cx="5781831" cy="1638300"/>
              </a:xfrm>
            </p:grpSpPr>
            <p:grpSp>
              <p:nvGrpSpPr>
                <p:cNvPr id="7" name="Group 213"/>
                <p:cNvGrpSpPr/>
                <p:nvPr/>
              </p:nvGrpSpPr>
              <p:grpSpPr>
                <a:xfrm rot="5400000">
                  <a:off x="5457669" y="2362200"/>
                  <a:ext cx="1600200" cy="2895600"/>
                  <a:chOff x="5457669" y="2362200"/>
                  <a:chExt cx="1600200" cy="2895600"/>
                </a:xfrm>
              </p:grpSpPr>
              <p:grpSp>
                <p:nvGrpSpPr>
                  <p:cNvPr id="8" name="Group 208"/>
                  <p:cNvGrpSpPr/>
                  <p:nvPr/>
                </p:nvGrpSpPr>
                <p:grpSpPr>
                  <a:xfrm>
                    <a:off x="5486400" y="2362200"/>
                    <a:ext cx="1524000" cy="1447800"/>
                    <a:chOff x="5486400" y="2362200"/>
                    <a:chExt cx="1524000" cy="1447800"/>
                  </a:xfrm>
                </p:grpSpPr>
                <p:sp>
                  <p:nvSpPr>
                    <p:cNvPr id="177" name="Up Arrow Callout 54"/>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Quad Arrow 55"/>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209"/>
                  <p:cNvGrpSpPr/>
                  <p:nvPr/>
                </p:nvGrpSpPr>
                <p:grpSpPr>
                  <a:xfrm rot="10800000">
                    <a:off x="5486400" y="3810000"/>
                    <a:ext cx="1524000" cy="1447800"/>
                    <a:chOff x="5486400" y="2362200"/>
                    <a:chExt cx="1524000" cy="1447800"/>
                  </a:xfrm>
                </p:grpSpPr>
                <p:sp>
                  <p:nvSpPr>
                    <p:cNvPr id="175" name="Up Arrow Callout 174"/>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Quad Arrow 53"/>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4" name="Diamond 173"/>
                  <p:cNvSpPr/>
                  <p:nvPr/>
                </p:nvSpPr>
                <p:spPr>
                  <a:xfrm>
                    <a:off x="5457669" y="3655102"/>
                    <a:ext cx="1600200" cy="304800"/>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214"/>
                <p:cNvGrpSpPr/>
                <p:nvPr/>
              </p:nvGrpSpPr>
              <p:grpSpPr>
                <a:xfrm rot="5400000">
                  <a:off x="8343900" y="2324100"/>
                  <a:ext cx="1600200" cy="2895600"/>
                  <a:chOff x="5457669" y="2362200"/>
                  <a:chExt cx="1600200" cy="2895600"/>
                </a:xfrm>
              </p:grpSpPr>
              <p:grpSp>
                <p:nvGrpSpPr>
                  <p:cNvPr id="11" name="Group 208"/>
                  <p:cNvGrpSpPr/>
                  <p:nvPr/>
                </p:nvGrpSpPr>
                <p:grpSpPr>
                  <a:xfrm>
                    <a:off x="5486400" y="2362200"/>
                    <a:ext cx="1524000" cy="1447800"/>
                    <a:chOff x="5486400" y="2362200"/>
                    <a:chExt cx="1524000" cy="1447800"/>
                  </a:xfrm>
                </p:grpSpPr>
                <p:sp>
                  <p:nvSpPr>
                    <p:cNvPr id="170" name="Up Arrow Callout 47"/>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Quad Arrow 170"/>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209"/>
                  <p:cNvGrpSpPr/>
                  <p:nvPr/>
                </p:nvGrpSpPr>
                <p:grpSpPr>
                  <a:xfrm rot="10800000">
                    <a:off x="5486400" y="3810000"/>
                    <a:ext cx="1524000" cy="1447800"/>
                    <a:chOff x="5486400" y="2362200"/>
                    <a:chExt cx="1524000" cy="1447800"/>
                  </a:xfrm>
                </p:grpSpPr>
                <p:sp>
                  <p:nvSpPr>
                    <p:cNvPr id="168" name="Up Arrow Callout 167"/>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Quad Arrow 46"/>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7" name="Diamond 166"/>
                  <p:cNvSpPr/>
                  <p:nvPr/>
                </p:nvSpPr>
                <p:spPr>
                  <a:xfrm>
                    <a:off x="5457669" y="3655102"/>
                    <a:ext cx="1600200" cy="304800"/>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 name="Group 223"/>
              <p:cNvGrpSpPr/>
              <p:nvPr/>
            </p:nvGrpSpPr>
            <p:grpSpPr>
              <a:xfrm>
                <a:off x="6096000" y="1905000"/>
                <a:ext cx="2810031" cy="838200"/>
                <a:chOff x="4809969" y="2971800"/>
                <a:chExt cx="5781831" cy="1638300"/>
              </a:xfrm>
            </p:grpSpPr>
            <p:grpSp>
              <p:nvGrpSpPr>
                <p:cNvPr id="14" name="Group 213"/>
                <p:cNvGrpSpPr/>
                <p:nvPr/>
              </p:nvGrpSpPr>
              <p:grpSpPr>
                <a:xfrm rot="5400000">
                  <a:off x="5457669" y="2362200"/>
                  <a:ext cx="1600200" cy="2895600"/>
                  <a:chOff x="5457669" y="2362200"/>
                  <a:chExt cx="1600200" cy="2895600"/>
                </a:xfrm>
              </p:grpSpPr>
              <p:grpSp>
                <p:nvGrpSpPr>
                  <p:cNvPr id="15" name="Group 208"/>
                  <p:cNvGrpSpPr/>
                  <p:nvPr/>
                </p:nvGrpSpPr>
                <p:grpSpPr>
                  <a:xfrm>
                    <a:off x="5486400" y="2362200"/>
                    <a:ext cx="1524000" cy="1447800"/>
                    <a:chOff x="5486400" y="2362200"/>
                    <a:chExt cx="1524000" cy="1447800"/>
                  </a:xfrm>
                </p:grpSpPr>
                <p:sp>
                  <p:nvSpPr>
                    <p:cNvPr id="161" name="Up Arrow Callout 38"/>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Quad Arrow 39"/>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209"/>
                  <p:cNvGrpSpPr/>
                  <p:nvPr/>
                </p:nvGrpSpPr>
                <p:grpSpPr>
                  <a:xfrm rot="10800000">
                    <a:off x="5486400" y="3810000"/>
                    <a:ext cx="1524000" cy="1447800"/>
                    <a:chOff x="5486400" y="2362200"/>
                    <a:chExt cx="1524000" cy="1447800"/>
                  </a:xfrm>
                </p:grpSpPr>
                <p:sp>
                  <p:nvSpPr>
                    <p:cNvPr id="159" name="Up Arrow Callout 36"/>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Quad Arrow 37"/>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Diamond 35"/>
                  <p:cNvSpPr/>
                  <p:nvPr/>
                </p:nvSpPr>
                <p:spPr>
                  <a:xfrm>
                    <a:off x="5457669" y="3655102"/>
                    <a:ext cx="1600200" cy="304800"/>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214"/>
                <p:cNvGrpSpPr/>
                <p:nvPr/>
              </p:nvGrpSpPr>
              <p:grpSpPr>
                <a:xfrm rot="5400000">
                  <a:off x="8343900" y="2324100"/>
                  <a:ext cx="1600200" cy="2895600"/>
                  <a:chOff x="5457669" y="2362200"/>
                  <a:chExt cx="1600200" cy="2895600"/>
                </a:xfrm>
              </p:grpSpPr>
              <p:grpSp>
                <p:nvGrpSpPr>
                  <p:cNvPr id="18" name="Group 208"/>
                  <p:cNvGrpSpPr/>
                  <p:nvPr/>
                </p:nvGrpSpPr>
                <p:grpSpPr>
                  <a:xfrm>
                    <a:off x="5486400" y="2362200"/>
                    <a:ext cx="1524000" cy="1447800"/>
                    <a:chOff x="5486400" y="2362200"/>
                    <a:chExt cx="1524000" cy="1447800"/>
                  </a:xfrm>
                </p:grpSpPr>
                <p:sp>
                  <p:nvSpPr>
                    <p:cNvPr id="154" name="Up Arrow Callout 153"/>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Quad Arrow 154"/>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209"/>
                  <p:cNvGrpSpPr/>
                  <p:nvPr/>
                </p:nvGrpSpPr>
                <p:grpSpPr>
                  <a:xfrm rot="10800000">
                    <a:off x="5486400" y="3810000"/>
                    <a:ext cx="1524000" cy="1447800"/>
                    <a:chOff x="5486400" y="2362200"/>
                    <a:chExt cx="1524000" cy="1447800"/>
                  </a:xfrm>
                </p:grpSpPr>
                <p:sp>
                  <p:nvSpPr>
                    <p:cNvPr id="152" name="Up Arrow Callout 151"/>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Quad Arrow 152"/>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1" name="Diamond 150"/>
                  <p:cNvSpPr/>
                  <p:nvPr/>
                </p:nvSpPr>
                <p:spPr>
                  <a:xfrm>
                    <a:off x="5457669" y="3655102"/>
                    <a:ext cx="1600200" cy="304800"/>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0" name="Group 56"/>
            <p:cNvGrpSpPr/>
            <p:nvPr/>
          </p:nvGrpSpPr>
          <p:grpSpPr>
            <a:xfrm>
              <a:off x="1130508" y="813217"/>
              <a:ext cx="2362200" cy="381000"/>
              <a:chOff x="3352800" y="1905000"/>
              <a:chExt cx="5553231" cy="838200"/>
            </a:xfrm>
          </p:grpSpPr>
          <p:grpSp>
            <p:nvGrpSpPr>
              <p:cNvPr id="21" name="Group 222"/>
              <p:cNvGrpSpPr/>
              <p:nvPr/>
            </p:nvGrpSpPr>
            <p:grpSpPr>
              <a:xfrm>
                <a:off x="3352800" y="1905000"/>
                <a:ext cx="2810031" cy="838200"/>
                <a:chOff x="4809969" y="2971800"/>
                <a:chExt cx="5781831" cy="1638300"/>
              </a:xfrm>
            </p:grpSpPr>
            <p:grpSp>
              <p:nvGrpSpPr>
                <p:cNvPr id="22" name="Group 213"/>
                <p:cNvGrpSpPr/>
                <p:nvPr/>
              </p:nvGrpSpPr>
              <p:grpSpPr>
                <a:xfrm rot="5400000">
                  <a:off x="5457669" y="2362200"/>
                  <a:ext cx="1600200" cy="2895600"/>
                  <a:chOff x="5457669" y="2362200"/>
                  <a:chExt cx="1600200" cy="2895600"/>
                </a:xfrm>
              </p:grpSpPr>
              <p:grpSp>
                <p:nvGrpSpPr>
                  <p:cNvPr id="23" name="Group 208"/>
                  <p:cNvGrpSpPr/>
                  <p:nvPr/>
                </p:nvGrpSpPr>
                <p:grpSpPr>
                  <a:xfrm>
                    <a:off x="5486400" y="2362200"/>
                    <a:ext cx="1524000" cy="1447800"/>
                    <a:chOff x="5486400" y="2362200"/>
                    <a:chExt cx="1524000" cy="1447800"/>
                  </a:xfrm>
                </p:grpSpPr>
                <p:sp>
                  <p:nvSpPr>
                    <p:cNvPr id="143" name="Up Arrow Callout 142"/>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Quad Arrow 143"/>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09"/>
                  <p:cNvGrpSpPr/>
                  <p:nvPr/>
                </p:nvGrpSpPr>
                <p:grpSpPr>
                  <a:xfrm rot="10800000">
                    <a:off x="5486400" y="3810000"/>
                    <a:ext cx="1524000" cy="1447800"/>
                    <a:chOff x="5486400" y="2362200"/>
                    <a:chExt cx="1524000" cy="1447800"/>
                  </a:xfrm>
                </p:grpSpPr>
                <p:sp>
                  <p:nvSpPr>
                    <p:cNvPr id="141" name="Up Arrow Callout 140"/>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Quad Arrow 141"/>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9" name="Diamond 118"/>
                  <p:cNvSpPr/>
                  <p:nvPr/>
                </p:nvSpPr>
                <p:spPr>
                  <a:xfrm>
                    <a:off x="5457669" y="3655102"/>
                    <a:ext cx="1600200" cy="304800"/>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14"/>
                <p:cNvGrpSpPr/>
                <p:nvPr/>
              </p:nvGrpSpPr>
              <p:grpSpPr>
                <a:xfrm rot="5400000">
                  <a:off x="8343900" y="2324100"/>
                  <a:ext cx="1600200" cy="2895600"/>
                  <a:chOff x="5457669" y="2362200"/>
                  <a:chExt cx="1600200" cy="2895600"/>
                </a:xfrm>
              </p:grpSpPr>
              <p:grpSp>
                <p:nvGrpSpPr>
                  <p:cNvPr id="26" name="Group 208"/>
                  <p:cNvGrpSpPr/>
                  <p:nvPr/>
                </p:nvGrpSpPr>
                <p:grpSpPr>
                  <a:xfrm>
                    <a:off x="5486400" y="2362200"/>
                    <a:ext cx="1524000" cy="1447800"/>
                    <a:chOff x="5486400" y="2362200"/>
                    <a:chExt cx="1524000" cy="1447800"/>
                  </a:xfrm>
                </p:grpSpPr>
                <p:sp>
                  <p:nvSpPr>
                    <p:cNvPr id="103" name="Up Arrow Callout 102"/>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Quad Arrow 109"/>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09"/>
                  <p:cNvGrpSpPr/>
                  <p:nvPr/>
                </p:nvGrpSpPr>
                <p:grpSpPr>
                  <a:xfrm rot="10800000">
                    <a:off x="5486400" y="3810000"/>
                    <a:ext cx="1524000" cy="1447800"/>
                    <a:chOff x="5486400" y="2362200"/>
                    <a:chExt cx="1524000" cy="1447800"/>
                  </a:xfrm>
                </p:grpSpPr>
                <p:sp>
                  <p:nvSpPr>
                    <p:cNvPr id="100" name="Up Arrow Callout 99"/>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Quad Arrow 100"/>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9" name="Diamond 98"/>
                  <p:cNvSpPr/>
                  <p:nvPr/>
                </p:nvSpPr>
                <p:spPr>
                  <a:xfrm>
                    <a:off x="5457669" y="3655102"/>
                    <a:ext cx="1600200" cy="304800"/>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 name="Group 223"/>
              <p:cNvGrpSpPr/>
              <p:nvPr/>
            </p:nvGrpSpPr>
            <p:grpSpPr>
              <a:xfrm>
                <a:off x="6096000" y="1905000"/>
                <a:ext cx="2810031" cy="838200"/>
                <a:chOff x="4809969" y="2971800"/>
                <a:chExt cx="5781831" cy="1638300"/>
              </a:xfrm>
            </p:grpSpPr>
            <p:grpSp>
              <p:nvGrpSpPr>
                <p:cNvPr id="29" name="Group 213"/>
                <p:cNvGrpSpPr/>
                <p:nvPr/>
              </p:nvGrpSpPr>
              <p:grpSpPr>
                <a:xfrm rot="5400000">
                  <a:off x="5457669" y="2362200"/>
                  <a:ext cx="1600200" cy="2895600"/>
                  <a:chOff x="5457669" y="2362200"/>
                  <a:chExt cx="1600200" cy="2895600"/>
                </a:xfrm>
              </p:grpSpPr>
              <p:grpSp>
                <p:nvGrpSpPr>
                  <p:cNvPr id="30" name="Group 208"/>
                  <p:cNvGrpSpPr/>
                  <p:nvPr/>
                </p:nvGrpSpPr>
                <p:grpSpPr>
                  <a:xfrm>
                    <a:off x="5486400" y="2362200"/>
                    <a:ext cx="1524000" cy="1447800"/>
                    <a:chOff x="5486400" y="2362200"/>
                    <a:chExt cx="1524000" cy="1447800"/>
                  </a:xfrm>
                </p:grpSpPr>
                <p:sp>
                  <p:nvSpPr>
                    <p:cNvPr id="93" name="Up Arrow Callout 92"/>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Quad Arrow 93"/>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209"/>
                  <p:cNvGrpSpPr/>
                  <p:nvPr/>
                </p:nvGrpSpPr>
                <p:grpSpPr>
                  <a:xfrm rot="10800000">
                    <a:off x="5486400" y="3810000"/>
                    <a:ext cx="1524000" cy="1447800"/>
                    <a:chOff x="5486400" y="2362200"/>
                    <a:chExt cx="1524000" cy="1447800"/>
                  </a:xfrm>
                </p:grpSpPr>
                <p:sp>
                  <p:nvSpPr>
                    <p:cNvPr id="91" name="Up Arrow Callout 90"/>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Quad Arrow 91"/>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Diamond 89"/>
                  <p:cNvSpPr/>
                  <p:nvPr/>
                </p:nvSpPr>
                <p:spPr>
                  <a:xfrm>
                    <a:off x="5457669" y="3655102"/>
                    <a:ext cx="1600200" cy="304800"/>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214"/>
                <p:cNvGrpSpPr/>
                <p:nvPr/>
              </p:nvGrpSpPr>
              <p:grpSpPr>
                <a:xfrm rot="5400000">
                  <a:off x="8343900" y="2324100"/>
                  <a:ext cx="1600200" cy="2895600"/>
                  <a:chOff x="5457669" y="2362200"/>
                  <a:chExt cx="1600200" cy="2895600"/>
                </a:xfrm>
              </p:grpSpPr>
              <p:grpSp>
                <p:nvGrpSpPr>
                  <p:cNvPr id="33" name="Group 208"/>
                  <p:cNvGrpSpPr/>
                  <p:nvPr/>
                </p:nvGrpSpPr>
                <p:grpSpPr>
                  <a:xfrm>
                    <a:off x="5486400" y="2362200"/>
                    <a:ext cx="1524000" cy="1447800"/>
                    <a:chOff x="5486400" y="2362200"/>
                    <a:chExt cx="1524000" cy="1447800"/>
                  </a:xfrm>
                </p:grpSpPr>
                <p:sp>
                  <p:nvSpPr>
                    <p:cNvPr id="86" name="Up Arrow Callout 85"/>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Quad Arrow 86"/>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209"/>
                  <p:cNvGrpSpPr/>
                  <p:nvPr/>
                </p:nvGrpSpPr>
                <p:grpSpPr>
                  <a:xfrm rot="10800000">
                    <a:off x="5486400" y="3810000"/>
                    <a:ext cx="1524000" cy="1447800"/>
                    <a:chOff x="5486400" y="2362200"/>
                    <a:chExt cx="1524000" cy="1447800"/>
                  </a:xfrm>
                </p:grpSpPr>
                <p:sp>
                  <p:nvSpPr>
                    <p:cNvPr id="84" name="Up Arrow Callout 83"/>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Quad Arrow 84"/>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Diamond 82"/>
                  <p:cNvSpPr/>
                  <p:nvPr/>
                </p:nvSpPr>
                <p:spPr>
                  <a:xfrm>
                    <a:off x="5457669" y="3655102"/>
                    <a:ext cx="1600200" cy="304800"/>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5" name="Group 95"/>
            <p:cNvGrpSpPr/>
            <p:nvPr/>
          </p:nvGrpSpPr>
          <p:grpSpPr>
            <a:xfrm rot="7741862">
              <a:off x="1499765" y="3599458"/>
              <a:ext cx="2052581" cy="915953"/>
              <a:chOff x="6418747" y="3048000"/>
              <a:chExt cx="1734653" cy="1001810"/>
            </a:xfrm>
          </p:grpSpPr>
          <p:sp>
            <p:nvSpPr>
              <p:cNvPr id="74" name="Moon 73"/>
              <p:cNvSpPr/>
              <p:nvPr/>
            </p:nvSpPr>
            <p:spPr>
              <a:xfrm rot="6615347">
                <a:off x="6858000" y="2743200"/>
                <a:ext cx="990600" cy="1600200"/>
              </a:xfrm>
              <a:prstGeom prst="moon">
                <a:avLst>
                  <a:gd name="adj" fmla="val 87500"/>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Moon 74"/>
              <p:cNvSpPr/>
              <p:nvPr/>
            </p:nvSpPr>
            <p:spPr>
              <a:xfrm rot="6615347">
                <a:off x="6932629" y="2915059"/>
                <a:ext cx="669303" cy="1600200"/>
              </a:xfrm>
              <a:prstGeom prst="moon">
                <a:avLst>
                  <a:gd name="adj" fmla="val 87500"/>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Moon 75"/>
              <p:cNvSpPr/>
              <p:nvPr/>
            </p:nvSpPr>
            <p:spPr>
              <a:xfrm rot="6615347">
                <a:off x="7018217" y="3048830"/>
                <a:ext cx="401259" cy="1600200"/>
              </a:xfrm>
              <a:prstGeom prst="moon">
                <a:avLst>
                  <a:gd name="adj" fmla="val 87500"/>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94"/>
            <p:cNvGrpSpPr/>
            <p:nvPr/>
          </p:nvGrpSpPr>
          <p:grpSpPr>
            <a:xfrm rot="11478243">
              <a:off x="1447800" y="3200400"/>
              <a:ext cx="1686219" cy="1001810"/>
              <a:chOff x="6467181" y="3048000"/>
              <a:chExt cx="1686219" cy="1001810"/>
            </a:xfrm>
          </p:grpSpPr>
          <p:sp>
            <p:nvSpPr>
              <p:cNvPr id="71" name="Moon 70"/>
              <p:cNvSpPr/>
              <p:nvPr/>
            </p:nvSpPr>
            <p:spPr>
              <a:xfrm rot="6615347">
                <a:off x="6858000" y="2743200"/>
                <a:ext cx="990600" cy="1600200"/>
              </a:xfrm>
              <a:prstGeom prst="moon">
                <a:avLst>
                  <a:gd name="adj" fmla="val 87500"/>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Moon 71"/>
              <p:cNvSpPr/>
              <p:nvPr/>
            </p:nvSpPr>
            <p:spPr>
              <a:xfrm rot="6615347">
                <a:off x="6932629" y="2915059"/>
                <a:ext cx="669303" cy="1600200"/>
              </a:xfrm>
              <a:prstGeom prst="moon">
                <a:avLst>
                  <a:gd name="adj" fmla="val 87500"/>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Moon 72"/>
              <p:cNvSpPr/>
              <p:nvPr/>
            </p:nvSpPr>
            <p:spPr>
              <a:xfrm rot="6615347">
                <a:off x="7096449" y="3017925"/>
                <a:ext cx="401259" cy="1600200"/>
              </a:xfrm>
              <a:prstGeom prst="moon">
                <a:avLst>
                  <a:gd name="adj" fmla="val 87500"/>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99"/>
            <p:cNvGrpSpPr/>
            <p:nvPr/>
          </p:nvGrpSpPr>
          <p:grpSpPr>
            <a:xfrm rot="13030895">
              <a:off x="586240" y="4068014"/>
              <a:ext cx="3208229" cy="1001810"/>
              <a:chOff x="6467181" y="3048000"/>
              <a:chExt cx="1686219" cy="1001810"/>
            </a:xfrm>
          </p:grpSpPr>
          <p:sp>
            <p:nvSpPr>
              <p:cNvPr id="68" name="Moon 67"/>
              <p:cNvSpPr/>
              <p:nvPr/>
            </p:nvSpPr>
            <p:spPr>
              <a:xfrm rot="6615347">
                <a:off x="6858000" y="2743200"/>
                <a:ext cx="990600" cy="1600200"/>
              </a:xfrm>
              <a:prstGeom prst="moon">
                <a:avLst>
                  <a:gd name="adj" fmla="val 87500"/>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Moon 68"/>
              <p:cNvSpPr/>
              <p:nvPr/>
            </p:nvSpPr>
            <p:spPr>
              <a:xfrm rot="6615347">
                <a:off x="6932629" y="2915059"/>
                <a:ext cx="669303" cy="1600200"/>
              </a:xfrm>
              <a:prstGeom prst="moon">
                <a:avLst>
                  <a:gd name="adj" fmla="val 87500"/>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Moon 69"/>
              <p:cNvSpPr/>
              <p:nvPr/>
            </p:nvSpPr>
            <p:spPr>
              <a:xfrm rot="6615347">
                <a:off x="7096449" y="3017925"/>
                <a:ext cx="401259" cy="1600200"/>
              </a:xfrm>
              <a:prstGeom prst="moon">
                <a:avLst>
                  <a:gd name="adj" fmla="val 87500"/>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105"/>
            <p:cNvGrpSpPr/>
            <p:nvPr/>
          </p:nvGrpSpPr>
          <p:grpSpPr>
            <a:xfrm>
              <a:off x="1371601" y="2819400"/>
              <a:ext cx="592666" cy="533400"/>
              <a:chOff x="4953000" y="1143000"/>
              <a:chExt cx="762000" cy="685800"/>
            </a:xfrm>
          </p:grpSpPr>
          <p:sp>
            <p:nvSpPr>
              <p:cNvPr id="66" name="Oval 65"/>
              <p:cNvSpPr/>
              <p:nvPr/>
            </p:nvSpPr>
            <p:spPr>
              <a:xfrm>
                <a:off x="4953000" y="1143000"/>
                <a:ext cx="762000" cy="6858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5077918" y="1255426"/>
                <a:ext cx="508000" cy="457200"/>
              </a:xfrm>
              <a:prstGeom prst="ellipse">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9" name="TextBox 178"/>
          <p:cNvSpPr txBox="1"/>
          <p:nvPr/>
        </p:nvSpPr>
        <p:spPr>
          <a:xfrm>
            <a:off x="4775200" y="2438400"/>
            <a:ext cx="6604000" cy="1200329"/>
          </a:xfrm>
          <a:prstGeom prst="rect">
            <a:avLst/>
          </a:prstGeom>
          <a:noFill/>
        </p:spPr>
        <p:txBody>
          <a:bodyPr wrap="square" rtlCol="0">
            <a:spAutoFit/>
          </a:bodyPr>
          <a:lstStyle/>
          <a:p>
            <a:pPr algn="ctr"/>
            <a:r>
              <a:rPr lang="en-US" sz="3600" dirty="0">
                <a:latin typeface="Book Antiqua" pitchFamily="18" charset="0"/>
              </a:rPr>
              <a:t>“…Blessed is he that shall eat bread in the kingdom of God.”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1000"/>
                                        <p:tgtEl>
                                          <p:spTgt spid="2"/>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179"/>
                                        </p:tgtEl>
                                        <p:attrNameLst>
                                          <p:attrName>style.visibility</p:attrName>
                                        </p:attrNameLst>
                                      </p:cBhvr>
                                      <p:to>
                                        <p:strVal val="visible"/>
                                      </p:to>
                                    </p:set>
                                    <p:anim calcmode="lin" valueType="num">
                                      <p:cBhvr>
                                        <p:cTn id="10" dur="1000" fill="hold"/>
                                        <p:tgtEl>
                                          <p:spTgt spid="179"/>
                                        </p:tgtEl>
                                        <p:attrNameLst>
                                          <p:attrName>ppt_w</p:attrName>
                                        </p:attrNameLst>
                                      </p:cBhvr>
                                      <p:tavLst>
                                        <p:tav tm="0">
                                          <p:val>
                                            <p:strVal val="#ppt_w*0.70"/>
                                          </p:val>
                                        </p:tav>
                                        <p:tav tm="100000">
                                          <p:val>
                                            <p:strVal val="#ppt_w"/>
                                          </p:val>
                                        </p:tav>
                                      </p:tavLst>
                                    </p:anim>
                                    <p:anim calcmode="lin" valueType="num">
                                      <p:cBhvr>
                                        <p:cTn id="11" dur="1000" fill="hold"/>
                                        <p:tgtEl>
                                          <p:spTgt spid="179"/>
                                        </p:tgtEl>
                                        <p:attrNameLst>
                                          <p:attrName>ppt_h</p:attrName>
                                        </p:attrNameLst>
                                      </p:cBhvr>
                                      <p:tavLst>
                                        <p:tav tm="0">
                                          <p:val>
                                            <p:strVal val="#ppt_h"/>
                                          </p:val>
                                        </p:tav>
                                        <p:tav tm="100000">
                                          <p:val>
                                            <p:strVal val="#ppt_h"/>
                                          </p:val>
                                        </p:tav>
                                      </p:tavLst>
                                    </p:anim>
                                    <p:animEffect transition="in" filter="fade">
                                      <p:cBhvr>
                                        <p:cTn id="12" dur="100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a:extLst>
              <a:ext uri="{FF2B5EF4-FFF2-40B4-BE49-F238E27FC236}">
                <a16:creationId xmlns:a16="http://schemas.microsoft.com/office/drawing/2014/main" id="{11EA7394-A57E-46B9-8A3C-3819A7E3DE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496800" cy="6858000"/>
          </a:xfrm>
          <a:prstGeom prst="rect">
            <a:avLst/>
          </a:prstGeom>
        </p:spPr>
      </p:pic>
      <p:sp>
        <p:nvSpPr>
          <p:cNvPr id="5" name="TextBox 4"/>
          <p:cNvSpPr txBox="1"/>
          <p:nvPr/>
        </p:nvSpPr>
        <p:spPr>
          <a:xfrm>
            <a:off x="0" y="228600"/>
            <a:ext cx="12496800" cy="923330"/>
          </a:xfrm>
          <a:prstGeom prst="rect">
            <a:avLst/>
          </a:prstGeom>
          <a:noFill/>
        </p:spPr>
        <p:txBody>
          <a:bodyPr wrap="square" rtlCol="0">
            <a:spAutoFit/>
          </a:bodyPr>
          <a:lstStyle/>
          <a:p>
            <a:pPr algn="ctr"/>
            <a:r>
              <a:rPr lang="en-US" sz="5400" dirty="0">
                <a:latin typeface="Book Antiqua" pitchFamily="18" charset="0"/>
              </a:rPr>
              <a:t>Planning</a:t>
            </a:r>
            <a:endParaRPr lang="en-US" sz="5400" dirty="0"/>
          </a:p>
        </p:txBody>
      </p:sp>
      <p:sp>
        <p:nvSpPr>
          <p:cNvPr id="102" name="TextBox 101"/>
          <p:cNvSpPr txBox="1"/>
          <p:nvPr/>
        </p:nvSpPr>
        <p:spPr>
          <a:xfrm>
            <a:off x="0" y="1066801"/>
            <a:ext cx="4267200" cy="3539430"/>
          </a:xfrm>
          <a:prstGeom prst="rect">
            <a:avLst/>
          </a:prstGeom>
          <a:noFill/>
        </p:spPr>
        <p:txBody>
          <a:bodyPr wrap="square" rtlCol="0">
            <a:spAutoFit/>
          </a:bodyPr>
          <a:lstStyle/>
          <a:p>
            <a:r>
              <a:rPr lang="en-US" sz="3200" dirty="0"/>
              <a:t>Planning for a feast takes long hours</a:t>
            </a:r>
          </a:p>
          <a:p>
            <a:endParaRPr lang="en-US" sz="3200" dirty="0"/>
          </a:p>
          <a:p>
            <a:r>
              <a:rPr lang="en-US" sz="3200" dirty="0">
                <a:solidFill>
                  <a:schemeClr val="bg1">
                    <a:lumMod val="95000"/>
                  </a:schemeClr>
                </a:solidFill>
              </a:rPr>
              <a:t>The Lord’s servants labor long to bring the message of the Word of the Lord</a:t>
            </a:r>
          </a:p>
        </p:txBody>
      </p:sp>
      <p:grpSp>
        <p:nvGrpSpPr>
          <p:cNvPr id="2" name="Group 102"/>
          <p:cNvGrpSpPr/>
          <p:nvPr/>
        </p:nvGrpSpPr>
        <p:grpSpPr>
          <a:xfrm>
            <a:off x="4267200" y="457200"/>
            <a:ext cx="7661189" cy="4724400"/>
            <a:chOff x="762000" y="381000"/>
            <a:chExt cx="6858000" cy="5638800"/>
          </a:xfrm>
        </p:grpSpPr>
        <p:sp>
          <p:nvSpPr>
            <p:cNvPr id="104" name="Cube 103"/>
            <p:cNvSpPr/>
            <p:nvPr/>
          </p:nvSpPr>
          <p:spPr>
            <a:xfrm>
              <a:off x="914400" y="3352800"/>
              <a:ext cx="609600" cy="2667000"/>
            </a:xfrm>
            <a:prstGeom prst="cube">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Cube 104"/>
            <p:cNvSpPr/>
            <p:nvPr/>
          </p:nvSpPr>
          <p:spPr>
            <a:xfrm>
              <a:off x="6172200" y="3276600"/>
              <a:ext cx="609600" cy="2667000"/>
            </a:xfrm>
            <a:prstGeom prst="cube">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Cube 105"/>
            <p:cNvSpPr/>
            <p:nvPr/>
          </p:nvSpPr>
          <p:spPr>
            <a:xfrm>
              <a:off x="1676400" y="3200400"/>
              <a:ext cx="573374" cy="2435902"/>
            </a:xfrm>
            <a:prstGeom prst="cube">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Cube 106"/>
            <p:cNvSpPr/>
            <p:nvPr/>
          </p:nvSpPr>
          <p:spPr>
            <a:xfrm>
              <a:off x="6934200" y="2971800"/>
              <a:ext cx="573374" cy="2435902"/>
            </a:xfrm>
            <a:prstGeom prst="cube">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Cube 107"/>
            <p:cNvSpPr/>
            <p:nvPr/>
          </p:nvSpPr>
          <p:spPr>
            <a:xfrm>
              <a:off x="762000" y="2590800"/>
              <a:ext cx="6858000" cy="1066800"/>
            </a:xfrm>
            <a:prstGeom prst="cube">
              <a:avLst>
                <a:gd name="adj" fmla="val 59017"/>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1143000" y="2667000"/>
              <a:ext cx="2895600" cy="457200"/>
            </a:xfrm>
            <a:prstGeom prst="ellipse">
              <a:avLst/>
            </a:prstGeom>
            <a:solidFill>
              <a:schemeClr val="bg1">
                <a:lumMod val="8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8"/>
            <p:cNvGrpSpPr/>
            <p:nvPr/>
          </p:nvGrpSpPr>
          <p:grpSpPr>
            <a:xfrm rot="1928940">
              <a:off x="2636574" y="2169252"/>
              <a:ext cx="1004864" cy="1034400"/>
              <a:chOff x="4419600" y="316004"/>
              <a:chExt cx="2362200" cy="2046196"/>
            </a:xfrm>
          </p:grpSpPr>
          <p:sp>
            <p:nvSpPr>
              <p:cNvPr id="130" name="Wave 129"/>
              <p:cNvSpPr/>
              <p:nvPr/>
            </p:nvSpPr>
            <p:spPr>
              <a:xfrm>
                <a:off x="5486400" y="457200"/>
                <a:ext cx="1295400" cy="685800"/>
              </a:xfrm>
              <a:prstGeom prst="wave">
                <a:avLst>
                  <a:gd name="adj1" fmla="val 12500"/>
                  <a:gd name="adj2" fmla="val -10000"/>
                </a:avLst>
              </a:prstGeom>
              <a:solidFill>
                <a:srgbClr val="92D05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Wave 17"/>
              <p:cNvSpPr/>
              <p:nvPr/>
            </p:nvSpPr>
            <p:spPr>
              <a:xfrm rot="19431635">
                <a:off x="5182999" y="316004"/>
                <a:ext cx="1295400" cy="685800"/>
              </a:xfrm>
              <a:prstGeom prst="wave">
                <a:avLst>
                  <a:gd name="adj1" fmla="val 12500"/>
                  <a:gd name="adj2" fmla="val -10000"/>
                </a:avLst>
              </a:prstGeom>
              <a:solidFill>
                <a:srgbClr val="92D05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7"/>
              <p:cNvSpPr/>
              <p:nvPr/>
            </p:nvSpPr>
            <p:spPr>
              <a:xfrm>
                <a:off x="4495800" y="1143000"/>
                <a:ext cx="685800" cy="685800"/>
              </a:xfrm>
              <a:prstGeom prst="ellipse">
                <a:avLst/>
              </a:prstGeom>
              <a:solidFill>
                <a:schemeClr val="accent4">
                  <a:lumMod val="60000"/>
                  <a:lumOff val="4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8"/>
              <p:cNvSpPr/>
              <p:nvPr/>
            </p:nvSpPr>
            <p:spPr>
              <a:xfrm>
                <a:off x="4419600" y="1676400"/>
                <a:ext cx="685800" cy="685800"/>
              </a:xfrm>
              <a:prstGeom prst="ellipse">
                <a:avLst/>
              </a:prstGeom>
              <a:solidFill>
                <a:schemeClr val="accent4">
                  <a:lumMod val="60000"/>
                  <a:lumOff val="4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9"/>
              <p:cNvSpPr/>
              <p:nvPr/>
            </p:nvSpPr>
            <p:spPr>
              <a:xfrm>
                <a:off x="5029200" y="1371600"/>
                <a:ext cx="685800" cy="685800"/>
              </a:xfrm>
              <a:prstGeom prst="ellipse">
                <a:avLst/>
              </a:prstGeom>
              <a:solidFill>
                <a:schemeClr val="accent4">
                  <a:lumMod val="60000"/>
                  <a:lumOff val="4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0"/>
              <p:cNvSpPr/>
              <p:nvPr/>
            </p:nvSpPr>
            <p:spPr>
              <a:xfrm>
                <a:off x="4648200" y="609600"/>
                <a:ext cx="685800" cy="685800"/>
              </a:xfrm>
              <a:prstGeom prst="ellipse">
                <a:avLst/>
              </a:prstGeom>
              <a:solidFill>
                <a:schemeClr val="accent4">
                  <a:lumMod val="60000"/>
                  <a:lumOff val="4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Oval 11"/>
              <p:cNvSpPr/>
              <p:nvPr/>
            </p:nvSpPr>
            <p:spPr>
              <a:xfrm>
                <a:off x="5029200" y="914400"/>
                <a:ext cx="685800" cy="685800"/>
              </a:xfrm>
              <a:prstGeom prst="ellipse">
                <a:avLst/>
              </a:prstGeom>
              <a:solidFill>
                <a:schemeClr val="accent4">
                  <a:lumMod val="60000"/>
                  <a:lumOff val="4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2"/>
              <p:cNvSpPr/>
              <p:nvPr/>
            </p:nvSpPr>
            <p:spPr>
              <a:xfrm>
                <a:off x="5562600" y="990600"/>
                <a:ext cx="685800" cy="685800"/>
              </a:xfrm>
              <a:prstGeom prst="ellipse">
                <a:avLst/>
              </a:prstGeom>
              <a:solidFill>
                <a:schemeClr val="accent4">
                  <a:lumMod val="60000"/>
                  <a:lumOff val="4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
              <p:cNvSpPr/>
              <p:nvPr/>
            </p:nvSpPr>
            <p:spPr>
              <a:xfrm>
                <a:off x="5029200" y="457200"/>
                <a:ext cx="685800" cy="685800"/>
              </a:xfrm>
              <a:prstGeom prst="ellipse">
                <a:avLst/>
              </a:prstGeom>
              <a:solidFill>
                <a:schemeClr val="accent4">
                  <a:lumMod val="60000"/>
                  <a:lumOff val="4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4"/>
              <p:cNvSpPr/>
              <p:nvPr/>
            </p:nvSpPr>
            <p:spPr>
              <a:xfrm>
                <a:off x="5486400" y="457200"/>
                <a:ext cx="685800" cy="685800"/>
              </a:xfrm>
              <a:prstGeom prst="ellipse">
                <a:avLst/>
              </a:prstGeom>
              <a:solidFill>
                <a:schemeClr val="accent4">
                  <a:lumMod val="60000"/>
                  <a:lumOff val="4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19"/>
            <p:cNvGrpSpPr/>
            <p:nvPr/>
          </p:nvGrpSpPr>
          <p:grpSpPr>
            <a:xfrm>
              <a:off x="5257800" y="381000"/>
              <a:ext cx="906905" cy="2522095"/>
              <a:chOff x="1603947" y="889774"/>
              <a:chExt cx="1948721" cy="5615957"/>
            </a:xfrm>
          </p:grpSpPr>
          <p:sp>
            <p:nvSpPr>
              <p:cNvPr id="122" name="Oval 121"/>
              <p:cNvSpPr/>
              <p:nvPr/>
            </p:nvSpPr>
            <p:spPr>
              <a:xfrm>
                <a:off x="1603947" y="6027296"/>
                <a:ext cx="1948721" cy="478435"/>
              </a:xfrm>
              <a:prstGeom prst="ellipse">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ounded Rectangle 122"/>
              <p:cNvSpPr/>
              <p:nvPr/>
            </p:nvSpPr>
            <p:spPr>
              <a:xfrm>
                <a:off x="2375941" y="2971800"/>
                <a:ext cx="457200" cy="2971800"/>
              </a:xfrm>
              <a:prstGeom prst="roundRect">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Wave 123"/>
              <p:cNvSpPr/>
              <p:nvPr/>
            </p:nvSpPr>
            <p:spPr>
              <a:xfrm rot="17141728">
                <a:off x="1783286" y="1140122"/>
                <a:ext cx="1676400" cy="1175704"/>
              </a:xfrm>
              <a:prstGeom prst="wave">
                <a:avLst>
                  <a:gd name="adj1" fmla="val 20000"/>
                  <a:gd name="adj2" fmla="val -1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1723869" y="2667000"/>
                <a:ext cx="1663908" cy="480934"/>
              </a:xfrm>
              <a:prstGeom prst="ellipse">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ounded Rectangle 125"/>
              <p:cNvSpPr/>
              <p:nvPr/>
            </p:nvSpPr>
            <p:spPr>
              <a:xfrm>
                <a:off x="2057400" y="2362200"/>
                <a:ext cx="990600" cy="533400"/>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rapezoid 126"/>
              <p:cNvSpPr/>
              <p:nvPr/>
            </p:nvSpPr>
            <p:spPr>
              <a:xfrm>
                <a:off x="2209800" y="4343400"/>
                <a:ext cx="762000" cy="381000"/>
              </a:xfrm>
              <a:prstGeom prst="trapezoid">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Trapezoid 127"/>
              <p:cNvSpPr/>
              <p:nvPr/>
            </p:nvSpPr>
            <p:spPr>
              <a:xfrm>
                <a:off x="2166077" y="5947347"/>
                <a:ext cx="891915" cy="408481"/>
              </a:xfrm>
              <a:prstGeom prst="trapezoid">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rapezoid 128"/>
              <p:cNvSpPr/>
              <p:nvPr/>
            </p:nvSpPr>
            <p:spPr>
              <a:xfrm>
                <a:off x="2197308" y="3131695"/>
                <a:ext cx="762000" cy="381000"/>
              </a:xfrm>
              <a:prstGeom prst="trapezoid">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38"/>
            <p:cNvGrpSpPr/>
            <p:nvPr/>
          </p:nvGrpSpPr>
          <p:grpSpPr>
            <a:xfrm>
              <a:off x="3810000" y="1447800"/>
              <a:ext cx="748259" cy="1427813"/>
              <a:chOff x="3657600" y="3581400"/>
              <a:chExt cx="1219200" cy="2590800"/>
            </a:xfrm>
          </p:grpSpPr>
          <p:sp>
            <p:nvSpPr>
              <p:cNvPr id="115" name="Oval 114"/>
              <p:cNvSpPr/>
              <p:nvPr/>
            </p:nvSpPr>
            <p:spPr>
              <a:xfrm>
                <a:off x="3733800" y="5562600"/>
                <a:ext cx="1143000" cy="6096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3864964" y="5632554"/>
                <a:ext cx="858187" cy="430967"/>
              </a:xfrm>
              <a:prstGeom prst="ellipse">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p:cNvSpPr/>
              <p:nvPr/>
            </p:nvSpPr>
            <p:spPr>
              <a:xfrm>
                <a:off x="4173511" y="4738141"/>
                <a:ext cx="228600" cy="1143000"/>
              </a:xfrm>
              <a:prstGeom prst="rect">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lowchart: Delay 117"/>
              <p:cNvSpPr/>
              <p:nvPr/>
            </p:nvSpPr>
            <p:spPr>
              <a:xfrm rot="5400000">
                <a:off x="3619500" y="3619500"/>
                <a:ext cx="1295400" cy="1219200"/>
              </a:xfrm>
              <a:prstGeom prst="flowChartDelay">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36"/>
              <p:cNvGrpSpPr/>
              <p:nvPr/>
            </p:nvGrpSpPr>
            <p:grpSpPr>
              <a:xfrm>
                <a:off x="3695075" y="3618875"/>
                <a:ext cx="1143000" cy="1219200"/>
                <a:chOff x="1143000" y="533400"/>
                <a:chExt cx="1143000" cy="1219200"/>
              </a:xfrm>
            </p:grpSpPr>
            <p:sp>
              <p:nvSpPr>
                <p:cNvPr id="120" name="Quad Arrow 119"/>
                <p:cNvSpPr/>
                <p:nvPr/>
              </p:nvSpPr>
              <p:spPr>
                <a:xfrm>
                  <a:off x="1143000" y="533400"/>
                  <a:ext cx="1143000" cy="1219200"/>
                </a:xfrm>
                <a:prstGeom prst="quadArrow">
                  <a:avLst>
                    <a:gd name="adj1" fmla="val 12008"/>
                    <a:gd name="adj2" fmla="val 22500"/>
                    <a:gd name="adj3" fmla="val 22500"/>
                  </a:avLst>
                </a:prstGeom>
                <a:solidFill>
                  <a:schemeClr val="accent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iamond 120"/>
                <p:cNvSpPr/>
                <p:nvPr/>
              </p:nvSpPr>
              <p:spPr>
                <a:xfrm>
                  <a:off x="1524000" y="838200"/>
                  <a:ext cx="381000" cy="533400"/>
                </a:xfrm>
                <a:prstGeom prst="diamond">
                  <a:avLst/>
                </a:prstGeom>
                <a:solidFill>
                  <a:srgbClr val="FFC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3" name="Rounded Rectangle 112"/>
            <p:cNvSpPr/>
            <p:nvPr/>
          </p:nvSpPr>
          <p:spPr>
            <a:xfrm>
              <a:off x="1295400" y="2286000"/>
              <a:ext cx="1176728" cy="712033"/>
            </a:xfrm>
            <a:prstGeom prst="roundRect">
              <a:avLst>
                <a:gd name="adj" fmla="val 21844"/>
              </a:avLst>
            </a:prstGeom>
            <a:solidFill>
              <a:srgbClr val="ECD262"/>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Pie 113"/>
            <p:cNvSpPr/>
            <p:nvPr/>
          </p:nvSpPr>
          <p:spPr>
            <a:xfrm rot="18154971">
              <a:off x="1442073" y="2233931"/>
              <a:ext cx="1295400" cy="1600200"/>
            </a:xfrm>
            <a:prstGeom prst="pie">
              <a:avLst>
                <a:gd name="adj1" fmla="val 0"/>
                <a:gd name="adj2" fmla="val 3225935"/>
              </a:avLst>
            </a:prstGeom>
            <a:solidFill>
              <a:srgbClr val="FFFF99"/>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40" name="TextBox 139"/>
          <p:cNvSpPr txBox="1"/>
          <p:nvPr/>
        </p:nvSpPr>
        <p:spPr>
          <a:xfrm>
            <a:off x="9652000" y="6273226"/>
            <a:ext cx="3556000" cy="584775"/>
          </a:xfrm>
          <a:prstGeom prst="rect">
            <a:avLst/>
          </a:prstGeom>
          <a:noFill/>
        </p:spPr>
        <p:txBody>
          <a:bodyPr wrap="square" rtlCol="0">
            <a:spAutoFit/>
          </a:bodyPr>
          <a:lstStyle/>
          <a:p>
            <a:r>
              <a:rPr lang="en-US" sz="3200" dirty="0"/>
              <a:t>Luke 14:16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02">
                                            <p:txEl>
                                              <p:pRg st="0" end="0"/>
                                            </p:txEl>
                                          </p:spTgt>
                                        </p:tgtEl>
                                        <p:attrNameLst>
                                          <p:attrName>style.visibility</p:attrName>
                                        </p:attrNameLst>
                                      </p:cBhvr>
                                      <p:to>
                                        <p:strVal val="visible"/>
                                      </p:to>
                                    </p:set>
                                    <p:anim calcmode="lin" valueType="num">
                                      <p:cBhvr>
                                        <p:cTn id="7" dur="1000" fill="hold"/>
                                        <p:tgtEl>
                                          <p:spTgt spid="102">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0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02">
                                            <p:txEl>
                                              <p:pRg st="0" end="0"/>
                                            </p:txEl>
                                          </p:spTgt>
                                        </p:tgtEl>
                                      </p:cBhvr>
                                    </p:animEffect>
                                  </p:childTnLst>
                                </p:cTn>
                              </p:par>
                              <p:par>
                                <p:cTn id="10" presetID="4" presetClass="entr" presetSubtype="32"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ou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nodeType="clickEffect">
                                  <p:stCondLst>
                                    <p:cond delay="0"/>
                                  </p:stCondLst>
                                  <p:childTnLst>
                                    <p:set>
                                      <p:cBhvr>
                                        <p:cTn id="16" dur="1" fill="hold">
                                          <p:stCondLst>
                                            <p:cond delay="0"/>
                                          </p:stCondLst>
                                        </p:cTn>
                                        <p:tgtEl>
                                          <p:spTgt spid="102">
                                            <p:txEl>
                                              <p:pRg st="2" end="2"/>
                                            </p:txEl>
                                          </p:spTgt>
                                        </p:tgtEl>
                                        <p:attrNameLst>
                                          <p:attrName>style.visibility</p:attrName>
                                        </p:attrNameLst>
                                      </p:cBhvr>
                                      <p:to>
                                        <p:strVal val="visible"/>
                                      </p:to>
                                    </p:set>
                                    <p:anim calcmode="lin" valueType="num">
                                      <p:cBhvr>
                                        <p:cTn id="17" dur="1000" fill="hold"/>
                                        <p:tgtEl>
                                          <p:spTgt spid="102">
                                            <p:txEl>
                                              <p:pRg st="2" end="2"/>
                                            </p:txEl>
                                          </p:spTgt>
                                        </p:tgtEl>
                                        <p:attrNameLst>
                                          <p:attrName>ppt_w</p:attrName>
                                        </p:attrNameLst>
                                      </p:cBhvr>
                                      <p:tavLst>
                                        <p:tav tm="0">
                                          <p:val>
                                            <p:strVal val="#ppt_w*0.70"/>
                                          </p:val>
                                        </p:tav>
                                        <p:tav tm="100000">
                                          <p:val>
                                            <p:strVal val="#ppt_w"/>
                                          </p:val>
                                        </p:tav>
                                      </p:tavLst>
                                    </p:anim>
                                    <p:anim calcmode="lin" valueType="num">
                                      <p:cBhvr>
                                        <p:cTn id="18" dur="1000" fill="hold"/>
                                        <p:tgtEl>
                                          <p:spTgt spid="102">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10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 name="Picture 137">
            <a:extLst>
              <a:ext uri="{FF2B5EF4-FFF2-40B4-BE49-F238E27FC236}">
                <a16:creationId xmlns:a16="http://schemas.microsoft.com/office/drawing/2014/main" id="{60781CC9-1E27-4101-8AD2-6082AFC894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228600"/>
            <a:ext cx="12496800" cy="923330"/>
          </a:xfrm>
          <a:prstGeom prst="rect">
            <a:avLst/>
          </a:prstGeom>
          <a:noFill/>
        </p:spPr>
        <p:txBody>
          <a:bodyPr wrap="square" rtlCol="0">
            <a:spAutoFit/>
          </a:bodyPr>
          <a:lstStyle/>
          <a:p>
            <a:pPr algn="ctr"/>
            <a:r>
              <a:rPr lang="en-US" sz="5400" dirty="0">
                <a:latin typeface="Book Antiqua" pitchFamily="18" charset="0"/>
              </a:rPr>
              <a:t>Guest List</a:t>
            </a:r>
            <a:endParaRPr lang="en-US" sz="5400" dirty="0"/>
          </a:p>
        </p:txBody>
      </p:sp>
      <p:sp>
        <p:nvSpPr>
          <p:cNvPr id="102" name="TextBox 101"/>
          <p:cNvSpPr txBox="1"/>
          <p:nvPr/>
        </p:nvSpPr>
        <p:spPr>
          <a:xfrm>
            <a:off x="203200" y="1219201"/>
            <a:ext cx="4267200" cy="3046988"/>
          </a:xfrm>
          <a:prstGeom prst="rect">
            <a:avLst/>
          </a:prstGeom>
          <a:noFill/>
        </p:spPr>
        <p:txBody>
          <a:bodyPr wrap="square" rtlCol="0">
            <a:spAutoFit/>
          </a:bodyPr>
          <a:lstStyle/>
          <a:p>
            <a:r>
              <a:rPr lang="en-US" sz="3200" dirty="0"/>
              <a:t>Special chosen People were on the Guest list</a:t>
            </a:r>
          </a:p>
          <a:p>
            <a:endParaRPr lang="en-US" sz="3200" dirty="0"/>
          </a:p>
          <a:p>
            <a:r>
              <a:rPr lang="en-US" sz="3200" dirty="0">
                <a:solidFill>
                  <a:schemeClr val="bg1">
                    <a:lumMod val="95000"/>
                  </a:schemeClr>
                </a:solidFill>
              </a:rPr>
              <a:t>The Lord’s chosen people of Israel, the covenant people </a:t>
            </a:r>
          </a:p>
        </p:txBody>
      </p:sp>
      <p:grpSp>
        <p:nvGrpSpPr>
          <p:cNvPr id="2" name="Group 41"/>
          <p:cNvGrpSpPr/>
          <p:nvPr/>
        </p:nvGrpSpPr>
        <p:grpSpPr>
          <a:xfrm>
            <a:off x="4064000" y="979055"/>
            <a:ext cx="7549661" cy="5345545"/>
            <a:chOff x="2971800" y="228600"/>
            <a:chExt cx="5662246" cy="5029200"/>
          </a:xfrm>
        </p:grpSpPr>
        <p:grpSp>
          <p:nvGrpSpPr>
            <p:cNvPr id="3" name="Group 106"/>
            <p:cNvGrpSpPr/>
            <p:nvPr/>
          </p:nvGrpSpPr>
          <p:grpSpPr>
            <a:xfrm>
              <a:off x="7086600" y="228600"/>
              <a:ext cx="1547446" cy="3352800"/>
              <a:chOff x="3581400" y="381000"/>
              <a:chExt cx="2286000" cy="4953000"/>
            </a:xfrm>
          </p:grpSpPr>
          <p:sp>
            <p:nvSpPr>
              <p:cNvPr id="195" name="Cloud 194"/>
              <p:cNvSpPr/>
              <p:nvPr/>
            </p:nvSpPr>
            <p:spPr>
              <a:xfrm>
                <a:off x="3657600" y="381000"/>
                <a:ext cx="1905000" cy="2514600"/>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p:cNvSpPr/>
              <p:nvPr/>
            </p:nvSpPr>
            <p:spPr>
              <a:xfrm rot="19671902">
                <a:off x="5223780" y="2902234"/>
                <a:ext cx="64362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p:cNvSpPr/>
              <p:nvPr/>
            </p:nvSpPr>
            <p:spPr>
              <a:xfrm rot="2647766">
                <a:off x="3581400" y="2831936"/>
                <a:ext cx="64362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p:cNvSpPr/>
              <p:nvPr/>
            </p:nvSpPr>
            <p:spPr>
              <a:xfrm rot="19352409">
                <a:off x="4848621" y="4470077"/>
                <a:ext cx="41551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p:cNvSpPr/>
              <p:nvPr/>
            </p:nvSpPr>
            <p:spPr>
              <a:xfrm rot="2647766">
                <a:off x="4370938" y="4452989"/>
                <a:ext cx="413521"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rapezoid 199"/>
              <p:cNvSpPr/>
              <p:nvPr/>
            </p:nvSpPr>
            <p:spPr>
              <a:xfrm rot="20169292">
                <a:off x="4800498" y="1883617"/>
                <a:ext cx="887382" cy="1541003"/>
              </a:xfrm>
              <a:prstGeom prst="trapezoid">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Trapezoid 200"/>
              <p:cNvSpPr/>
              <p:nvPr/>
            </p:nvSpPr>
            <p:spPr>
              <a:xfrm rot="1790291">
                <a:off x="3831941" y="1833127"/>
                <a:ext cx="887382" cy="1541003"/>
              </a:xfrm>
              <a:prstGeom prst="trapezoid">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Trapezoid 201"/>
              <p:cNvSpPr/>
              <p:nvPr/>
            </p:nvSpPr>
            <p:spPr>
              <a:xfrm>
                <a:off x="4092994" y="2081922"/>
                <a:ext cx="1323835" cy="2815613"/>
              </a:xfrm>
              <a:prstGeom prst="trapezoid">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p:nvSpPr>
            <p:spPr>
              <a:xfrm>
                <a:off x="4394993" y="1600940"/>
                <a:ext cx="651575" cy="84912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p:cNvSpPr/>
              <p:nvPr/>
            </p:nvSpPr>
            <p:spPr>
              <a:xfrm>
                <a:off x="4092994" y="609370"/>
                <a:ext cx="1261779" cy="161457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Cloud 204"/>
              <p:cNvSpPr/>
              <p:nvPr/>
            </p:nvSpPr>
            <p:spPr>
              <a:xfrm>
                <a:off x="4114800" y="381000"/>
                <a:ext cx="990600" cy="762000"/>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Cloud 205"/>
              <p:cNvSpPr/>
              <p:nvPr/>
            </p:nvSpPr>
            <p:spPr>
              <a:xfrm>
                <a:off x="4191000" y="1600200"/>
                <a:ext cx="990600" cy="762000"/>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p:cNvSpPr/>
              <p:nvPr/>
            </p:nvSpPr>
            <p:spPr>
              <a:xfrm>
                <a:off x="4502413" y="1676402"/>
                <a:ext cx="396194" cy="25789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159"/>
            <p:cNvGrpSpPr/>
            <p:nvPr/>
          </p:nvGrpSpPr>
          <p:grpSpPr>
            <a:xfrm>
              <a:off x="5562600" y="304800"/>
              <a:ext cx="1406651" cy="2895600"/>
              <a:chOff x="685800" y="609600"/>
              <a:chExt cx="2404519" cy="4949716"/>
            </a:xfrm>
          </p:grpSpPr>
          <p:sp>
            <p:nvSpPr>
              <p:cNvPr id="181" name="Cloud 180"/>
              <p:cNvSpPr/>
              <p:nvPr/>
            </p:nvSpPr>
            <p:spPr>
              <a:xfrm>
                <a:off x="914400" y="838200"/>
                <a:ext cx="1981200" cy="1676400"/>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rot="19671902">
                <a:off x="2519256" y="3059430"/>
                <a:ext cx="571063"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p:cNvSpPr/>
              <p:nvPr/>
            </p:nvSpPr>
            <p:spPr>
              <a:xfrm rot="2647766">
                <a:off x="685800" y="2956996"/>
                <a:ext cx="509120"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rot="19352409">
                <a:off x="2012467" y="4682102"/>
                <a:ext cx="443210"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p:cNvSpPr/>
              <p:nvPr/>
            </p:nvSpPr>
            <p:spPr>
              <a:xfrm rot="2647766">
                <a:off x="1502939" y="4664751"/>
                <a:ext cx="441089"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Trapezoid 185"/>
              <p:cNvSpPr/>
              <p:nvPr/>
            </p:nvSpPr>
            <p:spPr>
              <a:xfrm rot="20169292">
                <a:off x="1961136" y="2055850"/>
                <a:ext cx="946541" cy="1564711"/>
              </a:xfrm>
              <a:prstGeom prst="trapezoid">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Trapezoid 186"/>
              <p:cNvSpPr/>
              <p:nvPr/>
            </p:nvSpPr>
            <p:spPr>
              <a:xfrm rot="1790291">
                <a:off x="928009" y="2004583"/>
                <a:ext cx="946541" cy="1564711"/>
              </a:xfrm>
              <a:prstGeom prst="trapezoid">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Trapezoid 187"/>
              <p:cNvSpPr/>
              <p:nvPr/>
            </p:nvSpPr>
            <p:spPr>
              <a:xfrm>
                <a:off x="1206465" y="2257206"/>
                <a:ext cx="1412091" cy="2858930"/>
              </a:xfrm>
              <a:prstGeom prst="trapezoid">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a:off x="1528597" y="1768824"/>
                <a:ext cx="695013" cy="86218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a:off x="1206465" y="762000"/>
                <a:ext cx="1345898" cy="163941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Cloud 190"/>
              <p:cNvSpPr/>
              <p:nvPr/>
            </p:nvSpPr>
            <p:spPr>
              <a:xfrm>
                <a:off x="1219200" y="609600"/>
                <a:ext cx="1295400" cy="533400"/>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Chevron 191"/>
              <p:cNvSpPr/>
              <p:nvPr/>
            </p:nvSpPr>
            <p:spPr>
              <a:xfrm rot="16005868">
                <a:off x="1511995" y="1839701"/>
                <a:ext cx="1981200" cy="321880"/>
              </a:xfrm>
              <a:prstGeom prst="chevron">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3" name="Chevron 192"/>
              <p:cNvSpPr/>
              <p:nvPr/>
            </p:nvSpPr>
            <p:spPr>
              <a:xfrm rot="16048636">
                <a:off x="368994" y="1827765"/>
                <a:ext cx="1981200" cy="321880"/>
              </a:xfrm>
              <a:prstGeom prst="chevron">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4" name="Rounded Rectangle 193"/>
              <p:cNvSpPr/>
              <p:nvPr/>
            </p:nvSpPr>
            <p:spPr>
              <a:xfrm>
                <a:off x="1219200" y="990600"/>
                <a:ext cx="1447800" cy="228600"/>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131"/>
            <p:cNvGrpSpPr/>
            <p:nvPr/>
          </p:nvGrpSpPr>
          <p:grpSpPr>
            <a:xfrm flipH="1">
              <a:off x="3810000" y="381000"/>
              <a:ext cx="1372773" cy="2895600"/>
              <a:chOff x="3604364" y="381000"/>
              <a:chExt cx="2348164" cy="4953000"/>
            </a:xfrm>
          </p:grpSpPr>
          <p:sp>
            <p:nvSpPr>
              <p:cNvPr id="169" name="Cloud 168"/>
              <p:cNvSpPr/>
              <p:nvPr/>
            </p:nvSpPr>
            <p:spPr>
              <a:xfrm rot="944169">
                <a:off x="3657602" y="381000"/>
                <a:ext cx="2294926" cy="2085474"/>
              </a:xfrm>
              <a:prstGeom prst="clou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p:nvPr/>
            </p:nvSpPr>
            <p:spPr>
              <a:xfrm rot="19671902">
                <a:off x="5294767" y="2893493"/>
                <a:ext cx="527418"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rot="2647766">
                <a:off x="3604364" y="2775284"/>
                <a:ext cx="48089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rot="19352409">
                <a:off x="4848621" y="4470077"/>
                <a:ext cx="41551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p:nvPr/>
            </p:nvSpPr>
            <p:spPr>
              <a:xfrm rot="2647766">
                <a:off x="4370938" y="4452989"/>
                <a:ext cx="413521"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Trapezoid 173"/>
              <p:cNvSpPr/>
              <p:nvPr/>
            </p:nvSpPr>
            <p:spPr>
              <a:xfrm rot="20169292">
                <a:off x="4800498" y="1883617"/>
                <a:ext cx="887382" cy="1541003"/>
              </a:xfrm>
              <a:prstGeom prst="trapezoid">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Trapezoid 174"/>
              <p:cNvSpPr/>
              <p:nvPr/>
            </p:nvSpPr>
            <p:spPr>
              <a:xfrm rot="1790291">
                <a:off x="3831941" y="1833127"/>
                <a:ext cx="887382" cy="1541003"/>
              </a:xfrm>
              <a:prstGeom prst="trapezoid">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Trapezoid 175"/>
              <p:cNvSpPr/>
              <p:nvPr/>
            </p:nvSpPr>
            <p:spPr>
              <a:xfrm>
                <a:off x="4107324" y="2205789"/>
                <a:ext cx="1323835" cy="2815614"/>
              </a:xfrm>
              <a:prstGeom prst="trapezoid">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p:cNvSpPr/>
              <p:nvPr/>
            </p:nvSpPr>
            <p:spPr>
              <a:xfrm>
                <a:off x="4394993" y="1600940"/>
                <a:ext cx="651575" cy="84912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a:off x="4092994" y="609370"/>
                <a:ext cx="1261779" cy="161457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Cloud 178"/>
              <p:cNvSpPr/>
              <p:nvPr/>
            </p:nvSpPr>
            <p:spPr>
              <a:xfrm>
                <a:off x="4191000" y="1600200"/>
                <a:ext cx="990600" cy="1066800"/>
              </a:xfrm>
              <a:prstGeom prst="clou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p:nvPr/>
            </p:nvSpPr>
            <p:spPr>
              <a:xfrm>
                <a:off x="4530615" y="1752601"/>
                <a:ext cx="367992" cy="2554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60"/>
            <p:cNvGrpSpPr/>
            <p:nvPr/>
          </p:nvGrpSpPr>
          <p:grpSpPr>
            <a:xfrm flipH="1">
              <a:off x="6324600" y="914400"/>
              <a:ext cx="1143000" cy="2667000"/>
              <a:chOff x="4796444" y="836392"/>
              <a:chExt cx="1380536" cy="3344532"/>
            </a:xfrm>
          </p:grpSpPr>
          <p:sp>
            <p:nvSpPr>
              <p:cNvPr id="157" name="Oval 156"/>
              <p:cNvSpPr/>
              <p:nvPr/>
            </p:nvSpPr>
            <p:spPr>
              <a:xfrm rot="19671902">
                <a:off x="5788292" y="2538865"/>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rot="2647766">
                <a:off x="4796444" y="2491396"/>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rot="19352409">
                <a:off x="5561730" y="3597557"/>
                <a:ext cx="250930"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rot="2647766">
                <a:off x="5273253" y="3586018"/>
                <a:ext cx="249729"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rapezoid 160"/>
              <p:cNvSpPr/>
              <p:nvPr/>
            </p:nvSpPr>
            <p:spPr>
              <a:xfrm rot="20169292">
                <a:off x="5532668" y="1851040"/>
                <a:ext cx="535898" cy="1040568"/>
              </a:xfrm>
              <a:prstGeom prst="trapezoid">
                <a:avLst/>
              </a:prstGeom>
              <a:solidFill>
                <a:srgbClr val="E4BF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Trapezoid 161"/>
              <p:cNvSpPr/>
              <p:nvPr/>
            </p:nvSpPr>
            <p:spPr>
              <a:xfrm rot="1790291">
                <a:off x="4947748" y="1816946"/>
                <a:ext cx="535898" cy="1040568"/>
              </a:xfrm>
              <a:prstGeom prst="trapezoid">
                <a:avLst/>
              </a:prstGeom>
              <a:solidFill>
                <a:srgbClr val="E4BF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rapezoid 162"/>
              <p:cNvSpPr/>
              <p:nvPr/>
            </p:nvSpPr>
            <p:spPr>
              <a:xfrm>
                <a:off x="5105400" y="1984946"/>
                <a:ext cx="799476" cy="1901253"/>
              </a:xfrm>
              <a:prstGeom prst="trapezoid">
                <a:avLst/>
              </a:prstGeom>
              <a:solidFill>
                <a:srgbClr val="E4BF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a:off x="5287780" y="1660161"/>
                <a:ext cx="393492" cy="57337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a:off x="5105400" y="990600"/>
                <a:ext cx="762000" cy="1090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ound Diagonal Corner Rectangle 165"/>
              <p:cNvSpPr/>
              <p:nvPr/>
            </p:nvSpPr>
            <p:spPr>
              <a:xfrm rot="1236535">
                <a:off x="5067163" y="836392"/>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ound Diagonal Corner Rectangle 166"/>
              <p:cNvSpPr/>
              <p:nvPr/>
            </p:nvSpPr>
            <p:spPr>
              <a:xfrm rot="5076663">
                <a:off x="5462955" y="903719"/>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a:off x="5257800" y="914400"/>
                <a:ext cx="381000" cy="381000"/>
              </a:xfrm>
              <a:prstGeom prst="ellipse">
                <a:avLst/>
              </a:prstGeom>
              <a:solidFill>
                <a:srgbClr val="713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91"/>
            <p:cNvGrpSpPr/>
            <p:nvPr/>
          </p:nvGrpSpPr>
          <p:grpSpPr>
            <a:xfrm>
              <a:off x="4953000" y="457200"/>
              <a:ext cx="1380536" cy="3344532"/>
              <a:chOff x="4038600" y="2362200"/>
              <a:chExt cx="1380536" cy="3344532"/>
            </a:xfrm>
          </p:grpSpPr>
          <p:sp>
            <p:nvSpPr>
              <p:cNvPr id="143" name="Round Diagonal Corner Rectangle 142"/>
              <p:cNvSpPr/>
              <p:nvPr/>
            </p:nvSpPr>
            <p:spPr>
              <a:xfrm rot="19527262">
                <a:off x="4778338" y="2692626"/>
                <a:ext cx="555573" cy="63174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ound Diagonal Corner Rectangle 143"/>
              <p:cNvSpPr/>
              <p:nvPr/>
            </p:nvSpPr>
            <p:spPr>
              <a:xfrm rot="19527262">
                <a:off x="4092538" y="2768827"/>
                <a:ext cx="555573" cy="63174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rot="19671902">
                <a:off x="5030448" y="4064673"/>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rot="2647766">
                <a:off x="4038600" y="4017204"/>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rot="19352409">
                <a:off x="4803886" y="5123365"/>
                <a:ext cx="250930"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rot="2647766">
                <a:off x="4515409" y="5111826"/>
                <a:ext cx="249729"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rapezoid 148"/>
              <p:cNvSpPr/>
              <p:nvPr/>
            </p:nvSpPr>
            <p:spPr>
              <a:xfrm rot="20169292">
                <a:off x="4774824" y="3376848"/>
                <a:ext cx="535898" cy="1040568"/>
              </a:xfrm>
              <a:prstGeom prst="trapezoid">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Trapezoid 149"/>
              <p:cNvSpPr/>
              <p:nvPr/>
            </p:nvSpPr>
            <p:spPr>
              <a:xfrm rot="1790291">
                <a:off x="4189904" y="3342754"/>
                <a:ext cx="535898" cy="1040568"/>
              </a:xfrm>
              <a:prstGeom prst="trapezoid">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rapezoid 150"/>
              <p:cNvSpPr/>
              <p:nvPr/>
            </p:nvSpPr>
            <p:spPr>
              <a:xfrm>
                <a:off x="4347556" y="3510754"/>
                <a:ext cx="799476" cy="1901253"/>
              </a:xfrm>
              <a:prstGeom prst="trapezoid">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4529936" y="3185969"/>
                <a:ext cx="393492" cy="57337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4347556" y="2516408"/>
                <a:ext cx="762000" cy="1090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ound Diagonal Corner Rectangle 153"/>
              <p:cNvSpPr/>
              <p:nvPr/>
            </p:nvSpPr>
            <p:spPr>
              <a:xfrm rot="1236535">
                <a:off x="4309319" y="2362200"/>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ound Diagonal Corner Rectangle 154"/>
              <p:cNvSpPr/>
              <p:nvPr/>
            </p:nvSpPr>
            <p:spPr>
              <a:xfrm rot="5076663">
                <a:off x="4705111" y="2429527"/>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a:off x="4499956" y="2440208"/>
                <a:ext cx="381000" cy="381000"/>
              </a:xfrm>
              <a:prstGeom prst="ellipse">
                <a:avLst/>
              </a:prstGeom>
              <a:solidFill>
                <a:srgbClr val="713605"/>
              </a:solidFill>
              <a:ln>
                <a:solidFill>
                  <a:srgbClr val="7136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120"/>
            <p:cNvGrpSpPr/>
            <p:nvPr/>
          </p:nvGrpSpPr>
          <p:grpSpPr>
            <a:xfrm>
              <a:off x="5562600" y="2057400"/>
              <a:ext cx="1714500" cy="2819400"/>
              <a:chOff x="609600" y="685800"/>
              <a:chExt cx="2438400" cy="4876800"/>
            </a:xfrm>
          </p:grpSpPr>
          <p:sp>
            <p:nvSpPr>
              <p:cNvPr id="100" name="Cloud 99"/>
              <p:cNvSpPr/>
              <p:nvPr/>
            </p:nvSpPr>
            <p:spPr>
              <a:xfrm>
                <a:off x="914400" y="685800"/>
                <a:ext cx="1828800" cy="1524000"/>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rot="19671902">
                <a:off x="2361472" y="3093423"/>
                <a:ext cx="686528"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rot="2647766">
                <a:off x="609600" y="3022043"/>
                <a:ext cx="686528"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rot="19352409">
                <a:off x="1961302" y="4685386"/>
                <a:ext cx="443210"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rot="2647766">
                <a:off x="1451774" y="4668035"/>
                <a:ext cx="441089"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rapezoid 111"/>
              <p:cNvSpPr/>
              <p:nvPr/>
            </p:nvSpPr>
            <p:spPr>
              <a:xfrm rot="20169292">
                <a:off x="1909971" y="2059134"/>
                <a:ext cx="946541" cy="1564711"/>
              </a:xfrm>
              <a:prstGeom prst="trapezoid">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rapezoid 118"/>
              <p:cNvSpPr/>
              <p:nvPr/>
            </p:nvSpPr>
            <p:spPr>
              <a:xfrm rot="1790291">
                <a:off x="876844" y="2007867"/>
                <a:ext cx="946541" cy="1564711"/>
              </a:xfrm>
              <a:prstGeom prst="trapezoid">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Trapezoid 139"/>
              <p:cNvSpPr/>
              <p:nvPr/>
            </p:nvSpPr>
            <p:spPr>
              <a:xfrm>
                <a:off x="1155300" y="2260490"/>
                <a:ext cx="1412091" cy="2858930"/>
              </a:xfrm>
              <a:prstGeom prst="trapezoid">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1477432" y="1772108"/>
                <a:ext cx="695013" cy="86218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1155300" y="765284"/>
                <a:ext cx="1345898" cy="163941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74"/>
            <p:cNvGrpSpPr/>
            <p:nvPr/>
          </p:nvGrpSpPr>
          <p:grpSpPr>
            <a:xfrm>
              <a:off x="4343400" y="2209800"/>
              <a:ext cx="1316831" cy="2895600"/>
              <a:chOff x="4114800" y="533400"/>
              <a:chExt cx="2217821" cy="4876800"/>
            </a:xfrm>
          </p:grpSpPr>
          <p:sp>
            <p:nvSpPr>
              <p:cNvPr id="87" name="Oval 86"/>
              <p:cNvSpPr/>
              <p:nvPr/>
            </p:nvSpPr>
            <p:spPr>
              <a:xfrm>
                <a:off x="4191000" y="533400"/>
                <a:ext cx="2057400" cy="2743200"/>
              </a:xfrm>
              <a:prstGeom prst="ellipse">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rot="19671902">
                <a:off x="5805203" y="2969693"/>
                <a:ext cx="527418"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rot="2647766">
                <a:off x="4114800" y="2851484"/>
                <a:ext cx="48089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rot="19352409">
                <a:off x="5359057" y="4546277"/>
                <a:ext cx="41551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rot="2647766">
                <a:off x="4881374" y="4529189"/>
                <a:ext cx="413521"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rapezoid 91"/>
              <p:cNvSpPr/>
              <p:nvPr/>
            </p:nvSpPr>
            <p:spPr>
              <a:xfrm rot="20169292">
                <a:off x="5310934" y="1959817"/>
                <a:ext cx="887382" cy="1541003"/>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rapezoid 92"/>
              <p:cNvSpPr/>
              <p:nvPr/>
            </p:nvSpPr>
            <p:spPr>
              <a:xfrm rot="1790291">
                <a:off x="4342377" y="1909327"/>
                <a:ext cx="887382" cy="1541003"/>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rapezoid 93"/>
              <p:cNvSpPr/>
              <p:nvPr/>
            </p:nvSpPr>
            <p:spPr>
              <a:xfrm>
                <a:off x="4603430" y="2158122"/>
                <a:ext cx="1323835" cy="2815613"/>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4905429" y="1677140"/>
                <a:ext cx="651575" cy="84912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4603430" y="685570"/>
                <a:ext cx="1261779" cy="161457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ound Diagonal Corner Rectangle 96"/>
              <p:cNvSpPr/>
              <p:nvPr/>
            </p:nvSpPr>
            <p:spPr>
              <a:xfrm rot="5773116">
                <a:off x="5105400" y="533400"/>
                <a:ext cx="914400" cy="914400"/>
              </a:xfrm>
              <a:prstGeom prst="round2DiagRect">
                <a:avLst>
                  <a:gd name="adj1" fmla="val 50000"/>
                  <a:gd name="adj2" fmla="val 0"/>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ound Diagonal Corner Rectangle 97"/>
              <p:cNvSpPr/>
              <p:nvPr/>
            </p:nvSpPr>
            <p:spPr>
              <a:xfrm rot="20435048">
                <a:off x="4400769" y="590770"/>
                <a:ext cx="914400" cy="914400"/>
              </a:xfrm>
              <a:prstGeom prst="round2DiagRect">
                <a:avLst>
                  <a:gd name="adj1" fmla="val 50000"/>
                  <a:gd name="adj2" fmla="val 0"/>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4648200" y="533400"/>
                <a:ext cx="1066800" cy="685800"/>
              </a:xfrm>
              <a:prstGeom prst="ellipse">
                <a:avLst/>
              </a:prstGeom>
              <a:solidFill>
                <a:srgbClr val="AB8E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90"/>
            <p:cNvGrpSpPr/>
            <p:nvPr/>
          </p:nvGrpSpPr>
          <p:grpSpPr>
            <a:xfrm>
              <a:off x="5334000" y="3124200"/>
              <a:ext cx="838200" cy="1905000"/>
              <a:chOff x="5587191" y="304800"/>
              <a:chExt cx="1878359" cy="3886200"/>
            </a:xfrm>
          </p:grpSpPr>
          <p:sp>
            <p:nvSpPr>
              <p:cNvPr id="77" name="Oval 76"/>
              <p:cNvSpPr/>
              <p:nvPr/>
            </p:nvSpPr>
            <p:spPr>
              <a:xfrm rot="19671902">
                <a:off x="7070098" y="2244857"/>
                <a:ext cx="395452" cy="67784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rot="2647766">
                <a:off x="5587191" y="2167177"/>
                <a:ext cx="364610" cy="67784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rot="19352409">
                <a:off x="6623571" y="3513153"/>
                <a:ext cx="347882" cy="67784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rot="2647766">
                <a:off x="6223634" y="3499745"/>
                <a:ext cx="346217" cy="67784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rapezoid 80"/>
              <p:cNvSpPr/>
              <p:nvPr/>
            </p:nvSpPr>
            <p:spPr>
              <a:xfrm rot="20169292">
                <a:off x="6583280" y="1483777"/>
                <a:ext cx="742954" cy="1209095"/>
              </a:xfrm>
              <a:prstGeom prst="trapezoi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rapezoid 81"/>
              <p:cNvSpPr/>
              <p:nvPr/>
            </p:nvSpPr>
            <p:spPr>
              <a:xfrm rot="1790291">
                <a:off x="5772364" y="1444161"/>
                <a:ext cx="742954" cy="1209095"/>
              </a:xfrm>
              <a:prstGeom prst="trapezoi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rapezoid 82"/>
              <p:cNvSpPr/>
              <p:nvPr/>
            </p:nvSpPr>
            <p:spPr>
              <a:xfrm>
                <a:off x="5990928" y="1639370"/>
                <a:ext cx="1108371" cy="2209173"/>
              </a:xfrm>
              <a:prstGeom prst="trapezoi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6243774" y="1261984"/>
                <a:ext cx="545526" cy="66623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5990928" y="483983"/>
                <a:ext cx="1056415" cy="126681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Cloud 85"/>
              <p:cNvSpPr/>
              <p:nvPr/>
            </p:nvSpPr>
            <p:spPr>
              <a:xfrm>
                <a:off x="5943600" y="304800"/>
                <a:ext cx="1143000" cy="609600"/>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94"/>
            <p:cNvGrpSpPr/>
            <p:nvPr/>
          </p:nvGrpSpPr>
          <p:grpSpPr>
            <a:xfrm>
              <a:off x="2971800" y="1981200"/>
              <a:ext cx="1590682" cy="3276600"/>
              <a:chOff x="381000" y="457200"/>
              <a:chExt cx="1590682" cy="3276600"/>
            </a:xfrm>
          </p:grpSpPr>
          <p:sp>
            <p:nvSpPr>
              <p:cNvPr id="65" name="Oval 64"/>
              <p:cNvSpPr/>
              <p:nvPr/>
            </p:nvSpPr>
            <p:spPr>
              <a:xfrm rot="19671902">
                <a:off x="1593902" y="2080029"/>
                <a:ext cx="377780" cy="58031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rot="2647766">
                <a:off x="381000" y="2012265"/>
                <a:ext cx="336803" cy="58031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rot="19352409">
                <a:off x="1258641" y="3153489"/>
                <a:ext cx="293200" cy="58031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rot="2647766">
                <a:off x="921569" y="3142011"/>
                <a:ext cx="291797" cy="58031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rapezoid 68"/>
              <p:cNvSpPr/>
              <p:nvPr/>
            </p:nvSpPr>
            <p:spPr>
              <a:xfrm rot="20169292">
                <a:off x="1224684" y="1416122"/>
                <a:ext cx="626173" cy="1035117"/>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rapezoid 69"/>
              <p:cNvSpPr/>
              <p:nvPr/>
            </p:nvSpPr>
            <p:spPr>
              <a:xfrm rot="1790291">
                <a:off x="541231" y="1382207"/>
                <a:ext cx="626173" cy="1035117"/>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rapezoid 70"/>
              <p:cNvSpPr/>
              <p:nvPr/>
            </p:nvSpPr>
            <p:spPr>
              <a:xfrm>
                <a:off x="725440" y="1549327"/>
                <a:ext cx="934153" cy="1891292"/>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938543" y="1226244"/>
                <a:ext cx="459778" cy="57037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725440" y="560191"/>
                <a:ext cx="890363" cy="108453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Cloud 73"/>
              <p:cNvSpPr/>
              <p:nvPr/>
            </p:nvSpPr>
            <p:spPr>
              <a:xfrm rot="16552862">
                <a:off x="37467" y="1195899"/>
                <a:ext cx="1421062" cy="438295"/>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Cloud 74"/>
              <p:cNvSpPr/>
              <p:nvPr/>
            </p:nvSpPr>
            <p:spPr>
              <a:xfrm rot="5015418">
                <a:off x="894629" y="1109690"/>
                <a:ext cx="1421062" cy="463775"/>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Cloud 75"/>
              <p:cNvSpPr/>
              <p:nvPr/>
            </p:nvSpPr>
            <p:spPr>
              <a:xfrm>
                <a:off x="717303" y="457200"/>
                <a:ext cx="856957" cy="604911"/>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61"/>
            <p:cNvGrpSpPr/>
            <p:nvPr/>
          </p:nvGrpSpPr>
          <p:grpSpPr>
            <a:xfrm>
              <a:off x="7010400" y="1676400"/>
              <a:ext cx="1380536" cy="3344532"/>
              <a:chOff x="4796444" y="836392"/>
              <a:chExt cx="1380536" cy="3344532"/>
            </a:xfrm>
          </p:grpSpPr>
          <p:sp>
            <p:nvSpPr>
              <p:cNvPr id="53" name="Oval 52"/>
              <p:cNvSpPr/>
              <p:nvPr/>
            </p:nvSpPr>
            <p:spPr>
              <a:xfrm rot="19671902">
                <a:off x="5788292" y="2538865"/>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rot="2647766">
                <a:off x="4796444" y="2491396"/>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rot="19352409">
                <a:off x="5561730" y="3597557"/>
                <a:ext cx="250930"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rot="2647766">
                <a:off x="5273253" y="3586018"/>
                <a:ext cx="249729"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rapezoid 56"/>
              <p:cNvSpPr/>
              <p:nvPr/>
            </p:nvSpPr>
            <p:spPr>
              <a:xfrm rot="20169292">
                <a:off x="5532668" y="1851040"/>
                <a:ext cx="535898" cy="1040568"/>
              </a:xfrm>
              <a:prstGeom prst="trapezoi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rapezoid 57"/>
              <p:cNvSpPr/>
              <p:nvPr/>
            </p:nvSpPr>
            <p:spPr>
              <a:xfrm rot="1790291">
                <a:off x="4947748" y="1816946"/>
                <a:ext cx="535898" cy="1040568"/>
              </a:xfrm>
              <a:prstGeom prst="trapezoi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rapezoid 58"/>
              <p:cNvSpPr/>
              <p:nvPr/>
            </p:nvSpPr>
            <p:spPr>
              <a:xfrm>
                <a:off x="5105400" y="1984946"/>
                <a:ext cx="799476" cy="1901253"/>
              </a:xfrm>
              <a:prstGeom prst="trapezoi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5287780" y="1660161"/>
                <a:ext cx="393492" cy="57337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5105400" y="990600"/>
                <a:ext cx="762000" cy="1090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 Diagonal Corner Rectangle 61"/>
              <p:cNvSpPr/>
              <p:nvPr/>
            </p:nvSpPr>
            <p:spPr>
              <a:xfrm rot="1236535">
                <a:off x="5067163" y="836392"/>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 Diagonal Corner Rectangle 62"/>
              <p:cNvSpPr/>
              <p:nvPr/>
            </p:nvSpPr>
            <p:spPr>
              <a:xfrm rot="5076663">
                <a:off x="5462955" y="903719"/>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4" name="Oval 63"/>
              <p:cNvSpPr/>
              <p:nvPr/>
            </p:nvSpPr>
            <p:spPr>
              <a:xfrm>
                <a:off x="5257800" y="914400"/>
                <a:ext cx="381000" cy="381000"/>
              </a:xfrm>
              <a:prstGeom prst="ellipse">
                <a:avLst/>
              </a:prstGeom>
              <a:solidFill>
                <a:srgbClr val="713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02">
                                            <p:txEl>
                                              <p:pRg st="0" end="0"/>
                                            </p:txEl>
                                          </p:spTgt>
                                        </p:tgtEl>
                                        <p:attrNameLst>
                                          <p:attrName>style.visibility</p:attrName>
                                        </p:attrNameLst>
                                      </p:cBhvr>
                                      <p:to>
                                        <p:strVal val="visible"/>
                                      </p:to>
                                    </p:set>
                                    <p:anim calcmode="lin" valueType="num">
                                      <p:cBhvr>
                                        <p:cTn id="7" dur="1000" fill="hold"/>
                                        <p:tgtEl>
                                          <p:spTgt spid="102">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0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02">
                                            <p:txEl>
                                              <p:pRg st="0" end="0"/>
                                            </p:txEl>
                                          </p:spTgt>
                                        </p:tgtEl>
                                      </p:cBhvr>
                                    </p:animEffect>
                                  </p:childTnLst>
                                </p:cTn>
                              </p:par>
                              <p:par>
                                <p:cTn id="10" presetID="6" presetClass="entr" presetSubtype="32"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out)">
                                      <p:cBhvr>
                                        <p:cTn id="12" dur="1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nodeType="clickEffect">
                                  <p:stCondLst>
                                    <p:cond delay="0"/>
                                  </p:stCondLst>
                                  <p:childTnLst>
                                    <p:set>
                                      <p:cBhvr>
                                        <p:cTn id="16" dur="1" fill="hold">
                                          <p:stCondLst>
                                            <p:cond delay="0"/>
                                          </p:stCondLst>
                                        </p:cTn>
                                        <p:tgtEl>
                                          <p:spTgt spid="102">
                                            <p:txEl>
                                              <p:pRg st="2" end="2"/>
                                            </p:txEl>
                                          </p:spTgt>
                                        </p:tgtEl>
                                        <p:attrNameLst>
                                          <p:attrName>style.visibility</p:attrName>
                                        </p:attrNameLst>
                                      </p:cBhvr>
                                      <p:to>
                                        <p:strVal val="visible"/>
                                      </p:to>
                                    </p:set>
                                    <p:anim calcmode="lin" valueType="num">
                                      <p:cBhvr>
                                        <p:cTn id="17" dur="1000" fill="hold"/>
                                        <p:tgtEl>
                                          <p:spTgt spid="102">
                                            <p:txEl>
                                              <p:pRg st="2" end="2"/>
                                            </p:txEl>
                                          </p:spTgt>
                                        </p:tgtEl>
                                        <p:attrNameLst>
                                          <p:attrName>ppt_w</p:attrName>
                                        </p:attrNameLst>
                                      </p:cBhvr>
                                      <p:tavLst>
                                        <p:tav tm="0">
                                          <p:val>
                                            <p:strVal val="#ppt_w*0.70"/>
                                          </p:val>
                                        </p:tav>
                                        <p:tav tm="100000">
                                          <p:val>
                                            <p:strVal val="#ppt_w"/>
                                          </p:val>
                                        </p:tav>
                                      </p:tavLst>
                                    </p:anim>
                                    <p:anim calcmode="lin" valueType="num">
                                      <p:cBhvr>
                                        <p:cTn id="18" dur="1000" fill="hold"/>
                                        <p:tgtEl>
                                          <p:spTgt spid="102">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10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 name="Picture 104">
            <a:extLst>
              <a:ext uri="{FF2B5EF4-FFF2-40B4-BE49-F238E27FC236}">
                <a16:creationId xmlns:a16="http://schemas.microsoft.com/office/drawing/2014/main" id="{3C92D7FF-EBC6-4DF0-9FC7-984526C951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228600"/>
            <a:ext cx="12395200" cy="923330"/>
          </a:xfrm>
          <a:prstGeom prst="rect">
            <a:avLst/>
          </a:prstGeom>
          <a:noFill/>
        </p:spPr>
        <p:txBody>
          <a:bodyPr wrap="square" rtlCol="0">
            <a:spAutoFit/>
          </a:bodyPr>
          <a:lstStyle/>
          <a:p>
            <a:pPr algn="ctr"/>
            <a:r>
              <a:rPr lang="en-US" sz="5400" dirty="0">
                <a:latin typeface="Book Antiqua" pitchFamily="18" charset="0"/>
              </a:rPr>
              <a:t>An Invitation</a:t>
            </a:r>
            <a:endParaRPr lang="en-US" sz="5400" dirty="0"/>
          </a:p>
        </p:txBody>
      </p:sp>
      <p:sp>
        <p:nvSpPr>
          <p:cNvPr id="6" name="Rectangle 5"/>
          <p:cNvSpPr/>
          <p:nvPr/>
        </p:nvSpPr>
        <p:spPr>
          <a:xfrm>
            <a:off x="4572000" y="1066800"/>
            <a:ext cx="7370164" cy="3429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08"/>
          <p:cNvGrpSpPr/>
          <p:nvPr/>
        </p:nvGrpSpPr>
        <p:grpSpPr>
          <a:xfrm>
            <a:off x="6705600" y="1524000"/>
            <a:ext cx="3454400" cy="1956318"/>
            <a:chOff x="1600200" y="838200"/>
            <a:chExt cx="4800600" cy="3505200"/>
          </a:xfrm>
        </p:grpSpPr>
        <p:sp>
          <p:nvSpPr>
            <p:cNvPr id="8" name="Oval 7"/>
            <p:cNvSpPr/>
            <p:nvPr/>
          </p:nvSpPr>
          <p:spPr>
            <a:xfrm>
              <a:off x="1600200" y="3200400"/>
              <a:ext cx="4800600" cy="1143000"/>
            </a:xfrm>
            <a:prstGeom prst="ellipse">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Magnetic Disk 8"/>
            <p:cNvSpPr/>
            <p:nvPr/>
          </p:nvSpPr>
          <p:spPr>
            <a:xfrm>
              <a:off x="2209800" y="1981200"/>
              <a:ext cx="3581400" cy="2057400"/>
            </a:xfrm>
            <a:prstGeom prst="flowChartMagneticDisk">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7"/>
            <p:cNvGrpSpPr/>
            <p:nvPr/>
          </p:nvGrpSpPr>
          <p:grpSpPr>
            <a:xfrm rot="19938751">
              <a:off x="2316004" y="1499870"/>
              <a:ext cx="1143000" cy="1066800"/>
              <a:chOff x="6705600" y="1447800"/>
              <a:chExt cx="1143000" cy="1066800"/>
            </a:xfrm>
          </p:grpSpPr>
          <p:sp>
            <p:nvSpPr>
              <p:cNvPr id="85" name="Heart 3"/>
              <p:cNvSpPr/>
              <p:nvPr/>
            </p:nvSpPr>
            <p:spPr>
              <a:xfrm>
                <a:off x="6781800" y="1752600"/>
                <a:ext cx="1066800" cy="762000"/>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4"/>
              <p:cNvSpPr/>
              <p:nvPr/>
            </p:nvSpPr>
            <p:spPr>
              <a:xfrm>
                <a:off x="6858000" y="1447800"/>
                <a:ext cx="914400" cy="6858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5"/>
              <p:cNvSpPr/>
              <p:nvPr/>
            </p:nvSpPr>
            <p:spPr>
              <a:xfrm>
                <a:off x="6781800" y="1752600"/>
                <a:ext cx="1066800" cy="457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7"/>
              <p:cNvSpPr/>
              <p:nvPr/>
            </p:nvSpPr>
            <p:spPr>
              <a:xfrm>
                <a:off x="7315200" y="2133600"/>
                <a:ext cx="76200" cy="152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
              <p:cNvSpPr/>
              <p:nvPr/>
            </p:nvSpPr>
            <p:spPr>
              <a:xfrm>
                <a:off x="7467600" y="1905000"/>
                <a:ext cx="76200" cy="152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25"/>
              <p:cNvGrpSpPr/>
              <p:nvPr/>
            </p:nvGrpSpPr>
            <p:grpSpPr>
              <a:xfrm>
                <a:off x="6705600" y="1447800"/>
                <a:ext cx="1101213" cy="402843"/>
                <a:chOff x="4724400" y="668523"/>
                <a:chExt cx="2133600" cy="1025154"/>
              </a:xfrm>
            </p:grpSpPr>
            <p:grpSp>
              <p:nvGrpSpPr>
                <p:cNvPr id="10" name="Group 19"/>
                <p:cNvGrpSpPr/>
                <p:nvPr/>
              </p:nvGrpSpPr>
              <p:grpSpPr>
                <a:xfrm>
                  <a:off x="5246162" y="668523"/>
                  <a:ext cx="1611838" cy="1007877"/>
                  <a:chOff x="5246162" y="668523"/>
                  <a:chExt cx="1611838" cy="1007877"/>
                </a:xfrm>
              </p:grpSpPr>
              <p:sp>
                <p:nvSpPr>
                  <p:cNvPr id="98" name="Moon 15"/>
                  <p:cNvSpPr/>
                  <p:nvPr/>
                </p:nvSpPr>
                <p:spPr>
                  <a:xfrm>
                    <a:off x="5486400" y="685800"/>
                    <a:ext cx="1066800" cy="990600"/>
                  </a:xfrm>
                  <a:prstGeom prst="moon">
                    <a:avLst>
                      <a:gd name="adj" fmla="val 70849"/>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Moon 17"/>
                  <p:cNvSpPr/>
                  <p:nvPr/>
                </p:nvSpPr>
                <p:spPr>
                  <a:xfrm>
                    <a:off x="5486400" y="685800"/>
                    <a:ext cx="1371600" cy="762000"/>
                  </a:xfrm>
                  <a:prstGeom prst="moon">
                    <a:avLst>
                      <a:gd name="adj" fmla="val 80759"/>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Moon 18"/>
                  <p:cNvSpPr/>
                  <p:nvPr/>
                </p:nvSpPr>
                <p:spPr>
                  <a:xfrm rot="20874988">
                    <a:off x="5246162" y="668523"/>
                    <a:ext cx="1371600" cy="762000"/>
                  </a:xfrm>
                  <a:prstGeom prst="moon">
                    <a:avLst>
                      <a:gd name="adj" fmla="val 80759"/>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20"/>
                <p:cNvGrpSpPr/>
                <p:nvPr/>
              </p:nvGrpSpPr>
              <p:grpSpPr>
                <a:xfrm flipH="1">
                  <a:off x="4724400" y="685800"/>
                  <a:ext cx="1611838" cy="1007877"/>
                  <a:chOff x="5246162" y="668523"/>
                  <a:chExt cx="1611838" cy="1007877"/>
                </a:xfrm>
              </p:grpSpPr>
              <p:sp>
                <p:nvSpPr>
                  <p:cNvPr id="95" name="Moon 94"/>
                  <p:cNvSpPr/>
                  <p:nvPr/>
                </p:nvSpPr>
                <p:spPr>
                  <a:xfrm>
                    <a:off x="5486400" y="685800"/>
                    <a:ext cx="1066800" cy="990600"/>
                  </a:xfrm>
                  <a:prstGeom prst="moon">
                    <a:avLst>
                      <a:gd name="adj" fmla="val 70849"/>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Moon 22"/>
                  <p:cNvSpPr/>
                  <p:nvPr/>
                </p:nvSpPr>
                <p:spPr>
                  <a:xfrm>
                    <a:off x="5486400" y="685800"/>
                    <a:ext cx="1371600" cy="762000"/>
                  </a:xfrm>
                  <a:prstGeom prst="moon">
                    <a:avLst>
                      <a:gd name="adj" fmla="val 80759"/>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Moon 23"/>
                  <p:cNvSpPr/>
                  <p:nvPr/>
                </p:nvSpPr>
                <p:spPr>
                  <a:xfrm rot="20874988">
                    <a:off x="5246162" y="668523"/>
                    <a:ext cx="1371600" cy="762000"/>
                  </a:xfrm>
                  <a:prstGeom prst="moon">
                    <a:avLst>
                      <a:gd name="adj" fmla="val 80759"/>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Oval 93"/>
                <p:cNvSpPr/>
                <p:nvPr/>
              </p:nvSpPr>
              <p:spPr>
                <a:xfrm>
                  <a:off x="5181600" y="838200"/>
                  <a:ext cx="1295400" cy="685800"/>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Oval 90"/>
              <p:cNvSpPr/>
              <p:nvPr/>
            </p:nvSpPr>
            <p:spPr>
              <a:xfrm>
                <a:off x="7010400" y="1905000"/>
                <a:ext cx="76200" cy="152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28"/>
            <p:cNvGrpSpPr/>
            <p:nvPr/>
          </p:nvGrpSpPr>
          <p:grpSpPr>
            <a:xfrm rot="1491280">
              <a:off x="4514663" y="1562407"/>
              <a:ext cx="1143000" cy="1066800"/>
              <a:chOff x="6705600" y="1447800"/>
              <a:chExt cx="1143000" cy="1066800"/>
            </a:xfrm>
          </p:grpSpPr>
          <p:sp>
            <p:nvSpPr>
              <p:cNvPr id="69" name="Heart 68"/>
              <p:cNvSpPr/>
              <p:nvPr/>
            </p:nvSpPr>
            <p:spPr>
              <a:xfrm>
                <a:off x="6781800" y="1752600"/>
                <a:ext cx="1066800" cy="762000"/>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6858000" y="1447800"/>
                <a:ext cx="914400" cy="6858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6781800" y="1752600"/>
                <a:ext cx="1066800" cy="457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7315200" y="2133600"/>
                <a:ext cx="76200" cy="152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7467600" y="1905000"/>
                <a:ext cx="76200" cy="152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25"/>
              <p:cNvGrpSpPr/>
              <p:nvPr/>
            </p:nvGrpSpPr>
            <p:grpSpPr>
              <a:xfrm>
                <a:off x="6705600" y="1447800"/>
                <a:ext cx="1101213" cy="402843"/>
                <a:chOff x="4724400" y="668523"/>
                <a:chExt cx="2133600" cy="1025154"/>
              </a:xfrm>
            </p:grpSpPr>
            <p:grpSp>
              <p:nvGrpSpPr>
                <p:cNvPr id="14" name="Group 19"/>
                <p:cNvGrpSpPr/>
                <p:nvPr/>
              </p:nvGrpSpPr>
              <p:grpSpPr>
                <a:xfrm>
                  <a:off x="5246162" y="668523"/>
                  <a:ext cx="1611838" cy="1007877"/>
                  <a:chOff x="5246162" y="668523"/>
                  <a:chExt cx="1611838" cy="1007877"/>
                </a:xfrm>
              </p:grpSpPr>
              <p:sp>
                <p:nvSpPr>
                  <p:cNvPr id="82" name="Moon 81"/>
                  <p:cNvSpPr/>
                  <p:nvPr/>
                </p:nvSpPr>
                <p:spPr>
                  <a:xfrm>
                    <a:off x="5486400" y="685800"/>
                    <a:ext cx="1066800" cy="990600"/>
                  </a:xfrm>
                  <a:prstGeom prst="moon">
                    <a:avLst>
                      <a:gd name="adj" fmla="val 70849"/>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Moon 82"/>
                  <p:cNvSpPr/>
                  <p:nvPr/>
                </p:nvSpPr>
                <p:spPr>
                  <a:xfrm>
                    <a:off x="5486400" y="685800"/>
                    <a:ext cx="1371600" cy="762000"/>
                  </a:xfrm>
                  <a:prstGeom prst="moon">
                    <a:avLst>
                      <a:gd name="adj" fmla="val 80759"/>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Moon 83"/>
                  <p:cNvSpPr/>
                  <p:nvPr/>
                </p:nvSpPr>
                <p:spPr>
                  <a:xfrm rot="20874988">
                    <a:off x="5246162" y="668523"/>
                    <a:ext cx="1371600" cy="762000"/>
                  </a:xfrm>
                  <a:prstGeom prst="moon">
                    <a:avLst>
                      <a:gd name="adj" fmla="val 80759"/>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0"/>
                <p:cNvGrpSpPr/>
                <p:nvPr/>
              </p:nvGrpSpPr>
              <p:grpSpPr>
                <a:xfrm flipH="1">
                  <a:off x="4724400" y="685800"/>
                  <a:ext cx="1611838" cy="1007877"/>
                  <a:chOff x="5246162" y="668523"/>
                  <a:chExt cx="1611838" cy="1007877"/>
                </a:xfrm>
              </p:grpSpPr>
              <p:sp>
                <p:nvSpPr>
                  <p:cNvPr id="79" name="Moon 39"/>
                  <p:cNvSpPr/>
                  <p:nvPr/>
                </p:nvSpPr>
                <p:spPr>
                  <a:xfrm>
                    <a:off x="5486400" y="685800"/>
                    <a:ext cx="1066800" cy="990600"/>
                  </a:xfrm>
                  <a:prstGeom prst="moon">
                    <a:avLst>
                      <a:gd name="adj" fmla="val 70849"/>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Moon 79"/>
                  <p:cNvSpPr/>
                  <p:nvPr/>
                </p:nvSpPr>
                <p:spPr>
                  <a:xfrm>
                    <a:off x="5486400" y="685800"/>
                    <a:ext cx="1371600" cy="762000"/>
                  </a:xfrm>
                  <a:prstGeom prst="moon">
                    <a:avLst>
                      <a:gd name="adj" fmla="val 80759"/>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Moon 80"/>
                  <p:cNvSpPr/>
                  <p:nvPr/>
                </p:nvSpPr>
                <p:spPr>
                  <a:xfrm rot="20874988">
                    <a:off x="5246162" y="668523"/>
                    <a:ext cx="1371600" cy="762000"/>
                  </a:xfrm>
                  <a:prstGeom prst="moon">
                    <a:avLst>
                      <a:gd name="adj" fmla="val 80759"/>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Oval 38"/>
                <p:cNvSpPr/>
                <p:nvPr/>
              </p:nvSpPr>
              <p:spPr>
                <a:xfrm>
                  <a:off x="5181600" y="838200"/>
                  <a:ext cx="1295400" cy="685800"/>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Oval 74"/>
              <p:cNvSpPr/>
              <p:nvPr/>
            </p:nvSpPr>
            <p:spPr>
              <a:xfrm>
                <a:off x="7010400" y="1905000"/>
                <a:ext cx="76200" cy="152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45"/>
            <p:cNvGrpSpPr/>
            <p:nvPr/>
          </p:nvGrpSpPr>
          <p:grpSpPr>
            <a:xfrm rot="1491280">
              <a:off x="3967948" y="1662385"/>
              <a:ext cx="866152" cy="942431"/>
              <a:chOff x="6705600" y="1447800"/>
              <a:chExt cx="1143000" cy="1066800"/>
            </a:xfrm>
          </p:grpSpPr>
          <p:sp>
            <p:nvSpPr>
              <p:cNvPr id="53" name="Heart 52"/>
              <p:cNvSpPr/>
              <p:nvPr/>
            </p:nvSpPr>
            <p:spPr>
              <a:xfrm>
                <a:off x="6781800" y="1752600"/>
                <a:ext cx="1066800" cy="762000"/>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6858000" y="1447800"/>
                <a:ext cx="914400" cy="6858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6781800" y="1752600"/>
                <a:ext cx="1066800" cy="457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7315200" y="2133600"/>
                <a:ext cx="76200" cy="152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7467600" y="1905000"/>
                <a:ext cx="76200" cy="152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5"/>
              <p:cNvGrpSpPr/>
              <p:nvPr/>
            </p:nvGrpSpPr>
            <p:grpSpPr>
              <a:xfrm>
                <a:off x="6705600" y="1447800"/>
                <a:ext cx="1101213" cy="402843"/>
                <a:chOff x="4724400" y="668523"/>
                <a:chExt cx="2133600" cy="1025154"/>
              </a:xfrm>
            </p:grpSpPr>
            <p:grpSp>
              <p:nvGrpSpPr>
                <p:cNvPr id="42" name="Group 19"/>
                <p:cNvGrpSpPr/>
                <p:nvPr/>
              </p:nvGrpSpPr>
              <p:grpSpPr>
                <a:xfrm>
                  <a:off x="5246162" y="668523"/>
                  <a:ext cx="1611838" cy="1007877"/>
                  <a:chOff x="5246162" y="668523"/>
                  <a:chExt cx="1611838" cy="1007877"/>
                </a:xfrm>
              </p:grpSpPr>
              <p:sp>
                <p:nvSpPr>
                  <p:cNvPr id="66" name="Moon 65"/>
                  <p:cNvSpPr/>
                  <p:nvPr/>
                </p:nvSpPr>
                <p:spPr>
                  <a:xfrm>
                    <a:off x="5486400" y="685800"/>
                    <a:ext cx="1066800" cy="990600"/>
                  </a:xfrm>
                  <a:prstGeom prst="moon">
                    <a:avLst>
                      <a:gd name="adj" fmla="val 70849"/>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Moon 66"/>
                  <p:cNvSpPr/>
                  <p:nvPr/>
                </p:nvSpPr>
                <p:spPr>
                  <a:xfrm>
                    <a:off x="5486400" y="685800"/>
                    <a:ext cx="1371600" cy="762000"/>
                  </a:xfrm>
                  <a:prstGeom prst="moon">
                    <a:avLst>
                      <a:gd name="adj" fmla="val 80759"/>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Moon 67"/>
                  <p:cNvSpPr/>
                  <p:nvPr/>
                </p:nvSpPr>
                <p:spPr>
                  <a:xfrm rot="20874988">
                    <a:off x="5246162" y="668523"/>
                    <a:ext cx="1371600" cy="762000"/>
                  </a:xfrm>
                  <a:prstGeom prst="moon">
                    <a:avLst>
                      <a:gd name="adj" fmla="val 80759"/>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20"/>
                <p:cNvGrpSpPr/>
                <p:nvPr/>
              </p:nvGrpSpPr>
              <p:grpSpPr>
                <a:xfrm flipH="1">
                  <a:off x="4724400" y="685800"/>
                  <a:ext cx="1611838" cy="1007877"/>
                  <a:chOff x="5246162" y="668523"/>
                  <a:chExt cx="1611838" cy="1007877"/>
                </a:xfrm>
              </p:grpSpPr>
              <p:sp>
                <p:nvSpPr>
                  <p:cNvPr id="63" name="Moon 62"/>
                  <p:cNvSpPr/>
                  <p:nvPr/>
                </p:nvSpPr>
                <p:spPr>
                  <a:xfrm>
                    <a:off x="5486400" y="685800"/>
                    <a:ext cx="1066800" cy="990600"/>
                  </a:xfrm>
                  <a:prstGeom prst="moon">
                    <a:avLst>
                      <a:gd name="adj" fmla="val 70849"/>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Moon 63"/>
                  <p:cNvSpPr/>
                  <p:nvPr/>
                </p:nvSpPr>
                <p:spPr>
                  <a:xfrm>
                    <a:off x="5486400" y="685800"/>
                    <a:ext cx="1371600" cy="762000"/>
                  </a:xfrm>
                  <a:prstGeom prst="moon">
                    <a:avLst>
                      <a:gd name="adj" fmla="val 80759"/>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Moon 64"/>
                  <p:cNvSpPr/>
                  <p:nvPr/>
                </p:nvSpPr>
                <p:spPr>
                  <a:xfrm rot="20874988">
                    <a:off x="5246162" y="668523"/>
                    <a:ext cx="1371600" cy="762000"/>
                  </a:xfrm>
                  <a:prstGeom prst="moon">
                    <a:avLst>
                      <a:gd name="adj" fmla="val 80759"/>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Oval 55"/>
                <p:cNvSpPr/>
                <p:nvPr/>
              </p:nvSpPr>
              <p:spPr>
                <a:xfrm>
                  <a:off x="5181600" y="838200"/>
                  <a:ext cx="1295400" cy="685800"/>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2"/>
              <p:cNvSpPr/>
              <p:nvPr/>
            </p:nvSpPr>
            <p:spPr>
              <a:xfrm>
                <a:off x="7010400" y="1905000"/>
                <a:ext cx="76200" cy="152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62"/>
            <p:cNvGrpSpPr/>
            <p:nvPr/>
          </p:nvGrpSpPr>
          <p:grpSpPr>
            <a:xfrm rot="20169514">
              <a:off x="3268290" y="1674183"/>
              <a:ext cx="935294" cy="910403"/>
              <a:chOff x="6705600" y="1447800"/>
              <a:chExt cx="1143000" cy="1066800"/>
            </a:xfrm>
          </p:grpSpPr>
          <p:sp>
            <p:nvSpPr>
              <p:cNvPr id="37" name="Heart 36"/>
              <p:cNvSpPr/>
              <p:nvPr/>
            </p:nvSpPr>
            <p:spPr>
              <a:xfrm>
                <a:off x="6781800" y="1752600"/>
                <a:ext cx="1066800" cy="762000"/>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6858000" y="1447800"/>
                <a:ext cx="914400" cy="6858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6781800" y="1752600"/>
                <a:ext cx="1066800" cy="457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7315200" y="2133600"/>
                <a:ext cx="76200" cy="152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7467600" y="1905000"/>
                <a:ext cx="76200" cy="152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25"/>
              <p:cNvGrpSpPr/>
              <p:nvPr/>
            </p:nvGrpSpPr>
            <p:grpSpPr>
              <a:xfrm>
                <a:off x="6705600" y="1447800"/>
                <a:ext cx="1101213" cy="402843"/>
                <a:chOff x="4724400" y="668523"/>
                <a:chExt cx="2133600" cy="1025154"/>
              </a:xfrm>
            </p:grpSpPr>
            <p:grpSp>
              <p:nvGrpSpPr>
                <p:cNvPr id="60" name="Group 19"/>
                <p:cNvGrpSpPr/>
                <p:nvPr/>
              </p:nvGrpSpPr>
              <p:grpSpPr>
                <a:xfrm>
                  <a:off x="5246162" y="668523"/>
                  <a:ext cx="1611838" cy="1007877"/>
                  <a:chOff x="5246162" y="668523"/>
                  <a:chExt cx="1611838" cy="1007877"/>
                </a:xfrm>
              </p:grpSpPr>
              <p:sp>
                <p:nvSpPr>
                  <p:cNvPr id="50" name="Moon 49"/>
                  <p:cNvSpPr/>
                  <p:nvPr/>
                </p:nvSpPr>
                <p:spPr>
                  <a:xfrm>
                    <a:off x="5486400" y="685800"/>
                    <a:ext cx="1066800" cy="990600"/>
                  </a:xfrm>
                  <a:prstGeom prst="moon">
                    <a:avLst>
                      <a:gd name="adj" fmla="val 70849"/>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Moon 50"/>
                  <p:cNvSpPr/>
                  <p:nvPr/>
                </p:nvSpPr>
                <p:spPr>
                  <a:xfrm>
                    <a:off x="5486400" y="685800"/>
                    <a:ext cx="1371600" cy="762000"/>
                  </a:xfrm>
                  <a:prstGeom prst="moon">
                    <a:avLst>
                      <a:gd name="adj" fmla="val 80759"/>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Moon 51"/>
                  <p:cNvSpPr/>
                  <p:nvPr/>
                </p:nvSpPr>
                <p:spPr>
                  <a:xfrm rot="20874988">
                    <a:off x="5246162" y="668523"/>
                    <a:ext cx="1371600" cy="762000"/>
                  </a:xfrm>
                  <a:prstGeom prst="moon">
                    <a:avLst>
                      <a:gd name="adj" fmla="val 80759"/>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20"/>
                <p:cNvGrpSpPr/>
                <p:nvPr/>
              </p:nvGrpSpPr>
              <p:grpSpPr>
                <a:xfrm flipH="1">
                  <a:off x="4724400" y="685800"/>
                  <a:ext cx="1611838" cy="1007877"/>
                  <a:chOff x="5246162" y="668523"/>
                  <a:chExt cx="1611838" cy="1007877"/>
                </a:xfrm>
              </p:grpSpPr>
              <p:sp>
                <p:nvSpPr>
                  <p:cNvPr id="47" name="Moon 46"/>
                  <p:cNvSpPr/>
                  <p:nvPr/>
                </p:nvSpPr>
                <p:spPr>
                  <a:xfrm>
                    <a:off x="5486400" y="685800"/>
                    <a:ext cx="1066800" cy="990600"/>
                  </a:xfrm>
                  <a:prstGeom prst="moon">
                    <a:avLst>
                      <a:gd name="adj" fmla="val 70849"/>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Moon 47"/>
                  <p:cNvSpPr/>
                  <p:nvPr/>
                </p:nvSpPr>
                <p:spPr>
                  <a:xfrm>
                    <a:off x="5486400" y="685800"/>
                    <a:ext cx="1371600" cy="762000"/>
                  </a:xfrm>
                  <a:prstGeom prst="moon">
                    <a:avLst>
                      <a:gd name="adj" fmla="val 80759"/>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Moon 48"/>
                  <p:cNvSpPr/>
                  <p:nvPr/>
                </p:nvSpPr>
                <p:spPr>
                  <a:xfrm rot="20874988">
                    <a:off x="5246162" y="668523"/>
                    <a:ext cx="1371600" cy="762000"/>
                  </a:xfrm>
                  <a:prstGeom prst="moon">
                    <a:avLst>
                      <a:gd name="adj" fmla="val 80759"/>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p:nvPr/>
              </p:nvSpPr>
              <p:spPr>
                <a:xfrm>
                  <a:off x="5181600" y="838200"/>
                  <a:ext cx="1295400" cy="685800"/>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Oval 42"/>
              <p:cNvSpPr/>
              <p:nvPr/>
            </p:nvSpPr>
            <p:spPr>
              <a:xfrm>
                <a:off x="7010400" y="1905000"/>
                <a:ext cx="76200" cy="152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9"/>
            <p:cNvGrpSpPr/>
            <p:nvPr/>
          </p:nvGrpSpPr>
          <p:grpSpPr>
            <a:xfrm rot="1491280">
              <a:off x="5034677" y="3304905"/>
              <a:ext cx="755477" cy="896617"/>
              <a:chOff x="6705600" y="1447800"/>
              <a:chExt cx="1143000" cy="1066800"/>
            </a:xfrm>
          </p:grpSpPr>
          <p:sp>
            <p:nvSpPr>
              <p:cNvPr id="21" name="Heart 20"/>
              <p:cNvSpPr/>
              <p:nvPr/>
            </p:nvSpPr>
            <p:spPr>
              <a:xfrm>
                <a:off x="6781800" y="1752600"/>
                <a:ext cx="1066800" cy="762000"/>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6858000" y="1447800"/>
                <a:ext cx="914400" cy="6858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6781800" y="1752600"/>
                <a:ext cx="1066800" cy="457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315200" y="2133600"/>
                <a:ext cx="76200" cy="152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7467600" y="1905000"/>
                <a:ext cx="76200" cy="152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25"/>
              <p:cNvGrpSpPr/>
              <p:nvPr/>
            </p:nvGrpSpPr>
            <p:grpSpPr>
              <a:xfrm>
                <a:off x="6705600" y="1447800"/>
                <a:ext cx="1101213" cy="402843"/>
                <a:chOff x="4724400" y="668523"/>
                <a:chExt cx="2133600" cy="1025154"/>
              </a:xfrm>
            </p:grpSpPr>
            <p:grpSp>
              <p:nvGrpSpPr>
                <p:cNvPr id="77" name="Group 19"/>
                <p:cNvGrpSpPr/>
                <p:nvPr/>
              </p:nvGrpSpPr>
              <p:grpSpPr>
                <a:xfrm>
                  <a:off x="5246162" y="668523"/>
                  <a:ext cx="1611838" cy="1007877"/>
                  <a:chOff x="5246162" y="668523"/>
                  <a:chExt cx="1611838" cy="1007877"/>
                </a:xfrm>
              </p:grpSpPr>
              <p:sp>
                <p:nvSpPr>
                  <p:cNvPr id="34" name="Moon 33"/>
                  <p:cNvSpPr/>
                  <p:nvPr/>
                </p:nvSpPr>
                <p:spPr>
                  <a:xfrm>
                    <a:off x="5486400" y="685800"/>
                    <a:ext cx="1066800" cy="990600"/>
                  </a:xfrm>
                  <a:prstGeom prst="moon">
                    <a:avLst>
                      <a:gd name="adj" fmla="val 70849"/>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Moon 34"/>
                  <p:cNvSpPr/>
                  <p:nvPr/>
                </p:nvSpPr>
                <p:spPr>
                  <a:xfrm>
                    <a:off x="5486400" y="685800"/>
                    <a:ext cx="1371600" cy="762000"/>
                  </a:xfrm>
                  <a:prstGeom prst="moon">
                    <a:avLst>
                      <a:gd name="adj" fmla="val 80759"/>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Moon 35"/>
                  <p:cNvSpPr/>
                  <p:nvPr/>
                </p:nvSpPr>
                <p:spPr>
                  <a:xfrm rot="20874988">
                    <a:off x="5246162" y="668523"/>
                    <a:ext cx="1371600" cy="762000"/>
                  </a:xfrm>
                  <a:prstGeom prst="moon">
                    <a:avLst>
                      <a:gd name="adj" fmla="val 80759"/>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20"/>
                <p:cNvGrpSpPr/>
                <p:nvPr/>
              </p:nvGrpSpPr>
              <p:grpSpPr>
                <a:xfrm flipH="1">
                  <a:off x="4724400" y="685800"/>
                  <a:ext cx="1611838" cy="1007877"/>
                  <a:chOff x="5246162" y="668523"/>
                  <a:chExt cx="1611838" cy="1007877"/>
                </a:xfrm>
              </p:grpSpPr>
              <p:sp>
                <p:nvSpPr>
                  <p:cNvPr id="31" name="Moon 30"/>
                  <p:cNvSpPr/>
                  <p:nvPr/>
                </p:nvSpPr>
                <p:spPr>
                  <a:xfrm>
                    <a:off x="5486400" y="685800"/>
                    <a:ext cx="1066800" cy="990600"/>
                  </a:xfrm>
                  <a:prstGeom prst="moon">
                    <a:avLst>
                      <a:gd name="adj" fmla="val 70849"/>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Moon 31"/>
                  <p:cNvSpPr/>
                  <p:nvPr/>
                </p:nvSpPr>
                <p:spPr>
                  <a:xfrm>
                    <a:off x="5486400" y="685800"/>
                    <a:ext cx="1371600" cy="762000"/>
                  </a:xfrm>
                  <a:prstGeom prst="moon">
                    <a:avLst>
                      <a:gd name="adj" fmla="val 80759"/>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Moon 32"/>
                  <p:cNvSpPr/>
                  <p:nvPr/>
                </p:nvSpPr>
                <p:spPr>
                  <a:xfrm rot="20874988">
                    <a:off x="5246162" y="668523"/>
                    <a:ext cx="1371600" cy="762000"/>
                  </a:xfrm>
                  <a:prstGeom prst="moon">
                    <a:avLst>
                      <a:gd name="adj" fmla="val 80759"/>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Oval 29"/>
                <p:cNvSpPr/>
                <p:nvPr/>
              </p:nvSpPr>
              <p:spPr>
                <a:xfrm>
                  <a:off x="5181600" y="838200"/>
                  <a:ext cx="1295400" cy="685800"/>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Oval 26"/>
              <p:cNvSpPr/>
              <p:nvPr/>
            </p:nvSpPr>
            <p:spPr>
              <a:xfrm>
                <a:off x="7010400" y="1905000"/>
                <a:ext cx="76200" cy="152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Cloud 14"/>
            <p:cNvSpPr/>
            <p:nvPr/>
          </p:nvSpPr>
          <p:spPr>
            <a:xfrm>
              <a:off x="3200400" y="838200"/>
              <a:ext cx="1600200" cy="1143000"/>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loud 15"/>
            <p:cNvSpPr/>
            <p:nvPr/>
          </p:nvSpPr>
          <p:spPr>
            <a:xfrm rot="17953956">
              <a:off x="2255888" y="2185527"/>
              <a:ext cx="728277" cy="1039145"/>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loud 16"/>
            <p:cNvSpPr/>
            <p:nvPr/>
          </p:nvSpPr>
          <p:spPr>
            <a:xfrm rot="3403001">
              <a:off x="5070638" y="2203566"/>
              <a:ext cx="728277" cy="1039145"/>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loud 17"/>
            <p:cNvSpPr/>
            <p:nvPr/>
          </p:nvSpPr>
          <p:spPr>
            <a:xfrm rot="17047243">
              <a:off x="4343372" y="2246322"/>
              <a:ext cx="728277" cy="1039145"/>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loud 18"/>
            <p:cNvSpPr/>
            <p:nvPr/>
          </p:nvSpPr>
          <p:spPr>
            <a:xfrm rot="3687506">
              <a:off x="3543693" y="2337927"/>
              <a:ext cx="728277" cy="1039145"/>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loud 19"/>
            <p:cNvSpPr/>
            <p:nvPr/>
          </p:nvSpPr>
          <p:spPr>
            <a:xfrm rot="17953956">
              <a:off x="3010293" y="2261728"/>
              <a:ext cx="728277" cy="1039145"/>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TextBox 100"/>
          <p:cNvSpPr txBox="1"/>
          <p:nvPr/>
        </p:nvSpPr>
        <p:spPr>
          <a:xfrm>
            <a:off x="5080000" y="3505200"/>
            <a:ext cx="6705600" cy="769441"/>
          </a:xfrm>
          <a:prstGeom prst="rect">
            <a:avLst/>
          </a:prstGeom>
          <a:noFill/>
        </p:spPr>
        <p:txBody>
          <a:bodyPr wrap="square" rtlCol="0">
            <a:spAutoFit/>
          </a:bodyPr>
          <a:lstStyle/>
          <a:p>
            <a:pPr algn="ctr"/>
            <a:r>
              <a:rPr lang="en-US" sz="4400" dirty="0">
                <a:latin typeface="Blackadder ITC" pitchFamily="82" charset="0"/>
              </a:rPr>
              <a:t>You are invited</a:t>
            </a:r>
          </a:p>
        </p:txBody>
      </p:sp>
      <p:sp>
        <p:nvSpPr>
          <p:cNvPr id="102" name="TextBox 101"/>
          <p:cNvSpPr txBox="1"/>
          <p:nvPr/>
        </p:nvSpPr>
        <p:spPr>
          <a:xfrm>
            <a:off x="249836" y="1049311"/>
            <a:ext cx="4267200" cy="3046988"/>
          </a:xfrm>
          <a:prstGeom prst="rect">
            <a:avLst/>
          </a:prstGeom>
          <a:noFill/>
        </p:spPr>
        <p:txBody>
          <a:bodyPr wrap="square" rtlCol="0">
            <a:spAutoFit/>
          </a:bodyPr>
          <a:lstStyle/>
          <a:p>
            <a:r>
              <a:rPr lang="en-US" sz="3200" dirty="0"/>
              <a:t>An Invitation to the supper (feast.) was sent out.</a:t>
            </a:r>
          </a:p>
          <a:p>
            <a:endParaRPr lang="en-US" sz="3200" dirty="0"/>
          </a:p>
          <a:p>
            <a:r>
              <a:rPr lang="en-US" sz="3200" dirty="0">
                <a:solidFill>
                  <a:schemeClr val="bg1">
                    <a:lumMod val="95000"/>
                  </a:schemeClr>
                </a:solidFill>
              </a:rPr>
              <a:t>An Invitation to come unto Christ</a:t>
            </a:r>
          </a:p>
        </p:txBody>
      </p:sp>
      <p:sp>
        <p:nvSpPr>
          <p:cNvPr id="103" name="TextBox 102"/>
          <p:cNvSpPr txBox="1"/>
          <p:nvPr/>
        </p:nvSpPr>
        <p:spPr>
          <a:xfrm>
            <a:off x="0" y="4648200"/>
            <a:ext cx="12192000" cy="2062103"/>
          </a:xfrm>
          <a:prstGeom prst="rect">
            <a:avLst/>
          </a:prstGeom>
          <a:noFill/>
        </p:spPr>
        <p:txBody>
          <a:bodyPr wrap="square" rtlCol="0">
            <a:spAutoFit/>
          </a:bodyPr>
          <a:lstStyle/>
          <a:p>
            <a:pPr algn="ctr"/>
            <a:r>
              <a:rPr lang="en-US" sz="3200" dirty="0"/>
              <a:t>“Perhaps there’s only one thing more humiliating than not being invited to a party; inviting people to your party and having them choose not to come…” (2)</a:t>
            </a:r>
          </a:p>
          <a:p>
            <a:r>
              <a:rPr lang="en-US" sz="3200" dirty="0"/>
              <a:t>			</a:t>
            </a:r>
          </a:p>
        </p:txBody>
      </p:sp>
      <p:sp>
        <p:nvSpPr>
          <p:cNvPr id="104" name="TextBox 103"/>
          <p:cNvSpPr txBox="1"/>
          <p:nvPr/>
        </p:nvSpPr>
        <p:spPr>
          <a:xfrm>
            <a:off x="9652000" y="6273226"/>
            <a:ext cx="3556000" cy="584775"/>
          </a:xfrm>
          <a:prstGeom prst="rect">
            <a:avLst/>
          </a:prstGeom>
          <a:noFill/>
        </p:spPr>
        <p:txBody>
          <a:bodyPr wrap="square" rtlCol="0">
            <a:spAutoFit/>
          </a:bodyPr>
          <a:lstStyle/>
          <a:p>
            <a:r>
              <a:rPr lang="en-US" sz="3200" dirty="0"/>
              <a:t>Luke 14:17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02">
                                            <p:txEl>
                                              <p:pRg st="0" end="0"/>
                                            </p:txEl>
                                          </p:spTgt>
                                        </p:tgtEl>
                                        <p:attrNameLst>
                                          <p:attrName>style.visibility</p:attrName>
                                        </p:attrNameLst>
                                      </p:cBhvr>
                                      <p:to>
                                        <p:strVal val="visible"/>
                                      </p:to>
                                    </p:set>
                                    <p:anim calcmode="lin" valueType="num">
                                      <p:cBhvr>
                                        <p:cTn id="7" dur="1000" fill="hold"/>
                                        <p:tgtEl>
                                          <p:spTgt spid="102">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0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02">
                                            <p:txEl>
                                              <p:pRg st="0" end="0"/>
                                            </p:txEl>
                                          </p:spTgt>
                                        </p:tgtEl>
                                      </p:cBhvr>
                                    </p:animEffect>
                                  </p:childTnLst>
                                </p:cTn>
                              </p:par>
                              <p:par>
                                <p:cTn id="10" presetID="6" presetClass="entr" presetSubtype="32"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out)">
                                      <p:cBhvr>
                                        <p:cTn id="12" dur="2000"/>
                                        <p:tgtEl>
                                          <p:spTgt spid="6"/>
                                        </p:tgtEl>
                                      </p:cBhvr>
                                    </p:animEffect>
                                  </p:childTnLst>
                                </p:cTn>
                              </p:par>
                              <p:par>
                                <p:cTn id="13" presetID="6" presetClass="entr" presetSubtype="32"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ircle(out)">
                                      <p:cBhvr>
                                        <p:cTn id="15" dur="2000"/>
                                        <p:tgtEl>
                                          <p:spTgt spid="2"/>
                                        </p:tgtEl>
                                      </p:cBhvr>
                                    </p:animEffect>
                                  </p:childTnLst>
                                </p:cTn>
                              </p:par>
                              <p:par>
                                <p:cTn id="16" presetID="6" presetClass="entr" presetSubtype="32" fill="hold" grpId="0" nodeType="withEffect">
                                  <p:stCondLst>
                                    <p:cond delay="0"/>
                                  </p:stCondLst>
                                  <p:childTnLst>
                                    <p:set>
                                      <p:cBhvr>
                                        <p:cTn id="17" dur="1" fill="hold">
                                          <p:stCondLst>
                                            <p:cond delay="0"/>
                                          </p:stCondLst>
                                        </p:cTn>
                                        <p:tgtEl>
                                          <p:spTgt spid="101"/>
                                        </p:tgtEl>
                                        <p:attrNameLst>
                                          <p:attrName>style.visibility</p:attrName>
                                        </p:attrNameLst>
                                      </p:cBhvr>
                                      <p:to>
                                        <p:strVal val="visible"/>
                                      </p:to>
                                    </p:set>
                                    <p:animEffect transition="in" filter="circle(out)">
                                      <p:cBhvr>
                                        <p:cTn id="18" dur="2000"/>
                                        <p:tgtEl>
                                          <p:spTgt spid="101"/>
                                        </p:tgtEl>
                                      </p:cBhvr>
                                    </p:animEffect>
                                  </p:childTnLst>
                                </p:cTn>
                              </p:par>
                            </p:childTnLst>
                          </p:cTn>
                        </p:par>
                      </p:childTnLst>
                    </p:cTn>
                  </p:par>
                  <p:par>
                    <p:cTn id="19" fill="hold">
                      <p:stCondLst>
                        <p:cond delay="indefinite"/>
                      </p:stCondLst>
                      <p:childTnLst>
                        <p:par>
                          <p:cTn id="20" fill="hold">
                            <p:stCondLst>
                              <p:cond delay="0"/>
                            </p:stCondLst>
                            <p:childTnLst>
                              <p:par>
                                <p:cTn id="21" presetID="55" presetClass="entr" presetSubtype="0" fill="hold" nodeType="clickEffect">
                                  <p:stCondLst>
                                    <p:cond delay="0"/>
                                  </p:stCondLst>
                                  <p:childTnLst>
                                    <p:set>
                                      <p:cBhvr>
                                        <p:cTn id="22" dur="1" fill="hold">
                                          <p:stCondLst>
                                            <p:cond delay="0"/>
                                          </p:stCondLst>
                                        </p:cTn>
                                        <p:tgtEl>
                                          <p:spTgt spid="102">
                                            <p:txEl>
                                              <p:pRg st="2" end="2"/>
                                            </p:txEl>
                                          </p:spTgt>
                                        </p:tgtEl>
                                        <p:attrNameLst>
                                          <p:attrName>style.visibility</p:attrName>
                                        </p:attrNameLst>
                                      </p:cBhvr>
                                      <p:to>
                                        <p:strVal val="visible"/>
                                      </p:to>
                                    </p:set>
                                    <p:anim calcmode="lin" valueType="num">
                                      <p:cBhvr>
                                        <p:cTn id="23" dur="1000" fill="hold"/>
                                        <p:tgtEl>
                                          <p:spTgt spid="102">
                                            <p:txEl>
                                              <p:pRg st="2" end="2"/>
                                            </p:txEl>
                                          </p:spTgt>
                                        </p:tgtEl>
                                        <p:attrNameLst>
                                          <p:attrName>ppt_w</p:attrName>
                                        </p:attrNameLst>
                                      </p:cBhvr>
                                      <p:tavLst>
                                        <p:tav tm="0">
                                          <p:val>
                                            <p:strVal val="#ppt_w*0.70"/>
                                          </p:val>
                                        </p:tav>
                                        <p:tav tm="100000">
                                          <p:val>
                                            <p:strVal val="#ppt_w"/>
                                          </p:val>
                                        </p:tav>
                                      </p:tavLst>
                                    </p:anim>
                                    <p:anim calcmode="lin" valueType="num">
                                      <p:cBhvr>
                                        <p:cTn id="24" dur="1000" fill="hold"/>
                                        <p:tgtEl>
                                          <p:spTgt spid="102">
                                            <p:txEl>
                                              <p:pRg st="2" end="2"/>
                                            </p:txEl>
                                          </p:spTgt>
                                        </p:tgtEl>
                                        <p:attrNameLst>
                                          <p:attrName>ppt_h</p:attrName>
                                        </p:attrNameLst>
                                      </p:cBhvr>
                                      <p:tavLst>
                                        <p:tav tm="0">
                                          <p:val>
                                            <p:strVal val="#ppt_h"/>
                                          </p:val>
                                        </p:tav>
                                        <p:tav tm="100000">
                                          <p:val>
                                            <p:strVal val="#ppt_h"/>
                                          </p:val>
                                        </p:tav>
                                      </p:tavLst>
                                    </p:anim>
                                    <p:animEffect transition="in" filter="fade">
                                      <p:cBhvr>
                                        <p:cTn id="25" dur="1000"/>
                                        <p:tgtEl>
                                          <p:spTgt spid="102">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5" presetClass="entr" presetSubtype="0" fill="hold" nodeType="clickEffect">
                                  <p:stCondLst>
                                    <p:cond delay="0"/>
                                  </p:stCondLst>
                                  <p:childTnLst>
                                    <p:set>
                                      <p:cBhvr>
                                        <p:cTn id="29" dur="1" fill="hold">
                                          <p:stCondLst>
                                            <p:cond delay="0"/>
                                          </p:stCondLst>
                                        </p:cTn>
                                        <p:tgtEl>
                                          <p:spTgt spid="103">
                                            <p:txEl>
                                              <p:pRg st="0" end="0"/>
                                            </p:txEl>
                                          </p:spTgt>
                                        </p:tgtEl>
                                        <p:attrNameLst>
                                          <p:attrName>style.visibility</p:attrName>
                                        </p:attrNameLst>
                                      </p:cBhvr>
                                      <p:to>
                                        <p:strVal val="visible"/>
                                      </p:to>
                                    </p:set>
                                    <p:anim calcmode="lin" valueType="num">
                                      <p:cBhvr>
                                        <p:cTn id="30" dur="1000" fill="hold"/>
                                        <p:tgtEl>
                                          <p:spTgt spid="103">
                                            <p:txEl>
                                              <p:pRg st="0" end="0"/>
                                            </p:txEl>
                                          </p:spTgt>
                                        </p:tgtEl>
                                        <p:attrNameLst>
                                          <p:attrName>ppt_w</p:attrName>
                                        </p:attrNameLst>
                                      </p:cBhvr>
                                      <p:tavLst>
                                        <p:tav tm="0">
                                          <p:val>
                                            <p:strVal val="#ppt_w*0.70"/>
                                          </p:val>
                                        </p:tav>
                                        <p:tav tm="100000">
                                          <p:val>
                                            <p:strVal val="#ppt_w"/>
                                          </p:val>
                                        </p:tav>
                                      </p:tavLst>
                                    </p:anim>
                                    <p:anim calcmode="lin" valueType="num">
                                      <p:cBhvr>
                                        <p:cTn id="31" dur="1000" fill="hold"/>
                                        <p:tgtEl>
                                          <p:spTgt spid="103">
                                            <p:txEl>
                                              <p:pRg st="0" end="0"/>
                                            </p:txEl>
                                          </p:spTgt>
                                        </p:tgtEl>
                                        <p:attrNameLst>
                                          <p:attrName>ppt_h</p:attrName>
                                        </p:attrNameLst>
                                      </p:cBhvr>
                                      <p:tavLst>
                                        <p:tav tm="0">
                                          <p:val>
                                            <p:strVal val="#ppt_h"/>
                                          </p:val>
                                        </p:tav>
                                        <p:tav tm="100000">
                                          <p:val>
                                            <p:strVal val="#ppt_h"/>
                                          </p:val>
                                        </p:tav>
                                      </p:tavLst>
                                    </p:anim>
                                    <p:animEffect transition="in" filter="fade">
                                      <p:cBhvr>
                                        <p:cTn id="32" dur="1000"/>
                                        <p:tgtEl>
                                          <p:spTgt spid="103">
                                            <p:txEl>
                                              <p:pRg st="0" end="0"/>
                                            </p:txEl>
                                          </p:spTgt>
                                        </p:tgtEl>
                                      </p:cBhvr>
                                    </p:animEffect>
                                  </p:childTnLst>
                                </p:cTn>
                              </p:par>
                              <p:par>
                                <p:cTn id="33" presetID="55" presetClass="entr" presetSubtype="0" fill="hold" nodeType="withEffect">
                                  <p:stCondLst>
                                    <p:cond delay="0"/>
                                  </p:stCondLst>
                                  <p:childTnLst>
                                    <p:set>
                                      <p:cBhvr>
                                        <p:cTn id="34" dur="1" fill="hold">
                                          <p:stCondLst>
                                            <p:cond delay="0"/>
                                          </p:stCondLst>
                                        </p:cTn>
                                        <p:tgtEl>
                                          <p:spTgt spid="103">
                                            <p:txEl>
                                              <p:pRg st="1" end="1"/>
                                            </p:txEl>
                                          </p:spTgt>
                                        </p:tgtEl>
                                        <p:attrNameLst>
                                          <p:attrName>style.visibility</p:attrName>
                                        </p:attrNameLst>
                                      </p:cBhvr>
                                      <p:to>
                                        <p:strVal val="visible"/>
                                      </p:to>
                                    </p:set>
                                    <p:anim calcmode="lin" valueType="num">
                                      <p:cBhvr>
                                        <p:cTn id="35" dur="1000" fill="hold"/>
                                        <p:tgtEl>
                                          <p:spTgt spid="103">
                                            <p:txEl>
                                              <p:pRg st="1" end="1"/>
                                            </p:txEl>
                                          </p:spTgt>
                                        </p:tgtEl>
                                        <p:attrNameLst>
                                          <p:attrName>ppt_w</p:attrName>
                                        </p:attrNameLst>
                                      </p:cBhvr>
                                      <p:tavLst>
                                        <p:tav tm="0">
                                          <p:val>
                                            <p:strVal val="#ppt_w*0.70"/>
                                          </p:val>
                                        </p:tav>
                                        <p:tav tm="100000">
                                          <p:val>
                                            <p:strVal val="#ppt_w"/>
                                          </p:val>
                                        </p:tav>
                                      </p:tavLst>
                                    </p:anim>
                                    <p:anim calcmode="lin" valueType="num">
                                      <p:cBhvr>
                                        <p:cTn id="36" dur="1000" fill="hold"/>
                                        <p:tgtEl>
                                          <p:spTgt spid="103">
                                            <p:txEl>
                                              <p:pRg st="1" end="1"/>
                                            </p:txEl>
                                          </p:spTgt>
                                        </p:tgtEl>
                                        <p:attrNameLst>
                                          <p:attrName>ppt_h</p:attrName>
                                        </p:attrNameLst>
                                      </p:cBhvr>
                                      <p:tavLst>
                                        <p:tav tm="0">
                                          <p:val>
                                            <p:strVal val="#ppt_h"/>
                                          </p:val>
                                        </p:tav>
                                        <p:tav tm="100000">
                                          <p:val>
                                            <p:strVal val="#ppt_h"/>
                                          </p:val>
                                        </p:tav>
                                      </p:tavLst>
                                    </p:anim>
                                    <p:animEffect transition="in" filter="fade">
                                      <p:cBhvr>
                                        <p:cTn id="37" dur="1000"/>
                                        <p:tgtEl>
                                          <p:spTgt spid="10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7" name="Picture 126">
            <a:extLst>
              <a:ext uri="{FF2B5EF4-FFF2-40B4-BE49-F238E27FC236}">
                <a16:creationId xmlns:a16="http://schemas.microsoft.com/office/drawing/2014/main" id="{4C2A7468-43CA-449A-A9D6-6D886F67D1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 name="Group 6"/>
          <p:cNvGrpSpPr/>
          <p:nvPr/>
        </p:nvGrpSpPr>
        <p:grpSpPr>
          <a:xfrm>
            <a:off x="203201" y="1143000"/>
            <a:ext cx="3149599" cy="5130226"/>
            <a:chOff x="586240" y="457200"/>
            <a:chExt cx="3389340" cy="5988687"/>
          </a:xfrm>
        </p:grpSpPr>
        <p:sp>
          <p:nvSpPr>
            <p:cNvPr id="8" name="Oval 7"/>
            <p:cNvSpPr/>
            <p:nvPr/>
          </p:nvSpPr>
          <p:spPr>
            <a:xfrm rot="6128217">
              <a:off x="2595706" y="5826480"/>
              <a:ext cx="507251" cy="731564"/>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4472555">
              <a:off x="1571724" y="5809356"/>
              <a:ext cx="464691" cy="768901"/>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20226769">
              <a:off x="3309914" y="4064372"/>
              <a:ext cx="665666" cy="69792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2901859">
              <a:off x="743395" y="4014636"/>
              <a:ext cx="720230" cy="84475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p:cNvSpPr/>
            <p:nvPr/>
          </p:nvSpPr>
          <p:spPr>
            <a:xfrm>
              <a:off x="1143000" y="4191000"/>
              <a:ext cx="2354924" cy="1915593"/>
            </a:xfrm>
            <a:prstGeom prst="trapezoid">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rot="20278876">
              <a:off x="2635928" y="2110873"/>
              <a:ext cx="964516" cy="2460878"/>
            </a:xfrm>
            <a:prstGeom prst="trapezoid">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20249249">
              <a:off x="2660192" y="2184341"/>
              <a:ext cx="874814" cy="1762259"/>
            </a:xfrm>
            <a:prstGeom prst="trapezoid">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rot="1442139">
              <a:off x="1047856" y="2221063"/>
              <a:ext cx="795519" cy="2365377"/>
            </a:xfrm>
            <a:prstGeom prst="trapezoid">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rot="1442139">
              <a:off x="1072003" y="2349321"/>
              <a:ext cx="1057050" cy="1747235"/>
            </a:xfrm>
            <a:prstGeom prst="trapezoid">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a:off x="1162756" y="2341581"/>
              <a:ext cx="2354924" cy="3363393"/>
            </a:xfrm>
            <a:prstGeom prst="trapezoid">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1254567">
              <a:off x="888898" y="868118"/>
              <a:ext cx="1364362" cy="2553910"/>
            </a:xfrm>
            <a:prstGeom prst="roundRect">
              <a:avLst>
                <a:gd name="adj" fmla="val 50000"/>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rot="20345433" flipH="1">
              <a:off x="2402021" y="853935"/>
              <a:ext cx="1263939" cy="2440468"/>
            </a:xfrm>
            <a:prstGeom prst="roundRect">
              <a:avLst>
                <a:gd name="adj" fmla="val 50000"/>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828800" y="1981200"/>
              <a:ext cx="877449" cy="129241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398903" y="841183"/>
              <a:ext cx="1720905" cy="213061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rot="5400000">
              <a:off x="1933995" y="-209443"/>
              <a:ext cx="639972" cy="1973258"/>
            </a:xfrm>
            <a:prstGeom prst="roundRect">
              <a:avLst>
                <a:gd name="adj" fmla="val 50000"/>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1066800" y="685800"/>
              <a:ext cx="2438400" cy="609600"/>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3"/>
            <p:cNvGrpSpPr/>
            <p:nvPr/>
          </p:nvGrpSpPr>
          <p:grpSpPr>
            <a:xfrm>
              <a:off x="1145498" y="5692515"/>
              <a:ext cx="2362200" cy="381000"/>
              <a:chOff x="3352800" y="1905000"/>
              <a:chExt cx="5553231" cy="838200"/>
            </a:xfrm>
          </p:grpSpPr>
          <p:grpSp>
            <p:nvGrpSpPr>
              <p:cNvPr id="5" name="Group 222"/>
              <p:cNvGrpSpPr/>
              <p:nvPr/>
            </p:nvGrpSpPr>
            <p:grpSpPr>
              <a:xfrm>
                <a:off x="3352800" y="1905000"/>
                <a:ext cx="2810031" cy="838200"/>
                <a:chOff x="4809969" y="2971800"/>
                <a:chExt cx="5781831" cy="1638300"/>
              </a:xfrm>
            </p:grpSpPr>
            <p:grpSp>
              <p:nvGrpSpPr>
                <p:cNvPr id="6" name="Group 213"/>
                <p:cNvGrpSpPr/>
                <p:nvPr/>
              </p:nvGrpSpPr>
              <p:grpSpPr>
                <a:xfrm rot="5400000">
                  <a:off x="5457669" y="2362200"/>
                  <a:ext cx="1600200" cy="2895600"/>
                  <a:chOff x="5457669" y="2362200"/>
                  <a:chExt cx="1600200" cy="2895600"/>
                </a:xfrm>
              </p:grpSpPr>
              <p:grpSp>
                <p:nvGrpSpPr>
                  <p:cNvPr id="7" name="Group 208"/>
                  <p:cNvGrpSpPr/>
                  <p:nvPr/>
                </p:nvGrpSpPr>
                <p:grpSpPr>
                  <a:xfrm>
                    <a:off x="5486400" y="2362200"/>
                    <a:ext cx="1524000" cy="1447800"/>
                    <a:chOff x="5486400" y="2362200"/>
                    <a:chExt cx="1524000" cy="1447800"/>
                  </a:xfrm>
                </p:grpSpPr>
                <p:sp>
                  <p:nvSpPr>
                    <p:cNvPr id="107" name="Up Arrow Callout 54"/>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Quad Arrow 55"/>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09"/>
                  <p:cNvGrpSpPr/>
                  <p:nvPr/>
                </p:nvGrpSpPr>
                <p:grpSpPr>
                  <a:xfrm rot="10800000">
                    <a:off x="5486400" y="3810000"/>
                    <a:ext cx="1524000" cy="1447800"/>
                    <a:chOff x="5486400" y="2362200"/>
                    <a:chExt cx="1524000" cy="1447800"/>
                  </a:xfrm>
                </p:grpSpPr>
                <p:sp>
                  <p:nvSpPr>
                    <p:cNvPr id="105" name="Up Arrow Callout 104"/>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Quad Arrow 53"/>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Diamond 103"/>
                  <p:cNvSpPr/>
                  <p:nvPr/>
                </p:nvSpPr>
                <p:spPr>
                  <a:xfrm>
                    <a:off x="5457669" y="3655102"/>
                    <a:ext cx="1600200" cy="304800"/>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14"/>
                <p:cNvGrpSpPr/>
                <p:nvPr/>
              </p:nvGrpSpPr>
              <p:grpSpPr>
                <a:xfrm rot="5400000">
                  <a:off x="8343900" y="2324100"/>
                  <a:ext cx="1600200" cy="2895600"/>
                  <a:chOff x="5457669" y="2362200"/>
                  <a:chExt cx="1600200" cy="2895600"/>
                </a:xfrm>
              </p:grpSpPr>
              <p:grpSp>
                <p:nvGrpSpPr>
                  <p:cNvPr id="26" name="Group 208"/>
                  <p:cNvGrpSpPr/>
                  <p:nvPr/>
                </p:nvGrpSpPr>
                <p:grpSpPr>
                  <a:xfrm>
                    <a:off x="5486400" y="2362200"/>
                    <a:ext cx="1524000" cy="1447800"/>
                    <a:chOff x="5486400" y="2362200"/>
                    <a:chExt cx="1524000" cy="1447800"/>
                  </a:xfrm>
                </p:grpSpPr>
                <p:sp>
                  <p:nvSpPr>
                    <p:cNvPr id="100" name="Up Arrow Callout 47"/>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Quad Arrow 100"/>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09"/>
                  <p:cNvGrpSpPr/>
                  <p:nvPr/>
                </p:nvGrpSpPr>
                <p:grpSpPr>
                  <a:xfrm rot="10800000">
                    <a:off x="5486400" y="3810000"/>
                    <a:ext cx="1524000" cy="1447800"/>
                    <a:chOff x="5486400" y="2362200"/>
                    <a:chExt cx="1524000" cy="1447800"/>
                  </a:xfrm>
                </p:grpSpPr>
                <p:sp>
                  <p:nvSpPr>
                    <p:cNvPr id="98" name="Up Arrow Callout 97"/>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Quad Arrow 46"/>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Diamond 96"/>
                  <p:cNvSpPr/>
                  <p:nvPr/>
                </p:nvSpPr>
                <p:spPr>
                  <a:xfrm>
                    <a:off x="5457669" y="3655102"/>
                    <a:ext cx="1600200" cy="304800"/>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 name="Group 223"/>
              <p:cNvGrpSpPr/>
              <p:nvPr/>
            </p:nvGrpSpPr>
            <p:grpSpPr>
              <a:xfrm>
                <a:off x="6096000" y="1905000"/>
                <a:ext cx="2810031" cy="838200"/>
                <a:chOff x="4809969" y="2971800"/>
                <a:chExt cx="5781831" cy="1638300"/>
              </a:xfrm>
            </p:grpSpPr>
            <p:grpSp>
              <p:nvGrpSpPr>
                <p:cNvPr id="29" name="Group 213"/>
                <p:cNvGrpSpPr/>
                <p:nvPr/>
              </p:nvGrpSpPr>
              <p:grpSpPr>
                <a:xfrm rot="5400000">
                  <a:off x="5457669" y="2362200"/>
                  <a:ext cx="1600200" cy="2895600"/>
                  <a:chOff x="5457669" y="2362200"/>
                  <a:chExt cx="1600200" cy="2895600"/>
                </a:xfrm>
              </p:grpSpPr>
              <p:grpSp>
                <p:nvGrpSpPr>
                  <p:cNvPr id="41" name="Group 208"/>
                  <p:cNvGrpSpPr/>
                  <p:nvPr/>
                </p:nvGrpSpPr>
                <p:grpSpPr>
                  <a:xfrm>
                    <a:off x="5486400" y="2362200"/>
                    <a:ext cx="1524000" cy="1447800"/>
                    <a:chOff x="5486400" y="2362200"/>
                    <a:chExt cx="1524000" cy="1447800"/>
                  </a:xfrm>
                </p:grpSpPr>
                <p:sp>
                  <p:nvSpPr>
                    <p:cNvPr id="91" name="Up Arrow Callout 38"/>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Quad Arrow 39"/>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209"/>
                  <p:cNvGrpSpPr/>
                  <p:nvPr/>
                </p:nvGrpSpPr>
                <p:grpSpPr>
                  <a:xfrm rot="10800000">
                    <a:off x="5486400" y="3810000"/>
                    <a:ext cx="1524000" cy="1447800"/>
                    <a:chOff x="5486400" y="2362200"/>
                    <a:chExt cx="1524000" cy="1447800"/>
                  </a:xfrm>
                </p:grpSpPr>
                <p:sp>
                  <p:nvSpPr>
                    <p:cNvPr id="89" name="Up Arrow Callout 36"/>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Quad Arrow 37"/>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8" name="Diamond 35"/>
                  <p:cNvSpPr/>
                  <p:nvPr/>
                </p:nvSpPr>
                <p:spPr>
                  <a:xfrm>
                    <a:off x="5457669" y="3655102"/>
                    <a:ext cx="1600200" cy="304800"/>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214"/>
                <p:cNvGrpSpPr/>
                <p:nvPr/>
              </p:nvGrpSpPr>
              <p:grpSpPr>
                <a:xfrm rot="5400000">
                  <a:off x="8343900" y="2324100"/>
                  <a:ext cx="1600200" cy="2895600"/>
                  <a:chOff x="5457669" y="2362200"/>
                  <a:chExt cx="1600200" cy="2895600"/>
                </a:xfrm>
              </p:grpSpPr>
              <p:grpSp>
                <p:nvGrpSpPr>
                  <p:cNvPr id="44" name="Group 208"/>
                  <p:cNvGrpSpPr/>
                  <p:nvPr/>
                </p:nvGrpSpPr>
                <p:grpSpPr>
                  <a:xfrm>
                    <a:off x="5486400" y="2362200"/>
                    <a:ext cx="1524000" cy="1447800"/>
                    <a:chOff x="5486400" y="2362200"/>
                    <a:chExt cx="1524000" cy="1447800"/>
                  </a:xfrm>
                </p:grpSpPr>
                <p:sp>
                  <p:nvSpPr>
                    <p:cNvPr id="84" name="Up Arrow Callout 83"/>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Quad Arrow 84"/>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209"/>
                  <p:cNvGrpSpPr/>
                  <p:nvPr/>
                </p:nvGrpSpPr>
                <p:grpSpPr>
                  <a:xfrm rot="10800000">
                    <a:off x="5486400" y="3810000"/>
                    <a:ext cx="1524000" cy="1447800"/>
                    <a:chOff x="5486400" y="2362200"/>
                    <a:chExt cx="1524000" cy="1447800"/>
                  </a:xfrm>
                </p:grpSpPr>
                <p:sp>
                  <p:nvSpPr>
                    <p:cNvPr id="82" name="Up Arrow Callout 81"/>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Quad Arrow 82"/>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1" name="Diamond 80"/>
                  <p:cNvSpPr/>
                  <p:nvPr/>
                </p:nvSpPr>
                <p:spPr>
                  <a:xfrm>
                    <a:off x="5457669" y="3655102"/>
                    <a:ext cx="1600200" cy="304800"/>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6" name="Group 56"/>
            <p:cNvGrpSpPr/>
            <p:nvPr/>
          </p:nvGrpSpPr>
          <p:grpSpPr>
            <a:xfrm>
              <a:off x="1130508" y="813217"/>
              <a:ext cx="2362200" cy="381000"/>
              <a:chOff x="3352800" y="1905000"/>
              <a:chExt cx="5553231" cy="838200"/>
            </a:xfrm>
          </p:grpSpPr>
          <p:grpSp>
            <p:nvGrpSpPr>
              <p:cNvPr id="52" name="Group 222"/>
              <p:cNvGrpSpPr/>
              <p:nvPr/>
            </p:nvGrpSpPr>
            <p:grpSpPr>
              <a:xfrm>
                <a:off x="3352800" y="1905000"/>
                <a:ext cx="2810031" cy="838200"/>
                <a:chOff x="4809969" y="2971800"/>
                <a:chExt cx="5781831" cy="1638300"/>
              </a:xfrm>
            </p:grpSpPr>
            <p:grpSp>
              <p:nvGrpSpPr>
                <p:cNvPr id="53" name="Group 213"/>
                <p:cNvGrpSpPr/>
                <p:nvPr/>
              </p:nvGrpSpPr>
              <p:grpSpPr>
                <a:xfrm rot="5400000">
                  <a:off x="5457669" y="2362200"/>
                  <a:ext cx="1600200" cy="2895600"/>
                  <a:chOff x="5457669" y="2362200"/>
                  <a:chExt cx="1600200" cy="2895600"/>
                </a:xfrm>
              </p:grpSpPr>
              <p:grpSp>
                <p:nvGrpSpPr>
                  <p:cNvPr id="59" name="Group 208"/>
                  <p:cNvGrpSpPr/>
                  <p:nvPr/>
                </p:nvGrpSpPr>
                <p:grpSpPr>
                  <a:xfrm>
                    <a:off x="5486400" y="2362200"/>
                    <a:ext cx="1524000" cy="1447800"/>
                    <a:chOff x="5486400" y="2362200"/>
                    <a:chExt cx="1524000" cy="1447800"/>
                  </a:xfrm>
                </p:grpSpPr>
                <p:sp>
                  <p:nvSpPr>
                    <p:cNvPr id="73" name="Up Arrow Callout 72"/>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Quad Arrow 73"/>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209"/>
                  <p:cNvGrpSpPr/>
                  <p:nvPr/>
                </p:nvGrpSpPr>
                <p:grpSpPr>
                  <a:xfrm rot="10800000">
                    <a:off x="5486400" y="3810000"/>
                    <a:ext cx="1524000" cy="1447800"/>
                    <a:chOff x="5486400" y="2362200"/>
                    <a:chExt cx="1524000" cy="1447800"/>
                  </a:xfrm>
                </p:grpSpPr>
                <p:sp>
                  <p:nvSpPr>
                    <p:cNvPr id="71" name="Up Arrow Callout 70"/>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Quad Arrow 71"/>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Diamond 69"/>
                  <p:cNvSpPr/>
                  <p:nvPr/>
                </p:nvSpPr>
                <p:spPr>
                  <a:xfrm>
                    <a:off x="5457669" y="3655102"/>
                    <a:ext cx="1600200" cy="304800"/>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214"/>
                <p:cNvGrpSpPr/>
                <p:nvPr/>
              </p:nvGrpSpPr>
              <p:grpSpPr>
                <a:xfrm rot="5400000">
                  <a:off x="8343900" y="2324100"/>
                  <a:ext cx="1600200" cy="2895600"/>
                  <a:chOff x="5457669" y="2362200"/>
                  <a:chExt cx="1600200" cy="2895600"/>
                </a:xfrm>
              </p:grpSpPr>
              <p:grpSp>
                <p:nvGrpSpPr>
                  <p:cNvPr id="62" name="Group 208"/>
                  <p:cNvGrpSpPr/>
                  <p:nvPr/>
                </p:nvGrpSpPr>
                <p:grpSpPr>
                  <a:xfrm>
                    <a:off x="5486400" y="2362200"/>
                    <a:ext cx="1524000" cy="1447800"/>
                    <a:chOff x="5486400" y="2362200"/>
                    <a:chExt cx="1524000" cy="1447800"/>
                  </a:xfrm>
                </p:grpSpPr>
                <p:sp>
                  <p:nvSpPr>
                    <p:cNvPr id="66" name="Up Arrow Callout 65"/>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Quad Arrow 66"/>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209"/>
                  <p:cNvGrpSpPr/>
                  <p:nvPr/>
                </p:nvGrpSpPr>
                <p:grpSpPr>
                  <a:xfrm rot="10800000">
                    <a:off x="5486400" y="3810000"/>
                    <a:ext cx="1524000" cy="1447800"/>
                    <a:chOff x="5486400" y="2362200"/>
                    <a:chExt cx="1524000" cy="1447800"/>
                  </a:xfrm>
                </p:grpSpPr>
                <p:sp>
                  <p:nvSpPr>
                    <p:cNvPr id="64" name="Up Arrow Callout 63"/>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Quad Arrow 64"/>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Diamond 62"/>
                  <p:cNvSpPr/>
                  <p:nvPr/>
                </p:nvSpPr>
                <p:spPr>
                  <a:xfrm>
                    <a:off x="5457669" y="3655102"/>
                    <a:ext cx="1600200" cy="304800"/>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9" name="Group 223"/>
              <p:cNvGrpSpPr/>
              <p:nvPr/>
            </p:nvGrpSpPr>
            <p:grpSpPr>
              <a:xfrm>
                <a:off x="6096000" y="1905000"/>
                <a:ext cx="2810031" cy="838200"/>
                <a:chOff x="4809969" y="2971800"/>
                <a:chExt cx="5781831" cy="1638300"/>
              </a:xfrm>
            </p:grpSpPr>
            <p:grpSp>
              <p:nvGrpSpPr>
                <p:cNvPr id="75" name="Group 213"/>
                <p:cNvGrpSpPr/>
                <p:nvPr/>
              </p:nvGrpSpPr>
              <p:grpSpPr>
                <a:xfrm rot="5400000">
                  <a:off x="5457669" y="2362200"/>
                  <a:ext cx="1600200" cy="2895600"/>
                  <a:chOff x="5457669" y="2362200"/>
                  <a:chExt cx="1600200" cy="2895600"/>
                </a:xfrm>
              </p:grpSpPr>
              <p:grpSp>
                <p:nvGrpSpPr>
                  <p:cNvPr id="76" name="Group 208"/>
                  <p:cNvGrpSpPr/>
                  <p:nvPr/>
                </p:nvGrpSpPr>
                <p:grpSpPr>
                  <a:xfrm>
                    <a:off x="5486400" y="2362200"/>
                    <a:ext cx="1524000" cy="1447800"/>
                    <a:chOff x="5486400" y="2362200"/>
                    <a:chExt cx="1524000" cy="1447800"/>
                  </a:xfrm>
                </p:grpSpPr>
                <p:sp>
                  <p:nvSpPr>
                    <p:cNvPr id="57" name="Up Arrow Callout 56"/>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Quad Arrow 57"/>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209"/>
                  <p:cNvGrpSpPr/>
                  <p:nvPr/>
                </p:nvGrpSpPr>
                <p:grpSpPr>
                  <a:xfrm rot="10800000">
                    <a:off x="5486400" y="3810000"/>
                    <a:ext cx="1524000" cy="1447800"/>
                    <a:chOff x="5486400" y="2362200"/>
                    <a:chExt cx="1524000" cy="1447800"/>
                  </a:xfrm>
                </p:grpSpPr>
                <p:sp>
                  <p:nvSpPr>
                    <p:cNvPr id="55" name="Up Arrow Callout 54"/>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Quad Arrow 55"/>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Diamond 53"/>
                  <p:cNvSpPr/>
                  <p:nvPr/>
                </p:nvSpPr>
                <p:spPr>
                  <a:xfrm>
                    <a:off x="5457669" y="3655102"/>
                    <a:ext cx="1600200" cy="304800"/>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214"/>
                <p:cNvGrpSpPr/>
                <p:nvPr/>
              </p:nvGrpSpPr>
              <p:grpSpPr>
                <a:xfrm rot="5400000">
                  <a:off x="8343900" y="2324100"/>
                  <a:ext cx="1600200" cy="2895600"/>
                  <a:chOff x="5457669" y="2362200"/>
                  <a:chExt cx="1600200" cy="2895600"/>
                </a:xfrm>
              </p:grpSpPr>
              <p:grpSp>
                <p:nvGrpSpPr>
                  <p:cNvPr id="79" name="Group 208"/>
                  <p:cNvGrpSpPr/>
                  <p:nvPr/>
                </p:nvGrpSpPr>
                <p:grpSpPr>
                  <a:xfrm>
                    <a:off x="5486400" y="2362200"/>
                    <a:ext cx="1524000" cy="1447800"/>
                    <a:chOff x="5486400" y="2362200"/>
                    <a:chExt cx="1524000" cy="1447800"/>
                  </a:xfrm>
                </p:grpSpPr>
                <p:sp>
                  <p:nvSpPr>
                    <p:cNvPr id="50" name="Up Arrow Callout 49"/>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Quad Arrow 50"/>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209"/>
                  <p:cNvGrpSpPr/>
                  <p:nvPr/>
                </p:nvGrpSpPr>
                <p:grpSpPr>
                  <a:xfrm rot="10800000">
                    <a:off x="5486400" y="3810000"/>
                    <a:ext cx="1524000" cy="1447800"/>
                    <a:chOff x="5486400" y="2362200"/>
                    <a:chExt cx="1524000" cy="1447800"/>
                  </a:xfrm>
                </p:grpSpPr>
                <p:sp>
                  <p:nvSpPr>
                    <p:cNvPr id="48" name="Up Arrow Callout 47"/>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Quad Arrow 48"/>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Diamond 46"/>
                  <p:cNvSpPr/>
                  <p:nvPr/>
                </p:nvSpPr>
                <p:spPr>
                  <a:xfrm>
                    <a:off x="5457669" y="3655102"/>
                    <a:ext cx="1600200" cy="304800"/>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86" name="Group 95"/>
            <p:cNvGrpSpPr/>
            <p:nvPr/>
          </p:nvGrpSpPr>
          <p:grpSpPr>
            <a:xfrm rot="7741862">
              <a:off x="1499765" y="3599458"/>
              <a:ext cx="2052581" cy="915953"/>
              <a:chOff x="6418747" y="3048000"/>
              <a:chExt cx="1734653" cy="1001810"/>
            </a:xfrm>
          </p:grpSpPr>
          <p:sp>
            <p:nvSpPr>
              <p:cNvPr id="38" name="Moon 37"/>
              <p:cNvSpPr/>
              <p:nvPr/>
            </p:nvSpPr>
            <p:spPr>
              <a:xfrm rot="6615347">
                <a:off x="6858000" y="2743200"/>
                <a:ext cx="990600" cy="1600200"/>
              </a:xfrm>
              <a:prstGeom prst="moon">
                <a:avLst>
                  <a:gd name="adj" fmla="val 87500"/>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Moon 38"/>
              <p:cNvSpPr/>
              <p:nvPr/>
            </p:nvSpPr>
            <p:spPr>
              <a:xfrm rot="6615347">
                <a:off x="6932629" y="2915059"/>
                <a:ext cx="669303" cy="1600200"/>
              </a:xfrm>
              <a:prstGeom prst="moon">
                <a:avLst>
                  <a:gd name="adj" fmla="val 87500"/>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Moon 39"/>
              <p:cNvSpPr/>
              <p:nvPr/>
            </p:nvSpPr>
            <p:spPr>
              <a:xfrm rot="6615347">
                <a:off x="7018217" y="3048830"/>
                <a:ext cx="401259" cy="1600200"/>
              </a:xfrm>
              <a:prstGeom prst="moon">
                <a:avLst>
                  <a:gd name="adj" fmla="val 87500"/>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94"/>
            <p:cNvGrpSpPr/>
            <p:nvPr/>
          </p:nvGrpSpPr>
          <p:grpSpPr>
            <a:xfrm rot="11478243">
              <a:off x="1447800" y="3200400"/>
              <a:ext cx="1686219" cy="1001810"/>
              <a:chOff x="6467181" y="3048000"/>
              <a:chExt cx="1686219" cy="1001810"/>
            </a:xfrm>
          </p:grpSpPr>
          <p:sp>
            <p:nvSpPr>
              <p:cNvPr id="35" name="Moon 34"/>
              <p:cNvSpPr/>
              <p:nvPr/>
            </p:nvSpPr>
            <p:spPr>
              <a:xfrm rot="6615347">
                <a:off x="6858000" y="2743200"/>
                <a:ext cx="990600" cy="1600200"/>
              </a:xfrm>
              <a:prstGeom prst="moon">
                <a:avLst>
                  <a:gd name="adj" fmla="val 87500"/>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Moon 35"/>
              <p:cNvSpPr/>
              <p:nvPr/>
            </p:nvSpPr>
            <p:spPr>
              <a:xfrm rot="6615347">
                <a:off x="6932629" y="2915059"/>
                <a:ext cx="669303" cy="1600200"/>
              </a:xfrm>
              <a:prstGeom prst="moon">
                <a:avLst>
                  <a:gd name="adj" fmla="val 87500"/>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Moon 36"/>
              <p:cNvSpPr/>
              <p:nvPr/>
            </p:nvSpPr>
            <p:spPr>
              <a:xfrm rot="6615347">
                <a:off x="7096449" y="3017925"/>
                <a:ext cx="401259" cy="1600200"/>
              </a:xfrm>
              <a:prstGeom prst="moon">
                <a:avLst>
                  <a:gd name="adj" fmla="val 87500"/>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9"/>
            <p:cNvGrpSpPr/>
            <p:nvPr/>
          </p:nvGrpSpPr>
          <p:grpSpPr>
            <a:xfrm rot="13030895">
              <a:off x="586240" y="4068014"/>
              <a:ext cx="3208229" cy="1001810"/>
              <a:chOff x="6467181" y="3048000"/>
              <a:chExt cx="1686219" cy="1001810"/>
            </a:xfrm>
          </p:grpSpPr>
          <p:sp>
            <p:nvSpPr>
              <p:cNvPr id="32" name="Moon 31"/>
              <p:cNvSpPr/>
              <p:nvPr/>
            </p:nvSpPr>
            <p:spPr>
              <a:xfrm rot="6615347">
                <a:off x="6858000" y="2743200"/>
                <a:ext cx="990600" cy="1600200"/>
              </a:xfrm>
              <a:prstGeom prst="moon">
                <a:avLst>
                  <a:gd name="adj" fmla="val 87500"/>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Moon 32"/>
              <p:cNvSpPr/>
              <p:nvPr/>
            </p:nvSpPr>
            <p:spPr>
              <a:xfrm rot="6615347">
                <a:off x="6932629" y="2915059"/>
                <a:ext cx="669303" cy="1600200"/>
              </a:xfrm>
              <a:prstGeom prst="moon">
                <a:avLst>
                  <a:gd name="adj" fmla="val 87500"/>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Moon 33"/>
              <p:cNvSpPr/>
              <p:nvPr/>
            </p:nvSpPr>
            <p:spPr>
              <a:xfrm rot="6615347">
                <a:off x="7096449" y="3017925"/>
                <a:ext cx="401259" cy="1600200"/>
              </a:xfrm>
              <a:prstGeom prst="moon">
                <a:avLst>
                  <a:gd name="adj" fmla="val 87500"/>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105"/>
            <p:cNvGrpSpPr/>
            <p:nvPr/>
          </p:nvGrpSpPr>
          <p:grpSpPr>
            <a:xfrm>
              <a:off x="1371601" y="2819400"/>
              <a:ext cx="592666" cy="533400"/>
              <a:chOff x="4953000" y="1143000"/>
              <a:chExt cx="762000" cy="685800"/>
            </a:xfrm>
          </p:grpSpPr>
          <p:sp>
            <p:nvSpPr>
              <p:cNvPr id="30" name="Oval 29"/>
              <p:cNvSpPr/>
              <p:nvPr/>
            </p:nvSpPr>
            <p:spPr>
              <a:xfrm>
                <a:off x="4953000" y="1143000"/>
                <a:ext cx="762000" cy="6858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5077918" y="1255426"/>
                <a:ext cx="508000" cy="457200"/>
              </a:xfrm>
              <a:prstGeom prst="ellipse">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5" name="Group 120"/>
          <p:cNvGrpSpPr/>
          <p:nvPr/>
        </p:nvGrpSpPr>
        <p:grpSpPr>
          <a:xfrm>
            <a:off x="8165157" y="2088682"/>
            <a:ext cx="2416985" cy="3702518"/>
            <a:chOff x="746078" y="685800"/>
            <a:chExt cx="2231064" cy="4876800"/>
          </a:xfrm>
        </p:grpSpPr>
        <p:sp>
          <p:nvSpPr>
            <p:cNvPr id="110" name="Cloud 109"/>
            <p:cNvSpPr/>
            <p:nvPr/>
          </p:nvSpPr>
          <p:spPr>
            <a:xfrm>
              <a:off x="914400" y="685800"/>
              <a:ext cx="1828800" cy="1524000"/>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rot="19671902">
              <a:off x="2451321" y="3093617"/>
              <a:ext cx="525821" cy="87721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rot="2647766">
              <a:off x="746078" y="3079374"/>
              <a:ext cx="477912" cy="87721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rot="19352409">
              <a:off x="1961302" y="4685386"/>
              <a:ext cx="443210"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rot="2647766">
              <a:off x="1451774" y="4668035"/>
              <a:ext cx="441089"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rapezoid 114"/>
            <p:cNvSpPr/>
            <p:nvPr/>
          </p:nvSpPr>
          <p:spPr>
            <a:xfrm rot="20169292">
              <a:off x="1909971" y="2059134"/>
              <a:ext cx="946541" cy="1564711"/>
            </a:xfrm>
            <a:prstGeom prst="trapezoid">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rapezoid 115"/>
            <p:cNvSpPr/>
            <p:nvPr/>
          </p:nvSpPr>
          <p:spPr>
            <a:xfrm rot="1790291">
              <a:off x="876844" y="2007867"/>
              <a:ext cx="946541" cy="1564711"/>
            </a:xfrm>
            <a:prstGeom prst="trapezoid">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rapezoid 116"/>
            <p:cNvSpPr/>
            <p:nvPr/>
          </p:nvSpPr>
          <p:spPr>
            <a:xfrm>
              <a:off x="1155300" y="2260490"/>
              <a:ext cx="1412091" cy="2858930"/>
            </a:xfrm>
            <a:prstGeom prst="trapezoid">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1477432" y="1772108"/>
              <a:ext cx="695013" cy="86218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1155300" y="765284"/>
              <a:ext cx="1345898" cy="163941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120"/>
          <p:cNvGrpSpPr/>
          <p:nvPr/>
        </p:nvGrpSpPr>
        <p:grpSpPr>
          <a:xfrm>
            <a:off x="9347201" y="3886200"/>
            <a:ext cx="1219199" cy="685800"/>
            <a:chOff x="228600" y="2057400"/>
            <a:chExt cx="3276600" cy="2209800"/>
          </a:xfrm>
        </p:grpSpPr>
        <p:sp>
          <p:nvSpPr>
            <p:cNvPr id="122" name="Rectangle 121"/>
            <p:cNvSpPr/>
            <p:nvPr/>
          </p:nvSpPr>
          <p:spPr>
            <a:xfrm>
              <a:off x="228600" y="2057400"/>
              <a:ext cx="3276600"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Isosceles Triangle 122"/>
            <p:cNvSpPr/>
            <p:nvPr/>
          </p:nvSpPr>
          <p:spPr>
            <a:xfrm>
              <a:off x="228600" y="2971800"/>
              <a:ext cx="3200400" cy="129540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Isosceles Triangle 123"/>
            <p:cNvSpPr/>
            <p:nvPr/>
          </p:nvSpPr>
          <p:spPr>
            <a:xfrm flipH="1" flipV="1">
              <a:off x="228600" y="2057400"/>
              <a:ext cx="3200400" cy="129540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5" name="TextBox 124"/>
          <p:cNvSpPr txBox="1"/>
          <p:nvPr/>
        </p:nvSpPr>
        <p:spPr>
          <a:xfrm>
            <a:off x="0" y="0"/>
            <a:ext cx="12496800" cy="923330"/>
          </a:xfrm>
          <a:prstGeom prst="rect">
            <a:avLst/>
          </a:prstGeom>
          <a:noFill/>
        </p:spPr>
        <p:txBody>
          <a:bodyPr wrap="square" rtlCol="0">
            <a:spAutoFit/>
          </a:bodyPr>
          <a:lstStyle/>
          <a:p>
            <a:pPr algn="ctr"/>
            <a:r>
              <a:rPr lang="en-US" sz="5400" dirty="0">
                <a:latin typeface="Book Antiqua" pitchFamily="18" charset="0"/>
              </a:rPr>
              <a:t>“Come: for all things are now ready”</a:t>
            </a:r>
          </a:p>
        </p:txBody>
      </p:sp>
      <p:sp>
        <p:nvSpPr>
          <p:cNvPr id="126" name="TextBox 125"/>
          <p:cNvSpPr txBox="1"/>
          <p:nvPr/>
        </p:nvSpPr>
        <p:spPr>
          <a:xfrm>
            <a:off x="9652000" y="6273226"/>
            <a:ext cx="3556000" cy="584775"/>
          </a:xfrm>
          <a:prstGeom prst="rect">
            <a:avLst/>
          </a:prstGeom>
          <a:noFill/>
        </p:spPr>
        <p:txBody>
          <a:bodyPr wrap="square" rtlCol="0">
            <a:spAutoFit/>
          </a:bodyPr>
          <a:lstStyle/>
          <a:p>
            <a:r>
              <a:rPr lang="en-US" sz="3200" dirty="0"/>
              <a:t>Luke 14:17</a:t>
            </a:r>
          </a:p>
        </p:txBody>
      </p:sp>
      <p:sp>
        <p:nvSpPr>
          <p:cNvPr id="186" name="TextBox 185"/>
          <p:cNvSpPr txBox="1"/>
          <p:nvPr/>
        </p:nvSpPr>
        <p:spPr>
          <a:xfrm>
            <a:off x="3657600" y="2286001"/>
            <a:ext cx="4064000" cy="2554545"/>
          </a:xfrm>
          <a:prstGeom prst="rect">
            <a:avLst/>
          </a:prstGeom>
          <a:noFill/>
        </p:spPr>
        <p:txBody>
          <a:bodyPr wrap="square" rtlCol="0">
            <a:spAutoFit/>
          </a:bodyPr>
          <a:lstStyle/>
          <a:p>
            <a:pPr algn="ctr"/>
            <a:r>
              <a:rPr lang="en-US" sz="3200" dirty="0">
                <a:latin typeface="Book Antiqua" pitchFamily="18" charset="0"/>
              </a:rPr>
              <a:t>There was no reply on the first invitation so He sent out his servant to remind the people of the supper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86">
                                            <p:txEl>
                                              <p:pRg st="0" end="0"/>
                                            </p:txEl>
                                          </p:spTgt>
                                        </p:tgtEl>
                                        <p:attrNameLst>
                                          <p:attrName>style.visibility</p:attrName>
                                        </p:attrNameLst>
                                      </p:cBhvr>
                                      <p:to>
                                        <p:strVal val="visible"/>
                                      </p:to>
                                    </p:set>
                                    <p:anim calcmode="lin" valueType="num">
                                      <p:cBhvr>
                                        <p:cTn id="7" dur="1000" fill="hold"/>
                                        <p:tgtEl>
                                          <p:spTgt spid="186">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8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86">
                                            <p:txEl>
                                              <p:pRg st="0" end="0"/>
                                            </p:txEl>
                                          </p:spTgt>
                                        </p:tgtEl>
                                      </p:cBhvr>
                                    </p:animEffect>
                                  </p:childTnLst>
                                </p:cTn>
                              </p:par>
                              <p:par>
                                <p:cTn id="10" presetID="1" presetClass="entr" presetSubtype="0" fill="hold" nodeType="withEffect">
                                  <p:stCondLst>
                                    <p:cond delay="0"/>
                                  </p:stCondLst>
                                  <p:childTnLst>
                                    <p:set>
                                      <p:cBhvr>
                                        <p:cTn id="11" dur="1" fill="hold">
                                          <p:stCondLst>
                                            <p:cond delay="0"/>
                                          </p:stCondLst>
                                        </p:cTn>
                                        <p:tgtEl>
                                          <p:spTgt spid="95"/>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96"/>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66">
            <a:extLst>
              <a:ext uri="{FF2B5EF4-FFF2-40B4-BE49-F238E27FC236}">
                <a16:creationId xmlns:a16="http://schemas.microsoft.com/office/drawing/2014/main" id="{0B6AA1DE-1C2A-444C-881D-7DEC84CE9B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0"/>
            <a:ext cx="12496800" cy="923330"/>
          </a:xfrm>
          <a:prstGeom prst="rect">
            <a:avLst/>
          </a:prstGeom>
          <a:noFill/>
        </p:spPr>
        <p:txBody>
          <a:bodyPr wrap="square" rtlCol="0">
            <a:spAutoFit/>
          </a:bodyPr>
          <a:lstStyle/>
          <a:p>
            <a:pPr algn="ctr"/>
            <a:r>
              <a:rPr lang="en-US" sz="5400" dirty="0">
                <a:latin typeface="Book Antiqua" pitchFamily="18" charset="0"/>
              </a:rPr>
              <a:t>Excuses</a:t>
            </a:r>
            <a:endParaRPr lang="en-US" sz="5400" dirty="0"/>
          </a:p>
        </p:txBody>
      </p:sp>
      <p:sp>
        <p:nvSpPr>
          <p:cNvPr id="102" name="TextBox 101"/>
          <p:cNvSpPr txBox="1"/>
          <p:nvPr/>
        </p:nvSpPr>
        <p:spPr>
          <a:xfrm>
            <a:off x="203200" y="838200"/>
            <a:ext cx="4876800" cy="2246769"/>
          </a:xfrm>
          <a:prstGeom prst="rect">
            <a:avLst/>
          </a:prstGeom>
          <a:noFill/>
        </p:spPr>
        <p:txBody>
          <a:bodyPr wrap="square" rtlCol="0">
            <a:spAutoFit/>
          </a:bodyPr>
          <a:lstStyle/>
          <a:p>
            <a:r>
              <a:rPr lang="en-US" sz="2800" dirty="0"/>
              <a:t>“I have bought a piece of ground, and I must needs go and see it”</a:t>
            </a:r>
          </a:p>
          <a:p>
            <a:endParaRPr lang="en-US" sz="2800" dirty="0"/>
          </a:p>
          <a:p>
            <a:r>
              <a:rPr lang="en-US" sz="2800" dirty="0">
                <a:solidFill>
                  <a:schemeClr val="bg1">
                    <a:lumMod val="95000"/>
                  </a:schemeClr>
                </a:solidFill>
              </a:rPr>
              <a:t>I have so much to do</a:t>
            </a:r>
          </a:p>
        </p:txBody>
      </p:sp>
      <p:sp>
        <p:nvSpPr>
          <p:cNvPr id="208" name="TextBox 207"/>
          <p:cNvSpPr txBox="1"/>
          <p:nvPr/>
        </p:nvSpPr>
        <p:spPr>
          <a:xfrm>
            <a:off x="8940800" y="6273226"/>
            <a:ext cx="3556000" cy="584775"/>
          </a:xfrm>
          <a:prstGeom prst="rect">
            <a:avLst/>
          </a:prstGeom>
          <a:noFill/>
        </p:spPr>
        <p:txBody>
          <a:bodyPr wrap="square" rtlCol="0">
            <a:spAutoFit/>
          </a:bodyPr>
          <a:lstStyle/>
          <a:p>
            <a:r>
              <a:rPr lang="en-US" sz="3200" dirty="0"/>
              <a:t>Luke 14:18-20</a:t>
            </a:r>
          </a:p>
        </p:txBody>
      </p:sp>
      <p:sp>
        <p:nvSpPr>
          <p:cNvPr id="210" name="TextBox 209"/>
          <p:cNvSpPr txBox="1"/>
          <p:nvPr/>
        </p:nvSpPr>
        <p:spPr>
          <a:xfrm>
            <a:off x="7924800" y="914400"/>
            <a:ext cx="4267200" cy="2677656"/>
          </a:xfrm>
          <a:prstGeom prst="rect">
            <a:avLst/>
          </a:prstGeom>
          <a:noFill/>
        </p:spPr>
        <p:txBody>
          <a:bodyPr wrap="square" rtlCol="0">
            <a:spAutoFit/>
          </a:bodyPr>
          <a:lstStyle/>
          <a:p>
            <a:r>
              <a:rPr lang="en-US" sz="2800" dirty="0"/>
              <a:t>“I have bought five yoke of oxen, and I go to prove them”</a:t>
            </a:r>
          </a:p>
          <a:p>
            <a:endParaRPr lang="en-US" sz="2800" dirty="0"/>
          </a:p>
          <a:p>
            <a:r>
              <a:rPr lang="en-US" sz="2800" dirty="0">
                <a:solidFill>
                  <a:schemeClr val="bg1">
                    <a:lumMod val="95000"/>
                  </a:schemeClr>
                </a:solidFill>
              </a:rPr>
              <a:t>I have other things to take care of</a:t>
            </a:r>
          </a:p>
        </p:txBody>
      </p:sp>
      <p:sp>
        <p:nvSpPr>
          <p:cNvPr id="211" name="TextBox 210"/>
          <p:cNvSpPr txBox="1"/>
          <p:nvPr/>
        </p:nvSpPr>
        <p:spPr>
          <a:xfrm>
            <a:off x="0" y="4303455"/>
            <a:ext cx="7518400" cy="1384995"/>
          </a:xfrm>
          <a:prstGeom prst="rect">
            <a:avLst/>
          </a:prstGeom>
          <a:noFill/>
        </p:spPr>
        <p:txBody>
          <a:bodyPr wrap="square" rtlCol="0">
            <a:spAutoFit/>
          </a:bodyPr>
          <a:lstStyle/>
          <a:p>
            <a:r>
              <a:rPr lang="en-US" sz="2800" dirty="0"/>
              <a:t>“I have married a wife, therefore I can not come.”</a:t>
            </a:r>
          </a:p>
          <a:p>
            <a:endParaRPr lang="en-US" sz="2800" dirty="0"/>
          </a:p>
          <a:p>
            <a:r>
              <a:rPr lang="en-US" sz="2800" dirty="0">
                <a:solidFill>
                  <a:schemeClr val="bg1">
                    <a:lumMod val="95000"/>
                  </a:schemeClr>
                </a:solidFill>
              </a:rPr>
              <a:t>My wife hasn’t  a thing to wear</a:t>
            </a:r>
          </a:p>
        </p:txBody>
      </p:sp>
      <p:grpSp>
        <p:nvGrpSpPr>
          <p:cNvPr id="2" name="Group 91"/>
          <p:cNvGrpSpPr/>
          <p:nvPr/>
        </p:nvGrpSpPr>
        <p:grpSpPr>
          <a:xfrm>
            <a:off x="7222836" y="3945455"/>
            <a:ext cx="1219200" cy="2391659"/>
            <a:chOff x="4038600" y="2362200"/>
            <a:chExt cx="1380536" cy="3344532"/>
          </a:xfrm>
        </p:grpSpPr>
        <p:sp>
          <p:nvSpPr>
            <p:cNvPr id="213" name="Round Diagonal Corner Rectangle 212"/>
            <p:cNvSpPr/>
            <p:nvPr/>
          </p:nvSpPr>
          <p:spPr>
            <a:xfrm rot="19527262">
              <a:off x="4778338" y="2692626"/>
              <a:ext cx="555573" cy="631743"/>
            </a:xfrm>
            <a:prstGeom prst="round2DiagRect">
              <a:avLst>
                <a:gd name="adj1" fmla="val 50000"/>
                <a:gd name="adj2" fmla="val 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ound Diagonal Corner Rectangle 213"/>
            <p:cNvSpPr/>
            <p:nvPr/>
          </p:nvSpPr>
          <p:spPr>
            <a:xfrm rot="19527262">
              <a:off x="4092538" y="2768827"/>
              <a:ext cx="555573" cy="631743"/>
            </a:xfrm>
            <a:prstGeom prst="round2DiagRect">
              <a:avLst>
                <a:gd name="adj1" fmla="val 50000"/>
                <a:gd name="adj2" fmla="val 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p:cNvSpPr/>
            <p:nvPr/>
          </p:nvSpPr>
          <p:spPr>
            <a:xfrm rot="19671902">
              <a:off x="5030448" y="4064673"/>
              <a:ext cx="388688"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p:cNvSpPr/>
            <p:nvPr/>
          </p:nvSpPr>
          <p:spPr>
            <a:xfrm rot="2647766">
              <a:off x="4038600" y="4017204"/>
              <a:ext cx="388688"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p:cNvSpPr/>
            <p:nvPr/>
          </p:nvSpPr>
          <p:spPr>
            <a:xfrm rot="19352409">
              <a:off x="4803886" y="5123365"/>
              <a:ext cx="250930"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p:cNvSpPr/>
            <p:nvPr/>
          </p:nvSpPr>
          <p:spPr>
            <a:xfrm rot="2647766">
              <a:off x="4515409" y="5111826"/>
              <a:ext cx="249729"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Trapezoid 218"/>
            <p:cNvSpPr/>
            <p:nvPr/>
          </p:nvSpPr>
          <p:spPr>
            <a:xfrm rot="20169292">
              <a:off x="4774824" y="3376848"/>
              <a:ext cx="535898" cy="1040568"/>
            </a:xfrm>
            <a:prstGeom prst="trapezoid">
              <a:avLst/>
            </a:prstGeom>
            <a:solidFill>
              <a:schemeClr val="accent5">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Trapezoid 219"/>
            <p:cNvSpPr/>
            <p:nvPr/>
          </p:nvSpPr>
          <p:spPr>
            <a:xfrm rot="1790291">
              <a:off x="4189904" y="3342754"/>
              <a:ext cx="535898" cy="1040568"/>
            </a:xfrm>
            <a:prstGeom prst="trapezoid">
              <a:avLst/>
            </a:prstGeom>
            <a:solidFill>
              <a:schemeClr val="accent5">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Trapezoid 220"/>
            <p:cNvSpPr/>
            <p:nvPr/>
          </p:nvSpPr>
          <p:spPr>
            <a:xfrm>
              <a:off x="4347556" y="3510754"/>
              <a:ext cx="799476" cy="1901253"/>
            </a:xfrm>
            <a:prstGeom prst="trapezoid">
              <a:avLst/>
            </a:prstGeom>
            <a:solidFill>
              <a:schemeClr val="accent5">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221"/>
            <p:cNvSpPr/>
            <p:nvPr/>
          </p:nvSpPr>
          <p:spPr>
            <a:xfrm>
              <a:off x="4529936" y="3185969"/>
              <a:ext cx="393492" cy="57337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p:cNvSpPr/>
            <p:nvPr/>
          </p:nvSpPr>
          <p:spPr>
            <a:xfrm>
              <a:off x="4347556" y="2516408"/>
              <a:ext cx="762000" cy="10902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ound Diagonal Corner Rectangle 223"/>
            <p:cNvSpPr/>
            <p:nvPr/>
          </p:nvSpPr>
          <p:spPr>
            <a:xfrm rot="1236535">
              <a:off x="4309319" y="2362200"/>
              <a:ext cx="436755" cy="503473"/>
            </a:xfrm>
            <a:prstGeom prst="round2DiagRect">
              <a:avLst>
                <a:gd name="adj1" fmla="val 50000"/>
                <a:gd name="adj2" fmla="val 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Round Diagonal Corner Rectangle 224"/>
            <p:cNvSpPr/>
            <p:nvPr/>
          </p:nvSpPr>
          <p:spPr>
            <a:xfrm rot="5076663">
              <a:off x="4705111" y="2429527"/>
              <a:ext cx="436755" cy="503473"/>
            </a:xfrm>
            <a:prstGeom prst="round2DiagRect">
              <a:avLst>
                <a:gd name="adj1" fmla="val 50000"/>
                <a:gd name="adj2" fmla="val 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p:cNvSpPr/>
            <p:nvPr/>
          </p:nvSpPr>
          <p:spPr>
            <a:xfrm>
              <a:off x="4499956" y="2440208"/>
              <a:ext cx="381000" cy="381000"/>
            </a:xfrm>
            <a:prstGeom prst="ellipse">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ound Diagonal Corner Rectangle 226"/>
            <p:cNvSpPr/>
            <p:nvPr/>
          </p:nvSpPr>
          <p:spPr>
            <a:xfrm rot="8272682">
              <a:off x="4538336" y="3334510"/>
              <a:ext cx="362829" cy="493781"/>
            </a:xfrm>
            <a:prstGeom prst="round2DiagRect">
              <a:avLst>
                <a:gd name="adj1" fmla="val 50000"/>
                <a:gd name="adj2" fmla="val 33772"/>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p:cNvSpPr/>
            <p:nvPr/>
          </p:nvSpPr>
          <p:spPr>
            <a:xfrm>
              <a:off x="4572000" y="3352800"/>
              <a:ext cx="228600" cy="228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106"/>
          <p:cNvGrpSpPr/>
          <p:nvPr/>
        </p:nvGrpSpPr>
        <p:grpSpPr>
          <a:xfrm>
            <a:off x="4876801" y="990600"/>
            <a:ext cx="1172308" cy="1905000"/>
            <a:chOff x="3581400" y="381000"/>
            <a:chExt cx="2286000" cy="4953000"/>
          </a:xfrm>
        </p:grpSpPr>
        <p:sp>
          <p:nvSpPr>
            <p:cNvPr id="230" name="Cloud 229"/>
            <p:cNvSpPr/>
            <p:nvPr/>
          </p:nvSpPr>
          <p:spPr>
            <a:xfrm>
              <a:off x="3657600" y="381000"/>
              <a:ext cx="1905000" cy="2514600"/>
            </a:xfrm>
            <a:prstGeom prst="cloud">
              <a:avLst/>
            </a:prstGeom>
            <a:solidFill>
              <a:srgbClr val="AB6F1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30"/>
            <p:cNvSpPr/>
            <p:nvPr/>
          </p:nvSpPr>
          <p:spPr>
            <a:xfrm rot="19671902">
              <a:off x="5223780" y="2902234"/>
              <a:ext cx="643620"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231"/>
            <p:cNvSpPr/>
            <p:nvPr/>
          </p:nvSpPr>
          <p:spPr>
            <a:xfrm rot="2647766">
              <a:off x="3581400" y="2831936"/>
              <a:ext cx="643620"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Oval 232"/>
            <p:cNvSpPr/>
            <p:nvPr/>
          </p:nvSpPr>
          <p:spPr>
            <a:xfrm rot="19352409">
              <a:off x="4848621" y="4470077"/>
              <a:ext cx="415510"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33"/>
            <p:cNvSpPr/>
            <p:nvPr/>
          </p:nvSpPr>
          <p:spPr>
            <a:xfrm rot="2647766">
              <a:off x="4370938" y="4452989"/>
              <a:ext cx="413521"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Trapezoid 234"/>
            <p:cNvSpPr/>
            <p:nvPr/>
          </p:nvSpPr>
          <p:spPr>
            <a:xfrm rot="20169292">
              <a:off x="4800498" y="1883617"/>
              <a:ext cx="887382" cy="1541003"/>
            </a:xfrm>
            <a:prstGeom prst="trapezoid">
              <a:avLst/>
            </a:prstGeom>
            <a:solidFill>
              <a:srgbClr val="AB8E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Trapezoid 235"/>
            <p:cNvSpPr/>
            <p:nvPr/>
          </p:nvSpPr>
          <p:spPr>
            <a:xfrm rot="1790291">
              <a:off x="3831941" y="1833127"/>
              <a:ext cx="887382" cy="1541003"/>
            </a:xfrm>
            <a:prstGeom prst="trapezoid">
              <a:avLst/>
            </a:prstGeom>
            <a:solidFill>
              <a:srgbClr val="AB8E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rapezoid 236"/>
            <p:cNvSpPr/>
            <p:nvPr/>
          </p:nvSpPr>
          <p:spPr>
            <a:xfrm>
              <a:off x="4092994" y="2081922"/>
              <a:ext cx="1323835" cy="2815613"/>
            </a:xfrm>
            <a:prstGeom prst="trapezoid">
              <a:avLst/>
            </a:prstGeom>
            <a:solidFill>
              <a:srgbClr val="AB8E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237"/>
            <p:cNvSpPr/>
            <p:nvPr/>
          </p:nvSpPr>
          <p:spPr>
            <a:xfrm>
              <a:off x="4394993" y="1600940"/>
              <a:ext cx="651575" cy="84912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Oval 238"/>
            <p:cNvSpPr/>
            <p:nvPr/>
          </p:nvSpPr>
          <p:spPr>
            <a:xfrm>
              <a:off x="4092994" y="609370"/>
              <a:ext cx="1261779" cy="161457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Cloud 239"/>
            <p:cNvSpPr/>
            <p:nvPr/>
          </p:nvSpPr>
          <p:spPr>
            <a:xfrm>
              <a:off x="4114800" y="381000"/>
              <a:ext cx="990600" cy="762000"/>
            </a:xfrm>
            <a:prstGeom prst="cloud">
              <a:avLst/>
            </a:prstGeom>
            <a:solidFill>
              <a:srgbClr val="AB6F1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Cloud 240"/>
            <p:cNvSpPr/>
            <p:nvPr/>
          </p:nvSpPr>
          <p:spPr>
            <a:xfrm>
              <a:off x="4191000" y="1600200"/>
              <a:ext cx="990600" cy="762000"/>
            </a:xfrm>
            <a:prstGeom prst="cloud">
              <a:avLst/>
            </a:prstGeom>
            <a:solidFill>
              <a:srgbClr val="AB6F1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Oval 241"/>
            <p:cNvSpPr/>
            <p:nvPr/>
          </p:nvSpPr>
          <p:spPr>
            <a:xfrm>
              <a:off x="4419599" y="1676401"/>
              <a:ext cx="528430" cy="28321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131"/>
          <p:cNvGrpSpPr/>
          <p:nvPr/>
        </p:nvGrpSpPr>
        <p:grpSpPr>
          <a:xfrm flipH="1">
            <a:off x="6705600" y="914400"/>
            <a:ext cx="1117600" cy="1981200"/>
            <a:chOff x="3604364" y="381000"/>
            <a:chExt cx="2217821" cy="4953000"/>
          </a:xfrm>
        </p:grpSpPr>
        <p:sp>
          <p:nvSpPr>
            <p:cNvPr id="244" name="Cloud 243"/>
            <p:cNvSpPr/>
            <p:nvPr/>
          </p:nvSpPr>
          <p:spPr>
            <a:xfrm>
              <a:off x="3657601" y="381000"/>
              <a:ext cx="2034242" cy="2514600"/>
            </a:xfrm>
            <a:prstGeom prst="cloud">
              <a:avLst/>
            </a:prstGeom>
            <a:solidFill>
              <a:schemeClr val="tx1">
                <a:lumMod val="95000"/>
                <a:lumOff val="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Oval 244"/>
            <p:cNvSpPr/>
            <p:nvPr/>
          </p:nvSpPr>
          <p:spPr>
            <a:xfrm rot="19671902">
              <a:off x="5294767" y="2893493"/>
              <a:ext cx="527418"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Oval 245"/>
            <p:cNvSpPr/>
            <p:nvPr/>
          </p:nvSpPr>
          <p:spPr>
            <a:xfrm rot="2647766">
              <a:off x="3604364" y="2775284"/>
              <a:ext cx="480890"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Oval 246"/>
            <p:cNvSpPr/>
            <p:nvPr/>
          </p:nvSpPr>
          <p:spPr>
            <a:xfrm rot="19352409">
              <a:off x="4848621" y="4470077"/>
              <a:ext cx="415510"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247"/>
            <p:cNvSpPr/>
            <p:nvPr/>
          </p:nvSpPr>
          <p:spPr>
            <a:xfrm rot="2647766">
              <a:off x="4370938" y="4452989"/>
              <a:ext cx="413521"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Trapezoid 248"/>
            <p:cNvSpPr/>
            <p:nvPr/>
          </p:nvSpPr>
          <p:spPr>
            <a:xfrm rot="20169292">
              <a:off x="4800498" y="1883617"/>
              <a:ext cx="887382" cy="1541003"/>
            </a:xfrm>
            <a:prstGeom prst="trapezoid">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Trapezoid 249"/>
            <p:cNvSpPr/>
            <p:nvPr/>
          </p:nvSpPr>
          <p:spPr>
            <a:xfrm rot="1790291">
              <a:off x="3831941" y="1833127"/>
              <a:ext cx="887382" cy="1541003"/>
            </a:xfrm>
            <a:prstGeom prst="trapezoid">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Trapezoid 250"/>
            <p:cNvSpPr/>
            <p:nvPr/>
          </p:nvSpPr>
          <p:spPr>
            <a:xfrm>
              <a:off x="4107324" y="2205789"/>
              <a:ext cx="1323835" cy="2815614"/>
            </a:xfrm>
            <a:prstGeom prst="trapezoid">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Oval 251"/>
            <p:cNvSpPr/>
            <p:nvPr/>
          </p:nvSpPr>
          <p:spPr>
            <a:xfrm>
              <a:off x="4394993" y="1600940"/>
              <a:ext cx="651575" cy="84912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Oval 252"/>
            <p:cNvSpPr/>
            <p:nvPr/>
          </p:nvSpPr>
          <p:spPr>
            <a:xfrm>
              <a:off x="4092994" y="609370"/>
              <a:ext cx="1261779" cy="161457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Cloud 253"/>
            <p:cNvSpPr/>
            <p:nvPr/>
          </p:nvSpPr>
          <p:spPr>
            <a:xfrm>
              <a:off x="4114800" y="381000"/>
              <a:ext cx="990600" cy="762000"/>
            </a:xfrm>
            <a:prstGeom prst="cloud">
              <a:avLst/>
            </a:prstGeom>
            <a:solidFill>
              <a:schemeClr val="tx1">
                <a:lumMod val="95000"/>
                <a:lumOff val="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Cloud 254"/>
            <p:cNvSpPr/>
            <p:nvPr/>
          </p:nvSpPr>
          <p:spPr>
            <a:xfrm>
              <a:off x="4191000" y="1600200"/>
              <a:ext cx="990600" cy="1066800"/>
            </a:xfrm>
            <a:prstGeom prst="cloud">
              <a:avLst/>
            </a:prstGeom>
            <a:solidFill>
              <a:schemeClr val="tx1">
                <a:lumMod val="95000"/>
                <a:lumOff val="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Oval 255"/>
            <p:cNvSpPr/>
            <p:nvPr/>
          </p:nvSpPr>
          <p:spPr>
            <a:xfrm>
              <a:off x="4419600" y="1752600"/>
              <a:ext cx="479006" cy="381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174"/>
          <p:cNvGrpSpPr/>
          <p:nvPr/>
        </p:nvGrpSpPr>
        <p:grpSpPr>
          <a:xfrm>
            <a:off x="8339838" y="4317496"/>
            <a:ext cx="1320800" cy="2018551"/>
            <a:chOff x="4114800" y="533400"/>
            <a:chExt cx="2217821" cy="4876800"/>
          </a:xfrm>
        </p:grpSpPr>
        <p:sp>
          <p:nvSpPr>
            <p:cNvPr id="258" name="Oval 257"/>
            <p:cNvSpPr/>
            <p:nvPr/>
          </p:nvSpPr>
          <p:spPr>
            <a:xfrm>
              <a:off x="4191000" y="533400"/>
              <a:ext cx="2057400" cy="2743200"/>
            </a:xfrm>
            <a:prstGeom prst="ellipse">
              <a:avLst/>
            </a:prstGeom>
            <a:solidFill>
              <a:srgbClr val="AB8E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258"/>
            <p:cNvSpPr/>
            <p:nvPr/>
          </p:nvSpPr>
          <p:spPr>
            <a:xfrm rot="19671902">
              <a:off x="5805203" y="2969693"/>
              <a:ext cx="527418"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Oval 259"/>
            <p:cNvSpPr/>
            <p:nvPr/>
          </p:nvSpPr>
          <p:spPr>
            <a:xfrm rot="2647766">
              <a:off x="4114800" y="2851484"/>
              <a:ext cx="480890"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Oval 260"/>
            <p:cNvSpPr/>
            <p:nvPr/>
          </p:nvSpPr>
          <p:spPr>
            <a:xfrm rot="19352409">
              <a:off x="5359057" y="4546277"/>
              <a:ext cx="415510"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Oval 261"/>
            <p:cNvSpPr/>
            <p:nvPr/>
          </p:nvSpPr>
          <p:spPr>
            <a:xfrm rot="2647766">
              <a:off x="4881374" y="4529189"/>
              <a:ext cx="413521"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Trapezoid 262"/>
            <p:cNvSpPr/>
            <p:nvPr/>
          </p:nvSpPr>
          <p:spPr>
            <a:xfrm rot="20169292">
              <a:off x="5310934" y="1959817"/>
              <a:ext cx="887382" cy="1541003"/>
            </a:xfrm>
            <a:prstGeom prst="trapezoid">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Trapezoid 263"/>
            <p:cNvSpPr/>
            <p:nvPr/>
          </p:nvSpPr>
          <p:spPr>
            <a:xfrm rot="1790291">
              <a:off x="4342377" y="1909327"/>
              <a:ext cx="887382" cy="1541003"/>
            </a:xfrm>
            <a:prstGeom prst="trapezoid">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Trapezoid 264"/>
            <p:cNvSpPr/>
            <p:nvPr/>
          </p:nvSpPr>
          <p:spPr>
            <a:xfrm>
              <a:off x="4603430" y="2158122"/>
              <a:ext cx="1323835" cy="2815613"/>
            </a:xfrm>
            <a:prstGeom prst="trapezoid">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265"/>
            <p:cNvSpPr/>
            <p:nvPr/>
          </p:nvSpPr>
          <p:spPr>
            <a:xfrm>
              <a:off x="4905429" y="1677140"/>
              <a:ext cx="651575" cy="84912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Oval 266"/>
            <p:cNvSpPr/>
            <p:nvPr/>
          </p:nvSpPr>
          <p:spPr>
            <a:xfrm>
              <a:off x="4603430" y="685570"/>
              <a:ext cx="1261779" cy="161457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Round Diagonal Corner Rectangle 267"/>
            <p:cNvSpPr/>
            <p:nvPr/>
          </p:nvSpPr>
          <p:spPr>
            <a:xfrm rot="5773116">
              <a:off x="5105400" y="533400"/>
              <a:ext cx="914400" cy="914400"/>
            </a:xfrm>
            <a:prstGeom prst="round2DiagRect">
              <a:avLst>
                <a:gd name="adj1" fmla="val 50000"/>
                <a:gd name="adj2" fmla="val 0"/>
              </a:avLst>
            </a:prstGeom>
            <a:solidFill>
              <a:srgbClr val="AB8E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Round Diagonal Corner Rectangle 268"/>
            <p:cNvSpPr/>
            <p:nvPr/>
          </p:nvSpPr>
          <p:spPr>
            <a:xfrm rot="20435048">
              <a:off x="4400769" y="590770"/>
              <a:ext cx="914400" cy="914400"/>
            </a:xfrm>
            <a:prstGeom prst="round2DiagRect">
              <a:avLst>
                <a:gd name="adj1" fmla="val 50000"/>
                <a:gd name="adj2" fmla="val 0"/>
              </a:avLst>
            </a:prstGeom>
            <a:solidFill>
              <a:srgbClr val="AB8E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Oval 269"/>
            <p:cNvSpPr/>
            <p:nvPr/>
          </p:nvSpPr>
          <p:spPr>
            <a:xfrm>
              <a:off x="4648200" y="533400"/>
              <a:ext cx="1066800" cy="685800"/>
            </a:xfrm>
            <a:prstGeom prst="ellipse">
              <a:avLst/>
            </a:prstGeom>
            <a:solidFill>
              <a:srgbClr val="AB8E1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02">
                                            <p:txEl>
                                              <p:pRg st="0" end="0"/>
                                            </p:txEl>
                                          </p:spTgt>
                                        </p:tgtEl>
                                        <p:attrNameLst>
                                          <p:attrName>style.visibility</p:attrName>
                                        </p:attrNameLst>
                                      </p:cBhvr>
                                      <p:to>
                                        <p:strVal val="visible"/>
                                      </p:to>
                                    </p:set>
                                    <p:anim calcmode="lin" valueType="num">
                                      <p:cBhvr>
                                        <p:cTn id="7" dur="1000" fill="hold"/>
                                        <p:tgtEl>
                                          <p:spTgt spid="102">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0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02">
                                            <p:txEl>
                                              <p:pRg st="0" end="0"/>
                                            </p:txEl>
                                          </p:spTgt>
                                        </p:tgtEl>
                                      </p:cBhvr>
                                    </p:animEffect>
                                  </p:childTnLst>
                                </p:cTn>
                              </p:par>
                              <p:par>
                                <p:cTn id="10" presetID="20"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edge">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nodeType="clickEffect">
                                  <p:stCondLst>
                                    <p:cond delay="0"/>
                                  </p:stCondLst>
                                  <p:childTnLst>
                                    <p:set>
                                      <p:cBhvr>
                                        <p:cTn id="16" dur="1" fill="hold">
                                          <p:stCondLst>
                                            <p:cond delay="0"/>
                                          </p:stCondLst>
                                        </p:cTn>
                                        <p:tgtEl>
                                          <p:spTgt spid="102">
                                            <p:txEl>
                                              <p:pRg st="2" end="2"/>
                                            </p:txEl>
                                          </p:spTgt>
                                        </p:tgtEl>
                                        <p:attrNameLst>
                                          <p:attrName>style.visibility</p:attrName>
                                        </p:attrNameLst>
                                      </p:cBhvr>
                                      <p:to>
                                        <p:strVal val="visible"/>
                                      </p:to>
                                    </p:set>
                                    <p:anim calcmode="lin" valueType="num">
                                      <p:cBhvr>
                                        <p:cTn id="17" dur="1000" fill="hold"/>
                                        <p:tgtEl>
                                          <p:spTgt spid="102">
                                            <p:txEl>
                                              <p:pRg st="2" end="2"/>
                                            </p:txEl>
                                          </p:spTgt>
                                        </p:tgtEl>
                                        <p:attrNameLst>
                                          <p:attrName>ppt_w</p:attrName>
                                        </p:attrNameLst>
                                      </p:cBhvr>
                                      <p:tavLst>
                                        <p:tav tm="0">
                                          <p:val>
                                            <p:strVal val="#ppt_w*0.70"/>
                                          </p:val>
                                        </p:tav>
                                        <p:tav tm="100000">
                                          <p:val>
                                            <p:strVal val="#ppt_w"/>
                                          </p:val>
                                        </p:tav>
                                      </p:tavLst>
                                    </p:anim>
                                    <p:anim calcmode="lin" valueType="num">
                                      <p:cBhvr>
                                        <p:cTn id="18" dur="1000" fill="hold"/>
                                        <p:tgtEl>
                                          <p:spTgt spid="102">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102">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nodeType="clickEffect">
                                  <p:stCondLst>
                                    <p:cond delay="0"/>
                                  </p:stCondLst>
                                  <p:childTnLst>
                                    <p:set>
                                      <p:cBhvr>
                                        <p:cTn id="23" dur="1" fill="hold">
                                          <p:stCondLst>
                                            <p:cond delay="0"/>
                                          </p:stCondLst>
                                        </p:cTn>
                                        <p:tgtEl>
                                          <p:spTgt spid="210">
                                            <p:txEl>
                                              <p:pRg st="0" end="0"/>
                                            </p:txEl>
                                          </p:spTgt>
                                        </p:tgtEl>
                                        <p:attrNameLst>
                                          <p:attrName>style.visibility</p:attrName>
                                        </p:attrNameLst>
                                      </p:cBhvr>
                                      <p:to>
                                        <p:strVal val="visible"/>
                                      </p:to>
                                    </p:set>
                                    <p:anim calcmode="lin" valueType="num">
                                      <p:cBhvr>
                                        <p:cTn id="24" dur="1000" fill="hold"/>
                                        <p:tgtEl>
                                          <p:spTgt spid="210">
                                            <p:txEl>
                                              <p:pRg st="0" end="0"/>
                                            </p:txEl>
                                          </p:spTgt>
                                        </p:tgtEl>
                                        <p:attrNameLst>
                                          <p:attrName>ppt_w</p:attrName>
                                        </p:attrNameLst>
                                      </p:cBhvr>
                                      <p:tavLst>
                                        <p:tav tm="0">
                                          <p:val>
                                            <p:strVal val="#ppt_w*0.70"/>
                                          </p:val>
                                        </p:tav>
                                        <p:tav tm="100000">
                                          <p:val>
                                            <p:strVal val="#ppt_w"/>
                                          </p:val>
                                        </p:tav>
                                      </p:tavLst>
                                    </p:anim>
                                    <p:anim calcmode="lin" valueType="num">
                                      <p:cBhvr>
                                        <p:cTn id="25" dur="1000" fill="hold"/>
                                        <p:tgtEl>
                                          <p:spTgt spid="210">
                                            <p:txEl>
                                              <p:pRg st="0" end="0"/>
                                            </p:txEl>
                                          </p:spTgt>
                                        </p:tgtEl>
                                        <p:attrNameLst>
                                          <p:attrName>ppt_h</p:attrName>
                                        </p:attrNameLst>
                                      </p:cBhvr>
                                      <p:tavLst>
                                        <p:tav tm="0">
                                          <p:val>
                                            <p:strVal val="#ppt_h"/>
                                          </p:val>
                                        </p:tav>
                                        <p:tav tm="100000">
                                          <p:val>
                                            <p:strVal val="#ppt_h"/>
                                          </p:val>
                                        </p:tav>
                                      </p:tavLst>
                                    </p:anim>
                                    <p:animEffect transition="in" filter="fade">
                                      <p:cBhvr>
                                        <p:cTn id="26" dur="1000"/>
                                        <p:tgtEl>
                                          <p:spTgt spid="210">
                                            <p:txEl>
                                              <p:pRg st="0" end="0"/>
                                            </p:txEl>
                                          </p:spTgt>
                                        </p:tgtEl>
                                      </p:cBhvr>
                                    </p:animEffect>
                                  </p:childTnLst>
                                </p:cTn>
                              </p:par>
                              <p:par>
                                <p:cTn id="27" presetID="20"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edge">
                                      <p:cBhvr>
                                        <p:cTn id="29" dur="20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nodeType="clickEffect">
                                  <p:stCondLst>
                                    <p:cond delay="0"/>
                                  </p:stCondLst>
                                  <p:childTnLst>
                                    <p:set>
                                      <p:cBhvr>
                                        <p:cTn id="33" dur="1" fill="hold">
                                          <p:stCondLst>
                                            <p:cond delay="0"/>
                                          </p:stCondLst>
                                        </p:cTn>
                                        <p:tgtEl>
                                          <p:spTgt spid="210">
                                            <p:txEl>
                                              <p:pRg st="2" end="2"/>
                                            </p:txEl>
                                          </p:spTgt>
                                        </p:tgtEl>
                                        <p:attrNameLst>
                                          <p:attrName>style.visibility</p:attrName>
                                        </p:attrNameLst>
                                      </p:cBhvr>
                                      <p:to>
                                        <p:strVal val="visible"/>
                                      </p:to>
                                    </p:set>
                                    <p:anim calcmode="lin" valueType="num">
                                      <p:cBhvr>
                                        <p:cTn id="34" dur="1000" fill="hold"/>
                                        <p:tgtEl>
                                          <p:spTgt spid="210">
                                            <p:txEl>
                                              <p:pRg st="2" end="2"/>
                                            </p:txEl>
                                          </p:spTgt>
                                        </p:tgtEl>
                                        <p:attrNameLst>
                                          <p:attrName>ppt_w</p:attrName>
                                        </p:attrNameLst>
                                      </p:cBhvr>
                                      <p:tavLst>
                                        <p:tav tm="0">
                                          <p:val>
                                            <p:strVal val="#ppt_w*0.70"/>
                                          </p:val>
                                        </p:tav>
                                        <p:tav tm="100000">
                                          <p:val>
                                            <p:strVal val="#ppt_w"/>
                                          </p:val>
                                        </p:tav>
                                      </p:tavLst>
                                    </p:anim>
                                    <p:anim calcmode="lin" valueType="num">
                                      <p:cBhvr>
                                        <p:cTn id="35" dur="1000" fill="hold"/>
                                        <p:tgtEl>
                                          <p:spTgt spid="210">
                                            <p:txEl>
                                              <p:pRg st="2" end="2"/>
                                            </p:txEl>
                                          </p:spTgt>
                                        </p:tgtEl>
                                        <p:attrNameLst>
                                          <p:attrName>ppt_h</p:attrName>
                                        </p:attrNameLst>
                                      </p:cBhvr>
                                      <p:tavLst>
                                        <p:tav tm="0">
                                          <p:val>
                                            <p:strVal val="#ppt_h"/>
                                          </p:val>
                                        </p:tav>
                                        <p:tav tm="100000">
                                          <p:val>
                                            <p:strVal val="#ppt_h"/>
                                          </p:val>
                                        </p:tav>
                                      </p:tavLst>
                                    </p:anim>
                                    <p:animEffect transition="in" filter="fade">
                                      <p:cBhvr>
                                        <p:cTn id="36" dur="1000"/>
                                        <p:tgtEl>
                                          <p:spTgt spid="210">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5" presetClass="entr" presetSubtype="0" fill="hold" nodeType="clickEffect">
                                  <p:stCondLst>
                                    <p:cond delay="0"/>
                                  </p:stCondLst>
                                  <p:childTnLst>
                                    <p:set>
                                      <p:cBhvr>
                                        <p:cTn id="40" dur="1" fill="hold">
                                          <p:stCondLst>
                                            <p:cond delay="0"/>
                                          </p:stCondLst>
                                        </p:cTn>
                                        <p:tgtEl>
                                          <p:spTgt spid="211">
                                            <p:txEl>
                                              <p:pRg st="0" end="0"/>
                                            </p:txEl>
                                          </p:spTgt>
                                        </p:tgtEl>
                                        <p:attrNameLst>
                                          <p:attrName>style.visibility</p:attrName>
                                        </p:attrNameLst>
                                      </p:cBhvr>
                                      <p:to>
                                        <p:strVal val="visible"/>
                                      </p:to>
                                    </p:set>
                                    <p:anim calcmode="lin" valueType="num">
                                      <p:cBhvr>
                                        <p:cTn id="41" dur="1000" fill="hold"/>
                                        <p:tgtEl>
                                          <p:spTgt spid="211">
                                            <p:txEl>
                                              <p:pRg st="0" end="0"/>
                                            </p:txEl>
                                          </p:spTgt>
                                        </p:tgtEl>
                                        <p:attrNameLst>
                                          <p:attrName>ppt_w</p:attrName>
                                        </p:attrNameLst>
                                      </p:cBhvr>
                                      <p:tavLst>
                                        <p:tav tm="0">
                                          <p:val>
                                            <p:strVal val="#ppt_w*0.70"/>
                                          </p:val>
                                        </p:tav>
                                        <p:tav tm="100000">
                                          <p:val>
                                            <p:strVal val="#ppt_w"/>
                                          </p:val>
                                        </p:tav>
                                      </p:tavLst>
                                    </p:anim>
                                    <p:anim calcmode="lin" valueType="num">
                                      <p:cBhvr>
                                        <p:cTn id="42" dur="1000" fill="hold"/>
                                        <p:tgtEl>
                                          <p:spTgt spid="211">
                                            <p:txEl>
                                              <p:pRg st="0" end="0"/>
                                            </p:txEl>
                                          </p:spTgt>
                                        </p:tgtEl>
                                        <p:attrNameLst>
                                          <p:attrName>ppt_h</p:attrName>
                                        </p:attrNameLst>
                                      </p:cBhvr>
                                      <p:tavLst>
                                        <p:tav tm="0">
                                          <p:val>
                                            <p:strVal val="#ppt_h"/>
                                          </p:val>
                                        </p:tav>
                                        <p:tav tm="100000">
                                          <p:val>
                                            <p:strVal val="#ppt_h"/>
                                          </p:val>
                                        </p:tav>
                                      </p:tavLst>
                                    </p:anim>
                                    <p:animEffect transition="in" filter="fade">
                                      <p:cBhvr>
                                        <p:cTn id="43" dur="1000"/>
                                        <p:tgtEl>
                                          <p:spTgt spid="211">
                                            <p:txEl>
                                              <p:pRg st="0" end="0"/>
                                            </p:txEl>
                                          </p:spTgt>
                                        </p:tgtEl>
                                      </p:cBhvr>
                                    </p:animEffect>
                                  </p:childTnLst>
                                </p:cTn>
                              </p:par>
                              <p:par>
                                <p:cTn id="44" presetID="20" presetClass="entr" presetSubtype="0" fill="hold" nodeType="with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wedge">
                                      <p:cBhvr>
                                        <p:cTn id="46" dur="2000"/>
                                        <p:tgtEl>
                                          <p:spTgt spid="2"/>
                                        </p:tgtEl>
                                      </p:cBhvr>
                                    </p:animEffect>
                                  </p:childTnLst>
                                </p:cTn>
                              </p:par>
                              <p:par>
                                <p:cTn id="47" presetID="20" presetClass="entr" presetSubtype="0" fill="hold" nodeType="with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edge">
                                      <p:cBhvr>
                                        <p:cTn id="49" dur="20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55" presetClass="entr" presetSubtype="0" fill="hold" nodeType="clickEffect">
                                  <p:stCondLst>
                                    <p:cond delay="0"/>
                                  </p:stCondLst>
                                  <p:childTnLst>
                                    <p:set>
                                      <p:cBhvr>
                                        <p:cTn id="53" dur="1" fill="hold">
                                          <p:stCondLst>
                                            <p:cond delay="0"/>
                                          </p:stCondLst>
                                        </p:cTn>
                                        <p:tgtEl>
                                          <p:spTgt spid="211">
                                            <p:txEl>
                                              <p:pRg st="2" end="2"/>
                                            </p:txEl>
                                          </p:spTgt>
                                        </p:tgtEl>
                                        <p:attrNameLst>
                                          <p:attrName>style.visibility</p:attrName>
                                        </p:attrNameLst>
                                      </p:cBhvr>
                                      <p:to>
                                        <p:strVal val="visible"/>
                                      </p:to>
                                    </p:set>
                                    <p:anim calcmode="lin" valueType="num">
                                      <p:cBhvr>
                                        <p:cTn id="54" dur="1000" fill="hold"/>
                                        <p:tgtEl>
                                          <p:spTgt spid="211">
                                            <p:txEl>
                                              <p:pRg st="2" end="2"/>
                                            </p:txEl>
                                          </p:spTgt>
                                        </p:tgtEl>
                                        <p:attrNameLst>
                                          <p:attrName>ppt_w</p:attrName>
                                        </p:attrNameLst>
                                      </p:cBhvr>
                                      <p:tavLst>
                                        <p:tav tm="0">
                                          <p:val>
                                            <p:strVal val="#ppt_w*0.70"/>
                                          </p:val>
                                        </p:tav>
                                        <p:tav tm="100000">
                                          <p:val>
                                            <p:strVal val="#ppt_w"/>
                                          </p:val>
                                        </p:tav>
                                      </p:tavLst>
                                    </p:anim>
                                    <p:anim calcmode="lin" valueType="num">
                                      <p:cBhvr>
                                        <p:cTn id="55" dur="1000" fill="hold"/>
                                        <p:tgtEl>
                                          <p:spTgt spid="211">
                                            <p:txEl>
                                              <p:pRg st="2" end="2"/>
                                            </p:txEl>
                                          </p:spTgt>
                                        </p:tgtEl>
                                        <p:attrNameLst>
                                          <p:attrName>ppt_h</p:attrName>
                                        </p:attrNameLst>
                                      </p:cBhvr>
                                      <p:tavLst>
                                        <p:tav tm="0">
                                          <p:val>
                                            <p:strVal val="#ppt_h"/>
                                          </p:val>
                                        </p:tav>
                                        <p:tav tm="100000">
                                          <p:val>
                                            <p:strVal val="#ppt_h"/>
                                          </p:val>
                                        </p:tav>
                                      </p:tavLst>
                                    </p:anim>
                                    <p:animEffect transition="in" filter="fade">
                                      <p:cBhvr>
                                        <p:cTn id="56" dur="1000"/>
                                        <p:tgtEl>
                                          <p:spTgt spid="2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 name="Picture 120">
            <a:extLst>
              <a:ext uri="{FF2B5EF4-FFF2-40B4-BE49-F238E27FC236}">
                <a16:creationId xmlns:a16="http://schemas.microsoft.com/office/drawing/2014/main" id="{0FE39AA0-DC8D-426C-B44E-5136052352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 name="Group 6"/>
          <p:cNvGrpSpPr/>
          <p:nvPr/>
        </p:nvGrpSpPr>
        <p:grpSpPr>
          <a:xfrm>
            <a:off x="1524000" y="304799"/>
            <a:ext cx="2438400" cy="3906558"/>
            <a:chOff x="586240" y="457200"/>
            <a:chExt cx="3389340" cy="5988687"/>
          </a:xfrm>
        </p:grpSpPr>
        <p:sp>
          <p:nvSpPr>
            <p:cNvPr id="8" name="Oval 7"/>
            <p:cNvSpPr/>
            <p:nvPr/>
          </p:nvSpPr>
          <p:spPr>
            <a:xfrm rot="6128217">
              <a:off x="2595706" y="5826480"/>
              <a:ext cx="507251" cy="731564"/>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4472555">
              <a:off x="1571724" y="5809356"/>
              <a:ext cx="464691" cy="768901"/>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20226769">
              <a:off x="3309914" y="4064372"/>
              <a:ext cx="665666" cy="69792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2901859">
              <a:off x="743395" y="4014636"/>
              <a:ext cx="720230" cy="84475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p:cNvSpPr/>
            <p:nvPr/>
          </p:nvSpPr>
          <p:spPr>
            <a:xfrm>
              <a:off x="1143000" y="4191000"/>
              <a:ext cx="2354924" cy="1915593"/>
            </a:xfrm>
            <a:prstGeom prst="trapezoid">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rot="20278876">
              <a:off x="2635928" y="2110873"/>
              <a:ext cx="964516" cy="2460878"/>
            </a:xfrm>
            <a:prstGeom prst="trapezoid">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20249249">
              <a:off x="2660192" y="2184341"/>
              <a:ext cx="874814" cy="1762259"/>
            </a:xfrm>
            <a:prstGeom prst="trapezoid">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rot="1442139">
              <a:off x="1047856" y="2221063"/>
              <a:ext cx="795519" cy="2365377"/>
            </a:xfrm>
            <a:prstGeom prst="trapezoid">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rot="1442139">
              <a:off x="1072003" y="2349321"/>
              <a:ext cx="1057050" cy="1747235"/>
            </a:xfrm>
            <a:prstGeom prst="trapezoid">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a:off x="1162756" y="2341581"/>
              <a:ext cx="2354924" cy="3363393"/>
            </a:xfrm>
            <a:prstGeom prst="trapezoid">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1254567">
              <a:off x="888898" y="868118"/>
              <a:ext cx="1364362" cy="2553910"/>
            </a:xfrm>
            <a:prstGeom prst="roundRect">
              <a:avLst>
                <a:gd name="adj" fmla="val 50000"/>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rot="20345433" flipH="1">
              <a:off x="2402021" y="853935"/>
              <a:ext cx="1263939" cy="2440468"/>
            </a:xfrm>
            <a:prstGeom prst="roundRect">
              <a:avLst>
                <a:gd name="adj" fmla="val 50000"/>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828800" y="1981200"/>
              <a:ext cx="877449" cy="129241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398903" y="841183"/>
              <a:ext cx="1720905" cy="213061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rot="5400000">
              <a:off x="1933995" y="-209443"/>
              <a:ext cx="639972" cy="1973258"/>
            </a:xfrm>
            <a:prstGeom prst="roundRect">
              <a:avLst>
                <a:gd name="adj" fmla="val 50000"/>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1066800" y="685800"/>
              <a:ext cx="2438400" cy="609600"/>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3"/>
            <p:cNvGrpSpPr/>
            <p:nvPr/>
          </p:nvGrpSpPr>
          <p:grpSpPr>
            <a:xfrm>
              <a:off x="1145498" y="5692515"/>
              <a:ext cx="2362200" cy="381000"/>
              <a:chOff x="3352800" y="1905000"/>
              <a:chExt cx="5553231" cy="838200"/>
            </a:xfrm>
          </p:grpSpPr>
          <p:grpSp>
            <p:nvGrpSpPr>
              <p:cNvPr id="5" name="Group 222"/>
              <p:cNvGrpSpPr/>
              <p:nvPr/>
            </p:nvGrpSpPr>
            <p:grpSpPr>
              <a:xfrm>
                <a:off x="3352800" y="1905000"/>
                <a:ext cx="2810031" cy="838200"/>
                <a:chOff x="4809969" y="2971800"/>
                <a:chExt cx="5781831" cy="1638300"/>
              </a:xfrm>
            </p:grpSpPr>
            <p:grpSp>
              <p:nvGrpSpPr>
                <p:cNvPr id="6" name="Group 213"/>
                <p:cNvGrpSpPr/>
                <p:nvPr/>
              </p:nvGrpSpPr>
              <p:grpSpPr>
                <a:xfrm rot="5400000">
                  <a:off x="5457669" y="2362200"/>
                  <a:ext cx="1600200" cy="2895600"/>
                  <a:chOff x="5457669" y="2362200"/>
                  <a:chExt cx="1600200" cy="2895600"/>
                </a:xfrm>
              </p:grpSpPr>
              <p:grpSp>
                <p:nvGrpSpPr>
                  <p:cNvPr id="7" name="Group 208"/>
                  <p:cNvGrpSpPr/>
                  <p:nvPr/>
                </p:nvGrpSpPr>
                <p:grpSpPr>
                  <a:xfrm>
                    <a:off x="5486400" y="2362200"/>
                    <a:ext cx="1524000" cy="1447800"/>
                    <a:chOff x="5486400" y="2362200"/>
                    <a:chExt cx="1524000" cy="1447800"/>
                  </a:xfrm>
                </p:grpSpPr>
                <p:sp>
                  <p:nvSpPr>
                    <p:cNvPr id="107" name="Up Arrow Callout 54"/>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Quad Arrow 55"/>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09"/>
                  <p:cNvGrpSpPr/>
                  <p:nvPr/>
                </p:nvGrpSpPr>
                <p:grpSpPr>
                  <a:xfrm rot="10800000">
                    <a:off x="5486400" y="3810000"/>
                    <a:ext cx="1524000" cy="1447800"/>
                    <a:chOff x="5486400" y="2362200"/>
                    <a:chExt cx="1524000" cy="1447800"/>
                  </a:xfrm>
                </p:grpSpPr>
                <p:sp>
                  <p:nvSpPr>
                    <p:cNvPr id="105" name="Up Arrow Callout 104"/>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Quad Arrow 53"/>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Diamond 103"/>
                  <p:cNvSpPr/>
                  <p:nvPr/>
                </p:nvSpPr>
                <p:spPr>
                  <a:xfrm>
                    <a:off x="5457669" y="3655102"/>
                    <a:ext cx="1600200" cy="304800"/>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14"/>
                <p:cNvGrpSpPr/>
                <p:nvPr/>
              </p:nvGrpSpPr>
              <p:grpSpPr>
                <a:xfrm rot="5400000">
                  <a:off x="8343900" y="2324100"/>
                  <a:ext cx="1600200" cy="2895600"/>
                  <a:chOff x="5457669" y="2362200"/>
                  <a:chExt cx="1600200" cy="2895600"/>
                </a:xfrm>
              </p:grpSpPr>
              <p:grpSp>
                <p:nvGrpSpPr>
                  <p:cNvPr id="26" name="Group 208"/>
                  <p:cNvGrpSpPr/>
                  <p:nvPr/>
                </p:nvGrpSpPr>
                <p:grpSpPr>
                  <a:xfrm>
                    <a:off x="5486400" y="2362200"/>
                    <a:ext cx="1524000" cy="1447800"/>
                    <a:chOff x="5486400" y="2362200"/>
                    <a:chExt cx="1524000" cy="1447800"/>
                  </a:xfrm>
                </p:grpSpPr>
                <p:sp>
                  <p:nvSpPr>
                    <p:cNvPr id="100" name="Up Arrow Callout 47"/>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Quad Arrow 100"/>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09"/>
                  <p:cNvGrpSpPr/>
                  <p:nvPr/>
                </p:nvGrpSpPr>
                <p:grpSpPr>
                  <a:xfrm rot="10800000">
                    <a:off x="5486400" y="3810000"/>
                    <a:ext cx="1524000" cy="1447800"/>
                    <a:chOff x="5486400" y="2362200"/>
                    <a:chExt cx="1524000" cy="1447800"/>
                  </a:xfrm>
                </p:grpSpPr>
                <p:sp>
                  <p:nvSpPr>
                    <p:cNvPr id="98" name="Up Arrow Callout 97"/>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Quad Arrow 46"/>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Diamond 96"/>
                  <p:cNvSpPr/>
                  <p:nvPr/>
                </p:nvSpPr>
                <p:spPr>
                  <a:xfrm>
                    <a:off x="5457669" y="3655102"/>
                    <a:ext cx="1600200" cy="304800"/>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 name="Group 223"/>
              <p:cNvGrpSpPr/>
              <p:nvPr/>
            </p:nvGrpSpPr>
            <p:grpSpPr>
              <a:xfrm>
                <a:off x="6096000" y="1905000"/>
                <a:ext cx="2810031" cy="838200"/>
                <a:chOff x="4809969" y="2971800"/>
                <a:chExt cx="5781831" cy="1638300"/>
              </a:xfrm>
            </p:grpSpPr>
            <p:grpSp>
              <p:nvGrpSpPr>
                <p:cNvPr id="29" name="Group 213"/>
                <p:cNvGrpSpPr/>
                <p:nvPr/>
              </p:nvGrpSpPr>
              <p:grpSpPr>
                <a:xfrm rot="5400000">
                  <a:off x="5457669" y="2362200"/>
                  <a:ext cx="1600200" cy="2895600"/>
                  <a:chOff x="5457669" y="2362200"/>
                  <a:chExt cx="1600200" cy="2895600"/>
                </a:xfrm>
              </p:grpSpPr>
              <p:grpSp>
                <p:nvGrpSpPr>
                  <p:cNvPr id="41" name="Group 208"/>
                  <p:cNvGrpSpPr/>
                  <p:nvPr/>
                </p:nvGrpSpPr>
                <p:grpSpPr>
                  <a:xfrm>
                    <a:off x="5486400" y="2362200"/>
                    <a:ext cx="1524000" cy="1447800"/>
                    <a:chOff x="5486400" y="2362200"/>
                    <a:chExt cx="1524000" cy="1447800"/>
                  </a:xfrm>
                </p:grpSpPr>
                <p:sp>
                  <p:nvSpPr>
                    <p:cNvPr id="91" name="Up Arrow Callout 38"/>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Quad Arrow 39"/>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209"/>
                  <p:cNvGrpSpPr/>
                  <p:nvPr/>
                </p:nvGrpSpPr>
                <p:grpSpPr>
                  <a:xfrm rot="10800000">
                    <a:off x="5486400" y="3810000"/>
                    <a:ext cx="1524000" cy="1447800"/>
                    <a:chOff x="5486400" y="2362200"/>
                    <a:chExt cx="1524000" cy="1447800"/>
                  </a:xfrm>
                </p:grpSpPr>
                <p:sp>
                  <p:nvSpPr>
                    <p:cNvPr id="89" name="Up Arrow Callout 36"/>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Quad Arrow 37"/>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8" name="Diamond 35"/>
                  <p:cNvSpPr/>
                  <p:nvPr/>
                </p:nvSpPr>
                <p:spPr>
                  <a:xfrm>
                    <a:off x="5457669" y="3655102"/>
                    <a:ext cx="1600200" cy="304800"/>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214"/>
                <p:cNvGrpSpPr/>
                <p:nvPr/>
              </p:nvGrpSpPr>
              <p:grpSpPr>
                <a:xfrm rot="5400000">
                  <a:off x="8343900" y="2324100"/>
                  <a:ext cx="1600200" cy="2895600"/>
                  <a:chOff x="5457669" y="2362200"/>
                  <a:chExt cx="1600200" cy="2895600"/>
                </a:xfrm>
              </p:grpSpPr>
              <p:grpSp>
                <p:nvGrpSpPr>
                  <p:cNvPr id="44" name="Group 208"/>
                  <p:cNvGrpSpPr/>
                  <p:nvPr/>
                </p:nvGrpSpPr>
                <p:grpSpPr>
                  <a:xfrm>
                    <a:off x="5486400" y="2362200"/>
                    <a:ext cx="1524000" cy="1447800"/>
                    <a:chOff x="5486400" y="2362200"/>
                    <a:chExt cx="1524000" cy="1447800"/>
                  </a:xfrm>
                </p:grpSpPr>
                <p:sp>
                  <p:nvSpPr>
                    <p:cNvPr id="84" name="Up Arrow Callout 83"/>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Quad Arrow 84"/>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209"/>
                  <p:cNvGrpSpPr/>
                  <p:nvPr/>
                </p:nvGrpSpPr>
                <p:grpSpPr>
                  <a:xfrm rot="10800000">
                    <a:off x="5486400" y="3810000"/>
                    <a:ext cx="1524000" cy="1447800"/>
                    <a:chOff x="5486400" y="2362200"/>
                    <a:chExt cx="1524000" cy="1447800"/>
                  </a:xfrm>
                </p:grpSpPr>
                <p:sp>
                  <p:nvSpPr>
                    <p:cNvPr id="82" name="Up Arrow Callout 81"/>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Quad Arrow 82"/>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1" name="Diamond 80"/>
                  <p:cNvSpPr/>
                  <p:nvPr/>
                </p:nvSpPr>
                <p:spPr>
                  <a:xfrm>
                    <a:off x="5457669" y="3655102"/>
                    <a:ext cx="1600200" cy="304800"/>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6" name="Group 56"/>
            <p:cNvGrpSpPr/>
            <p:nvPr/>
          </p:nvGrpSpPr>
          <p:grpSpPr>
            <a:xfrm>
              <a:off x="1130508" y="813217"/>
              <a:ext cx="2362200" cy="381000"/>
              <a:chOff x="3352800" y="1905000"/>
              <a:chExt cx="5553231" cy="838200"/>
            </a:xfrm>
          </p:grpSpPr>
          <p:grpSp>
            <p:nvGrpSpPr>
              <p:cNvPr id="52" name="Group 222"/>
              <p:cNvGrpSpPr/>
              <p:nvPr/>
            </p:nvGrpSpPr>
            <p:grpSpPr>
              <a:xfrm>
                <a:off x="3352800" y="1905000"/>
                <a:ext cx="2810031" cy="838200"/>
                <a:chOff x="4809969" y="2971800"/>
                <a:chExt cx="5781831" cy="1638300"/>
              </a:xfrm>
            </p:grpSpPr>
            <p:grpSp>
              <p:nvGrpSpPr>
                <p:cNvPr id="53" name="Group 213"/>
                <p:cNvGrpSpPr/>
                <p:nvPr/>
              </p:nvGrpSpPr>
              <p:grpSpPr>
                <a:xfrm rot="5400000">
                  <a:off x="5457669" y="2362200"/>
                  <a:ext cx="1600200" cy="2895600"/>
                  <a:chOff x="5457669" y="2362200"/>
                  <a:chExt cx="1600200" cy="2895600"/>
                </a:xfrm>
              </p:grpSpPr>
              <p:grpSp>
                <p:nvGrpSpPr>
                  <p:cNvPr id="59" name="Group 208"/>
                  <p:cNvGrpSpPr/>
                  <p:nvPr/>
                </p:nvGrpSpPr>
                <p:grpSpPr>
                  <a:xfrm>
                    <a:off x="5486400" y="2362200"/>
                    <a:ext cx="1524000" cy="1447800"/>
                    <a:chOff x="5486400" y="2362200"/>
                    <a:chExt cx="1524000" cy="1447800"/>
                  </a:xfrm>
                </p:grpSpPr>
                <p:sp>
                  <p:nvSpPr>
                    <p:cNvPr id="73" name="Up Arrow Callout 72"/>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Quad Arrow 73"/>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209"/>
                  <p:cNvGrpSpPr/>
                  <p:nvPr/>
                </p:nvGrpSpPr>
                <p:grpSpPr>
                  <a:xfrm rot="10800000">
                    <a:off x="5486400" y="3810000"/>
                    <a:ext cx="1524000" cy="1447800"/>
                    <a:chOff x="5486400" y="2362200"/>
                    <a:chExt cx="1524000" cy="1447800"/>
                  </a:xfrm>
                </p:grpSpPr>
                <p:sp>
                  <p:nvSpPr>
                    <p:cNvPr id="71" name="Up Arrow Callout 70"/>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Quad Arrow 71"/>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Diamond 69"/>
                  <p:cNvSpPr/>
                  <p:nvPr/>
                </p:nvSpPr>
                <p:spPr>
                  <a:xfrm>
                    <a:off x="5457669" y="3655102"/>
                    <a:ext cx="1600200" cy="304800"/>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214"/>
                <p:cNvGrpSpPr/>
                <p:nvPr/>
              </p:nvGrpSpPr>
              <p:grpSpPr>
                <a:xfrm rot="5400000">
                  <a:off x="8343900" y="2324100"/>
                  <a:ext cx="1600200" cy="2895600"/>
                  <a:chOff x="5457669" y="2362200"/>
                  <a:chExt cx="1600200" cy="2895600"/>
                </a:xfrm>
              </p:grpSpPr>
              <p:grpSp>
                <p:nvGrpSpPr>
                  <p:cNvPr id="62" name="Group 208"/>
                  <p:cNvGrpSpPr/>
                  <p:nvPr/>
                </p:nvGrpSpPr>
                <p:grpSpPr>
                  <a:xfrm>
                    <a:off x="5486400" y="2362200"/>
                    <a:ext cx="1524000" cy="1447800"/>
                    <a:chOff x="5486400" y="2362200"/>
                    <a:chExt cx="1524000" cy="1447800"/>
                  </a:xfrm>
                </p:grpSpPr>
                <p:sp>
                  <p:nvSpPr>
                    <p:cNvPr id="66" name="Up Arrow Callout 65"/>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Quad Arrow 66"/>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209"/>
                  <p:cNvGrpSpPr/>
                  <p:nvPr/>
                </p:nvGrpSpPr>
                <p:grpSpPr>
                  <a:xfrm rot="10800000">
                    <a:off x="5486400" y="3810000"/>
                    <a:ext cx="1524000" cy="1447800"/>
                    <a:chOff x="5486400" y="2362200"/>
                    <a:chExt cx="1524000" cy="1447800"/>
                  </a:xfrm>
                </p:grpSpPr>
                <p:sp>
                  <p:nvSpPr>
                    <p:cNvPr id="64" name="Up Arrow Callout 63"/>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Quad Arrow 64"/>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Diamond 62"/>
                  <p:cNvSpPr/>
                  <p:nvPr/>
                </p:nvSpPr>
                <p:spPr>
                  <a:xfrm>
                    <a:off x="5457669" y="3655102"/>
                    <a:ext cx="1600200" cy="304800"/>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9" name="Group 223"/>
              <p:cNvGrpSpPr/>
              <p:nvPr/>
            </p:nvGrpSpPr>
            <p:grpSpPr>
              <a:xfrm>
                <a:off x="6096000" y="1905000"/>
                <a:ext cx="2810031" cy="838200"/>
                <a:chOff x="4809969" y="2971800"/>
                <a:chExt cx="5781831" cy="1638300"/>
              </a:xfrm>
            </p:grpSpPr>
            <p:grpSp>
              <p:nvGrpSpPr>
                <p:cNvPr id="75" name="Group 213"/>
                <p:cNvGrpSpPr/>
                <p:nvPr/>
              </p:nvGrpSpPr>
              <p:grpSpPr>
                <a:xfrm rot="5400000">
                  <a:off x="5457669" y="2362200"/>
                  <a:ext cx="1600200" cy="2895600"/>
                  <a:chOff x="5457669" y="2362200"/>
                  <a:chExt cx="1600200" cy="2895600"/>
                </a:xfrm>
              </p:grpSpPr>
              <p:grpSp>
                <p:nvGrpSpPr>
                  <p:cNvPr id="76" name="Group 208"/>
                  <p:cNvGrpSpPr/>
                  <p:nvPr/>
                </p:nvGrpSpPr>
                <p:grpSpPr>
                  <a:xfrm>
                    <a:off x="5486400" y="2362200"/>
                    <a:ext cx="1524000" cy="1447800"/>
                    <a:chOff x="5486400" y="2362200"/>
                    <a:chExt cx="1524000" cy="1447800"/>
                  </a:xfrm>
                </p:grpSpPr>
                <p:sp>
                  <p:nvSpPr>
                    <p:cNvPr id="57" name="Up Arrow Callout 56"/>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Quad Arrow 57"/>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209"/>
                  <p:cNvGrpSpPr/>
                  <p:nvPr/>
                </p:nvGrpSpPr>
                <p:grpSpPr>
                  <a:xfrm rot="10800000">
                    <a:off x="5486400" y="3810000"/>
                    <a:ext cx="1524000" cy="1447800"/>
                    <a:chOff x="5486400" y="2362200"/>
                    <a:chExt cx="1524000" cy="1447800"/>
                  </a:xfrm>
                </p:grpSpPr>
                <p:sp>
                  <p:nvSpPr>
                    <p:cNvPr id="55" name="Up Arrow Callout 54"/>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Quad Arrow 55"/>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Diamond 53"/>
                  <p:cNvSpPr/>
                  <p:nvPr/>
                </p:nvSpPr>
                <p:spPr>
                  <a:xfrm>
                    <a:off x="5457669" y="3655102"/>
                    <a:ext cx="1600200" cy="304800"/>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214"/>
                <p:cNvGrpSpPr/>
                <p:nvPr/>
              </p:nvGrpSpPr>
              <p:grpSpPr>
                <a:xfrm rot="5400000">
                  <a:off x="8343900" y="2324100"/>
                  <a:ext cx="1600200" cy="2895600"/>
                  <a:chOff x="5457669" y="2362200"/>
                  <a:chExt cx="1600200" cy="2895600"/>
                </a:xfrm>
              </p:grpSpPr>
              <p:grpSp>
                <p:nvGrpSpPr>
                  <p:cNvPr id="79" name="Group 208"/>
                  <p:cNvGrpSpPr/>
                  <p:nvPr/>
                </p:nvGrpSpPr>
                <p:grpSpPr>
                  <a:xfrm>
                    <a:off x="5486400" y="2362200"/>
                    <a:ext cx="1524000" cy="1447800"/>
                    <a:chOff x="5486400" y="2362200"/>
                    <a:chExt cx="1524000" cy="1447800"/>
                  </a:xfrm>
                </p:grpSpPr>
                <p:sp>
                  <p:nvSpPr>
                    <p:cNvPr id="50" name="Up Arrow Callout 49"/>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Quad Arrow 50"/>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209"/>
                  <p:cNvGrpSpPr/>
                  <p:nvPr/>
                </p:nvGrpSpPr>
                <p:grpSpPr>
                  <a:xfrm rot="10800000">
                    <a:off x="5486400" y="3810000"/>
                    <a:ext cx="1524000" cy="1447800"/>
                    <a:chOff x="5486400" y="2362200"/>
                    <a:chExt cx="1524000" cy="1447800"/>
                  </a:xfrm>
                </p:grpSpPr>
                <p:sp>
                  <p:nvSpPr>
                    <p:cNvPr id="48" name="Up Arrow Callout 47"/>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Quad Arrow 48"/>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Diamond 46"/>
                  <p:cNvSpPr/>
                  <p:nvPr/>
                </p:nvSpPr>
                <p:spPr>
                  <a:xfrm>
                    <a:off x="5457669" y="3655102"/>
                    <a:ext cx="1600200" cy="304800"/>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86" name="Group 95"/>
            <p:cNvGrpSpPr/>
            <p:nvPr/>
          </p:nvGrpSpPr>
          <p:grpSpPr>
            <a:xfrm rot="7741862">
              <a:off x="1499765" y="3599458"/>
              <a:ext cx="2052581" cy="915953"/>
              <a:chOff x="6418747" y="3048000"/>
              <a:chExt cx="1734653" cy="1001810"/>
            </a:xfrm>
          </p:grpSpPr>
          <p:sp>
            <p:nvSpPr>
              <p:cNvPr id="38" name="Moon 37"/>
              <p:cNvSpPr/>
              <p:nvPr/>
            </p:nvSpPr>
            <p:spPr>
              <a:xfrm rot="6615347">
                <a:off x="6858000" y="2743200"/>
                <a:ext cx="990600" cy="1600200"/>
              </a:xfrm>
              <a:prstGeom prst="moon">
                <a:avLst>
                  <a:gd name="adj" fmla="val 87500"/>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Moon 38"/>
              <p:cNvSpPr/>
              <p:nvPr/>
            </p:nvSpPr>
            <p:spPr>
              <a:xfrm rot="6615347">
                <a:off x="6932629" y="2915059"/>
                <a:ext cx="669303" cy="1600200"/>
              </a:xfrm>
              <a:prstGeom prst="moon">
                <a:avLst>
                  <a:gd name="adj" fmla="val 87500"/>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Moon 39"/>
              <p:cNvSpPr/>
              <p:nvPr/>
            </p:nvSpPr>
            <p:spPr>
              <a:xfrm rot="6615347">
                <a:off x="7018217" y="3048830"/>
                <a:ext cx="401259" cy="1600200"/>
              </a:xfrm>
              <a:prstGeom prst="moon">
                <a:avLst>
                  <a:gd name="adj" fmla="val 87500"/>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94"/>
            <p:cNvGrpSpPr/>
            <p:nvPr/>
          </p:nvGrpSpPr>
          <p:grpSpPr>
            <a:xfrm rot="11478243">
              <a:off x="1447800" y="3200400"/>
              <a:ext cx="1686219" cy="1001810"/>
              <a:chOff x="6467181" y="3048000"/>
              <a:chExt cx="1686219" cy="1001810"/>
            </a:xfrm>
          </p:grpSpPr>
          <p:sp>
            <p:nvSpPr>
              <p:cNvPr id="35" name="Moon 34"/>
              <p:cNvSpPr/>
              <p:nvPr/>
            </p:nvSpPr>
            <p:spPr>
              <a:xfrm rot="6615347">
                <a:off x="6858000" y="2743200"/>
                <a:ext cx="990600" cy="1600200"/>
              </a:xfrm>
              <a:prstGeom prst="moon">
                <a:avLst>
                  <a:gd name="adj" fmla="val 87500"/>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Moon 35"/>
              <p:cNvSpPr/>
              <p:nvPr/>
            </p:nvSpPr>
            <p:spPr>
              <a:xfrm rot="6615347">
                <a:off x="6932629" y="2915059"/>
                <a:ext cx="669303" cy="1600200"/>
              </a:xfrm>
              <a:prstGeom prst="moon">
                <a:avLst>
                  <a:gd name="adj" fmla="val 87500"/>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Moon 36"/>
              <p:cNvSpPr/>
              <p:nvPr/>
            </p:nvSpPr>
            <p:spPr>
              <a:xfrm rot="6615347">
                <a:off x="7096449" y="3017925"/>
                <a:ext cx="401259" cy="1600200"/>
              </a:xfrm>
              <a:prstGeom prst="moon">
                <a:avLst>
                  <a:gd name="adj" fmla="val 87500"/>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9"/>
            <p:cNvGrpSpPr/>
            <p:nvPr/>
          </p:nvGrpSpPr>
          <p:grpSpPr>
            <a:xfrm rot="13030895">
              <a:off x="586240" y="4068014"/>
              <a:ext cx="3208229" cy="1001810"/>
              <a:chOff x="6467181" y="3048000"/>
              <a:chExt cx="1686219" cy="1001810"/>
            </a:xfrm>
          </p:grpSpPr>
          <p:sp>
            <p:nvSpPr>
              <p:cNvPr id="32" name="Moon 31"/>
              <p:cNvSpPr/>
              <p:nvPr/>
            </p:nvSpPr>
            <p:spPr>
              <a:xfrm rot="6615347">
                <a:off x="6858000" y="2743200"/>
                <a:ext cx="990600" cy="1600200"/>
              </a:xfrm>
              <a:prstGeom prst="moon">
                <a:avLst>
                  <a:gd name="adj" fmla="val 87500"/>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Moon 32"/>
              <p:cNvSpPr/>
              <p:nvPr/>
            </p:nvSpPr>
            <p:spPr>
              <a:xfrm rot="6615347">
                <a:off x="6932629" y="2915059"/>
                <a:ext cx="669303" cy="1600200"/>
              </a:xfrm>
              <a:prstGeom prst="moon">
                <a:avLst>
                  <a:gd name="adj" fmla="val 87500"/>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Moon 33"/>
              <p:cNvSpPr/>
              <p:nvPr/>
            </p:nvSpPr>
            <p:spPr>
              <a:xfrm rot="6615347">
                <a:off x="7096449" y="3017925"/>
                <a:ext cx="401259" cy="1600200"/>
              </a:xfrm>
              <a:prstGeom prst="moon">
                <a:avLst>
                  <a:gd name="adj" fmla="val 87500"/>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105"/>
            <p:cNvGrpSpPr/>
            <p:nvPr/>
          </p:nvGrpSpPr>
          <p:grpSpPr>
            <a:xfrm>
              <a:off x="1371601" y="2819400"/>
              <a:ext cx="592666" cy="533400"/>
              <a:chOff x="4953000" y="1143000"/>
              <a:chExt cx="762000" cy="685800"/>
            </a:xfrm>
          </p:grpSpPr>
          <p:sp>
            <p:nvSpPr>
              <p:cNvPr id="30" name="Oval 29"/>
              <p:cNvSpPr/>
              <p:nvPr/>
            </p:nvSpPr>
            <p:spPr>
              <a:xfrm>
                <a:off x="4953000" y="1143000"/>
                <a:ext cx="762000" cy="6858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5077918" y="1255426"/>
                <a:ext cx="508000" cy="457200"/>
              </a:xfrm>
              <a:prstGeom prst="ellipse">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5" name="Group 120"/>
          <p:cNvGrpSpPr/>
          <p:nvPr/>
        </p:nvGrpSpPr>
        <p:grpSpPr>
          <a:xfrm>
            <a:off x="9441865" y="380999"/>
            <a:ext cx="1750703" cy="2696853"/>
            <a:chOff x="736816" y="685800"/>
            <a:chExt cx="2197439" cy="4876800"/>
          </a:xfrm>
        </p:grpSpPr>
        <p:sp>
          <p:nvSpPr>
            <p:cNvPr id="110" name="Cloud 109"/>
            <p:cNvSpPr/>
            <p:nvPr/>
          </p:nvSpPr>
          <p:spPr>
            <a:xfrm>
              <a:off x="914400" y="685800"/>
              <a:ext cx="1828800" cy="1524000"/>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rot="19671902">
              <a:off x="2454881" y="3108930"/>
              <a:ext cx="479374" cy="87721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rot="2647766">
              <a:off x="736816" y="3066955"/>
              <a:ext cx="488694" cy="87721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rot="19352409">
              <a:off x="1961302" y="4685386"/>
              <a:ext cx="443210"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rot="2647766">
              <a:off x="1451774" y="4668035"/>
              <a:ext cx="441089"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rapezoid 114"/>
            <p:cNvSpPr/>
            <p:nvPr/>
          </p:nvSpPr>
          <p:spPr>
            <a:xfrm rot="20169292">
              <a:off x="1909971" y="2059134"/>
              <a:ext cx="946541" cy="1564711"/>
            </a:xfrm>
            <a:prstGeom prst="trapezoid">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rapezoid 115"/>
            <p:cNvSpPr/>
            <p:nvPr/>
          </p:nvSpPr>
          <p:spPr>
            <a:xfrm rot="1790291">
              <a:off x="876844" y="2007867"/>
              <a:ext cx="946541" cy="1564711"/>
            </a:xfrm>
            <a:prstGeom prst="trapezoid">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rapezoid 116"/>
            <p:cNvSpPr/>
            <p:nvPr/>
          </p:nvSpPr>
          <p:spPr>
            <a:xfrm>
              <a:off x="1155300" y="2260490"/>
              <a:ext cx="1412091" cy="2858930"/>
            </a:xfrm>
            <a:prstGeom prst="trapezoid">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1477432" y="1772108"/>
              <a:ext cx="695013" cy="86218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1155300" y="765284"/>
              <a:ext cx="1345898" cy="163941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5" name="TextBox 124"/>
          <p:cNvSpPr txBox="1"/>
          <p:nvPr/>
        </p:nvSpPr>
        <p:spPr>
          <a:xfrm>
            <a:off x="0" y="0"/>
            <a:ext cx="12496800" cy="923330"/>
          </a:xfrm>
          <a:prstGeom prst="rect">
            <a:avLst/>
          </a:prstGeom>
          <a:noFill/>
        </p:spPr>
        <p:txBody>
          <a:bodyPr wrap="square" rtlCol="0">
            <a:spAutoFit/>
          </a:bodyPr>
          <a:lstStyle/>
          <a:p>
            <a:pPr algn="ctr"/>
            <a:r>
              <a:rPr lang="en-US" sz="5400" dirty="0">
                <a:latin typeface="Book Antiqua" pitchFamily="18" charset="0"/>
              </a:rPr>
              <a:t>Declined</a:t>
            </a:r>
          </a:p>
        </p:txBody>
      </p:sp>
      <p:sp>
        <p:nvSpPr>
          <p:cNvPr id="126" name="TextBox 125"/>
          <p:cNvSpPr txBox="1"/>
          <p:nvPr/>
        </p:nvSpPr>
        <p:spPr>
          <a:xfrm>
            <a:off x="8940800" y="6273226"/>
            <a:ext cx="3556000" cy="584775"/>
          </a:xfrm>
          <a:prstGeom prst="rect">
            <a:avLst/>
          </a:prstGeom>
          <a:noFill/>
        </p:spPr>
        <p:txBody>
          <a:bodyPr wrap="square" rtlCol="0">
            <a:spAutoFit/>
          </a:bodyPr>
          <a:lstStyle/>
          <a:p>
            <a:r>
              <a:rPr lang="en-US" sz="3200" dirty="0"/>
              <a:t>Luke 14:21-23</a:t>
            </a:r>
          </a:p>
        </p:txBody>
      </p:sp>
      <p:sp>
        <p:nvSpPr>
          <p:cNvPr id="186" name="TextBox 185"/>
          <p:cNvSpPr txBox="1"/>
          <p:nvPr/>
        </p:nvSpPr>
        <p:spPr>
          <a:xfrm>
            <a:off x="5080000" y="762001"/>
            <a:ext cx="4064000" cy="1569660"/>
          </a:xfrm>
          <a:prstGeom prst="rect">
            <a:avLst/>
          </a:prstGeom>
          <a:noFill/>
        </p:spPr>
        <p:txBody>
          <a:bodyPr wrap="square" rtlCol="0">
            <a:spAutoFit/>
          </a:bodyPr>
          <a:lstStyle/>
          <a:p>
            <a:pPr algn="ctr"/>
            <a:r>
              <a:rPr lang="en-US" sz="3200" dirty="0">
                <a:latin typeface="Book Antiqua" pitchFamily="18" charset="0"/>
              </a:rPr>
              <a:t>The servant returned and told Him that no one was coming.</a:t>
            </a:r>
          </a:p>
        </p:txBody>
      </p:sp>
      <p:sp>
        <p:nvSpPr>
          <p:cNvPr id="127" name="TextBox 126"/>
          <p:cNvSpPr txBox="1"/>
          <p:nvPr/>
        </p:nvSpPr>
        <p:spPr>
          <a:xfrm>
            <a:off x="416469" y="4211358"/>
            <a:ext cx="4470400" cy="2062103"/>
          </a:xfrm>
          <a:prstGeom prst="rect">
            <a:avLst/>
          </a:prstGeom>
          <a:noFill/>
        </p:spPr>
        <p:txBody>
          <a:bodyPr wrap="square" rtlCol="0">
            <a:spAutoFit/>
          </a:bodyPr>
          <a:lstStyle/>
          <a:p>
            <a:pPr algn="ctr"/>
            <a:r>
              <a:rPr lang="en-US" sz="3200" dirty="0">
                <a:latin typeface="Book Antiqua" pitchFamily="18" charset="0"/>
              </a:rPr>
              <a:t>The master told his servant to go to the streets and find anyone who would come</a:t>
            </a:r>
          </a:p>
        </p:txBody>
      </p:sp>
      <p:sp>
        <p:nvSpPr>
          <p:cNvPr id="128" name="TextBox 127"/>
          <p:cNvSpPr txBox="1"/>
          <p:nvPr/>
        </p:nvSpPr>
        <p:spPr>
          <a:xfrm>
            <a:off x="7112000" y="3505201"/>
            <a:ext cx="4470400" cy="2062103"/>
          </a:xfrm>
          <a:prstGeom prst="rect">
            <a:avLst/>
          </a:prstGeom>
          <a:noFill/>
        </p:spPr>
        <p:txBody>
          <a:bodyPr wrap="square" rtlCol="0">
            <a:spAutoFit/>
          </a:bodyPr>
          <a:lstStyle/>
          <a:p>
            <a:pPr algn="ctr"/>
            <a:r>
              <a:rPr lang="en-US" sz="3200" dirty="0">
                <a:solidFill>
                  <a:schemeClr val="bg1">
                    <a:lumMod val="95000"/>
                  </a:schemeClr>
                </a:solidFill>
                <a:latin typeface="Book Antiqua" pitchFamily="18" charset="0"/>
              </a:rPr>
              <a:t>The Word of the Lord will be taught to those who will listen. (Gentiles)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86"/>
                                        </p:tgtEl>
                                        <p:attrNameLst>
                                          <p:attrName>style.visibility</p:attrName>
                                        </p:attrNameLst>
                                      </p:cBhvr>
                                      <p:to>
                                        <p:strVal val="visible"/>
                                      </p:to>
                                    </p:set>
                                    <p:anim calcmode="lin" valueType="num">
                                      <p:cBhvr>
                                        <p:cTn id="7" dur="1000" fill="hold"/>
                                        <p:tgtEl>
                                          <p:spTgt spid="186"/>
                                        </p:tgtEl>
                                        <p:attrNameLst>
                                          <p:attrName>ppt_w</p:attrName>
                                        </p:attrNameLst>
                                      </p:cBhvr>
                                      <p:tavLst>
                                        <p:tav tm="0">
                                          <p:val>
                                            <p:strVal val="#ppt_w*0.70"/>
                                          </p:val>
                                        </p:tav>
                                        <p:tav tm="100000">
                                          <p:val>
                                            <p:strVal val="#ppt_w"/>
                                          </p:val>
                                        </p:tav>
                                      </p:tavLst>
                                    </p:anim>
                                    <p:anim calcmode="lin" valueType="num">
                                      <p:cBhvr>
                                        <p:cTn id="8" dur="1000" fill="hold"/>
                                        <p:tgtEl>
                                          <p:spTgt spid="186"/>
                                        </p:tgtEl>
                                        <p:attrNameLst>
                                          <p:attrName>ppt_h</p:attrName>
                                        </p:attrNameLst>
                                      </p:cBhvr>
                                      <p:tavLst>
                                        <p:tav tm="0">
                                          <p:val>
                                            <p:strVal val="#ppt_h"/>
                                          </p:val>
                                        </p:tav>
                                        <p:tav tm="100000">
                                          <p:val>
                                            <p:strVal val="#ppt_h"/>
                                          </p:val>
                                        </p:tav>
                                      </p:tavLst>
                                    </p:anim>
                                    <p:animEffect transition="in" filter="fade">
                                      <p:cBhvr>
                                        <p:cTn id="9" dur="1000"/>
                                        <p:tgtEl>
                                          <p:spTgt spid="186"/>
                                        </p:tgtEl>
                                      </p:cBhvr>
                                    </p:animEffect>
                                  </p:childTnLst>
                                </p:cTn>
                              </p:par>
                              <p:par>
                                <p:cTn id="10" presetID="55" presetClass="entr" presetSubtype="0" fill="hold" nodeType="withEffect">
                                  <p:stCondLst>
                                    <p:cond delay="0"/>
                                  </p:stCondLst>
                                  <p:childTnLst>
                                    <p:set>
                                      <p:cBhvr>
                                        <p:cTn id="11" dur="1" fill="hold">
                                          <p:stCondLst>
                                            <p:cond delay="0"/>
                                          </p:stCondLst>
                                        </p:cTn>
                                        <p:tgtEl>
                                          <p:spTgt spid="95"/>
                                        </p:tgtEl>
                                        <p:attrNameLst>
                                          <p:attrName>style.visibility</p:attrName>
                                        </p:attrNameLst>
                                      </p:cBhvr>
                                      <p:to>
                                        <p:strVal val="visible"/>
                                      </p:to>
                                    </p:set>
                                    <p:anim calcmode="lin" valueType="num">
                                      <p:cBhvr>
                                        <p:cTn id="12" dur="1000" fill="hold"/>
                                        <p:tgtEl>
                                          <p:spTgt spid="95"/>
                                        </p:tgtEl>
                                        <p:attrNameLst>
                                          <p:attrName>ppt_w</p:attrName>
                                        </p:attrNameLst>
                                      </p:cBhvr>
                                      <p:tavLst>
                                        <p:tav tm="0">
                                          <p:val>
                                            <p:strVal val="#ppt_w*0.70"/>
                                          </p:val>
                                        </p:tav>
                                        <p:tav tm="100000">
                                          <p:val>
                                            <p:strVal val="#ppt_w"/>
                                          </p:val>
                                        </p:tav>
                                      </p:tavLst>
                                    </p:anim>
                                    <p:anim calcmode="lin" valueType="num">
                                      <p:cBhvr>
                                        <p:cTn id="13" dur="1000" fill="hold"/>
                                        <p:tgtEl>
                                          <p:spTgt spid="95"/>
                                        </p:tgtEl>
                                        <p:attrNameLst>
                                          <p:attrName>ppt_h</p:attrName>
                                        </p:attrNameLst>
                                      </p:cBhvr>
                                      <p:tavLst>
                                        <p:tav tm="0">
                                          <p:val>
                                            <p:strVal val="#ppt_h"/>
                                          </p:val>
                                        </p:tav>
                                        <p:tav tm="100000">
                                          <p:val>
                                            <p:strVal val="#ppt_h"/>
                                          </p:val>
                                        </p:tav>
                                      </p:tavLst>
                                    </p:anim>
                                    <p:animEffect transition="in" filter="fade">
                                      <p:cBhvr>
                                        <p:cTn id="14" dur="1000"/>
                                        <p:tgtEl>
                                          <p:spTgt spid="95"/>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127"/>
                                        </p:tgtEl>
                                        <p:attrNameLst>
                                          <p:attrName>style.visibility</p:attrName>
                                        </p:attrNameLst>
                                      </p:cBhvr>
                                      <p:to>
                                        <p:strVal val="visible"/>
                                      </p:to>
                                    </p:set>
                                    <p:anim calcmode="lin" valueType="num">
                                      <p:cBhvr>
                                        <p:cTn id="19" dur="1000" fill="hold"/>
                                        <p:tgtEl>
                                          <p:spTgt spid="127"/>
                                        </p:tgtEl>
                                        <p:attrNameLst>
                                          <p:attrName>ppt_w</p:attrName>
                                        </p:attrNameLst>
                                      </p:cBhvr>
                                      <p:tavLst>
                                        <p:tav tm="0">
                                          <p:val>
                                            <p:strVal val="#ppt_w*0.70"/>
                                          </p:val>
                                        </p:tav>
                                        <p:tav tm="100000">
                                          <p:val>
                                            <p:strVal val="#ppt_w"/>
                                          </p:val>
                                        </p:tav>
                                      </p:tavLst>
                                    </p:anim>
                                    <p:anim calcmode="lin" valueType="num">
                                      <p:cBhvr>
                                        <p:cTn id="20" dur="1000" fill="hold"/>
                                        <p:tgtEl>
                                          <p:spTgt spid="127"/>
                                        </p:tgtEl>
                                        <p:attrNameLst>
                                          <p:attrName>ppt_h</p:attrName>
                                        </p:attrNameLst>
                                      </p:cBhvr>
                                      <p:tavLst>
                                        <p:tav tm="0">
                                          <p:val>
                                            <p:strVal val="#ppt_h"/>
                                          </p:val>
                                        </p:tav>
                                        <p:tav tm="100000">
                                          <p:val>
                                            <p:strVal val="#ppt_h"/>
                                          </p:val>
                                        </p:tav>
                                      </p:tavLst>
                                    </p:anim>
                                    <p:animEffect transition="in" filter="fade">
                                      <p:cBhvr>
                                        <p:cTn id="21" dur="1000"/>
                                        <p:tgtEl>
                                          <p:spTgt spid="127"/>
                                        </p:tgtEl>
                                      </p:cBhvr>
                                    </p:animEffect>
                                  </p:childTnLst>
                                </p:cTn>
                              </p:par>
                              <p:par>
                                <p:cTn id="22" presetID="55" presetClass="entr" presetSubtype="0"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1000" fill="hold"/>
                                        <p:tgtEl>
                                          <p:spTgt spid="2"/>
                                        </p:tgtEl>
                                        <p:attrNameLst>
                                          <p:attrName>ppt_w</p:attrName>
                                        </p:attrNameLst>
                                      </p:cBhvr>
                                      <p:tavLst>
                                        <p:tav tm="0">
                                          <p:val>
                                            <p:strVal val="#ppt_w*0.70"/>
                                          </p:val>
                                        </p:tav>
                                        <p:tav tm="100000">
                                          <p:val>
                                            <p:strVal val="#ppt_w"/>
                                          </p:val>
                                        </p:tav>
                                      </p:tavLst>
                                    </p:anim>
                                    <p:anim calcmode="lin" valueType="num">
                                      <p:cBhvr>
                                        <p:cTn id="25" dur="1000" fill="hold"/>
                                        <p:tgtEl>
                                          <p:spTgt spid="2"/>
                                        </p:tgtEl>
                                        <p:attrNameLst>
                                          <p:attrName>ppt_h</p:attrName>
                                        </p:attrNameLst>
                                      </p:cBhvr>
                                      <p:tavLst>
                                        <p:tav tm="0">
                                          <p:val>
                                            <p:strVal val="#ppt_h"/>
                                          </p:val>
                                        </p:tav>
                                        <p:tav tm="100000">
                                          <p:val>
                                            <p:strVal val="#ppt_h"/>
                                          </p:val>
                                        </p:tav>
                                      </p:tavLst>
                                    </p:anim>
                                    <p:animEffect transition="in" filter="fade">
                                      <p:cBhvr>
                                        <p:cTn id="26" dur="10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128"/>
                                        </p:tgtEl>
                                        <p:attrNameLst>
                                          <p:attrName>style.visibility</p:attrName>
                                        </p:attrNameLst>
                                      </p:cBhvr>
                                      <p:to>
                                        <p:strVal val="visible"/>
                                      </p:to>
                                    </p:set>
                                    <p:anim calcmode="lin" valueType="num">
                                      <p:cBhvr>
                                        <p:cTn id="31" dur="1000" fill="hold"/>
                                        <p:tgtEl>
                                          <p:spTgt spid="128"/>
                                        </p:tgtEl>
                                        <p:attrNameLst>
                                          <p:attrName>ppt_w</p:attrName>
                                        </p:attrNameLst>
                                      </p:cBhvr>
                                      <p:tavLst>
                                        <p:tav tm="0">
                                          <p:val>
                                            <p:strVal val="#ppt_w*0.70"/>
                                          </p:val>
                                        </p:tav>
                                        <p:tav tm="100000">
                                          <p:val>
                                            <p:strVal val="#ppt_w"/>
                                          </p:val>
                                        </p:tav>
                                      </p:tavLst>
                                    </p:anim>
                                    <p:anim calcmode="lin" valueType="num">
                                      <p:cBhvr>
                                        <p:cTn id="32" dur="1000" fill="hold"/>
                                        <p:tgtEl>
                                          <p:spTgt spid="128"/>
                                        </p:tgtEl>
                                        <p:attrNameLst>
                                          <p:attrName>ppt_h</p:attrName>
                                        </p:attrNameLst>
                                      </p:cBhvr>
                                      <p:tavLst>
                                        <p:tav tm="0">
                                          <p:val>
                                            <p:strVal val="#ppt_h"/>
                                          </p:val>
                                        </p:tav>
                                        <p:tav tm="100000">
                                          <p:val>
                                            <p:strVal val="#ppt_h"/>
                                          </p:val>
                                        </p:tav>
                                      </p:tavLst>
                                    </p:anim>
                                    <p:animEffect transition="in" filter="fade">
                                      <p:cBhvr>
                                        <p:cTn id="33" dur="10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p:bldP spid="127" grpId="0"/>
      <p:bldP spid="128"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956</TotalTime>
  <Words>481</Words>
  <Application>Microsoft Office PowerPoint</Application>
  <PresentationFormat>Widescreen</PresentationFormat>
  <Paragraphs>88</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Book Antiqua</vt:lpstr>
      <vt:lpstr>Blackadder ITC</vt:lpstr>
      <vt:lpstr>Calibri Light</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3</cp:revision>
  <dcterms:created xsi:type="dcterms:W3CDTF">2019-05-15T14:49:53Z</dcterms:created>
  <dcterms:modified xsi:type="dcterms:W3CDTF">2020-11-28T15:51:41Z</dcterms:modified>
</cp:coreProperties>
</file>