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290" r:id="rId3"/>
    <p:sldId id="291" r:id="rId4"/>
    <p:sldId id="292" r:id="rId5"/>
    <p:sldId id="293" r:id="rId6"/>
    <p:sldId id="294" r:id="rId7"/>
    <p:sldId id="295" r:id="rId8"/>
    <p:sldId id="301" r:id="rId9"/>
    <p:sldId id="302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Lucida Fax" panose="02060602050505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5B94-92DC-474F-A797-B11863C3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D859B-27A9-4557-867F-EC47CF6D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09E9C-E772-4CDA-BA1F-B58D918F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141D-4697-4535-879C-1D916ADA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1A28-7577-4066-B018-9294377A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1ACC-2FB7-44C9-9F57-EA87B67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D63CB-D771-4A4C-A837-C2E95169D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E3DCA-C00B-4DD2-99FE-7865ACE0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9F39-665C-4453-9927-7BF5CCAC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F6DF-1B98-469E-9089-AAD4A3BE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26F13-3B6F-42C7-AC6A-E1D76FC54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7D6CC-C000-4B39-9174-F7E760D13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E13A-EEAB-4BAE-832E-63CEAFA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6EAD-BEF4-4345-B213-4401AD6B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78FB1-4A47-45A2-9B3C-032241C3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CB8A-EAAA-4101-9BE1-4F14E88B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CDB6-CA53-43DF-9E81-F29869B1A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DFE1-1FBF-4B4F-9619-4F376390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87271-8612-41DD-8F37-DC9185F4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49DD-BD16-4C62-BC16-5782B9CF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D9B8-255B-4F6D-9E76-CE4F2D7F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8466E-FD09-4768-A683-6B65ECCBC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9A4C-4EE8-49ED-BD01-D8D41392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25C4-3807-4D14-A38B-061895CB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1468-F75A-4D6A-955F-A6F6A5AF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F46E-2870-4373-A512-3B14644A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5488-DFC5-4ACC-BF6D-5BBF842A6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47FCE-D9F8-4061-9577-37BACC1D4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623FA-7F3C-4898-9391-6EA27DBB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4B7EC-1CEA-4524-9331-E516016F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E3CF7-DCBF-4E4C-8A6C-76D245CE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0637-2DB0-439D-9004-045363E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1F60-072F-41D8-B90D-42D9CC19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10957-B627-4BB5-BC46-BFF32AD58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3BCA7-6652-48D6-BC76-39518EECA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DDD21-FE24-4724-BC79-7B000F883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F9E5E-4FB6-4134-9A95-2976E137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8188A-41B7-4FC8-B91B-7FD7EFD6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04A2D-FE38-458A-A5DA-65453EFF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4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A280-7AB3-45AD-B45C-8423B7BC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48304-7A21-4DD7-9BB7-C1D7465A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2C0D3-D8BE-45D7-99D9-6D643AC9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E0B9-1D94-417A-9C73-1EC80ADA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6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B6E0F-A27E-4E4E-884A-664C8E53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37BF8-6DA9-44AA-BF62-9D02CA49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B7614-3099-4619-B2F0-9E0BE4B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99D4-4103-4091-ADA3-F9835124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DCE0-E2D5-497E-8059-8F44CA5F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8AED2-0781-4D11-A59B-F9FCC3F6C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83F09-F5B4-432B-9E62-CCE4FE50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9B4C6-C5F9-4B5F-9CBA-487EA979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31C91-D993-4A00-A30C-A62DA3F4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5FE2-D831-4958-97C7-1AAC3526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1B320-22FC-4FAD-94CE-39C44DDD0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0573-0920-4E77-9151-8FF829965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85B-1A60-44F7-9480-E5501216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C72E-A38A-4FBA-8112-17C94B0C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51DEE-9003-4A25-92B2-00820B0F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5E3AD-8C3F-47B8-A604-3214209E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A3CFC-E2CD-4579-B6AE-00E8B39A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0F143-FCE1-43D8-94DB-B6D0604FC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77F78-78ED-4430-8A3B-BD74590F935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EE512-38AB-44CE-A16D-245E537E6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6DD00-7B8A-4EC6-A022-AE7E4219A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3744-C71F-4A7D-A02C-6B72997C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8771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“One Proud, One Humble”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Parable of the Pharisee and The Publican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5638801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Luke 18:9-14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808991" y="1843490"/>
            <a:ext cx="1920987" cy="3969991"/>
            <a:chOff x="228600" y="62544"/>
            <a:chExt cx="2867948" cy="5927023"/>
          </a:xfrm>
        </p:grpSpPr>
        <p:grpSp>
          <p:nvGrpSpPr>
            <p:cNvPr id="3" name="Group 111"/>
            <p:cNvGrpSpPr/>
            <p:nvPr/>
          </p:nvGrpSpPr>
          <p:grpSpPr>
            <a:xfrm>
              <a:off x="304800" y="62544"/>
              <a:ext cx="2791748" cy="5927023"/>
              <a:chOff x="304800" y="62544"/>
              <a:chExt cx="2791748" cy="5927023"/>
            </a:xfrm>
          </p:grpSpPr>
          <p:sp>
            <p:nvSpPr>
              <p:cNvPr id="20" name="Oval 19"/>
              <p:cNvSpPr/>
              <p:nvPr/>
            </p:nvSpPr>
            <p:spPr>
              <a:xfrm rot="4472555">
                <a:off x="1178236" y="5425093"/>
                <a:ext cx="401750" cy="695090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8"/>
              <p:cNvSpPr/>
              <p:nvPr/>
            </p:nvSpPr>
            <p:spPr>
              <a:xfrm rot="6128217">
                <a:off x="1978906" y="5439625"/>
                <a:ext cx="438546" cy="661338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>
                <a:off x="762000" y="2819400"/>
                <a:ext cx="2133600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"/>
              <p:cNvSpPr/>
              <p:nvPr/>
            </p:nvSpPr>
            <p:spPr>
              <a:xfrm rot="20226769">
                <a:off x="2605272" y="3288690"/>
                <a:ext cx="491276" cy="5657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4"/>
              <p:cNvSpPr/>
              <p:nvPr/>
            </p:nvSpPr>
            <p:spPr>
              <a:xfrm rot="19733414">
                <a:off x="2126035" y="2203204"/>
                <a:ext cx="80207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5"/>
              <p:cNvSpPr/>
              <p:nvPr/>
            </p:nvSpPr>
            <p:spPr>
              <a:xfrm rot="2901859">
                <a:off x="462488" y="3172645"/>
                <a:ext cx="448285" cy="763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6"/>
              <p:cNvSpPr/>
              <p:nvPr/>
            </p:nvSpPr>
            <p:spPr>
              <a:xfrm rot="1442139">
                <a:off x="691202" y="2190072"/>
                <a:ext cx="80208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10"/>
              <p:cNvSpPr/>
              <p:nvPr/>
            </p:nvSpPr>
            <p:spPr>
              <a:xfrm>
                <a:off x="685801" y="2321411"/>
                <a:ext cx="2219176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/>
              <p:cNvSpPr/>
              <p:nvPr/>
            </p:nvSpPr>
            <p:spPr>
              <a:xfrm rot="1442139">
                <a:off x="802668" y="2017189"/>
                <a:ext cx="802086" cy="1180021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19940628">
                <a:off x="1963714" y="2027909"/>
                <a:ext cx="802086" cy="1107078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838200" y="2362200"/>
                <a:ext cx="1905000" cy="2133600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10060537">
                <a:off x="1943844" y="2025041"/>
                <a:ext cx="533400" cy="113554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1921313">
                <a:off x="1232701" y="2038321"/>
                <a:ext cx="533400" cy="104947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1479030" y="2051154"/>
                <a:ext cx="664207" cy="454394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1371600" y="2133600"/>
                <a:ext cx="948459" cy="1323992"/>
                <a:chOff x="5925674" y="2935649"/>
                <a:chExt cx="1738841" cy="2703151"/>
              </a:xfrm>
            </p:grpSpPr>
            <p:sp>
              <p:nvSpPr>
                <p:cNvPr id="97" name="Rectangle 20"/>
                <p:cNvSpPr/>
                <p:nvPr/>
              </p:nvSpPr>
              <p:spPr>
                <a:xfrm>
                  <a:off x="5943600" y="3810000"/>
                  <a:ext cx="1676400" cy="18288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onut 21"/>
                <p:cNvSpPr/>
                <p:nvPr/>
              </p:nvSpPr>
              <p:spPr>
                <a:xfrm rot="20640132">
                  <a:off x="5925674" y="2935649"/>
                  <a:ext cx="414036" cy="1048907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Donut 98"/>
                <p:cNvSpPr/>
                <p:nvPr/>
              </p:nvSpPr>
              <p:spPr>
                <a:xfrm rot="879369">
                  <a:off x="7213678" y="2938814"/>
                  <a:ext cx="450837" cy="1052698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33"/>
                <p:cNvGrpSpPr/>
                <p:nvPr/>
              </p:nvGrpSpPr>
              <p:grpSpPr>
                <a:xfrm>
                  <a:off x="6096000" y="395365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34"/>
                <p:cNvGrpSpPr/>
                <p:nvPr/>
              </p:nvGrpSpPr>
              <p:grpSpPr>
                <a:xfrm>
                  <a:off x="6083509" y="4480810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6" name="Rectangle 29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30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38"/>
                <p:cNvGrpSpPr/>
                <p:nvPr/>
              </p:nvGrpSpPr>
              <p:grpSpPr>
                <a:xfrm>
                  <a:off x="6098498" y="497548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3" name="Rectangle 46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27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28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69"/>
              <p:cNvGrpSpPr/>
              <p:nvPr/>
            </p:nvGrpSpPr>
            <p:grpSpPr>
              <a:xfrm>
                <a:off x="838200" y="4114800"/>
                <a:ext cx="1905000" cy="304800"/>
                <a:chOff x="3401518" y="1371599"/>
                <a:chExt cx="2968053" cy="914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35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5" name="Quad Arrow Callout 3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Cross 9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3" name="Quad Arrow Callout 9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Cross 9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1" name="Quad Arrow Callout 9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Cross 9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9" name="Quad Arrow Callout 3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Cross 8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0" name="Diamond 6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65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Diamond 66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67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70"/>
              <p:cNvGrpSpPr/>
              <p:nvPr/>
            </p:nvGrpSpPr>
            <p:grpSpPr>
              <a:xfrm>
                <a:off x="990600" y="3810000"/>
                <a:ext cx="1676400" cy="304800"/>
                <a:chOff x="3401518" y="1371599"/>
                <a:chExt cx="2968053" cy="914400"/>
              </a:xfrm>
            </p:grpSpPr>
            <p:grpSp>
              <p:nvGrpSpPr>
                <p:cNvPr id="50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51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7" name="Quad Arrow Callout 7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Cross 7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5" name="Quad Arrow Callout 7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Cross 7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3" name="Quad Arrow Callout 7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Cross 7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1" name="Quad Arrow Callout 7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Cross 7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2" name="Diamond 61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iamond 62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89"/>
              <p:cNvGrpSpPr/>
              <p:nvPr/>
            </p:nvGrpSpPr>
            <p:grpSpPr>
              <a:xfrm>
                <a:off x="990600" y="3505200"/>
                <a:ext cx="1600200" cy="228600"/>
                <a:chOff x="3401518" y="1371599"/>
                <a:chExt cx="2968053" cy="914400"/>
              </a:xfrm>
            </p:grpSpPr>
            <p:grpSp>
              <p:nvGrpSpPr>
                <p:cNvPr id="69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9" name="Quad Arrow Callout 5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Cross 5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7" name="Quad Arrow Callout 5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Cross 5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5" name="Quad Arrow Callout 5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Cross 5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3" name="Quad Arrow Callout 5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Cross 5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" name="Diamond 4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iamond 44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Diamond 45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iamond 47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1143000" y="381000"/>
                <a:ext cx="1295401" cy="19584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5720381">
                <a:off x="1387015" y="-97729"/>
                <a:ext cx="974174" cy="1294720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/>
              <p:cNvSpPr/>
              <p:nvPr/>
            </p:nvSpPr>
            <p:spPr>
              <a:xfrm rot="5720381">
                <a:off x="1565169" y="73818"/>
                <a:ext cx="618282" cy="1207958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1219200" y="1600200"/>
                <a:ext cx="1066800" cy="838200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524000" y="1752600"/>
                <a:ext cx="381000" cy="304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125"/>
            <p:cNvGrpSpPr/>
            <p:nvPr/>
          </p:nvGrpSpPr>
          <p:grpSpPr>
            <a:xfrm>
              <a:off x="228600" y="3581400"/>
              <a:ext cx="730106" cy="1524000"/>
              <a:chOff x="3940208" y="678701"/>
              <a:chExt cx="1300997" cy="350406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385523" y="3387870"/>
                <a:ext cx="457200" cy="533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elay 9"/>
              <p:cNvSpPr/>
              <p:nvPr/>
            </p:nvSpPr>
            <p:spPr>
              <a:xfrm rot="16200000">
                <a:off x="4417624" y="3583376"/>
                <a:ext cx="372764" cy="826011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10"/>
              <p:cNvSpPr/>
              <p:nvPr/>
            </p:nvSpPr>
            <p:spPr>
              <a:xfrm rot="5400000">
                <a:off x="4098246" y="2506899"/>
                <a:ext cx="977031" cy="1293108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120"/>
              <p:cNvGrpSpPr/>
              <p:nvPr/>
            </p:nvGrpSpPr>
            <p:grpSpPr>
              <a:xfrm>
                <a:off x="4042906" y="69563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7" name="Donut 16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onut 17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Donut 18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0" name="Group 121"/>
              <p:cNvGrpSpPr/>
              <p:nvPr/>
            </p:nvGrpSpPr>
            <p:grpSpPr>
              <a:xfrm rot="19473967">
                <a:off x="4632768" y="67870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4" name="Donut 13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Donut 14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Donut 15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1" name="Group 111"/>
          <p:cNvGrpSpPr/>
          <p:nvPr/>
        </p:nvGrpSpPr>
        <p:grpSpPr>
          <a:xfrm>
            <a:off x="8061513" y="2468144"/>
            <a:ext cx="1559858" cy="3169629"/>
            <a:chOff x="6629400" y="2667000"/>
            <a:chExt cx="1687502" cy="3429000"/>
          </a:xfrm>
        </p:grpSpPr>
        <p:grpSp>
          <p:nvGrpSpPr>
            <p:cNvPr id="102" name="Group 244"/>
            <p:cNvGrpSpPr/>
            <p:nvPr/>
          </p:nvGrpSpPr>
          <p:grpSpPr>
            <a:xfrm>
              <a:off x="6629400" y="2667000"/>
              <a:ext cx="1687502" cy="3429000"/>
              <a:chOff x="4610397" y="457200"/>
              <a:chExt cx="3162002" cy="5562600"/>
            </a:xfrm>
          </p:grpSpPr>
          <p:sp>
            <p:nvSpPr>
              <p:cNvPr id="115" name="Oval 114"/>
              <p:cNvSpPr/>
              <p:nvPr/>
            </p:nvSpPr>
            <p:spPr>
              <a:xfrm rot="17894364">
                <a:off x="6719595" y="5061311"/>
                <a:ext cx="863467" cy="860111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7894364">
                <a:off x="6756744" y="4874110"/>
                <a:ext cx="856608" cy="1174703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7490688">
                <a:off x="6984662" y="5353886"/>
                <a:ext cx="711471" cy="45003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8" name="Trapezoid 117"/>
              <p:cNvSpPr/>
              <p:nvPr/>
            </p:nvSpPr>
            <p:spPr>
              <a:xfrm rot="1366412">
                <a:off x="4943206" y="2869458"/>
                <a:ext cx="1421470" cy="160441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9" name="Trapezoid 118"/>
              <p:cNvSpPr/>
              <p:nvPr/>
            </p:nvSpPr>
            <p:spPr>
              <a:xfrm rot="20678187" flipH="1">
                <a:off x="5734418" y="2817899"/>
                <a:ext cx="1493195" cy="1895381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26202" y="5106085"/>
                <a:ext cx="1691007" cy="913715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857563" y="5220300"/>
                <a:ext cx="1306688" cy="799500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4831942" y="2611352"/>
                <a:ext cx="2553590" cy="2776106"/>
              </a:xfrm>
              <a:prstGeom prst="triangle">
                <a:avLst>
                  <a:gd name="adj" fmla="val 50000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20629654">
                <a:off x="5655925" y="4183378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176991" y="4057901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 rot="10800000">
                <a:off x="5697399" y="2437201"/>
                <a:ext cx="780611" cy="136480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165019" y="1143000"/>
                <a:ext cx="1767871" cy="18994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7" name="Trapezoid 126"/>
              <p:cNvSpPr/>
              <p:nvPr/>
            </p:nvSpPr>
            <p:spPr>
              <a:xfrm rot="16406544">
                <a:off x="4697704" y="3650473"/>
                <a:ext cx="1074737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rapezoid 127"/>
              <p:cNvSpPr/>
              <p:nvPr/>
            </p:nvSpPr>
            <p:spPr>
              <a:xfrm rot="4521983">
                <a:off x="6348967" y="3701972"/>
                <a:ext cx="1023600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rapezoid 128"/>
              <p:cNvSpPr/>
              <p:nvPr/>
            </p:nvSpPr>
            <p:spPr>
              <a:xfrm rot="1366412">
                <a:off x="4836129" y="3560026"/>
                <a:ext cx="612818" cy="70069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0" name="Trapezoid 129"/>
              <p:cNvSpPr/>
              <p:nvPr/>
            </p:nvSpPr>
            <p:spPr>
              <a:xfrm rot="20754804">
                <a:off x="6543731" y="3797856"/>
                <a:ext cx="651080" cy="817058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12" name="Group 197"/>
              <p:cNvGrpSpPr/>
              <p:nvPr/>
            </p:nvGrpSpPr>
            <p:grpSpPr>
              <a:xfrm>
                <a:off x="4800600" y="457200"/>
                <a:ext cx="2364255" cy="2402007"/>
                <a:chOff x="3050575" y="233979"/>
                <a:chExt cx="2364255" cy="2402007"/>
              </a:xfrm>
            </p:grpSpPr>
            <p:sp>
              <p:nvSpPr>
                <p:cNvPr id="160" name="Moon 159"/>
                <p:cNvSpPr/>
                <p:nvPr/>
              </p:nvSpPr>
              <p:spPr>
                <a:xfrm rot="8506032">
                  <a:off x="4482698" y="563556"/>
                  <a:ext cx="932132" cy="169766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3" name="Group 196"/>
                <p:cNvGrpSpPr/>
                <p:nvPr/>
              </p:nvGrpSpPr>
              <p:grpSpPr>
                <a:xfrm>
                  <a:off x="3050575" y="233979"/>
                  <a:ext cx="2012294" cy="2402007"/>
                  <a:chOff x="3050575" y="233979"/>
                  <a:chExt cx="2012294" cy="2402007"/>
                </a:xfrm>
              </p:grpSpPr>
              <p:sp>
                <p:nvSpPr>
                  <p:cNvPr id="162" name="Moon 161"/>
                  <p:cNvSpPr/>
                  <p:nvPr/>
                </p:nvSpPr>
                <p:spPr>
                  <a:xfrm rot="4916172">
                    <a:off x="3645985" y="-204738"/>
                    <a:ext cx="978168" cy="185560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Moon 162"/>
                  <p:cNvSpPr/>
                  <p:nvPr/>
                </p:nvSpPr>
                <p:spPr>
                  <a:xfrm rot="4777610">
                    <a:off x="3446213" y="293467"/>
                    <a:ext cx="751314" cy="154259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Moon 163"/>
                  <p:cNvSpPr/>
                  <p:nvPr/>
                </p:nvSpPr>
                <p:spPr>
                  <a:xfrm rot="20631259">
                    <a:off x="3096895" y="1111735"/>
                    <a:ext cx="539376" cy="152425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 rot="20510293">
                    <a:off x="3200339" y="470448"/>
                    <a:ext cx="1710944" cy="7620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2" name="Oval 131"/>
              <p:cNvSpPr/>
              <p:nvPr/>
            </p:nvSpPr>
            <p:spPr>
              <a:xfrm rot="20510293">
                <a:off x="6294241" y="1078338"/>
                <a:ext cx="625963" cy="3941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31" name="Group 216"/>
              <p:cNvGrpSpPr/>
              <p:nvPr/>
            </p:nvGrpSpPr>
            <p:grpSpPr>
              <a:xfrm>
                <a:off x="5029200" y="5029200"/>
                <a:ext cx="2133600" cy="304800"/>
                <a:chOff x="7315200" y="0"/>
                <a:chExt cx="3352800" cy="1066800"/>
              </a:xfrm>
            </p:grpSpPr>
            <p:grpSp>
              <p:nvGrpSpPr>
                <p:cNvPr id="133" name="Group 202"/>
                <p:cNvGrpSpPr/>
                <p:nvPr/>
              </p:nvGrpSpPr>
              <p:grpSpPr>
                <a:xfrm>
                  <a:off x="73152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57" name="Chevron 156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Chevron 157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Quad Arrow 158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203"/>
                <p:cNvGrpSpPr/>
                <p:nvPr/>
              </p:nvGrpSpPr>
              <p:grpSpPr>
                <a:xfrm>
                  <a:off x="8153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54" name="Chevron 153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Chevron 154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Quad Arrow 155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5" name="Group 207"/>
                <p:cNvGrpSpPr/>
                <p:nvPr/>
              </p:nvGrpSpPr>
              <p:grpSpPr>
                <a:xfrm>
                  <a:off x="8915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51" name="Chevron 150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Chevron 151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Quad Arrow 152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212"/>
                <p:cNvGrpSpPr/>
                <p:nvPr/>
              </p:nvGrpSpPr>
              <p:grpSpPr>
                <a:xfrm>
                  <a:off x="9677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48" name="Chevron 147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Chevron 148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Quad Arrow 149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5" name="Group 220"/>
              <p:cNvGrpSpPr/>
              <p:nvPr/>
            </p:nvGrpSpPr>
            <p:grpSpPr>
              <a:xfrm rot="19549874" flipH="1">
                <a:off x="6552852" y="2772813"/>
                <a:ext cx="1060369" cy="2224117"/>
                <a:chOff x="7391400" y="1752600"/>
                <a:chExt cx="1461083" cy="2812402"/>
              </a:xfrm>
            </p:grpSpPr>
            <p:sp>
              <p:nvSpPr>
                <p:cNvPr id="141" name="Moon 140"/>
                <p:cNvSpPr/>
                <p:nvPr/>
              </p:nvSpPr>
              <p:spPr>
                <a:xfrm>
                  <a:off x="7391400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Moon 141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Moon 142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221"/>
              <p:cNvGrpSpPr/>
              <p:nvPr/>
            </p:nvGrpSpPr>
            <p:grpSpPr>
              <a:xfrm rot="1775363">
                <a:off x="4610397" y="2800798"/>
                <a:ext cx="820707" cy="2224117"/>
                <a:chOff x="7391404" y="1752600"/>
                <a:chExt cx="1461079" cy="2812402"/>
              </a:xfrm>
            </p:grpSpPr>
            <p:sp>
              <p:nvSpPr>
                <p:cNvPr id="138" name="Moon 137"/>
                <p:cNvSpPr/>
                <p:nvPr/>
              </p:nvSpPr>
              <p:spPr>
                <a:xfrm>
                  <a:off x="7391404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Moon 138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Moon 139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 rot="10800000">
                <a:off x="5334000" y="2438400"/>
                <a:ext cx="1430357" cy="8523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778216" y="2514601"/>
                <a:ext cx="642630" cy="34502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14" name="Moon 113"/>
            <p:cNvSpPr/>
            <p:nvPr/>
          </p:nvSpPr>
          <p:spPr>
            <a:xfrm rot="4849441" flipH="1">
              <a:off x="7174605" y="4120408"/>
              <a:ext cx="509791" cy="766718"/>
            </a:xfrm>
            <a:prstGeom prst="moon">
              <a:avLst>
                <a:gd name="adj" fmla="val 6234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11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0" y="2667000"/>
            <a:ext cx="9144000" cy="4191000"/>
          </a:xfrm>
          <a:prstGeom prst="rect">
            <a:avLst/>
          </a:prstGeom>
          <a:solidFill>
            <a:srgbClr val="F9E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/>
          <p:cNvGrpSpPr/>
          <p:nvPr/>
        </p:nvGrpSpPr>
        <p:grpSpPr>
          <a:xfrm>
            <a:off x="1524000" y="1905000"/>
            <a:ext cx="9144000" cy="1066800"/>
            <a:chOff x="0" y="1143000"/>
            <a:chExt cx="9677400" cy="1752600"/>
          </a:xfrm>
        </p:grpSpPr>
        <p:sp>
          <p:nvSpPr>
            <p:cNvPr id="32" name="Rounded Rectangle 31"/>
            <p:cNvSpPr/>
            <p:nvPr/>
          </p:nvSpPr>
          <p:spPr>
            <a:xfrm>
              <a:off x="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6002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2004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8006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08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001000" y="1371600"/>
              <a:ext cx="16764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620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3622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9624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626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1628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763000" y="2133600"/>
              <a:ext cx="9144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0" y="2133600"/>
              <a:ext cx="838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0" y="1143000"/>
              <a:ext cx="9677400" cy="4572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724400" y="1524000"/>
            <a:ext cx="2514600" cy="3048000"/>
          </a:xfrm>
          <a:prstGeom prst="roundRect">
            <a:avLst>
              <a:gd name="adj" fmla="val 0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0" y="914400"/>
            <a:ext cx="2819400" cy="685800"/>
            <a:chOff x="3048000" y="914400"/>
            <a:chExt cx="2819400" cy="685800"/>
          </a:xfrm>
        </p:grpSpPr>
        <p:sp>
          <p:nvSpPr>
            <p:cNvPr id="3" name="Rounded Rectangle 2"/>
            <p:cNvSpPr/>
            <p:nvPr/>
          </p:nvSpPr>
          <p:spPr>
            <a:xfrm>
              <a:off x="3048000" y="1295400"/>
              <a:ext cx="2819400" cy="304800"/>
            </a:xfrm>
            <a:prstGeom prst="roundRect">
              <a:avLst>
                <a:gd name="adj" fmla="val 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Quad Arrow 4"/>
            <p:cNvSpPr/>
            <p:nvPr/>
          </p:nvSpPr>
          <p:spPr>
            <a:xfrm>
              <a:off x="3124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Quad Arrow 5"/>
            <p:cNvSpPr/>
            <p:nvPr/>
          </p:nvSpPr>
          <p:spPr>
            <a:xfrm>
              <a:off x="37338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Quad Arrow 6"/>
            <p:cNvSpPr/>
            <p:nvPr/>
          </p:nvSpPr>
          <p:spPr>
            <a:xfrm>
              <a:off x="43434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Quad Arrow 7"/>
            <p:cNvSpPr/>
            <p:nvPr/>
          </p:nvSpPr>
          <p:spPr>
            <a:xfrm>
              <a:off x="5029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486400" y="2819400"/>
            <a:ext cx="914400" cy="1143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10200" y="2514600"/>
            <a:ext cx="1066800" cy="259492"/>
            <a:chOff x="3048000" y="914400"/>
            <a:chExt cx="28194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3048000" y="1295400"/>
              <a:ext cx="2819400" cy="304800"/>
            </a:xfrm>
            <a:prstGeom prst="roundRect">
              <a:avLst>
                <a:gd name="adj" fmla="val 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Quad Arrow 12"/>
            <p:cNvSpPr/>
            <p:nvPr/>
          </p:nvSpPr>
          <p:spPr>
            <a:xfrm>
              <a:off x="3124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Quad Arrow 13"/>
            <p:cNvSpPr/>
            <p:nvPr/>
          </p:nvSpPr>
          <p:spPr>
            <a:xfrm>
              <a:off x="37338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Quad Arrow 14"/>
            <p:cNvSpPr/>
            <p:nvPr/>
          </p:nvSpPr>
          <p:spPr>
            <a:xfrm>
              <a:off x="43434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Quad Arrow 15"/>
            <p:cNvSpPr/>
            <p:nvPr/>
          </p:nvSpPr>
          <p:spPr>
            <a:xfrm>
              <a:off x="5029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334000" y="3886200"/>
            <a:ext cx="1219200" cy="152400"/>
          </a:xfrm>
          <a:prstGeom prst="roundRect">
            <a:avLst>
              <a:gd name="adj" fmla="val 0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05400" y="4038600"/>
            <a:ext cx="1676400" cy="152400"/>
          </a:xfrm>
          <a:prstGeom prst="roundRect">
            <a:avLst>
              <a:gd name="adj" fmla="val 0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76800" y="4191000"/>
            <a:ext cx="2133600" cy="152400"/>
          </a:xfrm>
          <a:prstGeom prst="roundRect">
            <a:avLst>
              <a:gd name="adj" fmla="val 0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8200" y="4343400"/>
            <a:ext cx="2667000" cy="228600"/>
          </a:xfrm>
          <a:prstGeom prst="roundRect">
            <a:avLst>
              <a:gd name="adj" fmla="val 0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533400"/>
            <a:ext cx="1371600" cy="4343400"/>
            <a:chOff x="1143000" y="457200"/>
            <a:chExt cx="1371600" cy="4343400"/>
          </a:xfrm>
        </p:grpSpPr>
        <p:sp>
          <p:nvSpPr>
            <p:cNvPr id="21" name="Rounded Rectangle 20"/>
            <p:cNvSpPr/>
            <p:nvPr/>
          </p:nvSpPr>
          <p:spPr>
            <a:xfrm>
              <a:off x="1524000" y="838200"/>
              <a:ext cx="609600" cy="3886200"/>
            </a:xfrm>
            <a:prstGeom prst="round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/>
            <p:cNvSpPr/>
            <p:nvPr/>
          </p:nvSpPr>
          <p:spPr>
            <a:xfrm rot="10800000">
              <a:off x="1143000" y="457200"/>
              <a:ext cx="1371600" cy="533400"/>
            </a:xfrm>
            <a:prstGeom prst="trapezoid">
              <a:avLst>
                <a:gd name="adj" fmla="val 72775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/>
            <p:cNvSpPr/>
            <p:nvPr/>
          </p:nvSpPr>
          <p:spPr>
            <a:xfrm>
              <a:off x="1143000" y="4267200"/>
              <a:ext cx="1371600" cy="533400"/>
            </a:xfrm>
            <a:prstGeom prst="trapezoid">
              <a:avLst>
                <a:gd name="adj" fmla="val 72775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15200" y="533400"/>
            <a:ext cx="1371600" cy="4343400"/>
            <a:chOff x="1143000" y="457200"/>
            <a:chExt cx="1371600" cy="4343400"/>
          </a:xfrm>
        </p:grpSpPr>
        <p:sp>
          <p:nvSpPr>
            <p:cNvPr id="26" name="Rounded Rectangle 25"/>
            <p:cNvSpPr/>
            <p:nvPr/>
          </p:nvSpPr>
          <p:spPr>
            <a:xfrm>
              <a:off x="1524000" y="838200"/>
              <a:ext cx="609600" cy="3886200"/>
            </a:xfrm>
            <a:prstGeom prst="round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1143000" y="457200"/>
              <a:ext cx="1371600" cy="533400"/>
            </a:xfrm>
            <a:prstGeom prst="trapezoid">
              <a:avLst>
                <a:gd name="adj" fmla="val 72775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/>
            <p:cNvSpPr/>
            <p:nvPr/>
          </p:nvSpPr>
          <p:spPr>
            <a:xfrm>
              <a:off x="1143000" y="4267200"/>
              <a:ext cx="1371600" cy="533400"/>
            </a:xfrm>
            <a:prstGeom prst="trapezoid">
              <a:avLst>
                <a:gd name="adj" fmla="val 72775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38"/>
          <p:cNvGrpSpPr/>
          <p:nvPr/>
        </p:nvGrpSpPr>
        <p:grpSpPr>
          <a:xfrm>
            <a:off x="1905001" y="1600200"/>
            <a:ext cx="2175413" cy="4495800"/>
            <a:chOff x="228600" y="62544"/>
            <a:chExt cx="2867948" cy="5927023"/>
          </a:xfrm>
        </p:grpSpPr>
        <p:grpSp>
          <p:nvGrpSpPr>
            <p:cNvPr id="233" name="Group 111"/>
            <p:cNvGrpSpPr/>
            <p:nvPr/>
          </p:nvGrpSpPr>
          <p:grpSpPr>
            <a:xfrm>
              <a:off x="304800" y="62544"/>
              <a:ext cx="2791748" cy="5927023"/>
              <a:chOff x="304800" y="62544"/>
              <a:chExt cx="2791748" cy="5927023"/>
            </a:xfrm>
          </p:grpSpPr>
          <p:sp>
            <p:nvSpPr>
              <p:cNvPr id="153" name="Oval 152"/>
              <p:cNvSpPr/>
              <p:nvPr/>
            </p:nvSpPr>
            <p:spPr>
              <a:xfrm rot="4472555">
                <a:off x="1178236" y="5425093"/>
                <a:ext cx="401750" cy="695090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8"/>
              <p:cNvSpPr/>
              <p:nvPr/>
            </p:nvSpPr>
            <p:spPr>
              <a:xfrm rot="6128217">
                <a:off x="1978906" y="5439625"/>
                <a:ext cx="438546" cy="661338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154"/>
              <p:cNvSpPr/>
              <p:nvPr/>
            </p:nvSpPr>
            <p:spPr>
              <a:xfrm>
                <a:off x="762000" y="2819400"/>
                <a:ext cx="2133600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3"/>
              <p:cNvSpPr/>
              <p:nvPr/>
            </p:nvSpPr>
            <p:spPr>
              <a:xfrm rot="20226769">
                <a:off x="2605272" y="3288690"/>
                <a:ext cx="491276" cy="5657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rapezoid 4"/>
              <p:cNvSpPr/>
              <p:nvPr/>
            </p:nvSpPr>
            <p:spPr>
              <a:xfrm rot="19733414">
                <a:off x="2126035" y="2203204"/>
                <a:ext cx="80207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5"/>
              <p:cNvSpPr/>
              <p:nvPr/>
            </p:nvSpPr>
            <p:spPr>
              <a:xfrm rot="2901859">
                <a:off x="462488" y="3172645"/>
                <a:ext cx="448285" cy="763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rapezoid 6"/>
              <p:cNvSpPr/>
              <p:nvPr/>
            </p:nvSpPr>
            <p:spPr>
              <a:xfrm rot="1442139">
                <a:off x="691202" y="2190072"/>
                <a:ext cx="80208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rapezoid 10"/>
              <p:cNvSpPr/>
              <p:nvPr/>
            </p:nvSpPr>
            <p:spPr>
              <a:xfrm>
                <a:off x="685801" y="2321411"/>
                <a:ext cx="2219176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rapezoid 160"/>
              <p:cNvSpPr/>
              <p:nvPr/>
            </p:nvSpPr>
            <p:spPr>
              <a:xfrm rot="1442139">
                <a:off x="802668" y="2017189"/>
                <a:ext cx="802086" cy="1180021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Trapezoid 161"/>
              <p:cNvSpPr/>
              <p:nvPr/>
            </p:nvSpPr>
            <p:spPr>
              <a:xfrm rot="19940628">
                <a:off x="1963714" y="2027909"/>
                <a:ext cx="802086" cy="1107078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rapezoid 162"/>
              <p:cNvSpPr/>
              <p:nvPr/>
            </p:nvSpPr>
            <p:spPr>
              <a:xfrm>
                <a:off x="838200" y="2362200"/>
                <a:ext cx="1905000" cy="2133600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rapezoid 163"/>
              <p:cNvSpPr/>
              <p:nvPr/>
            </p:nvSpPr>
            <p:spPr>
              <a:xfrm rot="10060537">
                <a:off x="1943844" y="2025041"/>
                <a:ext cx="533400" cy="113554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rapezoid 164"/>
              <p:cNvSpPr/>
              <p:nvPr/>
            </p:nvSpPr>
            <p:spPr>
              <a:xfrm rot="11921313">
                <a:off x="1232701" y="2038321"/>
                <a:ext cx="533400" cy="104947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apezoid 165"/>
              <p:cNvSpPr/>
              <p:nvPr/>
            </p:nvSpPr>
            <p:spPr>
              <a:xfrm>
                <a:off x="1479030" y="2051154"/>
                <a:ext cx="664207" cy="454394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19"/>
              <p:cNvGrpSpPr/>
              <p:nvPr/>
            </p:nvGrpSpPr>
            <p:grpSpPr>
              <a:xfrm>
                <a:off x="1371600" y="2133600"/>
                <a:ext cx="948459" cy="1323992"/>
                <a:chOff x="5925674" y="2935649"/>
                <a:chExt cx="1738841" cy="2703151"/>
              </a:xfrm>
            </p:grpSpPr>
            <p:sp>
              <p:nvSpPr>
                <p:cNvPr id="230" name="Rectangle 20"/>
                <p:cNvSpPr/>
                <p:nvPr/>
              </p:nvSpPr>
              <p:spPr>
                <a:xfrm>
                  <a:off x="5943600" y="3810000"/>
                  <a:ext cx="1676400" cy="18288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Donut 21"/>
                <p:cNvSpPr/>
                <p:nvPr/>
              </p:nvSpPr>
              <p:spPr>
                <a:xfrm rot="20640132">
                  <a:off x="5925674" y="2935649"/>
                  <a:ext cx="414036" cy="1048907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Donut 231"/>
                <p:cNvSpPr/>
                <p:nvPr/>
              </p:nvSpPr>
              <p:spPr>
                <a:xfrm rot="879369">
                  <a:off x="7213678" y="2938814"/>
                  <a:ext cx="450837" cy="1052698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5" name="Group 33"/>
                <p:cNvGrpSpPr/>
                <p:nvPr/>
              </p:nvGrpSpPr>
              <p:grpSpPr>
                <a:xfrm>
                  <a:off x="6096000" y="395365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242" name="Rectangle 241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34"/>
                <p:cNvGrpSpPr/>
                <p:nvPr/>
              </p:nvGrpSpPr>
              <p:grpSpPr>
                <a:xfrm>
                  <a:off x="6083509" y="4480810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239" name="Rectangle 29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30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" name="Group 38"/>
                <p:cNvGrpSpPr/>
                <p:nvPr/>
              </p:nvGrpSpPr>
              <p:grpSpPr>
                <a:xfrm>
                  <a:off x="6098498" y="497548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236" name="Rectangle 46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7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Rectangle 28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4" name="Group 69"/>
              <p:cNvGrpSpPr/>
              <p:nvPr/>
            </p:nvGrpSpPr>
            <p:grpSpPr>
              <a:xfrm>
                <a:off x="838200" y="4114800"/>
                <a:ext cx="1905000" cy="304800"/>
                <a:chOff x="3401518" y="1371599"/>
                <a:chExt cx="2968053" cy="914400"/>
              </a:xfrm>
            </p:grpSpPr>
            <p:grpSp>
              <p:nvGrpSpPr>
                <p:cNvPr id="265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266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28" name="Quad Arrow Callout 3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Cross 228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26" name="Quad Arrow Callout 225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Cross 226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24" name="Quad Arrow Callout 223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Cross 224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7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22" name="Quad Arrow Callout 3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Cross 222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3" name="Diamond 6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Diamond 65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Diamond 66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Diamond 67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Diamond 216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8" name="Group 70"/>
              <p:cNvGrpSpPr/>
              <p:nvPr/>
            </p:nvGrpSpPr>
            <p:grpSpPr>
              <a:xfrm>
                <a:off x="990600" y="3810000"/>
                <a:ext cx="1676400" cy="304800"/>
                <a:chOff x="3401518" y="1371599"/>
                <a:chExt cx="2968053" cy="914400"/>
              </a:xfrm>
            </p:grpSpPr>
            <p:grpSp>
              <p:nvGrpSpPr>
                <p:cNvPr id="46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47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10" name="Quad Arrow Callout 209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Cross 210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08" name="Quad Arrow Callout 207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Cross 208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06" name="Quad Arrow Callout 205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" name="Cross 206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204" name="Quad Arrow Callout 203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Cross 204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5" name="Diamond 194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Diamond 195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Diamond 196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Diamond 197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Diamond 198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89"/>
              <p:cNvGrpSpPr/>
              <p:nvPr/>
            </p:nvGrpSpPr>
            <p:grpSpPr>
              <a:xfrm>
                <a:off x="990600" y="3505200"/>
                <a:ext cx="1600200" cy="228600"/>
                <a:chOff x="3401518" y="1371599"/>
                <a:chExt cx="2968053" cy="914400"/>
              </a:xfrm>
            </p:grpSpPr>
            <p:grpSp>
              <p:nvGrpSpPr>
                <p:cNvPr id="52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53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192" name="Quad Arrow Callout 191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Cross 192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190" name="Quad Arrow Callout 189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Cross 190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188" name="Quad Arrow Callout 187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Cross 188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186" name="Quad Arrow Callout 185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Cross 186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7" name="Diamond 176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Diamond 177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Diamond 178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Diamond 179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Diamond 180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1" name="Oval 170"/>
              <p:cNvSpPr/>
              <p:nvPr/>
            </p:nvSpPr>
            <p:spPr>
              <a:xfrm>
                <a:off x="1143000" y="381000"/>
                <a:ext cx="1295401" cy="19584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Moon 171"/>
              <p:cNvSpPr/>
              <p:nvPr/>
            </p:nvSpPr>
            <p:spPr>
              <a:xfrm rot="5720381">
                <a:off x="1387015" y="-97729"/>
                <a:ext cx="974174" cy="1294720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Moon 172"/>
              <p:cNvSpPr/>
              <p:nvPr/>
            </p:nvSpPr>
            <p:spPr>
              <a:xfrm rot="5720381">
                <a:off x="1565169" y="73818"/>
                <a:ext cx="618282" cy="1207958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Cloud 173"/>
              <p:cNvSpPr/>
              <p:nvPr/>
            </p:nvSpPr>
            <p:spPr>
              <a:xfrm>
                <a:off x="1219200" y="1600200"/>
                <a:ext cx="1066800" cy="838200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524000" y="1752600"/>
                <a:ext cx="381000" cy="304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125"/>
            <p:cNvGrpSpPr/>
            <p:nvPr/>
          </p:nvGrpSpPr>
          <p:grpSpPr>
            <a:xfrm>
              <a:off x="228600" y="3581400"/>
              <a:ext cx="730106" cy="1524000"/>
              <a:chOff x="3940208" y="678701"/>
              <a:chExt cx="1300997" cy="3504063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385523" y="3387870"/>
                <a:ext cx="457200" cy="533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417624" y="3583376"/>
                <a:ext cx="372764" cy="826011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lowchart: Delay 143"/>
              <p:cNvSpPr/>
              <p:nvPr/>
            </p:nvSpPr>
            <p:spPr>
              <a:xfrm rot="5400000">
                <a:off x="4098246" y="2506899"/>
                <a:ext cx="977031" cy="1293108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120"/>
              <p:cNvGrpSpPr/>
              <p:nvPr/>
            </p:nvGrpSpPr>
            <p:grpSpPr>
              <a:xfrm>
                <a:off x="4042906" y="69563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50" name="Donut 149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Donut 150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Donut 151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Group 121"/>
              <p:cNvGrpSpPr/>
              <p:nvPr/>
            </p:nvGrpSpPr>
            <p:grpSpPr>
              <a:xfrm rot="19473967">
                <a:off x="4632768" y="67870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47" name="Donut 146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Donut 147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Donut 148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97" name="TextBox 296"/>
          <p:cNvSpPr txBox="1"/>
          <p:nvPr/>
        </p:nvSpPr>
        <p:spPr>
          <a:xfrm>
            <a:off x="4191000" y="4800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“Two men went to the temple to pray, one a Pharisee, and the other a publican”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53241" y="655860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Luke 18:10</a:t>
            </a:r>
          </a:p>
        </p:txBody>
      </p:sp>
      <p:grpSp>
        <p:nvGrpSpPr>
          <p:cNvPr id="60" name="Group 299"/>
          <p:cNvGrpSpPr/>
          <p:nvPr/>
        </p:nvGrpSpPr>
        <p:grpSpPr>
          <a:xfrm>
            <a:off x="8153400" y="2667000"/>
            <a:ext cx="1687502" cy="3429000"/>
            <a:chOff x="6629400" y="2667000"/>
            <a:chExt cx="1687502" cy="3429000"/>
          </a:xfrm>
        </p:grpSpPr>
        <p:grpSp>
          <p:nvGrpSpPr>
            <p:cNvPr id="61" name="Group 244"/>
            <p:cNvGrpSpPr/>
            <p:nvPr/>
          </p:nvGrpSpPr>
          <p:grpSpPr>
            <a:xfrm>
              <a:off x="6629400" y="2667000"/>
              <a:ext cx="1687502" cy="3429000"/>
              <a:chOff x="4610397" y="457200"/>
              <a:chExt cx="3162002" cy="5562600"/>
            </a:xfrm>
          </p:grpSpPr>
          <p:sp>
            <p:nvSpPr>
              <p:cNvPr id="246" name="Oval 245"/>
              <p:cNvSpPr/>
              <p:nvPr/>
            </p:nvSpPr>
            <p:spPr>
              <a:xfrm rot="17894364">
                <a:off x="6719595" y="5061311"/>
                <a:ext cx="863467" cy="860111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 rot="17894364">
                <a:off x="6756744" y="4874110"/>
                <a:ext cx="856608" cy="1174703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 rot="17490688">
                <a:off x="6984662" y="5353886"/>
                <a:ext cx="711471" cy="45003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9" name="Trapezoid 248"/>
              <p:cNvSpPr/>
              <p:nvPr/>
            </p:nvSpPr>
            <p:spPr>
              <a:xfrm rot="1366412">
                <a:off x="4943206" y="2869458"/>
                <a:ext cx="1421470" cy="160441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0" name="Trapezoid 249"/>
              <p:cNvSpPr/>
              <p:nvPr/>
            </p:nvSpPr>
            <p:spPr>
              <a:xfrm rot="20678187" flipH="1">
                <a:off x="5734418" y="2817899"/>
                <a:ext cx="1493195" cy="1895381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5626202" y="5106085"/>
                <a:ext cx="1691007" cy="913715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857563" y="5220300"/>
                <a:ext cx="1306688" cy="799500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3" name="Isosceles Triangle 252"/>
              <p:cNvSpPr/>
              <p:nvPr/>
            </p:nvSpPr>
            <p:spPr>
              <a:xfrm>
                <a:off x="4831942" y="2611352"/>
                <a:ext cx="2553590" cy="2776106"/>
              </a:xfrm>
              <a:prstGeom prst="triangle">
                <a:avLst>
                  <a:gd name="adj" fmla="val 50000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 rot="20629654">
                <a:off x="5655925" y="4183378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176991" y="4057901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Isosceles Triangle 255"/>
              <p:cNvSpPr/>
              <p:nvPr/>
            </p:nvSpPr>
            <p:spPr>
              <a:xfrm rot="10800000">
                <a:off x="5697399" y="2437201"/>
                <a:ext cx="780611" cy="136480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029199" y="1123961"/>
                <a:ext cx="1903692" cy="17077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8" name="Trapezoid 257"/>
              <p:cNvSpPr/>
              <p:nvPr/>
            </p:nvSpPr>
            <p:spPr>
              <a:xfrm rot="16406544">
                <a:off x="4697704" y="3650473"/>
                <a:ext cx="1074737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Trapezoid 258"/>
              <p:cNvSpPr/>
              <p:nvPr/>
            </p:nvSpPr>
            <p:spPr>
              <a:xfrm rot="4521983">
                <a:off x="6348967" y="3701972"/>
                <a:ext cx="1023600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Trapezoid 259"/>
              <p:cNvSpPr/>
              <p:nvPr/>
            </p:nvSpPr>
            <p:spPr>
              <a:xfrm rot="1366412">
                <a:off x="4836129" y="3560026"/>
                <a:ext cx="612818" cy="70069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1" name="Trapezoid 260"/>
              <p:cNvSpPr/>
              <p:nvPr/>
            </p:nvSpPr>
            <p:spPr>
              <a:xfrm rot="20754804">
                <a:off x="6543731" y="3797856"/>
                <a:ext cx="651080" cy="817058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2" name="Group 197"/>
              <p:cNvGrpSpPr/>
              <p:nvPr/>
            </p:nvGrpSpPr>
            <p:grpSpPr>
              <a:xfrm>
                <a:off x="4800600" y="457200"/>
                <a:ext cx="2364255" cy="2402007"/>
                <a:chOff x="3050575" y="233979"/>
                <a:chExt cx="2364255" cy="2402007"/>
              </a:xfrm>
            </p:grpSpPr>
            <p:sp>
              <p:nvSpPr>
                <p:cNvPr id="291" name="Moon 290"/>
                <p:cNvSpPr/>
                <p:nvPr/>
              </p:nvSpPr>
              <p:spPr>
                <a:xfrm rot="8506032">
                  <a:off x="4482698" y="563556"/>
                  <a:ext cx="932132" cy="169766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196"/>
                <p:cNvGrpSpPr/>
                <p:nvPr/>
              </p:nvGrpSpPr>
              <p:grpSpPr>
                <a:xfrm>
                  <a:off x="3050575" y="233979"/>
                  <a:ext cx="2012294" cy="2402007"/>
                  <a:chOff x="3050575" y="233979"/>
                  <a:chExt cx="2012294" cy="2402007"/>
                </a:xfrm>
              </p:grpSpPr>
              <p:sp>
                <p:nvSpPr>
                  <p:cNvPr id="293" name="Moon 292"/>
                  <p:cNvSpPr/>
                  <p:nvPr/>
                </p:nvSpPr>
                <p:spPr>
                  <a:xfrm rot="4916172">
                    <a:off x="3645985" y="-204738"/>
                    <a:ext cx="978168" cy="185560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Moon 293"/>
                  <p:cNvSpPr/>
                  <p:nvPr/>
                </p:nvSpPr>
                <p:spPr>
                  <a:xfrm rot="4777610">
                    <a:off x="3446213" y="293467"/>
                    <a:ext cx="751314" cy="154259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Moon 294"/>
                  <p:cNvSpPr/>
                  <p:nvPr/>
                </p:nvSpPr>
                <p:spPr>
                  <a:xfrm rot="20631259">
                    <a:off x="3096895" y="1111735"/>
                    <a:ext cx="539376" cy="152425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 rot="20510293">
                    <a:off x="3200339" y="470448"/>
                    <a:ext cx="1710944" cy="7620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3" name="Oval 262"/>
              <p:cNvSpPr/>
              <p:nvPr/>
            </p:nvSpPr>
            <p:spPr>
              <a:xfrm rot="20510293">
                <a:off x="6294241" y="1078338"/>
                <a:ext cx="625963" cy="3941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92" name="Group 216"/>
              <p:cNvGrpSpPr/>
              <p:nvPr/>
            </p:nvGrpSpPr>
            <p:grpSpPr>
              <a:xfrm>
                <a:off x="5029200" y="5029200"/>
                <a:ext cx="2133600" cy="304800"/>
                <a:chOff x="7315200" y="0"/>
                <a:chExt cx="3352800" cy="1066800"/>
              </a:xfrm>
            </p:grpSpPr>
            <p:grpSp>
              <p:nvGrpSpPr>
                <p:cNvPr id="300" name="Group 202"/>
                <p:cNvGrpSpPr/>
                <p:nvPr/>
              </p:nvGrpSpPr>
              <p:grpSpPr>
                <a:xfrm>
                  <a:off x="73152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88" name="Chevron 287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9" name="Chevron 288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0" name="Quad Arrow 289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203"/>
                <p:cNvGrpSpPr/>
                <p:nvPr/>
              </p:nvGrpSpPr>
              <p:grpSpPr>
                <a:xfrm>
                  <a:off x="8153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85" name="Chevron 284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Chevron 285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Quad Arrow 286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" name="Group 207"/>
                <p:cNvGrpSpPr/>
                <p:nvPr/>
              </p:nvGrpSpPr>
              <p:grpSpPr>
                <a:xfrm>
                  <a:off x="8915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82" name="Chevron 281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3" name="Chevron 282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Quad Arrow 283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" name="Group 212"/>
                <p:cNvGrpSpPr/>
                <p:nvPr/>
              </p:nvGrpSpPr>
              <p:grpSpPr>
                <a:xfrm>
                  <a:off x="9677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79" name="Chevron 278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0" name="Chevron 279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1" name="Quad Arrow 280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4" name="Group 220"/>
              <p:cNvGrpSpPr/>
              <p:nvPr/>
            </p:nvGrpSpPr>
            <p:grpSpPr>
              <a:xfrm rot="19549874" flipH="1">
                <a:off x="6552852" y="2772813"/>
                <a:ext cx="1060369" cy="2224117"/>
                <a:chOff x="7391400" y="1752600"/>
                <a:chExt cx="1461083" cy="2812402"/>
              </a:xfrm>
            </p:grpSpPr>
            <p:sp>
              <p:nvSpPr>
                <p:cNvPr id="272" name="Moon 271"/>
                <p:cNvSpPr/>
                <p:nvPr/>
              </p:nvSpPr>
              <p:spPr>
                <a:xfrm>
                  <a:off x="7391400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Moon 272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Moon 273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221"/>
              <p:cNvGrpSpPr/>
              <p:nvPr/>
            </p:nvGrpSpPr>
            <p:grpSpPr>
              <a:xfrm rot="1775363">
                <a:off x="4610397" y="2800798"/>
                <a:ext cx="820707" cy="2224117"/>
                <a:chOff x="7391404" y="1752600"/>
                <a:chExt cx="1461079" cy="2812402"/>
              </a:xfrm>
            </p:grpSpPr>
            <p:sp>
              <p:nvSpPr>
                <p:cNvPr id="269" name="Moon 268"/>
                <p:cNvSpPr/>
                <p:nvPr/>
              </p:nvSpPr>
              <p:spPr>
                <a:xfrm>
                  <a:off x="7391404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Moon 269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Moon 270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7" name="Oval 266"/>
              <p:cNvSpPr/>
              <p:nvPr/>
            </p:nvSpPr>
            <p:spPr>
              <a:xfrm rot="10800000">
                <a:off x="5334000" y="2438400"/>
                <a:ext cx="1430357" cy="8523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5754371" y="2513526"/>
                <a:ext cx="564363" cy="30300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99" name="Moon 298"/>
            <p:cNvSpPr/>
            <p:nvPr/>
          </p:nvSpPr>
          <p:spPr>
            <a:xfrm rot="4849441" flipH="1">
              <a:off x="7174605" y="4120408"/>
              <a:ext cx="509791" cy="766718"/>
            </a:xfrm>
            <a:prstGeom prst="moon">
              <a:avLst>
                <a:gd name="adj" fmla="val 6234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51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381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Pharisee stood and prayed thus with himself, God, I thank thee, that I am not as other men are,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extortioners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unjust, adulterers, or even as this publican.”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66" y="6516975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Luke 18:11-12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905001" y="1600200"/>
            <a:ext cx="2175413" cy="4495800"/>
            <a:chOff x="228600" y="62544"/>
            <a:chExt cx="2867948" cy="5927023"/>
          </a:xfrm>
        </p:grpSpPr>
        <p:grpSp>
          <p:nvGrpSpPr>
            <p:cNvPr id="3" name="Group 111"/>
            <p:cNvGrpSpPr/>
            <p:nvPr/>
          </p:nvGrpSpPr>
          <p:grpSpPr>
            <a:xfrm>
              <a:off x="304800" y="62544"/>
              <a:ext cx="2791748" cy="5927023"/>
              <a:chOff x="304800" y="62544"/>
              <a:chExt cx="2791748" cy="5927023"/>
            </a:xfrm>
          </p:grpSpPr>
          <p:sp>
            <p:nvSpPr>
              <p:cNvPr id="20" name="Oval 19"/>
              <p:cNvSpPr/>
              <p:nvPr/>
            </p:nvSpPr>
            <p:spPr>
              <a:xfrm rot="4472555">
                <a:off x="1178236" y="5425093"/>
                <a:ext cx="401750" cy="695090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8"/>
              <p:cNvSpPr/>
              <p:nvPr/>
            </p:nvSpPr>
            <p:spPr>
              <a:xfrm rot="6128217">
                <a:off x="1978906" y="5439625"/>
                <a:ext cx="438546" cy="661338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>
                <a:off x="762000" y="2819400"/>
                <a:ext cx="2133600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"/>
              <p:cNvSpPr/>
              <p:nvPr/>
            </p:nvSpPr>
            <p:spPr>
              <a:xfrm rot="20226769">
                <a:off x="2605272" y="3288690"/>
                <a:ext cx="491276" cy="5657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4"/>
              <p:cNvSpPr/>
              <p:nvPr/>
            </p:nvSpPr>
            <p:spPr>
              <a:xfrm rot="19733414">
                <a:off x="2126035" y="2203204"/>
                <a:ext cx="80207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5"/>
              <p:cNvSpPr/>
              <p:nvPr/>
            </p:nvSpPr>
            <p:spPr>
              <a:xfrm rot="2901859">
                <a:off x="462488" y="3172645"/>
                <a:ext cx="448285" cy="763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6"/>
              <p:cNvSpPr/>
              <p:nvPr/>
            </p:nvSpPr>
            <p:spPr>
              <a:xfrm rot="1442139">
                <a:off x="691202" y="2190072"/>
                <a:ext cx="80208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10"/>
              <p:cNvSpPr/>
              <p:nvPr/>
            </p:nvSpPr>
            <p:spPr>
              <a:xfrm>
                <a:off x="685801" y="2321411"/>
                <a:ext cx="2219176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/>
              <p:cNvSpPr/>
              <p:nvPr/>
            </p:nvSpPr>
            <p:spPr>
              <a:xfrm rot="1442139">
                <a:off x="802668" y="2017189"/>
                <a:ext cx="802086" cy="1180021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19940628">
                <a:off x="1963714" y="2027909"/>
                <a:ext cx="802086" cy="1107078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838200" y="2362200"/>
                <a:ext cx="1905000" cy="2133600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10060537">
                <a:off x="1943844" y="2025041"/>
                <a:ext cx="533400" cy="113554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1921313">
                <a:off x="1232701" y="2038321"/>
                <a:ext cx="533400" cy="104947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1479030" y="2051154"/>
                <a:ext cx="664207" cy="454394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1371600" y="2133600"/>
                <a:ext cx="948459" cy="1323992"/>
                <a:chOff x="5925674" y="2935649"/>
                <a:chExt cx="1738841" cy="2703151"/>
              </a:xfrm>
            </p:grpSpPr>
            <p:sp>
              <p:nvSpPr>
                <p:cNvPr id="97" name="Rectangle 20"/>
                <p:cNvSpPr/>
                <p:nvPr/>
              </p:nvSpPr>
              <p:spPr>
                <a:xfrm>
                  <a:off x="5943600" y="3810000"/>
                  <a:ext cx="1676400" cy="18288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onut 21"/>
                <p:cNvSpPr/>
                <p:nvPr/>
              </p:nvSpPr>
              <p:spPr>
                <a:xfrm rot="20640132">
                  <a:off x="5925674" y="2935649"/>
                  <a:ext cx="414036" cy="1048907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Donut 98"/>
                <p:cNvSpPr/>
                <p:nvPr/>
              </p:nvSpPr>
              <p:spPr>
                <a:xfrm rot="879369">
                  <a:off x="7213678" y="2938814"/>
                  <a:ext cx="450837" cy="1052698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33"/>
                <p:cNvGrpSpPr/>
                <p:nvPr/>
              </p:nvGrpSpPr>
              <p:grpSpPr>
                <a:xfrm>
                  <a:off x="6096000" y="395365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34"/>
                <p:cNvGrpSpPr/>
                <p:nvPr/>
              </p:nvGrpSpPr>
              <p:grpSpPr>
                <a:xfrm>
                  <a:off x="6083509" y="4480810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6" name="Rectangle 29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30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38"/>
                <p:cNvGrpSpPr/>
                <p:nvPr/>
              </p:nvGrpSpPr>
              <p:grpSpPr>
                <a:xfrm>
                  <a:off x="6098498" y="497548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3" name="Rectangle 46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27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28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69"/>
              <p:cNvGrpSpPr/>
              <p:nvPr/>
            </p:nvGrpSpPr>
            <p:grpSpPr>
              <a:xfrm>
                <a:off x="838200" y="4114800"/>
                <a:ext cx="1905000" cy="304800"/>
                <a:chOff x="3401518" y="1371599"/>
                <a:chExt cx="2968053" cy="914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35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5" name="Quad Arrow Callout 3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Cross 9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3" name="Quad Arrow Callout 9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Cross 9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1" name="Quad Arrow Callout 9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Cross 9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9" name="Quad Arrow Callout 3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Cross 8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0" name="Diamond 6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65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Diamond 66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67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70"/>
              <p:cNvGrpSpPr/>
              <p:nvPr/>
            </p:nvGrpSpPr>
            <p:grpSpPr>
              <a:xfrm>
                <a:off x="990600" y="3810000"/>
                <a:ext cx="1676400" cy="304800"/>
                <a:chOff x="3401518" y="1371599"/>
                <a:chExt cx="2968053" cy="914400"/>
              </a:xfrm>
            </p:grpSpPr>
            <p:grpSp>
              <p:nvGrpSpPr>
                <p:cNvPr id="50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51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7" name="Quad Arrow Callout 7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Cross 7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5" name="Quad Arrow Callout 7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Cross 7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3" name="Quad Arrow Callout 7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Cross 7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1" name="Quad Arrow Callout 7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Cross 7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2" name="Diamond 61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iamond 62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89"/>
              <p:cNvGrpSpPr/>
              <p:nvPr/>
            </p:nvGrpSpPr>
            <p:grpSpPr>
              <a:xfrm>
                <a:off x="990600" y="3505200"/>
                <a:ext cx="1600200" cy="228600"/>
                <a:chOff x="3401518" y="1371599"/>
                <a:chExt cx="2968053" cy="914400"/>
              </a:xfrm>
            </p:grpSpPr>
            <p:grpSp>
              <p:nvGrpSpPr>
                <p:cNvPr id="69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9" name="Quad Arrow Callout 5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Cross 5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7" name="Quad Arrow Callout 5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Cross 5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5" name="Quad Arrow Callout 5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Cross 5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3" name="Quad Arrow Callout 5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Cross 5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" name="Diamond 4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iamond 44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Diamond 45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iamond 47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1143000" y="381000"/>
                <a:ext cx="1295401" cy="19584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5720381">
                <a:off x="1387015" y="-97729"/>
                <a:ext cx="974174" cy="1294720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/>
              <p:cNvSpPr/>
              <p:nvPr/>
            </p:nvSpPr>
            <p:spPr>
              <a:xfrm rot="5720381">
                <a:off x="1565169" y="73818"/>
                <a:ext cx="618282" cy="1207958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1219200" y="1600200"/>
                <a:ext cx="1066800" cy="838200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524000" y="1752600"/>
                <a:ext cx="381000" cy="304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125"/>
            <p:cNvGrpSpPr/>
            <p:nvPr/>
          </p:nvGrpSpPr>
          <p:grpSpPr>
            <a:xfrm>
              <a:off x="228600" y="3581400"/>
              <a:ext cx="730106" cy="1524000"/>
              <a:chOff x="3940208" y="678701"/>
              <a:chExt cx="1300997" cy="350406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385523" y="3387870"/>
                <a:ext cx="457200" cy="533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elay 9"/>
              <p:cNvSpPr/>
              <p:nvPr/>
            </p:nvSpPr>
            <p:spPr>
              <a:xfrm rot="16200000">
                <a:off x="4417624" y="3583376"/>
                <a:ext cx="372764" cy="826011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10"/>
              <p:cNvSpPr/>
              <p:nvPr/>
            </p:nvSpPr>
            <p:spPr>
              <a:xfrm rot="5400000">
                <a:off x="4098246" y="2506899"/>
                <a:ext cx="977031" cy="1293108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120"/>
              <p:cNvGrpSpPr/>
              <p:nvPr/>
            </p:nvGrpSpPr>
            <p:grpSpPr>
              <a:xfrm>
                <a:off x="4042906" y="69563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7" name="Donut 16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onut 17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Donut 18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0" name="Group 121"/>
              <p:cNvGrpSpPr/>
              <p:nvPr/>
            </p:nvGrpSpPr>
            <p:grpSpPr>
              <a:xfrm rot="19473967">
                <a:off x="4632768" y="67870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4" name="Donut 13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Donut 14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Donut 15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2" name="Rounded Rectangle 111"/>
          <p:cNvSpPr/>
          <p:nvPr/>
        </p:nvSpPr>
        <p:spPr>
          <a:xfrm>
            <a:off x="5029200" y="3124200"/>
            <a:ext cx="3886200" cy="457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5181600" y="3581400"/>
            <a:ext cx="3581400" cy="12954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13"/>
          <p:cNvGrpSpPr/>
          <p:nvPr/>
        </p:nvGrpSpPr>
        <p:grpSpPr>
          <a:xfrm>
            <a:off x="5105400" y="3276600"/>
            <a:ext cx="3810000" cy="457200"/>
            <a:chOff x="3048000" y="914400"/>
            <a:chExt cx="2819400" cy="685800"/>
          </a:xfrm>
        </p:grpSpPr>
        <p:sp>
          <p:nvSpPr>
            <p:cNvPr id="115" name="Rounded Rectangle 114"/>
            <p:cNvSpPr/>
            <p:nvPr/>
          </p:nvSpPr>
          <p:spPr>
            <a:xfrm>
              <a:off x="3048000" y="1295400"/>
              <a:ext cx="2819400" cy="304800"/>
            </a:xfrm>
            <a:prstGeom prst="roundRect">
              <a:avLst>
                <a:gd name="adj" fmla="val 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Quad Arrow 115"/>
            <p:cNvSpPr/>
            <p:nvPr/>
          </p:nvSpPr>
          <p:spPr>
            <a:xfrm>
              <a:off x="3124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Quad Arrow 116"/>
            <p:cNvSpPr/>
            <p:nvPr/>
          </p:nvSpPr>
          <p:spPr>
            <a:xfrm>
              <a:off x="37338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Quad Arrow 117"/>
            <p:cNvSpPr/>
            <p:nvPr/>
          </p:nvSpPr>
          <p:spPr>
            <a:xfrm>
              <a:off x="43434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Quad Arrow 118"/>
            <p:cNvSpPr/>
            <p:nvPr/>
          </p:nvSpPr>
          <p:spPr>
            <a:xfrm>
              <a:off x="5029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5257800" y="510540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“I fast twice in the week, I give tithes of all that I posses”</a:t>
            </a:r>
          </a:p>
        </p:txBody>
      </p:sp>
    </p:spTree>
    <p:extLst>
      <p:ext uri="{BB962C8B-B14F-4D97-AF65-F5344CB8AC3E}">
        <p14:creationId xmlns:p14="http://schemas.microsoft.com/office/powerpoint/2010/main" val="30535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7" y="649451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Luke 18:13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905000" y="228600"/>
            <a:ext cx="1066800" cy="2133600"/>
            <a:chOff x="228600" y="62544"/>
            <a:chExt cx="2867948" cy="5927023"/>
          </a:xfrm>
        </p:grpSpPr>
        <p:grpSp>
          <p:nvGrpSpPr>
            <p:cNvPr id="3" name="Group 111"/>
            <p:cNvGrpSpPr/>
            <p:nvPr/>
          </p:nvGrpSpPr>
          <p:grpSpPr>
            <a:xfrm>
              <a:off x="304800" y="62544"/>
              <a:ext cx="2791748" cy="5927023"/>
              <a:chOff x="304800" y="62544"/>
              <a:chExt cx="2791748" cy="5927023"/>
            </a:xfrm>
          </p:grpSpPr>
          <p:sp>
            <p:nvSpPr>
              <p:cNvPr id="20" name="Oval 19"/>
              <p:cNvSpPr/>
              <p:nvPr/>
            </p:nvSpPr>
            <p:spPr>
              <a:xfrm rot="4472555">
                <a:off x="1178236" y="5425093"/>
                <a:ext cx="401750" cy="695090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8"/>
              <p:cNvSpPr/>
              <p:nvPr/>
            </p:nvSpPr>
            <p:spPr>
              <a:xfrm rot="6128217">
                <a:off x="1978906" y="5439625"/>
                <a:ext cx="438546" cy="661338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>
                <a:off x="762000" y="2819400"/>
                <a:ext cx="2133600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"/>
              <p:cNvSpPr/>
              <p:nvPr/>
            </p:nvSpPr>
            <p:spPr>
              <a:xfrm rot="20226769">
                <a:off x="2605272" y="3288690"/>
                <a:ext cx="491276" cy="5657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4"/>
              <p:cNvSpPr/>
              <p:nvPr/>
            </p:nvSpPr>
            <p:spPr>
              <a:xfrm rot="19733414">
                <a:off x="2126035" y="2203204"/>
                <a:ext cx="80207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5"/>
              <p:cNvSpPr/>
              <p:nvPr/>
            </p:nvSpPr>
            <p:spPr>
              <a:xfrm rot="2901859">
                <a:off x="462488" y="3172645"/>
                <a:ext cx="448285" cy="763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6"/>
              <p:cNvSpPr/>
              <p:nvPr/>
            </p:nvSpPr>
            <p:spPr>
              <a:xfrm rot="1442139">
                <a:off x="691202" y="2190072"/>
                <a:ext cx="802086" cy="1523567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10"/>
              <p:cNvSpPr/>
              <p:nvPr/>
            </p:nvSpPr>
            <p:spPr>
              <a:xfrm>
                <a:off x="685801" y="2321411"/>
                <a:ext cx="2219176" cy="2907833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/>
              <p:cNvSpPr/>
              <p:nvPr/>
            </p:nvSpPr>
            <p:spPr>
              <a:xfrm rot="1442139">
                <a:off x="802668" y="2017189"/>
                <a:ext cx="802086" cy="1180021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19940628">
                <a:off x="1963714" y="2027909"/>
                <a:ext cx="802086" cy="1107078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838200" y="2362200"/>
                <a:ext cx="1905000" cy="2133600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10060537">
                <a:off x="1943844" y="2025041"/>
                <a:ext cx="533400" cy="113554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1921313">
                <a:off x="1232701" y="2038321"/>
                <a:ext cx="533400" cy="1049478"/>
              </a:xfrm>
              <a:prstGeom prst="trapezoid">
                <a:avLst>
                  <a:gd name="adj" fmla="val 32041"/>
                </a:avLst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1479030" y="2051154"/>
                <a:ext cx="664207" cy="454394"/>
              </a:xfrm>
              <a:prstGeom prst="trapezoid">
                <a:avLst>
                  <a:gd name="adj" fmla="val 32041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19"/>
              <p:cNvGrpSpPr/>
              <p:nvPr/>
            </p:nvGrpSpPr>
            <p:grpSpPr>
              <a:xfrm>
                <a:off x="1371600" y="2133600"/>
                <a:ext cx="948459" cy="1323992"/>
                <a:chOff x="5925674" y="2935649"/>
                <a:chExt cx="1738841" cy="2703151"/>
              </a:xfrm>
            </p:grpSpPr>
            <p:sp>
              <p:nvSpPr>
                <p:cNvPr id="97" name="Rectangle 20"/>
                <p:cNvSpPr/>
                <p:nvPr/>
              </p:nvSpPr>
              <p:spPr>
                <a:xfrm>
                  <a:off x="5943600" y="3810000"/>
                  <a:ext cx="1676400" cy="18288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onut 21"/>
                <p:cNvSpPr/>
                <p:nvPr/>
              </p:nvSpPr>
              <p:spPr>
                <a:xfrm rot="20640132">
                  <a:off x="5925674" y="2935649"/>
                  <a:ext cx="414036" cy="1048907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Donut 98"/>
                <p:cNvSpPr/>
                <p:nvPr/>
              </p:nvSpPr>
              <p:spPr>
                <a:xfrm rot="879369">
                  <a:off x="7213678" y="2938814"/>
                  <a:ext cx="450837" cy="1052698"/>
                </a:xfrm>
                <a:prstGeom prst="donu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" name="Group 33"/>
                <p:cNvGrpSpPr/>
                <p:nvPr/>
              </p:nvGrpSpPr>
              <p:grpSpPr>
                <a:xfrm>
                  <a:off x="6096000" y="395365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34"/>
                <p:cNvGrpSpPr/>
                <p:nvPr/>
              </p:nvGrpSpPr>
              <p:grpSpPr>
                <a:xfrm>
                  <a:off x="6083509" y="4480810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6" name="Rectangle 29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30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38"/>
                <p:cNvGrpSpPr/>
                <p:nvPr/>
              </p:nvGrpSpPr>
              <p:grpSpPr>
                <a:xfrm>
                  <a:off x="6098498" y="4975486"/>
                  <a:ext cx="1357859" cy="424381"/>
                  <a:chOff x="6096000" y="3953656"/>
                  <a:chExt cx="1357859" cy="424381"/>
                </a:xfrm>
              </p:grpSpPr>
              <p:sp>
                <p:nvSpPr>
                  <p:cNvPr id="103" name="Rectangle 46"/>
                  <p:cNvSpPr/>
                  <p:nvPr/>
                </p:nvSpPr>
                <p:spPr>
                  <a:xfrm>
                    <a:off x="6096000" y="3962401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27"/>
                  <p:cNvSpPr/>
                  <p:nvPr/>
                </p:nvSpPr>
                <p:spPr>
                  <a:xfrm>
                    <a:off x="6561944" y="395365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28"/>
                  <p:cNvSpPr/>
                  <p:nvPr/>
                </p:nvSpPr>
                <p:spPr>
                  <a:xfrm>
                    <a:off x="7072859" y="3954906"/>
                    <a:ext cx="381000" cy="415636"/>
                  </a:xfrm>
                  <a:prstGeom prst="rect">
                    <a:avLst/>
                  </a:prstGeom>
                  <a:solidFill>
                    <a:srgbClr val="D6953E"/>
                  </a:solidFill>
                  <a:ln w="12700"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69"/>
              <p:cNvGrpSpPr/>
              <p:nvPr/>
            </p:nvGrpSpPr>
            <p:grpSpPr>
              <a:xfrm>
                <a:off x="838200" y="4114800"/>
                <a:ext cx="1905000" cy="304800"/>
                <a:chOff x="3401518" y="1371599"/>
                <a:chExt cx="2968053" cy="914400"/>
              </a:xfrm>
            </p:grpSpPr>
            <p:grpSp>
              <p:nvGrpSpPr>
                <p:cNvPr id="13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225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5" name="Quad Arrow Callout 3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Cross 9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3" name="Quad Arrow Callout 9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Cross 9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91" name="Quad Arrow Callout 9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Cross 9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9" name="Quad Arrow Callout 3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Cross 8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0" name="Diamond 6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65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Diamond 66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67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70"/>
              <p:cNvGrpSpPr/>
              <p:nvPr/>
            </p:nvGrpSpPr>
            <p:grpSpPr>
              <a:xfrm>
                <a:off x="990600" y="3810000"/>
                <a:ext cx="1676400" cy="304800"/>
                <a:chOff x="3401518" y="1371599"/>
                <a:chExt cx="2968053" cy="914400"/>
              </a:xfrm>
            </p:grpSpPr>
            <p:grpSp>
              <p:nvGrpSpPr>
                <p:cNvPr id="234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235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7" name="Quad Arrow Callout 7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Cross 7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5" name="Quad Arrow Callout 7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Cross 7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3" name="Quad Arrow Callout 7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Cross 7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8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1" name="Quad Arrow Callout 7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Cross 7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2" name="Diamond 61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iamond 62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89"/>
              <p:cNvGrpSpPr/>
              <p:nvPr/>
            </p:nvGrpSpPr>
            <p:grpSpPr>
              <a:xfrm>
                <a:off x="990600" y="3505200"/>
                <a:ext cx="1600200" cy="228600"/>
                <a:chOff x="3401518" y="1371599"/>
                <a:chExt cx="2968053" cy="914400"/>
              </a:xfrm>
            </p:grpSpPr>
            <p:grpSp>
              <p:nvGrpSpPr>
                <p:cNvPr id="240" name="Group 33"/>
                <p:cNvGrpSpPr/>
                <p:nvPr/>
              </p:nvGrpSpPr>
              <p:grpSpPr>
                <a:xfrm flipV="1">
                  <a:off x="3429000" y="1371599"/>
                  <a:ext cx="2895600" cy="914400"/>
                  <a:chOff x="457200" y="3352800"/>
                  <a:chExt cx="4648200" cy="1219200"/>
                </a:xfrm>
              </p:grpSpPr>
              <p:grpSp>
                <p:nvGrpSpPr>
                  <p:cNvPr id="241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9" name="Quad Arrow Callout 5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Cross 5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7" name="Quad Arrow Callout 5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Cross 5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3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5" name="Quad Arrow Callout 5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Cross 5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31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3" name="Quad Arrow Callout 5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Cross 5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" name="Diamond 43"/>
                <p:cNvSpPr/>
                <p:nvPr/>
              </p:nvSpPr>
              <p:spPr>
                <a:xfrm>
                  <a:off x="4114800" y="152400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iamond 44"/>
                <p:cNvSpPr/>
                <p:nvPr/>
              </p:nvSpPr>
              <p:spPr>
                <a:xfrm>
                  <a:off x="4765623" y="157022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Diamond 45"/>
                <p:cNvSpPr/>
                <p:nvPr/>
              </p:nvSpPr>
              <p:spPr>
                <a:xfrm>
                  <a:off x="5466413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>
                  <a:off x="3401518" y="1568970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iamond 47"/>
                <p:cNvSpPr/>
                <p:nvPr/>
              </p:nvSpPr>
              <p:spPr>
                <a:xfrm>
                  <a:off x="6140971" y="1571469"/>
                  <a:ext cx="228600" cy="457200"/>
                </a:xfrm>
                <a:prstGeom prst="diamon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1143000" y="381000"/>
                <a:ext cx="1295401" cy="19584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5720381">
                <a:off x="1387015" y="-97729"/>
                <a:ext cx="974174" cy="1294720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/>
              <p:cNvSpPr/>
              <p:nvPr/>
            </p:nvSpPr>
            <p:spPr>
              <a:xfrm rot="5720381">
                <a:off x="1565169" y="73818"/>
                <a:ext cx="618282" cy="1207958"/>
              </a:xfrm>
              <a:prstGeom prst="moon">
                <a:avLst>
                  <a:gd name="adj" fmla="val 74044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1219200" y="1600200"/>
                <a:ext cx="1066800" cy="838200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524000" y="1752600"/>
                <a:ext cx="381000" cy="304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125"/>
            <p:cNvGrpSpPr/>
            <p:nvPr/>
          </p:nvGrpSpPr>
          <p:grpSpPr>
            <a:xfrm>
              <a:off x="228600" y="3581400"/>
              <a:ext cx="730106" cy="1524000"/>
              <a:chOff x="3940208" y="678701"/>
              <a:chExt cx="1300997" cy="350406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385523" y="3387870"/>
                <a:ext cx="457200" cy="533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elay 9"/>
              <p:cNvSpPr/>
              <p:nvPr/>
            </p:nvSpPr>
            <p:spPr>
              <a:xfrm rot="16200000">
                <a:off x="4417624" y="3583376"/>
                <a:ext cx="372764" cy="826011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10"/>
              <p:cNvSpPr/>
              <p:nvPr/>
            </p:nvSpPr>
            <p:spPr>
              <a:xfrm rot="5400000">
                <a:off x="4098246" y="2506899"/>
                <a:ext cx="977031" cy="1293108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6" name="Group 120"/>
              <p:cNvGrpSpPr/>
              <p:nvPr/>
            </p:nvGrpSpPr>
            <p:grpSpPr>
              <a:xfrm>
                <a:off x="4042906" y="69563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7" name="Donut 16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onut 17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Donut 18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7" name="Group 121"/>
              <p:cNvGrpSpPr/>
              <p:nvPr/>
            </p:nvGrpSpPr>
            <p:grpSpPr>
              <a:xfrm rot="19473967">
                <a:off x="4632768" y="678701"/>
                <a:ext cx="608437" cy="1981200"/>
                <a:chOff x="4042906" y="695631"/>
                <a:chExt cx="608437" cy="1981200"/>
              </a:xfrm>
            </p:grpSpPr>
            <p:sp>
              <p:nvSpPr>
                <p:cNvPr id="14" name="Donut 13"/>
                <p:cNvSpPr/>
                <p:nvPr/>
              </p:nvSpPr>
              <p:spPr>
                <a:xfrm rot="1153139">
                  <a:off x="4042906" y="16862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Donut 14"/>
                <p:cNvSpPr/>
                <p:nvPr/>
              </p:nvSpPr>
              <p:spPr>
                <a:xfrm rot="1153139">
                  <a:off x="4195305" y="1229029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Donut 15"/>
                <p:cNvSpPr/>
                <p:nvPr/>
              </p:nvSpPr>
              <p:spPr>
                <a:xfrm rot="1153139">
                  <a:off x="4423905" y="695631"/>
                  <a:ext cx="227438" cy="990600"/>
                </a:xfrm>
                <a:prstGeom prst="donut">
                  <a:avLst/>
                </a:prstGeom>
                <a:solidFill>
                  <a:srgbClr val="FFC000"/>
                </a:solidFill>
                <a:ln>
                  <a:solidFill>
                    <a:srgbClr val="927B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48" name="Group 120"/>
          <p:cNvGrpSpPr/>
          <p:nvPr/>
        </p:nvGrpSpPr>
        <p:grpSpPr>
          <a:xfrm>
            <a:off x="3657600" y="2133600"/>
            <a:ext cx="2819400" cy="1295400"/>
            <a:chOff x="3505200" y="3124200"/>
            <a:chExt cx="3886200" cy="1752600"/>
          </a:xfrm>
        </p:grpSpPr>
        <p:sp>
          <p:nvSpPr>
            <p:cNvPr id="112" name="Rounded Rectangle 111"/>
            <p:cNvSpPr/>
            <p:nvPr/>
          </p:nvSpPr>
          <p:spPr>
            <a:xfrm>
              <a:off x="3505200" y="3124200"/>
              <a:ext cx="3886200" cy="457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657600" y="3581400"/>
              <a:ext cx="3581400" cy="1295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113"/>
            <p:cNvGrpSpPr/>
            <p:nvPr/>
          </p:nvGrpSpPr>
          <p:grpSpPr>
            <a:xfrm>
              <a:off x="3581400" y="3276600"/>
              <a:ext cx="3810000" cy="457200"/>
              <a:chOff x="3048000" y="914400"/>
              <a:chExt cx="2819400" cy="685800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3048000" y="1295400"/>
                <a:ext cx="2819400" cy="304800"/>
              </a:xfrm>
              <a:prstGeom prst="roundRect">
                <a:avLst>
                  <a:gd name="adj" fmla="val 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Quad Arrow 115"/>
              <p:cNvSpPr/>
              <p:nvPr/>
            </p:nvSpPr>
            <p:spPr>
              <a:xfrm>
                <a:off x="3124200" y="914400"/>
                <a:ext cx="685800" cy="685800"/>
              </a:xfrm>
              <a:prstGeom prst="quadArrow">
                <a:avLst>
                  <a:gd name="adj1" fmla="val 32894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Quad Arrow 116"/>
              <p:cNvSpPr/>
              <p:nvPr/>
            </p:nvSpPr>
            <p:spPr>
              <a:xfrm>
                <a:off x="3733800" y="914400"/>
                <a:ext cx="685800" cy="685800"/>
              </a:xfrm>
              <a:prstGeom prst="quadArrow">
                <a:avLst>
                  <a:gd name="adj1" fmla="val 32894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Quad Arrow 117"/>
              <p:cNvSpPr/>
              <p:nvPr/>
            </p:nvSpPr>
            <p:spPr>
              <a:xfrm>
                <a:off x="4343400" y="914400"/>
                <a:ext cx="685800" cy="685800"/>
              </a:xfrm>
              <a:prstGeom prst="quadArrow">
                <a:avLst>
                  <a:gd name="adj1" fmla="val 32894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Quad Arrow 118"/>
              <p:cNvSpPr/>
              <p:nvPr/>
            </p:nvSpPr>
            <p:spPr>
              <a:xfrm>
                <a:off x="5029200" y="914400"/>
                <a:ext cx="685800" cy="685800"/>
              </a:xfrm>
              <a:prstGeom prst="quadArrow">
                <a:avLst>
                  <a:gd name="adj1" fmla="val 32894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4267200" y="1524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“And the publican, standing afar off, would not lift up so much as his eyes unto heaven…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538314" y="4624912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…But smote upon his breast, saying, God be merciful to me a sinner”</a:t>
            </a:r>
          </a:p>
        </p:txBody>
      </p:sp>
      <p:grpSp>
        <p:nvGrpSpPr>
          <p:cNvPr id="250" name="Group 175"/>
          <p:cNvGrpSpPr/>
          <p:nvPr/>
        </p:nvGrpSpPr>
        <p:grpSpPr>
          <a:xfrm>
            <a:off x="7162800" y="2057400"/>
            <a:ext cx="2057400" cy="4038600"/>
            <a:chOff x="6629400" y="2667000"/>
            <a:chExt cx="1687502" cy="3429000"/>
          </a:xfrm>
        </p:grpSpPr>
        <p:grpSp>
          <p:nvGrpSpPr>
            <p:cNvPr id="251" name="Group 244"/>
            <p:cNvGrpSpPr/>
            <p:nvPr/>
          </p:nvGrpSpPr>
          <p:grpSpPr>
            <a:xfrm>
              <a:off x="6629400" y="2667000"/>
              <a:ext cx="1687502" cy="3429000"/>
              <a:chOff x="4610397" y="457200"/>
              <a:chExt cx="3162002" cy="5562600"/>
            </a:xfrm>
          </p:grpSpPr>
          <p:sp>
            <p:nvSpPr>
              <p:cNvPr id="179" name="Oval 178"/>
              <p:cNvSpPr/>
              <p:nvPr/>
            </p:nvSpPr>
            <p:spPr>
              <a:xfrm rot="17894364">
                <a:off x="6719595" y="5061311"/>
                <a:ext cx="863467" cy="860111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 rot="17894364">
                <a:off x="6756744" y="4874110"/>
                <a:ext cx="856608" cy="1174703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 rot="17490688">
                <a:off x="6984662" y="5353886"/>
                <a:ext cx="711471" cy="45003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2" name="Trapezoid 181"/>
              <p:cNvSpPr/>
              <p:nvPr/>
            </p:nvSpPr>
            <p:spPr>
              <a:xfrm rot="1366412">
                <a:off x="4943206" y="2869458"/>
                <a:ext cx="1421470" cy="160441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3" name="Trapezoid 182"/>
              <p:cNvSpPr/>
              <p:nvPr/>
            </p:nvSpPr>
            <p:spPr>
              <a:xfrm rot="20678187" flipH="1">
                <a:off x="5734418" y="2817899"/>
                <a:ext cx="1493195" cy="1895381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626202" y="5106085"/>
                <a:ext cx="1691007" cy="913715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4857563" y="5220300"/>
                <a:ext cx="1306688" cy="799500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6" name="Isosceles Triangle 185"/>
              <p:cNvSpPr/>
              <p:nvPr/>
            </p:nvSpPr>
            <p:spPr>
              <a:xfrm>
                <a:off x="4831942" y="2611352"/>
                <a:ext cx="2553590" cy="2776106"/>
              </a:xfrm>
              <a:prstGeom prst="triangle">
                <a:avLst>
                  <a:gd name="adj" fmla="val 50000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 rot="20629654">
                <a:off x="5655925" y="4183378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5176991" y="4057901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Isosceles Triangle 188"/>
              <p:cNvSpPr/>
              <p:nvPr/>
            </p:nvSpPr>
            <p:spPr>
              <a:xfrm rot="10800000">
                <a:off x="5697399" y="2437201"/>
                <a:ext cx="780611" cy="136480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165019" y="1143000"/>
                <a:ext cx="1767871" cy="18994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Trapezoid 190"/>
              <p:cNvSpPr/>
              <p:nvPr/>
            </p:nvSpPr>
            <p:spPr>
              <a:xfrm rot="16406544">
                <a:off x="4697704" y="3650473"/>
                <a:ext cx="1074737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rapezoid 191"/>
              <p:cNvSpPr/>
              <p:nvPr/>
            </p:nvSpPr>
            <p:spPr>
              <a:xfrm rot="4521983">
                <a:off x="6348967" y="3701972"/>
                <a:ext cx="1023600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rapezoid 192"/>
              <p:cNvSpPr/>
              <p:nvPr/>
            </p:nvSpPr>
            <p:spPr>
              <a:xfrm rot="1366412">
                <a:off x="4836129" y="3560026"/>
                <a:ext cx="612818" cy="70069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4" name="Trapezoid 193"/>
              <p:cNvSpPr/>
              <p:nvPr/>
            </p:nvSpPr>
            <p:spPr>
              <a:xfrm rot="20754804">
                <a:off x="6543731" y="3797856"/>
                <a:ext cx="651080" cy="817058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52" name="Group 197"/>
              <p:cNvGrpSpPr/>
              <p:nvPr/>
            </p:nvGrpSpPr>
            <p:grpSpPr>
              <a:xfrm>
                <a:off x="4800600" y="457200"/>
                <a:ext cx="2364255" cy="2402007"/>
                <a:chOff x="3050575" y="233979"/>
                <a:chExt cx="2364255" cy="2402007"/>
              </a:xfrm>
            </p:grpSpPr>
            <p:sp>
              <p:nvSpPr>
                <p:cNvPr id="224" name="Moon 223"/>
                <p:cNvSpPr/>
                <p:nvPr/>
              </p:nvSpPr>
              <p:spPr>
                <a:xfrm rot="8506032">
                  <a:off x="4482698" y="563556"/>
                  <a:ext cx="932132" cy="169766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3" name="Group 196"/>
                <p:cNvGrpSpPr/>
                <p:nvPr/>
              </p:nvGrpSpPr>
              <p:grpSpPr>
                <a:xfrm>
                  <a:off x="3050575" y="233979"/>
                  <a:ext cx="2012294" cy="2402007"/>
                  <a:chOff x="3050575" y="233979"/>
                  <a:chExt cx="2012294" cy="2402007"/>
                </a:xfrm>
              </p:grpSpPr>
              <p:sp>
                <p:nvSpPr>
                  <p:cNvPr id="226" name="Moon 225"/>
                  <p:cNvSpPr/>
                  <p:nvPr/>
                </p:nvSpPr>
                <p:spPr>
                  <a:xfrm rot="4916172">
                    <a:off x="3645985" y="-204738"/>
                    <a:ext cx="978168" cy="185560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Moon 226"/>
                  <p:cNvSpPr/>
                  <p:nvPr/>
                </p:nvSpPr>
                <p:spPr>
                  <a:xfrm rot="4777610">
                    <a:off x="3446213" y="293467"/>
                    <a:ext cx="751314" cy="154259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Moon 227"/>
                  <p:cNvSpPr/>
                  <p:nvPr/>
                </p:nvSpPr>
                <p:spPr>
                  <a:xfrm rot="20631259">
                    <a:off x="3096895" y="1111735"/>
                    <a:ext cx="539376" cy="152425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 rot="20510293">
                    <a:off x="3200339" y="470448"/>
                    <a:ext cx="1710944" cy="7620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6" name="Oval 195"/>
              <p:cNvSpPr/>
              <p:nvPr/>
            </p:nvSpPr>
            <p:spPr>
              <a:xfrm rot="20510293">
                <a:off x="6294241" y="1078338"/>
                <a:ext cx="625963" cy="3941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54" name="Group 216"/>
              <p:cNvGrpSpPr/>
              <p:nvPr/>
            </p:nvGrpSpPr>
            <p:grpSpPr>
              <a:xfrm>
                <a:off x="5029200" y="5029200"/>
                <a:ext cx="2133600" cy="304800"/>
                <a:chOff x="7315200" y="0"/>
                <a:chExt cx="3352800" cy="1066800"/>
              </a:xfrm>
            </p:grpSpPr>
            <p:grpSp>
              <p:nvGrpSpPr>
                <p:cNvPr id="255" name="Group 202"/>
                <p:cNvGrpSpPr/>
                <p:nvPr/>
              </p:nvGrpSpPr>
              <p:grpSpPr>
                <a:xfrm>
                  <a:off x="73152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21" name="Chevron 220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2" name="Chevron 221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Quad Arrow 222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203"/>
                <p:cNvGrpSpPr/>
                <p:nvPr/>
              </p:nvGrpSpPr>
              <p:grpSpPr>
                <a:xfrm>
                  <a:off x="8153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18" name="Chevron 217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Chevron 218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0" name="Quad Arrow 219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207"/>
                <p:cNvGrpSpPr/>
                <p:nvPr/>
              </p:nvGrpSpPr>
              <p:grpSpPr>
                <a:xfrm>
                  <a:off x="8915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15" name="Chevron 214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Chevron 215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Quad Arrow 216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212"/>
                <p:cNvGrpSpPr/>
                <p:nvPr/>
              </p:nvGrpSpPr>
              <p:grpSpPr>
                <a:xfrm>
                  <a:off x="9677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212" name="Chevron 211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Chevron 212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Quad Arrow 213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220"/>
              <p:cNvGrpSpPr/>
              <p:nvPr/>
            </p:nvGrpSpPr>
            <p:grpSpPr>
              <a:xfrm rot="19549874" flipH="1">
                <a:off x="6552852" y="2772813"/>
                <a:ext cx="1060369" cy="2224117"/>
                <a:chOff x="7391400" y="1752600"/>
                <a:chExt cx="1461083" cy="2812402"/>
              </a:xfrm>
            </p:grpSpPr>
            <p:sp>
              <p:nvSpPr>
                <p:cNvPr id="205" name="Moon 204"/>
                <p:cNvSpPr/>
                <p:nvPr/>
              </p:nvSpPr>
              <p:spPr>
                <a:xfrm>
                  <a:off x="7391400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Moon 205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Moon 206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221"/>
              <p:cNvGrpSpPr/>
              <p:nvPr/>
            </p:nvGrpSpPr>
            <p:grpSpPr>
              <a:xfrm rot="1775363">
                <a:off x="4610397" y="2800798"/>
                <a:ext cx="820707" cy="2224117"/>
                <a:chOff x="7391404" y="1752600"/>
                <a:chExt cx="1461079" cy="2812402"/>
              </a:xfrm>
            </p:grpSpPr>
            <p:sp>
              <p:nvSpPr>
                <p:cNvPr id="202" name="Moon 201"/>
                <p:cNvSpPr/>
                <p:nvPr/>
              </p:nvSpPr>
              <p:spPr>
                <a:xfrm>
                  <a:off x="7391404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Moon 202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Moon 203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0" name="Oval 199"/>
              <p:cNvSpPr/>
              <p:nvPr/>
            </p:nvSpPr>
            <p:spPr>
              <a:xfrm rot="10800000">
                <a:off x="5334000" y="2438400"/>
                <a:ext cx="1430357" cy="8523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5768182" y="2531922"/>
                <a:ext cx="554869" cy="29790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78" name="Moon 177"/>
            <p:cNvSpPr/>
            <p:nvPr/>
          </p:nvSpPr>
          <p:spPr>
            <a:xfrm rot="4849441" flipH="1">
              <a:off x="7188654" y="4063488"/>
              <a:ext cx="509791" cy="766718"/>
            </a:xfrm>
            <a:prstGeom prst="moon">
              <a:avLst>
                <a:gd name="adj" fmla="val 6234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2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5" name="Rectangle 294"/>
          <p:cNvSpPr/>
          <p:nvPr/>
        </p:nvSpPr>
        <p:spPr>
          <a:xfrm>
            <a:off x="1524000" y="3429000"/>
            <a:ext cx="9144000" cy="3429000"/>
          </a:xfrm>
          <a:prstGeom prst="rect">
            <a:avLst/>
          </a:prstGeom>
          <a:solidFill>
            <a:srgbClr val="F9E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0" y="3276600"/>
            <a:ext cx="3886200" cy="1371600"/>
            <a:chOff x="0" y="1143000"/>
            <a:chExt cx="9677400" cy="1752600"/>
          </a:xfrm>
        </p:grpSpPr>
        <p:sp>
          <p:nvSpPr>
            <p:cNvPr id="2" name="Rounded Rectangle 1"/>
            <p:cNvSpPr/>
            <p:nvPr/>
          </p:nvSpPr>
          <p:spPr>
            <a:xfrm>
              <a:off x="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002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2004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006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008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01000" y="1371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622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624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626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62800" y="2133600"/>
              <a:ext cx="1600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763000" y="2133600"/>
              <a:ext cx="9144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2133600"/>
              <a:ext cx="838200" cy="7620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1143000"/>
              <a:ext cx="9677400" cy="457200"/>
            </a:xfrm>
            <a:prstGeom prst="roundRect">
              <a:avLst>
                <a:gd name="adj" fmla="val 14903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029200" y="2209800"/>
            <a:ext cx="2514600" cy="2438400"/>
          </a:xfrm>
          <a:prstGeom prst="roundRect">
            <a:avLst>
              <a:gd name="adj" fmla="val 8141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67400" y="3810000"/>
            <a:ext cx="864394" cy="8382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181600" y="3048000"/>
            <a:ext cx="533400" cy="3810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43600" y="3048000"/>
            <a:ext cx="533400" cy="3810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05600" y="3048000"/>
            <a:ext cx="533400" cy="3810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lay 21"/>
          <p:cNvSpPr/>
          <p:nvPr/>
        </p:nvSpPr>
        <p:spPr>
          <a:xfrm rot="16200000">
            <a:off x="5943600" y="685800"/>
            <a:ext cx="685800" cy="2819400"/>
          </a:xfrm>
          <a:prstGeom prst="flowChartDelay">
            <a:avLst/>
          </a:prstGeom>
          <a:solidFill>
            <a:srgbClr val="E6A75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029200" y="2209800"/>
            <a:ext cx="2514600" cy="533400"/>
            <a:chOff x="3048000" y="914400"/>
            <a:chExt cx="2819400" cy="685800"/>
          </a:xfrm>
        </p:grpSpPr>
        <p:sp>
          <p:nvSpPr>
            <p:cNvPr id="24" name="Rounded Rectangle 23"/>
            <p:cNvSpPr/>
            <p:nvPr/>
          </p:nvSpPr>
          <p:spPr>
            <a:xfrm>
              <a:off x="3048000" y="1295400"/>
              <a:ext cx="2819400" cy="304800"/>
            </a:xfrm>
            <a:prstGeom prst="roundRect">
              <a:avLst>
                <a:gd name="adj" fmla="val 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Quad Arrow 24"/>
            <p:cNvSpPr/>
            <p:nvPr/>
          </p:nvSpPr>
          <p:spPr>
            <a:xfrm>
              <a:off x="3124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Quad Arrow 25"/>
            <p:cNvSpPr/>
            <p:nvPr/>
          </p:nvSpPr>
          <p:spPr>
            <a:xfrm>
              <a:off x="37338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Quad Arrow 26"/>
            <p:cNvSpPr/>
            <p:nvPr/>
          </p:nvSpPr>
          <p:spPr>
            <a:xfrm>
              <a:off x="43434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Quad Arrow 27"/>
            <p:cNvSpPr/>
            <p:nvPr/>
          </p:nvSpPr>
          <p:spPr>
            <a:xfrm>
              <a:off x="5029200" y="914400"/>
              <a:ext cx="685800" cy="685800"/>
            </a:xfrm>
            <a:prstGeom prst="quadArrow">
              <a:avLst>
                <a:gd name="adj1" fmla="val 32894"/>
                <a:gd name="adj2" fmla="val 22500"/>
                <a:gd name="adj3" fmla="val 2250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0" y="1981200"/>
            <a:ext cx="3048000" cy="3581400"/>
            <a:chOff x="457200" y="2497304"/>
            <a:chExt cx="4781871" cy="4284496"/>
          </a:xfrm>
        </p:grpSpPr>
        <p:grpSp>
          <p:nvGrpSpPr>
            <p:cNvPr id="31" name="Group 230"/>
            <p:cNvGrpSpPr/>
            <p:nvPr/>
          </p:nvGrpSpPr>
          <p:grpSpPr>
            <a:xfrm rot="18989829" flipH="1">
              <a:off x="2994882" y="2720848"/>
              <a:ext cx="1586260" cy="1364114"/>
              <a:chOff x="736597" y="733384"/>
              <a:chExt cx="1807860" cy="1807860"/>
            </a:xfrm>
          </p:grpSpPr>
          <p:grpSp>
            <p:nvGrpSpPr>
              <p:cNvPr id="32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3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9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91" name="Oval 25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5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89" name="Oval 255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42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8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82" name="Oval 24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4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80" name="Oval 27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5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7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73" name="Oval 23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4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71" name="Oval 23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3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0" name="Group 199"/>
            <p:cNvGrpSpPr/>
            <p:nvPr/>
          </p:nvGrpSpPr>
          <p:grpSpPr>
            <a:xfrm rot="3068959">
              <a:off x="1334455" y="2628335"/>
              <a:ext cx="1820842" cy="1558779"/>
              <a:chOff x="736597" y="733384"/>
              <a:chExt cx="1807860" cy="1807860"/>
            </a:xfrm>
          </p:grpSpPr>
          <p:grpSp>
            <p:nvGrpSpPr>
              <p:cNvPr id="67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6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6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27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7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5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2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52" name="Oval 25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1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7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8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4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43" name="Oval 20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0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41" name="Oval 206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07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3" name="Double Wave 32"/>
            <p:cNvSpPr/>
            <p:nvPr/>
          </p:nvSpPr>
          <p:spPr>
            <a:xfrm rot="16200000">
              <a:off x="1676400" y="5181600"/>
              <a:ext cx="2438400" cy="457200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 rot="17901630">
              <a:off x="2238001" y="4743309"/>
              <a:ext cx="2121362" cy="290552"/>
            </a:xfrm>
            <a:prstGeom prst="doubleWave">
              <a:avLst>
                <a:gd name="adj1" fmla="val 625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 rot="15202940">
              <a:off x="1453875" y="5448530"/>
              <a:ext cx="2089633" cy="300693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5105400"/>
              <a:ext cx="304800" cy="91440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90800" y="5867400"/>
              <a:ext cx="381000" cy="76200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41"/>
            <p:cNvGrpSpPr/>
            <p:nvPr/>
          </p:nvGrpSpPr>
          <p:grpSpPr>
            <a:xfrm>
              <a:off x="457200" y="3352800"/>
              <a:ext cx="1397003" cy="1095416"/>
              <a:chOff x="736597" y="733384"/>
              <a:chExt cx="1807860" cy="1807860"/>
            </a:xfrm>
          </p:grpSpPr>
          <p:grpSp>
            <p:nvGrpSpPr>
              <p:cNvPr id="98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9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3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31" name="Oval 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29" name="Oval 13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15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2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3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22" name="Oval 2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Oval 2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20" name="Oval 25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6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1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1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4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13" name="Oval 21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3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11" name="Oval 2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8" name="Group 42"/>
            <p:cNvGrpSpPr/>
            <p:nvPr/>
          </p:nvGrpSpPr>
          <p:grpSpPr>
            <a:xfrm rot="1956276">
              <a:off x="1167495" y="3842653"/>
              <a:ext cx="1397003" cy="1095416"/>
              <a:chOff x="736597" y="733384"/>
              <a:chExt cx="1807860" cy="1807860"/>
            </a:xfrm>
          </p:grpSpPr>
          <p:grpSp>
            <p:nvGrpSpPr>
              <p:cNvPr id="129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3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0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01" name="Oval 6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7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5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4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9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92" name="Oval 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6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90" name="Oval 5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5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50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8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81" name="Oval 4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59" name="Group 73"/>
            <p:cNvGrpSpPr/>
            <p:nvPr/>
          </p:nvGrpSpPr>
          <p:grpSpPr>
            <a:xfrm rot="3068959">
              <a:off x="1791654" y="2628338"/>
              <a:ext cx="1820842" cy="1558779"/>
              <a:chOff x="736597" y="733384"/>
              <a:chExt cx="1807860" cy="1807860"/>
            </a:xfrm>
          </p:grpSpPr>
          <p:grpSp>
            <p:nvGrpSpPr>
              <p:cNvPr id="166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6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7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71" name="Oval 10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Oval 17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69" name="Oval 9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6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7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6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62" name="Oval 9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60" name="Oval 8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9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0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8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5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51" name="Oval 15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6" name="Group 104"/>
            <p:cNvGrpSpPr/>
            <p:nvPr/>
          </p:nvGrpSpPr>
          <p:grpSpPr>
            <a:xfrm rot="3068959">
              <a:off x="2247659" y="3793897"/>
              <a:ext cx="1143483" cy="840157"/>
              <a:chOff x="736597" y="733384"/>
              <a:chExt cx="1807860" cy="1807860"/>
            </a:xfrm>
          </p:grpSpPr>
          <p:grpSp>
            <p:nvGrpSpPr>
              <p:cNvPr id="197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9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4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7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0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3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1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2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7" name="Group 135"/>
            <p:cNvGrpSpPr/>
            <p:nvPr/>
          </p:nvGrpSpPr>
          <p:grpSpPr>
            <a:xfrm rot="5892673">
              <a:off x="3061159" y="3301846"/>
              <a:ext cx="1528325" cy="1350205"/>
              <a:chOff x="736597" y="733384"/>
              <a:chExt cx="1807860" cy="1807860"/>
            </a:xfrm>
          </p:grpSpPr>
          <p:grpSp>
            <p:nvGrpSpPr>
              <p:cNvPr id="228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35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1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8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3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0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0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8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4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9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58" name="Group 166"/>
            <p:cNvGrpSpPr/>
            <p:nvPr/>
          </p:nvGrpSpPr>
          <p:grpSpPr>
            <a:xfrm rot="20555714" flipH="1">
              <a:off x="3652811" y="2791157"/>
              <a:ext cx="1586260" cy="1364114"/>
              <a:chOff x="736597" y="733384"/>
              <a:chExt cx="1807860" cy="1807860"/>
            </a:xfrm>
          </p:grpSpPr>
          <p:grpSp>
            <p:nvGrpSpPr>
              <p:cNvPr id="265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6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8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9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70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7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9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8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6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4" name="Double Wave 43"/>
            <p:cNvSpPr/>
            <p:nvPr/>
          </p:nvSpPr>
          <p:spPr>
            <a:xfrm>
              <a:off x="1447800" y="6629400"/>
              <a:ext cx="1676400" cy="152400"/>
            </a:xfrm>
            <a:prstGeom prst="doubleWave">
              <a:avLst>
                <a:gd name="adj1" fmla="val 1250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uble Wave 44"/>
            <p:cNvSpPr/>
            <p:nvPr/>
          </p:nvSpPr>
          <p:spPr>
            <a:xfrm>
              <a:off x="2286000" y="6553200"/>
              <a:ext cx="1676400" cy="152400"/>
            </a:xfrm>
            <a:prstGeom prst="doubleWave">
              <a:avLst>
                <a:gd name="adj1" fmla="val 1250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672509" flipV="1">
              <a:off x="1600200" y="426720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77072" flipV="1">
              <a:off x="3517105" y="44477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0438730" flipV="1">
              <a:off x="3136105" y="4523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2774148" flipV="1">
              <a:off x="1916906" y="4523969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1203502" flipV="1">
              <a:off x="1684156" y="4436632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672509" flipV="1">
              <a:off x="2907505" y="39905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2578358" flipV="1">
              <a:off x="2601850" y="3893437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672509" flipV="1">
              <a:off x="2221704" y="6428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20012650" flipV="1">
              <a:off x="1993106" y="6428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Rounded Rectangle 320"/>
          <p:cNvSpPr/>
          <p:nvPr/>
        </p:nvSpPr>
        <p:spPr>
          <a:xfrm>
            <a:off x="7543800" y="3352800"/>
            <a:ext cx="3124200" cy="5334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/>
          <p:cNvGrpSpPr/>
          <p:nvPr/>
        </p:nvGrpSpPr>
        <p:grpSpPr>
          <a:xfrm>
            <a:off x="9372600" y="2743201"/>
            <a:ext cx="1295400" cy="881743"/>
            <a:chOff x="4495800" y="4191000"/>
            <a:chExt cx="2467432" cy="1034143"/>
          </a:xfrm>
        </p:grpSpPr>
        <p:grpSp>
          <p:nvGrpSpPr>
            <p:cNvPr id="297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14" name="Teardrop 313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5" name="Teardrop 314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6" name="Teardrop 315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7" name="Teardrop 316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8" name="Teardrop 317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9" name="Teardrop 318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98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07" name="Teardrop 306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8" name="Teardrop 307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9" name="Teardrop 308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0" name="Teardrop 309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1" name="Teardrop 310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2" name="Teardrop 311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99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00" name="Teardrop 299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1" name="Teardrop 300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2" name="Teardrop 301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3" name="Teardrop 302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4" name="Teardrop 303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5" name="Teardrop 304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322" name="Group 321"/>
          <p:cNvGrpSpPr/>
          <p:nvPr/>
        </p:nvGrpSpPr>
        <p:grpSpPr>
          <a:xfrm>
            <a:off x="8458200" y="2895601"/>
            <a:ext cx="1295400" cy="881743"/>
            <a:chOff x="4495800" y="4191000"/>
            <a:chExt cx="2467432" cy="1034143"/>
          </a:xfrm>
        </p:grpSpPr>
        <p:grpSp>
          <p:nvGrpSpPr>
            <p:cNvPr id="323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40" name="Teardrop 339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1" name="Teardrop 340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2" name="Teardrop 341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3" name="Teardrop 342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4" name="Teardrop 343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5" name="Teardrop 344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24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33" name="Teardrop 332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4" name="Teardrop 333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5" name="Teardrop 334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6" name="Teardrop 335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7" name="Teardrop 336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8" name="Teardrop 337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25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26" name="Teardrop 325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7" name="Teardrop 326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8" name="Teardrop 327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9" name="Teardrop 328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0" name="Teardrop 329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1" name="Teardrop 330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7772400" y="2895601"/>
            <a:ext cx="1295400" cy="881743"/>
            <a:chOff x="4495800" y="4191000"/>
            <a:chExt cx="2467432" cy="1034143"/>
          </a:xfrm>
        </p:grpSpPr>
        <p:grpSp>
          <p:nvGrpSpPr>
            <p:cNvPr id="348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65" name="Teardrop 364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6" name="Teardrop 365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7" name="Teardrop 366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8" name="Teardrop 367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9" name="Teardrop 368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0" name="Teardrop 369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49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58" name="Teardrop 357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9" name="Teardrop 358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0" name="Teardrop 359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1" name="Teardrop 360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2" name="Teardrop 361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3" name="Teardrop 362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50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51" name="Teardrop 350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2" name="Teardrop 351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3" name="Teardrop 352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4" name="Teardrop 353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5" name="Teardrop 354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6" name="Teardrop 355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372" name="Group 371"/>
          <p:cNvGrpSpPr/>
          <p:nvPr/>
        </p:nvGrpSpPr>
        <p:grpSpPr>
          <a:xfrm>
            <a:off x="7239000" y="1905000"/>
            <a:ext cx="1981200" cy="4585656"/>
            <a:chOff x="304800" y="62544"/>
            <a:chExt cx="2791748" cy="5927023"/>
          </a:xfrm>
        </p:grpSpPr>
        <p:sp>
          <p:nvSpPr>
            <p:cNvPr id="373" name="Oval 372"/>
            <p:cNvSpPr/>
            <p:nvPr/>
          </p:nvSpPr>
          <p:spPr>
            <a:xfrm rot="4472555">
              <a:off x="1178236" y="5425093"/>
              <a:ext cx="401750" cy="695090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 rot="6128217">
              <a:off x="1978906" y="5439625"/>
              <a:ext cx="438546" cy="661338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rapezoid 374"/>
            <p:cNvSpPr/>
            <p:nvPr/>
          </p:nvSpPr>
          <p:spPr>
            <a:xfrm>
              <a:off x="762000" y="2819400"/>
              <a:ext cx="2133600" cy="2907833"/>
            </a:xfrm>
            <a:prstGeom prst="trapezoid">
              <a:avLst>
                <a:gd name="adj" fmla="val 32041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 rot="20226769">
              <a:off x="2605272" y="3288690"/>
              <a:ext cx="491276" cy="5657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Trapezoid 376"/>
            <p:cNvSpPr/>
            <p:nvPr/>
          </p:nvSpPr>
          <p:spPr>
            <a:xfrm rot="19733414">
              <a:off x="2126035" y="2203204"/>
              <a:ext cx="802076" cy="1523567"/>
            </a:xfrm>
            <a:prstGeom prst="trapezoid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 rot="2901859">
              <a:off x="462488" y="3172645"/>
              <a:ext cx="448285" cy="76366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Trapezoid 378"/>
            <p:cNvSpPr/>
            <p:nvPr/>
          </p:nvSpPr>
          <p:spPr>
            <a:xfrm rot="1442139">
              <a:off x="691202" y="2190072"/>
              <a:ext cx="802086" cy="1523567"/>
            </a:xfrm>
            <a:prstGeom prst="trapezoid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Trapezoid 379"/>
            <p:cNvSpPr/>
            <p:nvPr/>
          </p:nvSpPr>
          <p:spPr>
            <a:xfrm>
              <a:off x="685801" y="2321411"/>
              <a:ext cx="2219176" cy="2907833"/>
            </a:xfrm>
            <a:prstGeom prst="trapezoid">
              <a:avLst>
                <a:gd name="adj" fmla="val 32041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rapezoid 380"/>
            <p:cNvSpPr/>
            <p:nvPr/>
          </p:nvSpPr>
          <p:spPr>
            <a:xfrm rot="1442139">
              <a:off x="802668" y="2017189"/>
              <a:ext cx="802086" cy="1180021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Trapezoid 381"/>
            <p:cNvSpPr/>
            <p:nvPr/>
          </p:nvSpPr>
          <p:spPr>
            <a:xfrm rot="19940628">
              <a:off x="1963714" y="2027909"/>
              <a:ext cx="802086" cy="1107078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rapezoid 382"/>
            <p:cNvSpPr/>
            <p:nvPr/>
          </p:nvSpPr>
          <p:spPr>
            <a:xfrm>
              <a:off x="838200" y="2362200"/>
              <a:ext cx="1905000" cy="2133600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rapezoid 383"/>
            <p:cNvSpPr/>
            <p:nvPr/>
          </p:nvSpPr>
          <p:spPr>
            <a:xfrm rot="10060537">
              <a:off x="1943844" y="2025041"/>
              <a:ext cx="533400" cy="1135548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Trapezoid 384"/>
            <p:cNvSpPr/>
            <p:nvPr/>
          </p:nvSpPr>
          <p:spPr>
            <a:xfrm rot="11921313">
              <a:off x="1232701" y="2038321"/>
              <a:ext cx="533400" cy="1049478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Trapezoid 385"/>
            <p:cNvSpPr/>
            <p:nvPr/>
          </p:nvSpPr>
          <p:spPr>
            <a:xfrm>
              <a:off x="1479030" y="2051154"/>
              <a:ext cx="664207" cy="454394"/>
            </a:xfrm>
            <a:prstGeom prst="trapezoid">
              <a:avLst>
                <a:gd name="adj" fmla="val 32041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7" name="Group 19"/>
            <p:cNvGrpSpPr/>
            <p:nvPr/>
          </p:nvGrpSpPr>
          <p:grpSpPr>
            <a:xfrm>
              <a:off x="1371600" y="2133600"/>
              <a:ext cx="948459" cy="1323992"/>
              <a:chOff x="5925674" y="2935649"/>
              <a:chExt cx="1738841" cy="2703151"/>
            </a:xfrm>
          </p:grpSpPr>
          <p:sp>
            <p:nvSpPr>
              <p:cNvPr id="450" name="Rectangle 20"/>
              <p:cNvSpPr/>
              <p:nvPr/>
            </p:nvSpPr>
            <p:spPr>
              <a:xfrm>
                <a:off x="5943600" y="3810000"/>
                <a:ext cx="1676400" cy="18288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Donut 21"/>
              <p:cNvSpPr/>
              <p:nvPr/>
            </p:nvSpPr>
            <p:spPr>
              <a:xfrm rot="20640132">
                <a:off x="5925674" y="2935649"/>
                <a:ext cx="414036" cy="1048907"/>
              </a:xfrm>
              <a:prstGeom prst="donu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2" name="Donut 451"/>
              <p:cNvSpPr/>
              <p:nvPr/>
            </p:nvSpPr>
            <p:spPr>
              <a:xfrm rot="879369">
                <a:off x="7213678" y="2938814"/>
                <a:ext cx="450837" cy="1052698"/>
              </a:xfrm>
              <a:prstGeom prst="donu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8" name="Group 33"/>
              <p:cNvGrpSpPr/>
              <p:nvPr/>
            </p:nvGrpSpPr>
            <p:grpSpPr>
              <a:xfrm>
                <a:off x="6096000" y="3953656"/>
                <a:ext cx="1357859" cy="424381"/>
                <a:chOff x="6096000" y="3953656"/>
                <a:chExt cx="1357859" cy="424381"/>
              </a:xfrm>
            </p:grpSpPr>
            <p:sp>
              <p:nvSpPr>
                <p:cNvPr id="462" name="Rectangle 52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9" name="Group 34"/>
              <p:cNvGrpSpPr/>
              <p:nvPr/>
            </p:nvGrpSpPr>
            <p:grpSpPr>
              <a:xfrm>
                <a:off x="6083509" y="4480810"/>
                <a:ext cx="1357859" cy="424381"/>
                <a:chOff x="6096000" y="3953656"/>
                <a:chExt cx="1357859" cy="424381"/>
              </a:xfrm>
            </p:grpSpPr>
            <p:sp>
              <p:nvSpPr>
                <p:cNvPr id="459" name="Rectangle 29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30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51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"/>
              <p:cNvGrpSpPr/>
              <p:nvPr/>
            </p:nvGrpSpPr>
            <p:grpSpPr>
              <a:xfrm>
                <a:off x="6098498" y="4975486"/>
                <a:ext cx="1357859" cy="424381"/>
                <a:chOff x="6096000" y="3953656"/>
                <a:chExt cx="1357859" cy="424381"/>
              </a:xfrm>
            </p:grpSpPr>
            <p:sp>
              <p:nvSpPr>
                <p:cNvPr id="456" name="Rectangle 455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27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28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6" name="Group 69"/>
            <p:cNvGrpSpPr/>
            <p:nvPr/>
          </p:nvGrpSpPr>
          <p:grpSpPr>
            <a:xfrm>
              <a:off x="838200" y="4114800"/>
              <a:ext cx="1905000" cy="304800"/>
              <a:chOff x="3401518" y="1371599"/>
              <a:chExt cx="2968053" cy="914400"/>
            </a:xfrm>
          </p:grpSpPr>
          <p:grpSp>
            <p:nvGrpSpPr>
              <p:cNvPr id="402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403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48" name="Quad Arrow Callout 44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Cross 44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4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46" name="Quad Arrow Callout 445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Cross 446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5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44" name="Quad Arrow Callout 34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Cross 444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42" name="Quad Arrow Callout 32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Cross 33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3" name="Diamond 63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Diamond 433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Diamond 434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Diamond 435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Diamond 436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70"/>
            <p:cNvGrpSpPr/>
            <p:nvPr/>
          </p:nvGrpSpPr>
          <p:grpSpPr>
            <a:xfrm>
              <a:off x="990600" y="3810000"/>
              <a:ext cx="1676400" cy="304800"/>
              <a:chOff x="3401518" y="1371599"/>
              <a:chExt cx="2968053" cy="914400"/>
            </a:xfrm>
          </p:grpSpPr>
          <p:grpSp>
            <p:nvGrpSpPr>
              <p:cNvPr id="421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422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30" name="Quad Arrow Callout 429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Cross 430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28" name="Quad Arrow Callout 42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Cross 42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26" name="Quad Arrow Callout 425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Cross 426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24" name="Quad Arrow Callout 423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Cross 424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15" name="Diamond 414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Diamond 415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Diamond 416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Diamond 417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Diamond 418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89"/>
            <p:cNvGrpSpPr/>
            <p:nvPr/>
          </p:nvGrpSpPr>
          <p:grpSpPr>
            <a:xfrm>
              <a:off x="990600" y="3505200"/>
              <a:ext cx="1600200" cy="228600"/>
              <a:chOff x="3401518" y="1371599"/>
              <a:chExt cx="2968053" cy="914400"/>
            </a:xfrm>
          </p:grpSpPr>
          <p:grpSp>
            <p:nvGrpSpPr>
              <p:cNvPr id="440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441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12" name="Quad Arrow Callout 411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Cross 412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10" name="Quad Arrow Callout 409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Cross 410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08" name="Quad Arrow Callout 40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Cross 40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5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06" name="Quad Arrow Callout 405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Cross 406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7" name="Diamond 396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Diamond 397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Diamond 398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Diamond 399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Diamond 400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1" name="Oval 390"/>
            <p:cNvSpPr/>
            <p:nvPr/>
          </p:nvSpPr>
          <p:spPr>
            <a:xfrm>
              <a:off x="1143000" y="381000"/>
              <a:ext cx="1295401" cy="1958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Moon 391"/>
            <p:cNvSpPr/>
            <p:nvPr/>
          </p:nvSpPr>
          <p:spPr>
            <a:xfrm rot="5720381">
              <a:off x="1387015" y="-97729"/>
              <a:ext cx="974174" cy="1294720"/>
            </a:xfrm>
            <a:prstGeom prst="moon">
              <a:avLst>
                <a:gd name="adj" fmla="val 7404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Moon 392"/>
            <p:cNvSpPr/>
            <p:nvPr/>
          </p:nvSpPr>
          <p:spPr>
            <a:xfrm rot="5720381">
              <a:off x="1565169" y="73818"/>
              <a:ext cx="618282" cy="1207958"/>
            </a:xfrm>
            <a:prstGeom prst="moon">
              <a:avLst>
                <a:gd name="adj" fmla="val 7404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Cloud 393"/>
            <p:cNvSpPr/>
            <p:nvPr/>
          </p:nvSpPr>
          <p:spPr>
            <a:xfrm>
              <a:off x="1219200" y="1600200"/>
              <a:ext cx="1066800" cy="8382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1524000" y="1752600"/>
              <a:ext cx="3810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5" name="TextBox 464"/>
          <p:cNvSpPr txBox="1"/>
          <p:nvPr/>
        </p:nvSpPr>
        <p:spPr>
          <a:xfrm>
            <a:off x="2514600" y="3810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“I tell you, this man went down to his house justified rather than the other: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208176" y="6483577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Luke 18:14</a:t>
            </a:r>
          </a:p>
        </p:txBody>
      </p:sp>
    </p:spTree>
    <p:extLst>
      <p:ext uri="{BB962C8B-B14F-4D97-AF65-F5344CB8AC3E}">
        <p14:creationId xmlns:p14="http://schemas.microsoft.com/office/powerpoint/2010/main" val="19915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4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5" name="Rectangle 294"/>
          <p:cNvSpPr/>
          <p:nvPr/>
        </p:nvSpPr>
        <p:spPr>
          <a:xfrm>
            <a:off x="1524000" y="3429000"/>
            <a:ext cx="9144000" cy="3429000"/>
          </a:xfrm>
          <a:prstGeom prst="rect">
            <a:avLst/>
          </a:prstGeom>
          <a:solidFill>
            <a:srgbClr val="F9E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ounded Rectangle 320"/>
          <p:cNvSpPr/>
          <p:nvPr/>
        </p:nvSpPr>
        <p:spPr>
          <a:xfrm>
            <a:off x="1524000" y="3352800"/>
            <a:ext cx="9144000" cy="4572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29200" y="2209800"/>
            <a:ext cx="2514600" cy="2438400"/>
          </a:xfrm>
          <a:prstGeom prst="roundRect">
            <a:avLst>
              <a:gd name="adj" fmla="val 8141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67400" y="3810000"/>
            <a:ext cx="864394" cy="8382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2971800"/>
            <a:ext cx="533400" cy="3810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629400" y="2971800"/>
            <a:ext cx="533400" cy="381000"/>
          </a:xfrm>
          <a:prstGeom prst="roundRect">
            <a:avLst>
              <a:gd name="adj" fmla="val 8141"/>
            </a:avLst>
          </a:prstGeom>
          <a:solidFill>
            <a:srgbClr val="AB8D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1524000" y="1981200"/>
            <a:ext cx="1981200" cy="1752600"/>
            <a:chOff x="457200" y="2497304"/>
            <a:chExt cx="4781871" cy="4284496"/>
          </a:xfrm>
        </p:grpSpPr>
        <p:grpSp>
          <p:nvGrpSpPr>
            <p:cNvPr id="3" name="Group 230"/>
            <p:cNvGrpSpPr/>
            <p:nvPr/>
          </p:nvGrpSpPr>
          <p:grpSpPr>
            <a:xfrm rot="18989829" flipH="1">
              <a:off x="2994882" y="2720848"/>
              <a:ext cx="1586260" cy="1364114"/>
              <a:chOff x="736597" y="733384"/>
              <a:chExt cx="1807860" cy="1807860"/>
            </a:xfrm>
          </p:grpSpPr>
          <p:grpSp>
            <p:nvGrpSpPr>
              <p:cNvPr id="4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5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9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91" name="Oval 25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5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89" name="Oval 255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8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82" name="Oval 24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4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80" name="Oval 27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3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7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73" name="Oval 23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4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71" name="Oval 23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3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" name="Group 199"/>
            <p:cNvGrpSpPr/>
            <p:nvPr/>
          </p:nvGrpSpPr>
          <p:grpSpPr>
            <a:xfrm rot="3068959">
              <a:off x="1334455" y="2628335"/>
              <a:ext cx="1820842" cy="1558779"/>
              <a:chOff x="736597" y="733384"/>
              <a:chExt cx="1807860" cy="1807860"/>
            </a:xfrm>
          </p:grpSpPr>
          <p:grpSp>
            <p:nvGrpSpPr>
              <p:cNvPr id="20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2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6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27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5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2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52" name="Oval 25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1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31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4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43" name="Oval 20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0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41" name="Oval 206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07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3" name="Double Wave 32"/>
            <p:cNvSpPr/>
            <p:nvPr/>
          </p:nvSpPr>
          <p:spPr>
            <a:xfrm rot="16200000">
              <a:off x="1676400" y="5181600"/>
              <a:ext cx="2438400" cy="457200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 rot="17901630">
              <a:off x="2238001" y="4743309"/>
              <a:ext cx="2121362" cy="290552"/>
            </a:xfrm>
            <a:prstGeom prst="doubleWave">
              <a:avLst>
                <a:gd name="adj1" fmla="val 625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 rot="15202940">
              <a:off x="1453875" y="5448530"/>
              <a:ext cx="2089633" cy="300693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5105400"/>
              <a:ext cx="304800" cy="91440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90800" y="5867400"/>
              <a:ext cx="381000" cy="76200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41"/>
            <p:cNvGrpSpPr/>
            <p:nvPr/>
          </p:nvGrpSpPr>
          <p:grpSpPr>
            <a:xfrm>
              <a:off x="457200" y="3352800"/>
              <a:ext cx="1397003" cy="1095416"/>
              <a:chOff x="736597" y="733384"/>
              <a:chExt cx="1807860" cy="1807860"/>
            </a:xfrm>
          </p:grpSpPr>
          <p:grpSp>
            <p:nvGrpSpPr>
              <p:cNvPr id="40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41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3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31" name="Oval 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29" name="Oval 13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5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2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3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22" name="Oval 27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Oval 2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20" name="Oval 25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6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60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1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4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13" name="Oval 21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38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211" name="Oval 2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9" name="Group 42"/>
            <p:cNvGrpSpPr/>
            <p:nvPr/>
          </p:nvGrpSpPr>
          <p:grpSpPr>
            <a:xfrm rot="1956276">
              <a:off x="1167495" y="3842653"/>
              <a:ext cx="1397003" cy="1095416"/>
              <a:chOff x="736597" y="733384"/>
              <a:chExt cx="1807860" cy="1807860"/>
            </a:xfrm>
          </p:grpSpPr>
          <p:grpSp>
            <p:nvGrpSpPr>
              <p:cNvPr id="76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7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20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201" name="Oval 6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7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8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9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92" name="Oval 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6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90" name="Oval 5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59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9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8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81" name="Oval 4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6" name="Group 73"/>
            <p:cNvGrpSpPr/>
            <p:nvPr/>
          </p:nvGrpSpPr>
          <p:grpSpPr>
            <a:xfrm rot="3068959">
              <a:off x="1791654" y="2628338"/>
              <a:ext cx="1820842" cy="1558779"/>
              <a:chOff x="736597" y="733384"/>
              <a:chExt cx="1807860" cy="1807860"/>
            </a:xfrm>
          </p:grpSpPr>
          <p:grpSp>
            <p:nvGrpSpPr>
              <p:cNvPr id="107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0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7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71" name="Oval 10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Oval 17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69" name="Oval 9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1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6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62" name="Oval 9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60" name="Oval 8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9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7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28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5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51" name="Oval 15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7" name="Group 104"/>
            <p:cNvGrpSpPr/>
            <p:nvPr/>
          </p:nvGrpSpPr>
          <p:grpSpPr>
            <a:xfrm rot="3068959">
              <a:off x="2247659" y="3793897"/>
              <a:ext cx="1143483" cy="840157"/>
              <a:chOff x="736597" y="733384"/>
              <a:chExt cx="1807860" cy="1807860"/>
            </a:xfrm>
          </p:grpSpPr>
          <p:grpSp>
            <p:nvGrpSpPr>
              <p:cNvPr id="138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45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4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4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3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8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59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2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8" name="Group 135"/>
            <p:cNvGrpSpPr/>
            <p:nvPr/>
          </p:nvGrpSpPr>
          <p:grpSpPr>
            <a:xfrm rot="5892673">
              <a:off x="3061159" y="3301846"/>
              <a:ext cx="1528325" cy="1350205"/>
              <a:chOff x="736597" y="733384"/>
              <a:chExt cx="1807860" cy="1807860"/>
            </a:xfrm>
          </p:grpSpPr>
          <p:grpSp>
            <p:nvGrpSpPr>
              <p:cNvPr id="175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7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1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80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10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9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196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9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7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8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5" name="Group 166"/>
            <p:cNvGrpSpPr/>
            <p:nvPr/>
          </p:nvGrpSpPr>
          <p:grpSpPr>
            <a:xfrm rot="20555714" flipH="1">
              <a:off x="3652811" y="2791157"/>
              <a:ext cx="1586260" cy="1364114"/>
              <a:chOff x="736597" y="733384"/>
              <a:chExt cx="1807860" cy="1807860"/>
            </a:xfrm>
          </p:grpSpPr>
          <p:grpSp>
            <p:nvGrpSpPr>
              <p:cNvPr id="206" name="Group 15"/>
              <p:cNvGrpSpPr/>
              <p:nvPr/>
            </p:nvGrpSpPr>
            <p:grpSpPr>
              <a:xfrm rot="20238387">
                <a:off x="736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0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83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1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0" name="Group 21"/>
              <p:cNvGrpSpPr/>
              <p:nvPr/>
            </p:nvGrpSpPr>
            <p:grpSpPr>
              <a:xfrm rot="2927600">
                <a:off x="1498597" y="881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1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74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6" name="Group 31"/>
              <p:cNvGrpSpPr/>
              <p:nvPr/>
            </p:nvGrpSpPr>
            <p:grpSpPr>
              <a:xfrm rot="20238387">
                <a:off x="1346199" y="1643328"/>
                <a:ext cx="1193804" cy="897916"/>
                <a:chOff x="1111998" y="1862460"/>
                <a:chExt cx="2362200" cy="1921930"/>
              </a:xfrm>
            </p:grpSpPr>
            <p:grpSp>
              <p:nvGrpSpPr>
                <p:cNvPr id="227" name="Group 6"/>
                <p:cNvGrpSpPr/>
                <p:nvPr/>
              </p:nvGrpSpPr>
              <p:grpSpPr>
                <a:xfrm rot="17802976">
                  <a:off x="1912098" y="1823816"/>
                  <a:ext cx="762000" cy="2362200"/>
                  <a:chOff x="1905000" y="1828800"/>
                  <a:chExt cx="762000" cy="2362200"/>
                </a:xfrm>
              </p:grpSpPr>
              <p:sp>
                <p:nvSpPr>
                  <p:cNvPr id="65" name="Oval 4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8" name="Group 9"/>
                <p:cNvGrpSpPr/>
                <p:nvPr/>
              </p:nvGrpSpPr>
              <p:grpSpPr>
                <a:xfrm rot="19123498">
                  <a:off x="2501621" y="1862460"/>
                  <a:ext cx="542170" cy="1782007"/>
                  <a:chOff x="1905000" y="1828800"/>
                  <a:chExt cx="762000" cy="23622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5" name="Group 12"/>
                <p:cNvGrpSpPr/>
                <p:nvPr/>
              </p:nvGrpSpPr>
              <p:grpSpPr>
                <a:xfrm rot="15530705">
                  <a:off x="2284581" y="2639655"/>
                  <a:ext cx="405591" cy="1883879"/>
                  <a:chOff x="1905000" y="1828800"/>
                  <a:chExt cx="762000" cy="2362200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1905000" y="1828800"/>
                    <a:ext cx="762000" cy="2362200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2209800" y="1905000"/>
                    <a:ext cx="76200" cy="2133600"/>
                  </a:xfrm>
                  <a:prstGeom prst="ellipse">
                    <a:avLst/>
                  </a:prstGeom>
                  <a:solidFill>
                    <a:srgbClr val="F6ED7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4" name="Double Wave 43"/>
            <p:cNvSpPr/>
            <p:nvPr/>
          </p:nvSpPr>
          <p:spPr>
            <a:xfrm>
              <a:off x="1447800" y="6629400"/>
              <a:ext cx="1676400" cy="152400"/>
            </a:xfrm>
            <a:prstGeom prst="doubleWave">
              <a:avLst>
                <a:gd name="adj1" fmla="val 1250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uble Wave 44"/>
            <p:cNvSpPr/>
            <p:nvPr/>
          </p:nvSpPr>
          <p:spPr>
            <a:xfrm>
              <a:off x="2286000" y="6553200"/>
              <a:ext cx="1676400" cy="152400"/>
            </a:xfrm>
            <a:prstGeom prst="doubleWave">
              <a:avLst>
                <a:gd name="adj1" fmla="val 1250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672509" flipV="1">
              <a:off x="1600200" y="426720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77072" flipV="1">
              <a:off x="3517105" y="44477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0438730" flipV="1">
              <a:off x="3136105" y="4523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2774148" flipV="1">
              <a:off x="1916906" y="4523969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1203502" flipV="1">
              <a:off x="1684156" y="4436632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672509" flipV="1">
              <a:off x="2907505" y="39905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2578358" flipV="1">
              <a:off x="2601850" y="3893437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672509" flipV="1">
              <a:off x="2221704" y="6428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20012650" flipV="1">
              <a:off x="1993106" y="6428970"/>
              <a:ext cx="304800" cy="152400"/>
            </a:xfrm>
            <a:prstGeom prst="ellipse">
              <a:avLst/>
            </a:prstGeom>
            <a:solidFill>
              <a:srgbClr val="6634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Group 295"/>
          <p:cNvGrpSpPr/>
          <p:nvPr/>
        </p:nvGrpSpPr>
        <p:grpSpPr>
          <a:xfrm>
            <a:off x="9372600" y="2743201"/>
            <a:ext cx="1295400" cy="881743"/>
            <a:chOff x="4495800" y="4191000"/>
            <a:chExt cx="2467432" cy="1034143"/>
          </a:xfrm>
        </p:grpSpPr>
        <p:grpSp>
          <p:nvGrpSpPr>
            <p:cNvPr id="237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14" name="Teardrop 313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5" name="Teardrop 314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6" name="Teardrop 315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7" name="Teardrop 316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8" name="Teardrop 317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9" name="Teardrop 318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8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07" name="Teardrop 306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8" name="Teardrop 307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9" name="Teardrop 308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0" name="Teardrop 309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1" name="Teardrop 310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2" name="Teardrop 311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9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00" name="Teardrop 299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1" name="Teardrop 300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2" name="Teardrop 301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3" name="Teardrop 302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4" name="Teardrop 303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5" name="Teardrop 304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40" name="Group 321"/>
          <p:cNvGrpSpPr/>
          <p:nvPr/>
        </p:nvGrpSpPr>
        <p:grpSpPr>
          <a:xfrm>
            <a:off x="8458200" y="2895601"/>
            <a:ext cx="1295400" cy="881743"/>
            <a:chOff x="4495800" y="4191000"/>
            <a:chExt cx="2467432" cy="1034143"/>
          </a:xfrm>
        </p:grpSpPr>
        <p:grpSp>
          <p:nvGrpSpPr>
            <p:cNvPr id="247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40" name="Teardrop 339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1" name="Teardrop 340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2" name="Teardrop 341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3" name="Teardrop 342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4" name="Teardrop 343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5" name="Teardrop 344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8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33" name="Teardrop 332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4" name="Teardrop 333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5" name="Teardrop 334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6" name="Teardrop 335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7" name="Teardrop 336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8" name="Teardrop 337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9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26" name="Teardrop 325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7" name="Teardrop 326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8" name="Teardrop 327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9" name="Teardrop 328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0" name="Teardrop 329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1" name="Teardrop 330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56" name="Group 346"/>
          <p:cNvGrpSpPr/>
          <p:nvPr/>
        </p:nvGrpSpPr>
        <p:grpSpPr>
          <a:xfrm>
            <a:off x="7772400" y="2895601"/>
            <a:ext cx="1295400" cy="881743"/>
            <a:chOff x="4495800" y="4191000"/>
            <a:chExt cx="2467432" cy="1034143"/>
          </a:xfrm>
        </p:grpSpPr>
        <p:grpSp>
          <p:nvGrpSpPr>
            <p:cNvPr id="257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65" name="Teardrop 364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6" name="Teardrop 365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7" name="Teardrop 366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8" name="Teardrop 367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9" name="Teardrop 368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0" name="Teardrop 369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8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58" name="Teardrop 357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9" name="Teardrop 358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0" name="Teardrop 359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1" name="Teardrop 360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2" name="Teardrop 361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3" name="Teardrop 362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5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351" name="Teardrop 350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2" name="Teardrop 351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3" name="Teardrop 352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4" name="Teardrop 353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5" name="Teardrop 354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6" name="Teardrop 355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66" name="TextBox 465"/>
          <p:cNvSpPr txBox="1"/>
          <p:nvPr/>
        </p:nvSpPr>
        <p:spPr>
          <a:xfrm>
            <a:off x="6553200" y="6334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Luke 18:14</a:t>
            </a:r>
          </a:p>
        </p:txBody>
      </p:sp>
      <p:sp>
        <p:nvSpPr>
          <p:cNvPr id="467" name="Rounded Rectangle 466"/>
          <p:cNvSpPr/>
          <p:nvPr/>
        </p:nvSpPr>
        <p:spPr>
          <a:xfrm>
            <a:off x="5029200" y="2590800"/>
            <a:ext cx="2514600" cy="228600"/>
          </a:xfrm>
          <a:prstGeom prst="roundRect">
            <a:avLst>
              <a:gd name="adj" fmla="val 8141"/>
            </a:avLst>
          </a:prstGeom>
          <a:solidFill>
            <a:srgbClr val="F5DE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467"/>
          <p:cNvGrpSpPr/>
          <p:nvPr/>
        </p:nvGrpSpPr>
        <p:grpSpPr>
          <a:xfrm>
            <a:off x="2971800" y="2971800"/>
            <a:ext cx="990600" cy="533400"/>
            <a:chOff x="4495800" y="4191000"/>
            <a:chExt cx="2467432" cy="1034143"/>
          </a:xfrm>
        </p:grpSpPr>
        <p:grpSp>
          <p:nvGrpSpPr>
            <p:cNvPr id="267" name="Group 19"/>
            <p:cNvGrpSpPr/>
            <p:nvPr/>
          </p:nvGrpSpPr>
          <p:grpSpPr>
            <a:xfrm>
              <a:off x="4495800" y="4245429"/>
              <a:ext cx="801911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486" name="Teardrop 485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7" name="Teardrop 486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8" name="Teardrop 487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9" name="Teardrop 488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0" name="Teardrop 489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1" name="Teardrop 490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8" name="Group 20"/>
            <p:cNvGrpSpPr/>
            <p:nvPr/>
          </p:nvGrpSpPr>
          <p:grpSpPr>
            <a:xfrm>
              <a:off x="5421091" y="4191000"/>
              <a:ext cx="740228" cy="90442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479" name="Teardrop 478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0" name="Teardrop 479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1" name="Teardrop 480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2" name="Teardrop 481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3" name="Teardrop 482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4" name="Teardrop 483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9" name="Group 21"/>
            <p:cNvGrpSpPr/>
            <p:nvPr/>
          </p:nvGrpSpPr>
          <p:grpSpPr>
            <a:xfrm>
              <a:off x="6223004" y="4245429"/>
              <a:ext cx="740228" cy="979714"/>
              <a:chOff x="4028701" y="943609"/>
              <a:chExt cx="1371601" cy="1418591"/>
            </a:xfrm>
            <a:solidFill>
              <a:srgbClr val="FFC000"/>
            </a:solidFill>
          </p:grpSpPr>
          <p:sp>
            <p:nvSpPr>
              <p:cNvPr id="472" name="Teardrop 471"/>
              <p:cNvSpPr/>
              <p:nvPr/>
            </p:nvSpPr>
            <p:spPr>
              <a:xfrm rot="4209066">
                <a:off x="4066801" y="13084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3" name="Teardrop 472"/>
              <p:cNvSpPr/>
              <p:nvPr/>
            </p:nvSpPr>
            <p:spPr>
              <a:xfrm rot="4209066">
                <a:off x="3990601" y="1765602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4" name="Teardrop 473"/>
              <p:cNvSpPr/>
              <p:nvPr/>
            </p:nvSpPr>
            <p:spPr>
              <a:xfrm rot="17390934" flipH="1">
                <a:off x="4981202" y="1308401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5" name="Teardrop 474"/>
              <p:cNvSpPr/>
              <p:nvPr/>
            </p:nvSpPr>
            <p:spPr>
              <a:xfrm rot="17390934" flipH="1">
                <a:off x="4981201" y="1765603"/>
                <a:ext cx="457200" cy="381000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6" name="Teardrop 475"/>
              <p:cNvSpPr/>
              <p:nvPr/>
            </p:nvSpPr>
            <p:spPr>
              <a:xfrm rot="16674138" flipH="1">
                <a:off x="4911813" y="1026465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7" name="Teardrop 476"/>
              <p:cNvSpPr/>
              <p:nvPr/>
            </p:nvSpPr>
            <p:spPr>
              <a:xfrm rot="6026654">
                <a:off x="4362080" y="956733"/>
                <a:ext cx="383556" cy="357308"/>
              </a:xfrm>
              <a:prstGeom prst="teardrop">
                <a:avLst>
                  <a:gd name="adj" fmla="val 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4648200" y="1447800"/>
                <a:ext cx="152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545" name="TextBox 544"/>
          <p:cNvSpPr txBox="1"/>
          <p:nvPr/>
        </p:nvSpPr>
        <p:spPr>
          <a:xfrm>
            <a:off x="1905000" y="2286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“For every one that </a:t>
            </a:r>
            <a:r>
              <a:rPr lang="en-US" sz="2800" dirty="0" err="1">
                <a:latin typeface="Comic Sans MS" pitchFamily="66" charset="0"/>
              </a:rPr>
              <a:t>exalteth</a:t>
            </a:r>
            <a:r>
              <a:rPr lang="en-US" sz="2800" dirty="0">
                <a:latin typeface="Comic Sans MS" pitchFamily="66" charset="0"/>
              </a:rPr>
              <a:t> himself shall be abased;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1524000" y="5486401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,,,And he that </a:t>
            </a:r>
            <a:r>
              <a:rPr lang="en-US" sz="2800" dirty="0" err="1">
                <a:latin typeface="Comic Sans MS" pitchFamily="66" charset="0"/>
              </a:rPr>
              <a:t>humbleth</a:t>
            </a:r>
            <a:r>
              <a:rPr lang="en-US" sz="2800" dirty="0">
                <a:latin typeface="Comic Sans MS" pitchFamily="66" charset="0"/>
              </a:rPr>
              <a:t> himself shall be exalted.”</a:t>
            </a:r>
          </a:p>
        </p:txBody>
      </p:sp>
      <p:grpSp>
        <p:nvGrpSpPr>
          <p:cNvPr id="270" name="Group 559"/>
          <p:cNvGrpSpPr/>
          <p:nvPr/>
        </p:nvGrpSpPr>
        <p:grpSpPr>
          <a:xfrm>
            <a:off x="7848600" y="1143000"/>
            <a:ext cx="1905000" cy="4800600"/>
            <a:chOff x="1037281" y="533400"/>
            <a:chExt cx="2534264" cy="5468748"/>
          </a:xfrm>
        </p:grpSpPr>
        <p:grpSp>
          <p:nvGrpSpPr>
            <p:cNvPr id="277" name="Group 221"/>
            <p:cNvGrpSpPr/>
            <p:nvPr/>
          </p:nvGrpSpPr>
          <p:grpSpPr>
            <a:xfrm rot="1164186">
              <a:off x="1242560" y="2450236"/>
              <a:ext cx="582900" cy="2992744"/>
              <a:chOff x="7656338" y="1848322"/>
              <a:chExt cx="1196145" cy="2716680"/>
            </a:xfrm>
          </p:grpSpPr>
          <p:sp>
            <p:nvSpPr>
              <p:cNvPr id="431" name="Moon 430"/>
              <p:cNvSpPr/>
              <p:nvPr/>
            </p:nvSpPr>
            <p:spPr>
              <a:xfrm rot="21095813">
                <a:off x="7656338" y="1898002"/>
                <a:ext cx="1143000" cy="2667000"/>
              </a:xfrm>
              <a:prstGeom prst="moon">
                <a:avLst>
                  <a:gd name="adj" fmla="val 7623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Moon 431"/>
              <p:cNvSpPr/>
              <p:nvPr/>
            </p:nvSpPr>
            <p:spPr>
              <a:xfrm rot="20801781">
                <a:off x="7709483" y="1848322"/>
                <a:ext cx="1143000" cy="2667000"/>
              </a:xfrm>
              <a:prstGeom prst="moon">
                <a:avLst>
                  <a:gd name="adj" fmla="val 7623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432"/>
            <p:cNvGrpSpPr/>
            <p:nvPr/>
          </p:nvGrpSpPr>
          <p:grpSpPr>
            <a:xfrm rot="2805653">
              <a:off x="2052129" y="5252733"/>
              <a:ext cx="869611" cy="629219"/>
              <a:chOff x="4048870" y="4772643"/>
              <a:chExt cx="746191" cy="875295"/>
            </a:xfrm>
          </p:grpSpPr>
          <p:sp>
            <p:nvSpPr>
              <p:cNvPr id="434" name="Oval 433"/>
              <p:cNvSpPr/>
              <p:nvPr/>
            </p:nvSpPr>
            <p:spPr>
              <a:xfrm rot="17894364">
                <a:off x="3984318" y="4837195"/>
                <a:ext cx="875295" cy="746191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 rot="17490688">
                <a:off x="4164012" y="5075198"/>
                <a:ext cx="623238" cy="28900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9" name="Group 435"/>
            <p:cNvGrpSpPr/>
            <p:nvPr/>
          </p:nvGrpSpPr>
          <p:grpSpPr>
            <a:xfrm rot="5082802">
              <a:off x="1442527" y="5252733"/>
              <a:ext cx="869611" cy="629219"/>
              <a:chOff x="4048870" y="4772643"/>
              <a:chExt cx="746191" cy="875295"/>
            </a:xfrm>
          </p:grpSpPr>
          <p:sp>
            <p:nvSpPr>
              <p:cNvPr id="437" name="Oval 436"/>
              <p:cNvSpPr/>
              <p:nvPr/>
            </p:nvSpPr>
            <p:spPr>
              <a:xfrm rot="17894364">
                <a:off x="3984318" y="4837195"/>
                <a:ext cx="875295" cy="746191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 rot="17490688">
                <a:off x="4164012" y="5075198"/>
                <a:ext cx="623238" cy="28900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39" name="Oval 438"/>
            <p:cNvSpPr/>
            <p:nvPr/>
          </p:nvSpPr>
          <p:spPr>
            <a:xfrm rot="19653020">
              <a:off x="1037281" y="3979485"/>
              <a:ext cx="745507" cy="3909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0" name="Trapezoid 439"/>
            <p:cNvSpPr/>
            <p:nvPr/>
          </p:nvSpPr>
          <p:spPr>
            <a:xfrm>
              <a:off x="1295400" y="3733800"/>
              <a:ext cx="1941354" cy="1676400"/>
            </a:xfrm>
            <a:prstGeom prst="trapezoid">
              <a:avLst>
                <a:gd name="adj" fmla="val 28055"/>
              </a:avLst>
            </a:prstGeom>
            <a:solidFill>
              <a:srgbClr val="E3A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6" name="Group 220"/>
            <p:cNvGrpSpPr/>
            <p:nvPr/>
          </p:nvGrpSpPr>
          <p:grpSpPr>
            <a:xfrm rot="20136002" flipH="1">
              <a:off x="2651620" y="2120781"/>
              <a:ext cx="919925" cy="3299120"/>
              <a:chOff x="7391400" y="1752600"/>
              <a:chExt cx="1461083" cy="2812402"/>
            </a:xfrm>
          </p:grpSpPr>
          <p:sp>
            <p:nvSpPr>
              <p:cNvPr id="442" name="Moon 441"/>
              <p:cNvSpPr/>
              <p:nvPr/>
            </p:nvSpPr>
            <p:spPr>
              <a:xfrm>
                <a:off x="7391400" y="1752600"/>
                <a:ext cx="1143000" cy="2667000"/>
              </a:xfrm>
              <a:prstGeom prst="moon">
                <a:avLst>
                  <a:gd name="adj" fmla="val 7623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Moon 442"/>
              <p:cNvSpPr/>
              <p:nvPr/>
            </p:nvSpPr>
            <p:spPr>
              <a:xfrm rot="21095813">
                <a:off x="7656338" y="1898002"/>
                <a:ext cx="1143000" cy="2667000"/>
              </a:xfrm>
              <a:prstGeom prst="moon">
                <a:avLst>
                  <a:gd name="adj" fmla="val 7623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Moon 443"/>
              <p:cNvSpPr/>
              <p:nvPr/>
            </p:nvSpPr>
            <p:spPr>
              <a:xfrm rot="20801781">
                <a:off x="7709483" y="1848322"/>
                <a:ext cx="1143000" cy="2667000"/>
              </a:xfrm>
              <a:prstGeom prst="moon">
                <a:avLst>
                  <a:gd name="adj" fmla="val 76230"/>
                </a:avLst>
              </a:prstGeom>
              <a:solidFill>
                <a:srgbClr val="F5DE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5" name="Trapezoid 444"/>
            <p:cNvSpPr/>
            <p:nvPr/>
          </p:nvSpPr>
          <p:spPr>
            <a:xfrm rot="1366412">
              <a:off x="1331935" y="2583155"/>
              <a:ext cx="1078973" cy="1743954"/>
            </a:xfrm>
            <a:prstGeom prst="trapezoid">
              <a:avLst>
                <a:gd name="adj" fmla="val 34231"/>
              </a:avLst>
            </a:prstGeom>
            <a:solidFill>
              <a:srgbClr val="EBC0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6" name="Isosceles Triangle 445"/>
            <p:cNvSpPr/>
            <p:nvPr/>
          </p:nvSpPr>
          <p:spPr>
            <a:xfrm>
              <a:off x="1319290" y="2376750"/>
              <a:ext cx="1938313" cy="2375569"/>
            </a:xfrm>
            <a:prstGeom prst="triangle">
              <a:avLst>
                <a:gd name="adj" fmla="val 50000"/>
              </a:avLst>
            </a:prstGeom>
            <a:solidFill>
              <a:srgbClr val="EBC0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 rot="4539092">
              <a:off x="2728395" y="3947896"/>
              <a:ext cx="745507" cy="3909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8" name="Isosceles Triangle 447"/>
            <p:cNvSpPr/>
            <p:nvPr/>
          </p:nvSpPr>
          <p:spPr>
            <a:xfrm rot="10800000">
              <a:off x="1976218" y="2227725"/>
              <a:ext cx="592526" cy="11678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466148" y="1066027"/>
              <a:ext cx="1447875" cy="16796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0" name="Trapezoid 449"/>
            <p:cNvSpPr/>
            <p:nvPr/>
          </p:nvSpPr>
          <p:spPr>
            <a:xfrm rot="20394743">
              <a:off x="2383737" y="2608676"/>
              <a:ext cx="875915" cy="1666835"/>
            </a:xfrm>
            <a:prstGeom prst="trapezoid">
              <a:avLst>
                <a:gd name="adj" fmla="val 28371"/>
              </a:avLst>
            </a:prstGeom>
            <a:solidFill>
              <a:srgbClr val="EBC0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7" name="Group 197"/>
            <p:cNvGrpSpPr/>
            <p:nvPr/>
          </p:nvGrpSpPr>
          <p:grpSpPr>
            <a:xfrm>
              <a:off x="1295499" y="533400"/>
              <a:ext cx="1794597" cy="2055444"/>
              <a:chOff x="3050575" y="233979"/>
              <a:chExt cx="2364255" cy="2402007"/>
            </a:xfrm>
          </p:grpSpPr>
          <p:sp>
            <p:nvSpPr>
              <p:cNvPr id="452" name="Moon 451"/>
              <p:cNvSpPr/>
              <p:nvPr/>
            </p:nvSpPr>
            <p:spPr>
              <a:xfrm rot="8506032">
                <a:off x="4482698" y="563556"/>
                <a:ext cx="932132" cy="1697666"/>
              </a:xfrm>
              <a:prstGeom prst="moon">
                <a:avLst>
                  <a:gd name="adj" fmla="val 8750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196"/>
              <p:cNvGrpSpPr/>
              <p:nvPr/>
            </p:nvGrpSpPr>
            <p:grpSpPr>
              <a:xfrm>
                <a:off x="3050575" y="233979"/>
                <a:ext cx="2012294" cy="2402007"/>
                <a:chOff x="3050575" y="233979"/>
                <a:chExt cx="2012294" cy="2402007"/>
              </a:xfrm>
            </p:grpSpPr>
            <p:sp>
              <p:nvSpPr>
                <p:cNvPr id="454" name="Moon 453"/>
                <p:cNvSpPr/>
                <p:nvPr/>
              </p:nvSpPr>
              <p:spPr>
                <a:xfrm rot="4916172">
                  <a:off x="3645985" y="-204738"/>
                  <a:ext cx="978168" cy="1855601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Moon 454"/>
                <p:cNvSpPr/>
                <p:nvPr/>
              </p:nvSpPr>
              <p:spPr>
                <a:xfrm rot="4777610">
                  <a:off x="3446213" y="293467"/>
                  <a:ext cx="751314" cy="154259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Moon 455"/>
                <p:cNvSpPr/>
                <p:nvPr/>
              </p:nvSpPr>
              <p:spPr>
                <a:xfrm rot="20631259">
                  <a:off x="3096895" y="1111735"/>
                  <a:ext cx="539376" cy="1524251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/>
                <p:cNvSpPr/>
                <p:nvPr/>
              </p:nvSpPr>
              <p:spPr>
                <a:xfrm rot="20510293">
                  <a:off x="3200339" y="470448"/>
                  <a:ext cx="1710944" cy="7620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8" name="Oval 457"/>
            <p:cNvSpPr/>
            <p:nvPr/>
          </p:nvSpPr>
          <p:spPr>
            <a:xfrm rot="20510293">
              <a:off x="2429254" y="1064920"/>
              <a:ext cx="475140" cy="33731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96" name="Group 216"/>
            <p:cNvGrpSpPr/>
            <p:nvPr/>
          </p:nvGrpSpPr>
          <p:grpSpPr>
            <a:xfrm>
              <a:off x="1469019" y="4445750"/>
              <a:ext cx="1619518" cy="260823"/>
              <a:chOff x="7315200" y="0"/>
              <a:chExt cx="3352800" cy="1066800"/>
            </a:xfrm>
          </p:grpSpPr>
          <p:grpSp>
            <p:nvGrpSpPr>
              <p:cNvPr id="297" name="Group 202"/>
              <p:cNvGrpSpPr/>
              <p:nvPr/>
            </p:nvGrpSpPr>
            <p:grpSpPr>
              <a:xfrm>
                <a:off x="7315200" y="0"/>
                <a:ext cx="990600" cy="1066800"/>
                <a:chOff x="3429000" y="457200"/>
                <a:chExt cx="990600" cy="1066800"/>
              </a:xfrm>
            </p:grpSpPr>
            <p:sp>
              <p:nvSpPr>
                <p:cNvPr id="554" name="Chevron 553"/>
                <p:cNvSpPr/>
                <p:nvPr/>
              </p:nvSpPr>
              <p:spPr>
                <a:xfrm>
                  <a:off x="3429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5" name="Chevron 554"/>
                <p:cNvSpPr/>
                <p:nvPr/>
              </p:nvSpPr>
              <p:spPr>
                <a:xfrm rot="10621080">
                  <a:off x="3810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6" name="Quad Arrow 555"/>
                <p:cNvSpPr/>
                <p:nvPr/>
              </p:nvSpPr>
              <p:spPr>
                <a:xfrm>
                  <a:off x="3657600" y="533400"/>
                  <a:ext cx="533400" cy="762000"/>
                </a:xfrm>
                <a:prstGeom prst="quad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03"/>
              <p:cNvGrpSpPr/>
              <p:nvPr/>
            </p:nvGrpSpPr>
            <p:grpSpPr>
              <a:xfrm>
                <a:off x="8153400" y="0"/>
                <a:ext cx="990600" cy="1066800"/>
                <a:chOff x="3429000" y="457200"/>
                <a:chExt cx="990600" cy="1066800"/>
              </a:xfrm>
            </p:grpSpPr>
            <p:sp>
              <p:nvSpPr>
                <p:cNvPr id="551" name="Chevron 550"/>
                <p:cNvSpPr/>
                <p:nvPr/>
              </p:nvSpPr>
              <p:spPr>
                <a:xfrm>
                  <a:off x="3429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2" name="Chevron 551"/>
                <p:cNvSpPr/>
                <p:nvPr/>
              </p:nvSpPr>
              <p:spPr>
                <a:xfrm rot="10621080">
                  <a:off x="3810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3" name="Quad Arrow 552"/>
                <p:cNvSpPr/>
                <p:nvPr/>
              </p:nvSpPr>
              <p:spPr>
                <a:xfrm>
                  <a:off x="3657600" y="533400"/>
                  <a:ext cx="533400" cy="762000"/>
                </a:xfrm>
                <a:prstGeom prst="quad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07"/>
              <p:cNvGrpSpPr/>
              <p:nvPr/>
            </p:nvGrpSpPr>
            <p:grpSpPr>
              <a:xfrm>
                <a:off x="8915400" y="0"/>
                <a:ext cx="990600" cy="1066800"/>
                <a:chOff x="3429000" y="457200"/>
                <a:chExt cx="990600" cy="1066800"/>
              </a:xfrm>
            </p:grpSpPr>
            <p:sp>
              <p:nvSpPr>
                <p:cNvPr id="548" name="Chevron 547"/>
                <p:cNvSpPr/>
                <p:nvPr/>
              </p:nvSpPr>
              <p:spPr>
                <a:xfrm>
                  <a:off x="3429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9" name="Chevron 548"/>
                <p:cNvSpPr/>
                <p:nvPr/>
              </p:nvSpPr>
              <p:spPr>
                <a:xfrm rot="10621080">
                  <a:off x="3810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0" name="Quad Arrow 549"/>
                <p:cNvSpPr/>
                <p:nvPr/>
              </p:nvSpPr>
              <p:spPr>
                <a:xfrm>
                  <a:off x="3657600" y="533400"/>
                  <a:ext cx="533400" cy="762000"/>
                </a:xfrm>
                <a:prstGeom prst="quad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2" name="Group 212"/>
              <p:cNvGrpSpPr/>
              <p:nvPr/>
            </p:nvGrpSpPr>
            <p:grpSpPr>
              <a:xfrm>
                <a:off x="9677400" y="0"/>
                <a:ext cx="990600" cy="1066800"/>
                <a:chOff x="3429000" y="457200"/>
                <a:chExt cx="990600" cy="1066800"/>
              </a:xfrm>
            </p:grpSpPr>
            <p:sp>
              <p:nvSpPr>
                <p:cNvPr id="464" name="Chevron 463"/>
                <p:cNvSpPr/>
                <p:nvPr/>
              </p:nvSpPr>
              <p:spPr>
                <a:xfrm>
                  <a:off x="3429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5" name="Chevron 464"/>
                <p:cNvSpPr/>
                <p:nvPr/>
              </p:nvSpPr>
              <p:spPr>
                <a:xfrm rot="10621080">
                  <a:off x="3810000" y="457200"/>
                  <a:ext cx="609600" cy="1066800"/>
                </a:xfrm>
                <a:prstGeom prst="chevro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7" name="Quad Arrow 546"/>
                <p:cNvSpPr/>
                <p:nvPr/>
              </p:nvSpPr>
              <p:spPr>
                <a:xfrm>
                  <a:off x="3657600" y="533400"/>
                  <a:ext cx="533400" cy="762000"/>
                </a:xfrm>
                <a:prstGeom prst="quad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57" name="Oval 556"/>
            <p:cNvSpPr/>
            <p:nvPr/>
          </p:nvSpPr>
          <p:spPr>
            <a:xfrm rot="10800000">
              <a:off x="1700379" y="2228752"/>
              <a:ext cx="1085719" cy="72939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8" name="Oval 24"/>
            <p:cNvSpPr/>
            <p:nvPr/>
          </p:nvSpPr>
          <p:spPr>
            <a:xfrm>
              <a:off x="2027441" y="2293987"/>
              <a:ext cx="454439" cy="2448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9" name="Moon 558"/>
            <p:cNvSpPr/>
            <p:nvPr/>
          </p:nvSpPr>
          <p:spPr>
            <a:xfrm rot="5120952" flipH="1">
              <a:off x="1926579" y="2486756"/>
              <a:ext cx="745795" cy="1140523"/>
            </a:xfrm>
            <a:prstGeom prst="moon">
              <a:avLst>
                <a:gd name="adj" fmla="val 62340"/>
              </a:avLst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1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6396" y="1456730"/>
            <a:ext cx="1981200" cy="4585656"/>
            <a:chOff x="304800" y="62544"/>
            <a:chExt cx="2791748" cy="5927023"/>
          </a:xfrm>
        </p:grpSpPr>
        <p:sp>
          <p:nvSpPr>
            <p:cNvPr id="5" name="Oval 4"/>
            <p:cNvSpPr/>
            <p:nvPr/>
          </p:nvSpPr>
          <p:spPr>
            <a:xfrm rot="4472555">
              <a:off x="1178236" y="5425093"/>
              <a:ext cx="401750" cy="695090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6128217">
              <a:off x="1978906" y="5439625"/>
              <a:ext cx="438546" cy="661338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>
              <a:off x="762000" y="2819400"/>
              <a:ext cx="2133600" cy="2907833"/>
            </a:xfrm>
            <a:prstGeom prst="trapezoid">
              <a:avLst>
                <a:gd name="adj" fmla="val 32041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226769">
              <a:off x="2605272" y="3288690"/>
              <a:ext cx="491276" cy="5657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/>
            <p:cNvSpPr/>
            <p:nvPr/>
          </p:nvSpPr>
          <p:spPr>
            <a:xfrm rot="19733414">
              <a:off x="2126035" y="2203204"/>
              <a:ext cx="802076" cy="1523567"/>
            </a:xfrm>
            <a:prstGeom prst="trapezoid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901859">
              <a:off x="462488" y="3172645"/>
              <a:ext cx="448285" cy="76366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/>
            <p:cNvSpPr/>
            <p:nvPr/>
          </p:nvSpPr>
          <p:spPr>
            <a:xfrm rot="1442139">
              <a:off x="691202" y="2190072"/>
              <a:ext cx="802086" cy="1523567"/>
            </a:xfrm>
            <a:prstGeom prst="trapezoid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>
              <a:off x="685801" y="2321411"/>
              <a:ext cx="2219176" cy="2907833"/>
            </a:xfrm>
            <a:prstGeom prst="trapezoid">
              <a:avLst>
                <a:gd name="adj" fmla="val 32041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442139">
              <a:off x="802668" y="2017189"/>
              <a:ext cx="802086" cy="1180021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 rot="19940628">
              <a:off x="1963714" y="2027909"/>
              <a:ext cx="802086" cy="1107078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38200" y="2362200"/>
              <a:ext cx="1905000" cy="2133600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 rot="10060537">
              <a:off x="1943844" y="2025041"/>
              <a:ext cx="533400" cy="1135548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 rot="11921313">
              <a:off x="1232701" y="2038321"/>
              <a:ext cx="533400" cy="1049478"/>
            </a:xfrm>
            <a:prstGeom prst="trapezoid">
              <a:avLst>
                <a:gd name="adj" fmla="val 32041"/>
              </a:avLst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1479030" y="2051154"/>
              <a:ext cx="664207" cy="454394"/>
            </a:xfrm>
            <a:prstGeom prst="trapezoid">
              <a:avLst>
                <a:gd name="adj" fmla="val 32041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371600" y="2133600"/>
              <a:ext cx="948459" cy="1323992"/>
              <a:chOff x="5925674" y="2935649"/>
              <a:chExt cx="1738841" cy="2703151"/>
            </a:xfrm>
          </p:grpSpPr>
          <p:sp>
            <p:nvSpPr>
              <p:cNvPr id="82" name="Rectangle 20"/>
              <p:cNvSpPr/>
              <p:nvPr/>
            </p:nvSpPr>
            <p:spPr>
              <a:xfrm>
                <a:off x="5943600" y="3810000"/>
                <a:ext cx="1676400" cy="18288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nut 21"/>
              <p:cNvSpPr/>
              <p:nvPr/>
            </p:nvSpPr>
            <p:spPr>
              <a:xfrm rot="20640132">
                <a:off x="5925674" y="2935649"/>
                <a:ext cx="414036" cy="1048907"/>
              </a:xfrm>
              <a:prstGeom prst="donu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Donut 83"/>
              <p:cNvSpPr/>
              <p:nvPr/>
            </p:nvSpPr>
            <p:spPr>
              <a:xfrm rot="879369">
                <a:off x="7213678" y="2938814"/>
                <a:ext cx="450837" cy="1052698"/>
              </a:xfrm>
              <a:prstGeom prst="donu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33"/>
              <p:cNvGrpSpPr/>
              <p:nvPr/>
            </p:nvGrpSpPr>
            <p:grpSpPr>
              <a:xfrm>
                <a:off x="6096000" y="3953656"/>
                <a:ext cx="1357859" cy="424381"/>
                <a:chOff x="6096000" y="3953656"/>
                <a:chExt cx="1357859" cy="424381"/>
              </a:xfrm>
            </p:grpSpPr>
            <p:sp>
              <p:nvSpPr>
                <p:cNvPr id="94" name="Rectangle 52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34"/>
              <p:cNvGrpSpPr/>
              <p:nvPr/>
            </p:nvGrpSpPr>
            <p:grpSpPr>
              <a:xfrm>
                <a:off x="6083509" y="4480810"/>
                <a:ext cx="1357859" cy="424381"/>
                <a:chOff x="6096000" y="3953656"/>
                <a:chExt cx="1357859" cy="424381"/>
              </a:xfrm>
            </p:grpSpPr>
            <p:sp>
              <p:nvSpPr>
                <p:cNvPr id="91" name="Rectangle 29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30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51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38"/>
              <p:cNvGrpSpPr/>
              <p:nvPr/>
            </p:nvGrpSpPr>
            <p:grpSpPr>
              <a:xfrm>
                <a:off x="6098498" y="4975486"/>
                <a:ext cx="1357859" cy="424381"/>
                <a:chOff x="6096000" y="3953656"/>
                <a:chExt cx="1357859" cy="42438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6096000" y="3962401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27"/>
                <p:cNvSpPr/>
                <p:nvPr/>
              </p:nvSpPr>
              <p:spPr>
                <a:xfrm>
                  <a:off x="6561944" y="395365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28"/>
                <p:cNvSpPr/>
                <p:nvPr/>
              </p:nvSpPr>
              <p:spPr>
                <a:xfrm>
                  <a:off x="7072859" y="3954906"/>
                  <a:ext cx="381000" cy="415636"/>
                </a:xfrm>
                <a:prstGeom prst="rect">
                  <a:avLst/>
                </a:prstGeom>
                <a:solidFill>
                  <a:srgbClr val="D6953E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69"/>
            <p:cNvGrpSpPr/>
            <p:nvPr/>
          </p:nvGrpSpPr>
          <p:grpSpPr>
            <a:xfrm>
              <a:off x="838200" y="4114800"/>
              <a:ext cx="1905000" cy="304800"/>
              <a:chOff x="3401518" y="1371599"/>
              <a:chExt cx="2968053" cy="914400"/>
            </a:xfrm>
          </p:grpSpPr>
          <p:grpSp>
            <p:nvGrpSpPr>
              <p:cNvPr id="34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35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80" name="Quad Arrow Callout 79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Cross 80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78" name="Quad Arrow Callout 7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Cross 7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76" name="Quad Arrow Callout 34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Cross 76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74" name="Quad Arrow Callout 32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Cross 33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5" name="Diamond 63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iamond 65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iamond 66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iamond 67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70"/>
            <p:cNvGrpSpPr/>
            <p:nvPr/>
          </p:nvGrpSpPr>
          <p:grpSpPr>
            <a:xfrm>
              <a:off x="990600" y="3810000"/>
              <a:ext cx="1676400" cy="304800"/>
              <a:chOff x="3401518" y="1371599"/>
              <a:chExt cx="2968053" cy="914400"/>
            </a:xfrm>
          </p:grpSpPr>
          <p:grpSp>
            <p:nvGrpSpPr>
              <p:cNvPr id="53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54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62" name="Quad Arrow Callout 61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Cross 62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60" name="Quad Arrow Callout 59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Cross 60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58" name="Quad Arrow Callout 5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Cross 5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56" name="Quad Arrow Callout 55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Cross 56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7" name="Diamond 46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iamond 47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iamond 48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iamond 49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iamond 50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89"/>
            <p:cNvGrpSpPr/>
            <p:nvPr/>
          </p:nvGrpSpPr>
          <p:grpSpPr>
            <a:xfrm>
              <a:off x="990600" y="3505200"/>
              <a:ext cx="1600200" cy="228600"/>
              <a:chOff x="3401518" y="1371599"/>
              <a:chExt cx="2968053" cy="914400"/>
            </a:xfrm>
          </p:grpSpPr>
          <p:grpSp>
            <p:nvGrpSpPr>
              <p:cNvPr id="72" name="Group 33"/>
              <p:cNvGrpSpPr/>
              <p:nvPr/>
            </p:nvGrpSpPr>
            <p:grpSpPr>
              <a:xfrm flipV="1">
                <a:off x="3429000" y="1371599"/>
                <a:ext cx="2895600" cy="914400"/>
                <a:chOff x="457200" y="3352800"/>
                <a:chExt cx="4648200" cy="1219200"/>
              </a:xfrm>
            </p:grpSpPr>
            <p:grpSp>
              <p:nvGrpSpPr>
                <p:cNvPr id="73" name="Group 23"/>
                <p:cNvGrpSpPr/>
                <p:nvPr/>
              </p:nvGrpSpPr>
              <p:grpSpPr>
                <a:xfrm>
                  <a:off x="4572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4" name="Quad Arrow Callout 43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Cross 44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24"/>
                <p:cNvGrpSpPr/>
                <p:nvPr/>
              </p:nvGrpSpPr>
              <p:grpSpPr>
                <a:xfrm>
                  <a:off x="15240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2" name="Quad Arrow Callout 41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Cross 42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27"/>
                <p:cNvGrpSpPr/>
                <p:nvPr/>
              </p:nvGrpSpPr>
              <p:grpSpPr>
                <a:xfrm>
                  <a:off x="25908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40" name="Quad Arrow Callout 39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Cross 40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31"/>
                <p:cNvGrpSpPr/>
                <p:nvPr/>
              </p:nvGrpSpPr>
              <p:grpSpPr>
                <a:xfrm>
                  <a:off x="3657600" y="3352800"/>
                  <a:ext cx="1447800" cy="1219200"/>
                  <a:chOff x="457200" y="3352800"/>
                  <a:chExt cx="1447800" cy="1219200"/>
                </a:xfrm>
              </p:grpSpPr>
              <p:sp>
                <p:nvSpPr>
                  <p:cNvPr id="38" name="Quad Arrow Callout 37"/>
                  <p:cNvSpPr/>
                  <p:nvPr/>
                </p:nvSpPr>
                <p:spPr>
                  <a:xfrm>
                    <a:off x="457200" y="3352800"/>
                    <a:ext cx="1447800" cy="1219200"/>
                  </a:xfrm>
                  <a:prstGeom prst="quadArrowCallout">
                    <a:avLst>
                      <a:gd name="adj1" fmla="val 18515"/>
                      <a:gd name="adj2" fmla="val 18515"/>
                      <a:gd name="adj3" fmla="val 0"/>
                      <a:gd name="adj4" fmla="val 48123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Cross 38"/>
                  <p:cNvSpPr/>
                  <p:nvPr/>
                </p:nvSpPr>
                <p:spPr>
                  <a:xfrm>
                    <a:off x="974361" y="3733800"/>
                    <a:ext cx="380999" cy="457200"/>
                  </a:xfrm>
                  <a:prstGeom prst="plus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Diamond 28"/>
              <p:cNvSpPr/>
              <p:nvPr/>
            </p:nvSpPr>
            <p:spPr>
              <a:xfrm>
                <a:off x="4114800" y="152400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iamond 29"/>
              <p:cNvSpPr/>
              <p:nvPr/>
            </p:nvSpPr>
            <p:spPr>
              <a:xfrm>
                <a:off x="4765623" y="157022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iamond 30"/>
              <p:cNvSpPr/>
              <p:nvPr/>
            </p:nvSpPr>
            <p:spPr>
              <a:xfrm>
                <a:off x="5466413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iamond 31"/>
              <p:cNvSpPr/>
              <p:nvPr/>
            </p:nvSpPr>
            <p:spPr>
              <a:xfrm>
                <a:off x="3401518" y="1568970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iamond 32"/>
              <p:cNvSpPr/>
              <p:nvPr/>
            </p:nvSpPr>
            <p:spPr>
              <a:xfrm>
                <a:off x="6140971" y="1571469"/>
                <a:ext cx="228600" cy="457200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1143000" y="381000"/>
              <a:ext cx="1295401" cy="1958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/>
            <p:cNvSpPr/>
            <p:nvPr/>
          </p:nvSpPr>
          <p:spPr>
            <a:xfrm rot="5720381">
              <a:off x="1387015" y="-97729"/>
              <a:ext cx="974174" cy="1294720"/>
            </a:xfrm>
            <a:prstGeom prst="moon">
              <a:avLst>
                <a:gd name="adj" fmla="val 7404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24"/>
            <p:cNvSpPr/>
            <p:nvPr/>
          </p:nvSpPr>
          <p:spPr>
            <a:xfrm rot="5720381">
              <a:off x="1565169" y="73818"/>
              <a:ext cx="618282" cy="1207958"/>
            </a:xfrm>
            <a:prstGeom prst="moon">
              <a:avLst>
                <a:gd name="adj" fmla="val 7404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1219200" y="1600200"/>
              <a:ext cx="1066800" cy="8382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24000" y="1752600"/>
              <a:ext cx="3810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756290" y="126083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Expresses gratitude that he is not as other men.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085463" y="137635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Expresses sorrow for his sins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759531" y="2132812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Enumerates his works (fasting and tithing), as if to put God in his debt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085463" y="202928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Acknowledges his sins, his debt to God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789673" y="334766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Self-justified, self-sufficient, needs nothing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09772" y="294083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Prays about himself with humility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817664" y="4297803"/>
            <a:ext cx="270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Prays about himself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154560" y="394661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In need of mercy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794850" y="4884620"/>
            <a:ext cx="264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Looks up with pride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154560" y="462049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Looks down in humility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782053" y="5487767"/>
            <a:ext cx="277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His prayer is 34 words, 5 of which are “I”, one of which is “God”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136833" y="5349267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His prayer is 7 words, one which is  “God” and one a personal pronoun “me”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031357" y="1946221"/>
            <a:ext cx="1676400" cy="3581400"/>
            <a:chOff x="6629400" y="2667000"/>
            <a:chExt cx="1687502" cy="3429000"/>
          </a:xfrm>
        </p:grpSpPr>
        <p:grpSp>
          <p:nvGrpSpPr>
            <p:cNvPr id="98" name="Group 244"/>
            <p:cNvGrpSpPr/>
            <p:nvPr/>
          </p:nvGrpSpPr>
          <p:grpSpPr>
            <a:xfrm>
              <a:off x="6629400" y="2667000"/>
              <a:ext cx="1687502" cy="3429000"/>
              <a:chOff x="4610397" y="457200"/>
              <a:chExt cx="3162002" cy="5562600"/>
            </a:xfrm>
          </p:grpSpPr>
          <p:sp>
            <p:nvSpPr>
              <p:cNvPr id="100" name="Oval 99"/>
              <p:cNvSpPr/>
              <p:nvPr/>
            </p:nvSpPr>
            <p:spPr>
              <a:xfrm rot="17894364">
                <a:off x="6719595" y="5061311"/>
                <a:ext cx="863467" cy="860111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17894364">
                <a:off x="6756744" y="4874110"/>
                <a:ext cx="856608" cy="1174703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7490688">
                <a:off x="6984662" y="5353886"/>
                <a:ext cx="711471" cy="45003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Trapezoid 102"/>
              <p:cNvSpPr/>
              <p:nvPr/>
            </p:nvSpPr>
            <p:spPr>
              <a:xfrm rot="1366412">
                <a:off x="4943206" y="2869458"/>
                <a:ext cx="1421470" cy="160441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20678187" flipH="1">
                <a:off x="5734418" y="2817899"/>
                <a:ext cx="1493195" cy="1895381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626202" y="5106085"/>
                <a:ext cx="1691007" cy="913715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857563" y="5220300"/>
                <a:ext cx="1306688" cy="799500"/>
              </a:xfrm>
              <a:prstGeom prst="ellipse">
                <a:avLst/>
              </a:prstGeom>
              <a:solidFill>
                <a:srgbClr val="E4A1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4831942" y="2611352"/>
                <a:ext cx="2553590" cy="2776106"/>
              </a:xfrm>
              <a:prstGeom prst="triangle">
                <a:avLst>
                  <a:gd name="adj" fmla="val 50000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0629654">
                <a:off x="5655925" y="4183378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176991" y="4057901"/>
                <a:ext cx="982152" cy="4568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0" name="Isosceles Triangle 109"/>
              <p:cNvSpPr/>
              <p:nvPr/>
            </p:nvSpPr>
            <p:spPr>
              <a:xfrm rot="10800000">
                <a:off x="5697399" y="2437201"/>
                <a:ext cx="780611" cy="136480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165019" y="1143000"/>
                <a:ext cx="1767871" cy="18994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2" name="Trapezoid 111"/>
              <p:cNvSpPr/>
              <p:nvPr/>
            </p:nvSpPr>
            <p:spPr>
              <a:xfrm rot="16406544">
                <a:off x="4697704" y="3650473"/>
                <a:ext cx="1074737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rapezoid 112"/>
              <p:cNvSpPr/>
              <p:nvPr/>
            </p:nvSpPr>
            <p:spPr>
              <a:xfrm rot="4521983">
                <a:off x="6348967" y="3701972"/>
                <a:ext cx="1023600" cy="1099586"/>
              </a:xfrm>
              <a:prstGeom prst="trapezoid">
                <a:avLst>
                  <a:gd name="adj" fmla="val 2837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/>
              <p:cNvSpPr/>
              <p:nvPr/>
            </p:nvSpPr>
            <p:spPr>
              <a:xfrm rot="1366412">
                <a:off x="4836129" y="3560026"/>
                <a:ext cx="612818" cy="700694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5" name="Trapezoid 114"/>
              <p:cNvSpPr/>
              <p:nvPr/>
            </p:nvSpPr>
            <p:spPr>
              <a:xfrm rot="20754804">
                <a:off x="6543731" y="3797856"/>
                <a:ext cx="651080" cy="817058"/>
              </a:xfrm>
              <a:prstGeom prst="trapezoid">
                <a:avLst>
                  <a:gd name="adj" fmla="val 34231"/>
                </a:avLst>
              </a:prstGeom>
              <a:solidFill>
                <a:srgbClr val="EBC0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16" name="Group 197"/>
              <p:cNvGrpSpPr/>
              <p:nvPr/>
            </p:nvGrpSpPr>
            <p:grpSpPr>
              <a:xfrm>
                <a:off x="4800600" y="457200"/>
                <a:ext cx="2364255" cy="2402007"/>
                <a:chOff x="3050575" y="233979"/>
                <a:chExt cx="2364255" cy="2402007"/>
              </a:xfrm>
            </p:grpSpPr>
            <p:sp>
              <p:nvSpPr>
                <p:cNvPr id="145" name="Moon 144"/>
                <p:cNvSpPr/>
                <p:nvPr/>
              </p:nvSpPr>
              <p:spPr>
                <a:xfrm rot="8506032">
                  <a:off x="4482698" y="563556"/>
                  <a:ext cx="932132" cy="1697666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8" name="Group 196"/>
                <p:cNvGrpSpPr/>
                <p:nvPr/>
              </p:nvGrpSpPr>
              <p:grpSpPr>
                <a:xfrm>
                  <a:off x="3050575" y="233979"/>
                  <a:ext cx="2012294" cy="2402007"/>
                  <a:chOff x="3050575" y="233979"/>
                  <a:chExt cx="2012294" cy="2402007"/>
                </a:xfrm>
              </p:grpSpPr>
              <p:sp>
                <p:nvSpPr>
                  <p:cNvPr id="147" name="Moon 146"/>
                  <p:cNvSpPr/>
                  <p:nvPr/>
                </p:nvSpPr>
                <p:spPr>
                  <a:xfrm rot="4916172">
                    <a:off x="3645985" y="-204738"/>
                    <a:ext cx="978168" cy="185560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Moon 147"/>
                  <p:cNvSpPr/>
                  <p:nvPr/>
                </p:nvSpPr>
                <p:spPr>
                  <a:xfrm rot="4777610">
                    <a:off x="3446213" y="293467"/>
                    <a:ext cx="751314" cy="154259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Moon 148"/>
                  <p:cNvSpPr/>
                  <p:nvPr/>
                </p:nvSpPr>
                <p:spPr>
                  <a:xfrm rot="20631259">
                    <a:off x="3096895" y="1111735"/>
                    <a:ext cx="539376" cy="1524251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 rot="20510293">
                    <a:off x="3200339" y="470448"/>
                    <a:ext cx="1710944" cy="7620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7" name="Oval 116"/>
              <p:cNvSpPr/>
              <p:nvPr/>
            </p:nvSpPr>
            <p:spPr>
              <a:xfrm rot="20510293">
                <a:off x="6294241" y="1078338"/>
                <a:ext cx="625963" cy="3941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19" name="Group 216"/>
              <p:cNvGrpSpPr/>
              <p:nvPr/>
            </p:nvGrpSpPr>
            <p:grpSpPr>
              <a:xfrm>
                <a:off x="5029200" y="5029200"/>
                <a:ext cx="2133600" cy="304800"/>
                <a:chOff x="7315200" y="0"/>
                <a:chExt cx="3352800" cy="1066800"/>
              </a:xfrm>
            </p:grpSpPr>
            <p:grpSp>
              <p:nvGrpSpPr>
                <p:cNvPr id="120" name="Group 202"/>
                <p:cNvGrpSpPr/>
                <p:nvPr/>
              </p:nvGrpSpPr>
              <p:grpSpPr>
                <a:xfrm>
                  <a:off x="73152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42" name="Chevron 141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" name="Chevron 142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Quad Arrow 143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203"/>
                <p:cNvGrpSpPr/>
                <p:nvPr/>
              </p:nvGrpSpPr>
              <p:grpSpPr>
                <a:xfrm>
                  <a:off x="8153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39" name="Chevron 138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Chevron 139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Quad Arrow 140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207"/>
                <p:cNvGrpSpPr/>
                <p:nvPr/>
              </p:nvGrpSpPr>
              <p:grpSpPr>
                <a:xfrm>
                  <a:off x="8915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36" name="Chevron 135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Chevron 136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Quad Arrow 137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212"/>
                <p:cNvGrpSpPr/>
                <p:nvPr/>
              </p:nvGrpSpPr>
              <p:grpSpPr>
                <a:xfrm>
                  <a:off x="9677400" y="0"/>
                  <a:ext cx="990600" cy="1066800"/>
                  <a:chOff x="3429000" y="457200"/>
                  <a:chExt cx="990600" cy="1066800"/>
                </a:xfrm>
              </p:grpSpPr>
              <p:sp>
                <p:nvSpPr>
                  <p:cNvPr id="133" name="Chevron 132"/>
                  <p:cNvSpPr/>
                  <p:nvPr/>
                </p:nvSpPr>
                <p:spPr>
                  <a:xfrm>
                    <a:off x="3429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Chevron 133"/>
                  <p:cNvSpPr/>
                  <p:nvPr/>
                </p:nvSpPr>
                <p:spPr>
                  <a:xfrm rot="10621080">
                    <a:off x="3810000" y="457200"/>
                    <a:ext cx="609600" cy="1066800"/>
                  </a:xfrm>
                  <a:prstGeom prst="chevron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Quad Arrow 134"/>
                  <p:cNvSpPr/>
                  <p:nvPr/>
                </p:nvSpPr>
                <p:spPr>
                  <a:xfrm>
                    <a:off x="3657600" y="533400"/>
                    <a:ext cx="5334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220"/>
              <p:cNvGrpSpPr/>
              <p:nvPr/>
            </p:nvGrpSpPr>
            <p:grpSpPr>
              <a:xfrm rot="19549874" flipH="1">
                <a:off x="6552852" y="2772813"/>
                <a:ext cx="1060369" cy="2224117"/>
                <a:chOff x="7391400" y="1752600"/>
                <a:chExt cx="1461083" cy="2812402"/>
              </a:xfrm>
            </p:grpSpPr>
            <p:sp>
              <p:nvSpPr>
                <p:cNvPr id="126" name="Moon 125"/>
                <p:cNvSpPr/>
                <p:nvPr/>
              </p:nvSpPr>
              <p:spPr>
                <a:xfrm>
                  <a:off x="7391400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Moon 126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Moon 127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221"/>
              <p:cNvGrpSpPr/>
              <p:nvPr/>
            </p:nvGrpSpPr>
            <p:grpSpPr>
              <a:xfrm rot="1775363">
                <a:off x="4610397" y="2800798"/>
                <a:ext cx="820707" cy="2224117"/>
                <a:chOff x="7391404" y="1752600"/>
                <a:chExt cx="1461079" cy="2812402"/>
              </a:xfrm>
            </p:grpSpPr>
            <p:sp>
              <p:nvSpPr>
                <p:cNvPr id="123" name="Moon 122"/>
                <p:cNvSpPr/>
                <p:nvPr/>
              </p:nvSpPr>
              <p:spPr>
                <a:xfrm>
                  <a:off x="7391404" y="1752600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Moon 123"/>
                <p:cNvSpPr/>
                <p:nvPr/>
              </p:nvSpPr>
              <p:spPr>
                <a:xfrm rot="21095813">
                  <a:off x="7656338" y="189800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Moon 124"/>
                <p:cNvSpPr/>
                <p:nvPr/>
              </p:nvSpPr>
              <p:spPr>
                <a:xfrm rot="20801781">
                  <a:off x="7709483" y="1848322"/>
                  <a:ext cx="1143000" cy="2667000"/>
                </a:xfrm>
                <a:prstGeom prst="moon">
                  <a:avLst>
                    <a:gd name="adj" fmla="val 76230"/>
                  </a:avLst>
                </a:prstGeom>
                <a:solidFill>
                  <a:srgbClr val="F5DE7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 rot="10800000">
                <a:off x="5334000" y="2438400"/>
                <a:ext cx="1430357" cy="8523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47333" y="2547873"/>
                <a:ext cx="533264" cy="2863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99" name="Moon 98"/>
            <p:cNvSpPr/>
            <p:nvPr/>
          </p:nvSpPr>
          <p:spPr>
            <a:xfrm rot="4849441" flipH="1">
              <a:off x="7210225" y="4072219"/>
              <a:ext cx="509791" cy="766718"/>
            </a:xfrm>
            <a:prstGeom prst="moon">
              <a:avLst>
                <a:gd name="adj" fmla="val 6234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0" y="15726"/>
            <a:ext cx="11076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cida Fax" panose="02060602050505020204" pitchFamily="18" charset="0"/>
              </a:rPr>
              <a:t>The Pharisee VS the Publican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Lucida Fax" panose="020606020505050202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1617557" y="6457263"/>
            <a:ext cx="5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</a:t>
            </a:r>
          </a:p>
        </p:txBody>
      </p:sp>
      <p:pic>
        <p:nvPicPr>
          <p:cNvPr id="168" name="Picture 2" descr="http://ldsliving.com/e/tofw/webinar/jo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539" y="195003"/>
            <a:ext cx="633694" cy="96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91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4724400"/>
            <a:ext cx="9144000" cy="2133600"/>
          </a:xfrm>
          <a:prstGeom prst="rect">
            <a:avLst/>
          </a:prstGeom>
          <a:solidFill>
            <a:srgbClr val="F9E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60"/>
          <p:cNvGrpSpPr/>
          <p:nvPr/>
        </p:nvGrpSpPr>
        <p:grpSpPr>
          <a:xfrm>
            <a:off x="1828800" y="609600"/>
            <a:ext cx="6096000" cy="4953000"/>
            <a:chOff x="2057400" y="2590800"/>
            <a:chExt cx="4800600" cy="4038600"/>
          </a:xfrm>
        </p:grpSpPr>
        <p:sp>
          <p:nvSpPr>
            <p:cNvPr id="153" name="Trapezoid 152"/>
            <p:cNvSpPr/>
            <p:nvPr/>
          </p:nvSpPr>
          <p:spPr>
            <a:xfrm>
              <a:off x="2057400" y="6096000"/>
              <a:ext cx="48006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apezoid 153"/>
            <p:cNvSpPr/>
            <p:nvPr/>
          </p:nvSpPr>
          <p:spPr>
            <a:xfrm>
              <a:off x="2286000" y="5562600"/>
              <a:ext cx="43434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rapezoid 154"/>
            <p:cNvSpPr/>
            <p:nvPr/>
          </p:nvSpPr>
          <p:spPr>
            <a:xfrm>
              <a:off x="2514600" y="5029200"/>
              <a:ext cx="38100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apezoid 155"/>
            <p:cNvSpPr/>
            <p:nvPr/>
          </p:nvSpPr>
          <p:spPr>
            <a:xfrm>
              <a:off x="2743200" y="4648200"/>
              <a:ext cx="3276600" cy="3810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rapezoid 156"/>
            <p:cNvSpPr/>
            <p:nvPr/>
          </p:nvSpPr>
          <p:spPr>
            <a:xfrm>
              <a:off x="2971800" y="4267200"/>
              <a:ext cx="2819400" cy="3810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57600" y="2895600"/>
              <a:ext cx="1447800" cy="1371600"/>
            </a:xfrm>
            <a:prstGeom prst="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14800" y="3276600"/>
              <a:ext cx="457200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581400" y="2590800"/>
              <a:ext cx="1600200" cy="304800"/>
            </a:xfrm>
            <a:prstGeom prst="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95"/>
          <p:cNvGrpSpPr/>
          <p:nvPr/>
        </p:nvGrpSpPr>
        <p:grpSpPr>
          <a:xfrm>
            <a:off x="4419600" y="762000"/>
            <a:ext cx="1371600" cy="2133600"/>
            <a:chOff x="1568140" y="1242731"/>
            <a:chExt cx="3158244" cy="4700869"/>
          </a:xfrm>
        </p:grpSpPr>
        <p:sp>
          <p:nvSpPr>
            <p:cNvPr id="197" name="Oval 196"/>
            <p:cNvSpPr/>
            <p:nvPr/>
          </p:nvSpPr>
          <p:spPr>
            <a:xfrm rot="2075384" flipH="1">
              <a:off x="2368483" y="5314591"/>
              <a:ext cx="722777" cy="536117"/>
            </a:xfrm>
            <a:prstGeom prst="ellipse">
              <a:avLst/>
            </a:prstGeom>
            <a:solidFill>
              <a:srgbClr val="843F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2075384" flipH="1">
              <a:off x="3312611" y="5407483"/>
              <a:ext cx="722777" cy="536117"/>
            </a:xfrm>
            <a:prstGeom prst="ellipse">
              <a:avLst/>
            </a:prstGeom>
            <a:solidFill>
              <a:srgbClr val="843F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rapezoid 198"/>
            <p:cNvSpPr/>
            <p:nvPr/>
          </p:nvSpPr>
          <p:spPr>
            <a:xfrm rot="903340" flipH="1">
              <a:off x="2471748" y="4426377"/>
              <a:ext cx="815159" cy="1130438"/>
            </a:xfrm>
            <a:prstGeom prst="trapezoid">
              <a:avLst/>
            </a:prstGeom>
            <a:solidFill>
              <a:srgbClr val="EFBD6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rapezoid 199"/>
            <p:cNvSpPr/>
            <p:nvPr/>
          </p:nvSpPr>
          <p:spPr>
            <a:xfrm rot="21274961" flipH="1">
              <a:off x="3118967" y="4454999"/>
              <a:ext cx="815159" cy="1130438"/>
            </a:xfrm>
            <a:prstGeom prst="trapezoid">
              <a:avLst/>
            </a:prstGeom>
            <a:solidFill>
              <a:srgbClr val="EFBD6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14840670" flipH="1">
              <a:off x="1623581" y="1414260"/>
              <a:ext cx="523880" cy="399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18618734" flipH="1">
              <a:off x="4174710" y="1500782"/>
              <a:ext cx="523880" cy="399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rapezoid 202"/>
            <p:cNvSpPr/>
            <p:nvPr/>
          </p:nvSpPr>
          <p:spPr>
            <a:xfrm rot="9178321" flipH="1">
              <a:off x="1934241" y="1606162"/>
              <a:ext cx="758770" cy="1652527"/>
            </a:xfrm>
            <a:prstGeom prst="trapezoid">
              <a:avLst>
                <a:gd name="adj" fmla="val 24754"/>
              </a:avLst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rapezoid 203"/>
            <p:cNvSpPr/>
            <p:nvPr/>
          </p:nvSpPr>
          <p:spPr>
            <a:xfrm rot="12785713" flipH="1">
              <a:off x="3513818" y="1673307"/>
              <a:ext cx="758770" cy="1652527"/>
            </a:xfrm>
            <a:prstGeom prst="trapezoid">
              <a:avLst>
                <a:gd name="adj" fmla="val 24754"/>
              </a:avLst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rapezoid 204"/>
            <p:cNvSpPr/>
            <p:nvPr/>
          </p:nvSpPr>
          <p:spPr>
            <a:xfrm flipH="1">
              <a:off x="2133600" y="2438400"/>
              <a:ext cx="2078386" cy="2619399"/>
            </a:xfrm>
            <a:prstGeom prst="trapezoid">
              <a:avLst/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/>
          </p:nvSpPr>
          <p:spPr>
            <a:xfrm rot="10800000" flipH="1">
              <a:off x="2895601" y="2286000"/>
              <a:ext cx="685800" cy="1134840"/>
            </a:xfrm>
            <a:prstGeom prst="triangle">
              <a:avLst>
                <a:gd name="adj" fmla="val 4166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2"/>
            <p:cNvSpPr/>
            <p:nvPr/>
          </p:nvSpPr>
          <p:spPr>
            <a:xfrm rot="20248649" flipH="1">
              <a:off x="2590330" y="1414147"/>
              <a:ext cx="892580" cy="136886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loud 207"/>
            <p:cNvSpPr/>
            <p:nvPr/>
          </p:nvSpPr>
          <p:spPr>
            <a:xfrm rot="4453866" flipH="1">
              <a:off x="2676015" y="1153412"/>
              <a:ext cx="644602" cy="82324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loud 208"/>
            <p:cNvSpPr/>
            <p:nvPr/>
          </p:nvSpPr>
          <p:spPr>
            <a:xfrm rot="2164835" flipH="1">
              <a:off x="2230815" y="1580695"/>
              <a:ext cx="719441" cy="82324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loud 209"/>
            <p:cNvSpPr/>
            <p:nvPr/>
          </p:nvSpPr>
          <p:spPr>
            <a:xfrm rot="2164835" flipH="1">
              <a:off x="3137573" y="2283868"/>
              <a:ext cx="681698" cy="526218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 rot="18618734" flipH="1">
              <a:off x="3242663" y="2278419"/>
              <a:ext cx="294410" cy="2471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loud 211"/>
            <p:cNvSpPr/>
            <p:nvPr/>
          </p:nvSpPr>
          <p:spPr>
            <a:xfrm rot="2164835" flipH="1">
              <a:off x="2351102" y="2225572"/>
              <a:ext cx="719441" cy="455406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4"/>
            <p:cNvGrpSpPr/>
            <p:nvPr/>
          </p:nvGrpSpPr>
          <p:grpSpPr>
            <a:xfrm flipH="1">
              <a:off x="2123210" y="4655833"/>
              <a:ext cx="2158324" cy="374200"/>
              <a:chOff x="1524000" y="5257800"/>
              <a:chExt cx="4114800" cy="838200"/>
            </a:xfrm>
          </p:grpSpPr>
          <p:sp>
            <p:nvSpPr>
              <p:cNvPr id="220" name="Multiply 219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Multiply 220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Multiply 20"/>
              <p:cNvSpPr/>
              <p:nvPr/>
            </p:nvSpPr>
            <p:spPr>
              <a:xfrm>
                <a:off x="28194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Multiply 21"/>
              <p:cNvSpPr/>
              <p:nvPr/>
            </p:nvSpPr>
            <p:spPr>
              <a:xfrm>
                <a:off x="3429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Multiply 22"/>
              <p:cNvSpPr/>
              <p:nvPr/>
            </p:nvSpPr>
            <p:spPr>
              <a:xfrm>
                <a:off x="40386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Multiply 224"/>
              <p:cNvSpPr/>
              <p:nvPr/>
            </p:nvSpPr>
            <p:spPr>
              <a:xfrm>
                <a:off x="46482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 rot="1615319" flipH="1">
              <a:off x="3847067" y="1702791"/>
              <a:ext cx="879317" cy="374200"/>
              <a:chOff x="1524000" y="5257800"/>
              <a:chExt cx="1676400" cy="838200"/>
            </a:xfrm>
          </p:grpSpPr>
          <p:sp>
            <p:nvSpPr>
              <p:cNvPr id="218" name="Multiply 217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Multiply 218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32"/>
            <p:cNvGrpSpPr/>
            <p:nvPr/>
          </p:nvGrpSpPr>
          <p:grpSpPr>
            <a:xfrm rot="19596591" flipH="1">
              <a:off x="1568140" y="1658877"/>
              <a:ext cx="879317" cy="374200"/>
              <a:chOff x="1524000" y="5257800"/>
              <a:chExt cx="1676400" cy="838200"/>
            </a:xfrm>
          </p:grpSpPr>
          <p:sp>
            <p:nvSpPr>
              <p:cNvPr id="216" name="Multiply 215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Multiply 216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6248400" y="304801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“…Thou hast elected us that we shall be saved, whilst all around us are elected to be cast by thy wrath down to hell; for the which holiness, O God, we thank thee…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524000" y="57150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Prayer of the </a:t>
            </a:r>
            <a:r>
              <a:rPr lang="en-US" sz="2800" dirty="0" err="1">
                <a:latin typeface="Comic Sans MS" pitchFamily="66" charset="0"/>
              </a:rPr>
              <a:t>Zoramites</a:t>
            </a:r>
            <a:r>
              <a:rPr lang="en-US" sz="2800" dirty="0">
                <a:latin typeface="Comic Sans MS" pitchFamily="66" charset="0"/>
              </a:rPr>
              <a:t> on top of </a:t>
            </a:r>
            <a:r>
              <a:rPr lang="en-US" sz="2800" dirty="0" err="1">
                <a:latin typeface="Comic Sans MS" pitchFamily="66" charset="0"/>
              </a:rPr>
              <a:t>Rameumptom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524000" y="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itchFamily="66" charset="0"/>
              </a:rPr>
              <a:t>Alma 31:17</a:t>
            </a:r>
          </a:p>
        </p:txBody>
      </p:sp>
    </p:spTree>
    <p:extLst>
      <p:ext uri="{BB962C8B-B14F-4D97-AF65-F5344CB8AC3E}">
        <p14:creationId xmlns:p14="http://schemas.microsoft.com/office/powerpoint/2010/main" val="17039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4724400"/>
            <a:ext cx="9144000" cy="2133600"/>
          </a:xfrm>
          <a:prstGeom prst="rect">
            <a:avLst/>
          </a:prstGeom>
          <a:solidFill>
            <a:srgbClr val="F9EB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60"/>
          <p:cNvGrpSpPr/>
          <p:nvPr/>
        </p:nvGrpSpPr>
        <p:grpSpPr>
          <a:xfrm>
            <a:off x="1828800" y="609600"/>
            <a:ext cx="5562600" cy="4572000"/>
            <a:chOff x="2057400" y="2590800"/>
            <a:chExt cx="4800600" cy="4038600"/>
          </a:xfrm>
        </p:grpSpPr>
        <p:sp>
          <p:nvSpPr>
            <p:cNvPr id="153" name="Trapezoid 152"/>
            <p:cNvSpPr/>
            <p:nvPr/>
          </p:nvSpPr>
          <p:spPr>
            <a:xfrm>
              <a:off x="2057400" y="6096000"/>
              <a:ext cx="48006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apezoid 153"/>
            <p:cNvSpPr/>
            <p:nvPr/>
          </p:nvSpPr>
          <p:spPr>
            <a:xfrm>
              <a:off x="2286000" y="5562600"/>
              <a:ext cx="43434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rapezoid 154"/>
            <p:cNvSpPr/>
            <p:nvPr/>
          </p:nvSpPr>
          <p:spPr>
            <a:xfrm>
              <a:off x="2514600" y="5029200"/>
              <a:ext cx="3810000" cy="5334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apezoid 155"/>
            <p:cNvSpPr/>
            <p:nvPr/>
          </p:nvSpPr>
          <p:spPr>
            <a:xfrm>
              <a:off x="2743200" y="4648200"/>
              <a:ext cx="3276600" cy="3810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rapezoid 156"/>
            <p:cNvSpPr/>
            <p:nvPr/>
          </p:nvSpPr>
          <p:spPr>
            <a:xfrm>
              <a:off x="2971800" y="4267200"/>
              <a:ext cx="2819400" cy="381000"/>
            </a:xfrm>
            <a:prstGeom prst="trapezoid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57600" y="2895600"/>
              <a:ext cx="1447800" cy="1371600"/>
            </a:xfrm>
            <a:prstGeom prst="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14800" y="3276600"/>
              <a:ext cx="457200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581400" y="2590800"/>
              <a:ext cx="1600200" cy="304800"/>
            </a:xfrm>
            <a:prstGeom prst="rect">
              <a:avLst/>
            </a:prstGeom>
            <a:solidFill>
              <a:srgbClr val="F5DE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95"/>
          <p:cNvGrpSpPr/>
          <p:nvPr/>
        </p:nvGrpSpPr>
        <p:grpSpPr>
          <a:xfrm>
            <a:off x="4572000" y="609600"/>
            <a:ext cx="1219200" cy="1905000"/>
            <a:chOff x="1568140" y="1242731"/>
            <a:chExt cx="3158244" cy="4700869"/>
          </a:xfrm>
        </p:grpSpPr>
        <p:sp>
          <p:nvSpPr>
            <p:cNvPr id="197" name="Oval 196"/>
            <p:cNvSpPr/>
            <p:nvPr/>
          </p:nvSpPr>
          <p:spPr>
            <a:xfrm rot="2075384" flipH="1">
              <a:off x="2368483" y="5314591"/>
              <a:ext cx="722777" cy="536117"/>
            </a:xfrm>
            <a:prstGeom prst="ellipse">
              <a:avLst/>
            </a:prstGeom>
            <a:solidFill>
              <a:srgbClr val="843F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2075384" flipH="1">
              <a:off x="3312611" y="5407483"/>
              <a:ext cx="722777" cy="536117"/>
            </a:xfrm>
            <a:prstGeom prst="ellipse">
              <a:avLst/>
            </a:prstGeom>
            <a:solidFill>
              <a:srgbClr val="843F0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rapezoid 198"/>
            <p:cNvSpPr/>
            <p:nvPr/>
          </p:nvSpPr>
          <p:spPr>
            <a:xfrm rot="903340" flipH="1">
              <a:off x="2471748" y="4426377"/>
              <a:ext cx="815159" cy="1130438"/>
            </a:xfrm>
            <a:prstGeom prst="trapezoid">
              <a:avLst/>
            </a:prstGeom>
            <a:solidFill>
              <a:srgbClr val="EFBD6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rapezoid 199"/>
            <p:cNvSpPr/>
            <p:nvPr/>
          </p:nvSpPr>
          <p:spPr>
            <a:xfrm rot="21274961" flipH="1">
              <a:off x="3118967" y="4454999"/>
              <a:ext cx="815159" cy="1130438"/>
            </a:xfrm>
            <a:prstGeom prst="trapezoid">
              <a:avLst/>
            </a:prstGeom>
            <a:solidFill>
              <a:srgbClr val="EFBD6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14840670" flipH="1">
              <a:off x="1623581" y="1414260"/>
              <a:ext cx="523880" cy="399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18618734" flipH="1">
              <a:off x="4174710" y="1500782"/>
              <a:ext cx="523880" cy="399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rapezoid 202"/>
            <p:cNvSpPr/>
            <p:nvPr/>
          </p:nvSpPr>
          <p:spPr>
            <a:xfrm rot="9178321" flipH="1">
              <a:off x="1934241" y="1606162"/>
              <a:ext cx="758770" cy="1652527"/>
            </a:xfrm>
            <a:prstGeom prst="trapezoid">
              <a:avLst>
                <a:gd name="adj" fmla="val 24754"/>
              </a:avLst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rapezoid 203"/>
            <p:cNvSpPr/>
            <p:nvPr/>
          </p:nvSpPr>
          <p:spPr>
            <a:xfrm rot="12785713" flipH="1">
              <a:off x="3513818" y="1673307"/>
              <a:ext cx="758770" cy="1652527"/>
            </a:xfrm>
            <a:prstGeom prst="trapezoid">
              <a:avLst>
                <a:gd name="adj" fmla="val 24754"/>
              </a:avLst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rapezoid 204"/>
            <p:cNvSpPr/>
            <p:nvPr/>
          </p:nvSpPr>
          <p:spPr>
            <a:xfrm flipH="1">
              <a:off x="2133600" y="2438400"/>
              <a:ext cx="2078386" cy="2619399"/>
            </a:xfrm>
            <a:prstGeom prst="trapezoid">
              <a:avLst/>
            </a:prstGeom>
            <a:solidFill>
              <a:srgbClr val="CC8B1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/>
          </p:nvSpPr>
          <p:spPr>
            <a:xfrm rot="10800000" flipH="1">
              <a:off x="2895601" y="2286000"/>
              <a:ext cx="685800" cy="1134840"/>
            </a:xfrm>
            <a:prstGeom prst="triangle">
              <a:avLst>
                <a:gd name="adj" fmla="val 4166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2"/>
            <p:cNvSpPr/>
            <p:nvPr/>
          </p:nvSpPr>
          <p:spPr>
            <a:xfrm rot="20248649" flipH="1">
              <a:off x="2590330" y="1414147"/>
              <a:ext cx="892580" cy="136886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loud 207"/>
            <p:cNvSpPr/>
            <p:nvPr/>
          </p:nvSpPr>
          <p:spPr>
            <a:xfrm rot="4453866" flipH="1">
              <a:off x="2676015" y="1153412"/>
              <a:ext cx="644602" cy="82324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loud 208"/>
            <p:cNvSpPr/>
            <p:nvPr/>
          </p:nvSpPr>
          <p:spPr>
            <a:xfrm rot="2164835" flipH="1">
              <a:off x="2230815" y="1580695"/>
              <a:ext cx="719441" cy="82324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loud 209"/>
            <p:cNvSpPr/>
            <p:nvPr/>
          </p:nvSpPr>
          <p:spPr>
            <a:xfrm rot="2164835" flipH="1">
              <a:off x="3137573" y="2283868"/>
              <a:ext cx="681698" cy="526218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 rot="18618734" flipH="1">
              <a:off x="3242663" y="2278419"/>
              <a:ext cx="294410" cy="2471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loud 211"/>
            <p:cNvSpPr/>
            <p:nvPr/>
          </p:nvSpPr>
          <p:spPr>
            <a:xfrm rot="2164835" flipH="1">
              <a:off x="2351102" y="2225572"/>
              <a:ext cx="719441" cy="455406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4"/>
            <p:cNvGrpSpPr/>
            <p:nvPr/>
          </p:nvGrpSpPr>
          <p:grpSpPr>
            <a:xfrm flipH="1">
              <a:off x="2123210" y="4655833"/>
              <a:ext cx="2158324" cy="374200"/>
              <a:chOff x="1524000" y="5257800"/>
              <a:chExt cx="4114800" cy="838200"/>
            </a:xfrm>
          </p:grpSpPr>
          <p:sp>
            <p:nvSpPr>
              <p:cNvPr id="220" name="Multiply 219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Multiply 220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Multiply 20"/>
              <p:cNvSpPr/>
              <p:nvPr/>
            </p:nvSpPr>
            <p:spPr>
              <a:xfrm>
                <a:off x="28194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Multiply 21"/>
              <p:cNvSpPr/>
              <p:nvPr/>
            </p:nvSpPr>
            <p:spPr>
              <a:xfrm>
                <a:off x="3429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Multiply 22"/>
              <p:cNvSpPr/>
              <p:nvPr/>
            </p:nvSpPr>
            <p:spPr>
              <a:xfrm>
                <a:off x="40386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Multiply 224"/>
              <p:cNvSpPr/>
              <p:nvPr/>
            </p:nvSpPr>
            <p:spPr>
              <a:xfrm>
                <a:off x="46482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 rot="1615319" flipH="1">
              <a:off x="3847067" y="1702791"/>
              <a:ext cx="879317" cy="374200"/>
              <a:chOff x="1524000" y="5257800"/>
              <a:chExt cx="1676400" cy="838200"/>
            </a:xfrm>
          </p:grpSpPr>
          <p:sp>
            <p:nvSpPr>
              <p:cNvPr id="218" name="Multiply 217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Multiply 218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32"/>
            <p:cNvGrpSpPr/>
            <p:nvPr/>
          </p:nvGrpSpPr>
          <p:grpSpPr>
            <a:xfrm rot="19596591" flipH="1">
              <a:off x="1568140" y="1658877"/>
              <a:ext cx="879317" cy="374200"/>
              <a:chOff x="1524000" y="5257800"/>
              <a:chExt cx="1676400" cy="838200"/>
            </a:xfrm>
          </p:grpSpPr>
          <p:sp>
            <p:nvSpPr>
              <p:cNvPr id="216" name="Multiply 215"/>
              <p:cNvSpPr/>
              <p:nvPr/>
            </p:nvSpPr>
            <p:spPr>
              <a:xfrm>
                <a:off x="15240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Multiply 216"/>
              <p:cNvSpPr/>
              <p:nvPr/>
            </p:nvSpPr>
            <p:spPr>
              <a:xfrm>
                <a:off x="2209800" y="5257800"/>
                <a:ext cx="990600" cy="838200"/>
              </a:xfrm>
              <a:prstGeom prst="mathMultiply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7010400" y="304800"/>
            <a:ext cx="365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…and we also thank thee that thou hast elected us, that we may not be led away after the foolish traditions of our brethren, which doth bind them down to a belief of Christ, which doth lead their hearts to wander far from thee, our God.”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524000" y="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itchFamily="66" charset="0"/>
              </a:rPr>
              <a:t>Alma 31:17</a:t>
            </a:r>
          </a:p>
        </p:txBody>
      </p:sp>
    </p:spTree>
    <p:extLst>
      <p:ext uri="{BB962C8B-B14F-4D97-AF65-F5344CB8AC3E}">
        <p14:creationId xmlns:p14="http://schemas.microsoft.com/office/powerpoint/2010/main" val="36818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555 C -0.06424 0.00902 -0.06024 0.00601 -0.06562 0.01272 C -0.06753 0.01896 -0.07187 0.02289 -0.07448 0.0289 C -0.07483 0.03514 -0.07517 0.04139 -0.07622 0.04763 C -0.07656 0.04971 -0.07639 0.05202 -0.07778 0.05341 C -0.07882 0.05456 -0.08125 0.05433 -0.08299 0.0548 C -0.08351 0.05688 -0.08385 0.05896 -0.08472 0.06081 C -0.08576 0.06381 -0.08802 0.06959 -0.08802 0.06982 C -0.0908 0.10705 -0.09167 0.11769 -0.09323 0.15214 C -0.09358 0.163 -0.0908 0.21665 -0.09826 0.23468 C -0.09792 0.23607 -0.09826 0.23977 -0.0967 0.2393 C -0.09358 0.23861 -0.09219 0.23514 -0.08976 0.23352 C -0.07865 0.22613 -0.06788 0.21988 -0.05885 0.2104 C -0.05833 0.2074 -0.05868 0.20416 -0.05712 0.20162 C -0.05625 0.19977 -0.05312 0.2 -0.05208 0.19861 C -0.04861 0.19399 -0.04774 0.18867 -0.04497 0.18404 C -0.04444 0.17549 -0.04375 0.1667 -0.0434 0.15792 C -0.04201 0.13526 -0.04149 0.1126 -0.03993 0.08971 C -0.03941 0.07792 -0.03003 0.06728 -0.02622 0.05641 C -0.02431 0.05202 -0.02431 0.04439 -0.02101 0.04046 C -0.00642 0.02312 -0.02014 0.04509 -0.01076 0.0289 C -0.00799 0.01965 0 0.00902 0 1.6185E-6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Comic Sans MS</vt:lpstr>
      <vt:lpstr>Lucida Fax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2</cp:revision>
  <dcterms:created xsi:type="dcterms:W3CDTF">2019-05-15T13:58:39Z</dcterms:created>
  <dcterms:modified xsi:type="dcterms:W3CDTF">2020-11-28T15:58:28Z</dcterms:modified>
</cp:coreProperties>
</file>