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13" r:id="rId2"/>
    <p:sldId id="314" r:id="rId3"/>
    <p:sldId id="315" r:id="rId4"/>
    <p:sldId id="316" r:id="rId5"/>
    <p:sldId id="317" r:id="rId6"/>
    <p:sldId id="318" r:id="rId7"/>
    <p:sldId id="319" r:id="rId8"/>
    <p:sldId id="320" r:id="rId9"/>
    <p:sldId id="321" r:id="rId10"/>
    <p:sldId id="322" r:id="rId11"/>
    <p:sldId id="323" r:id="rId12"/>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7446-E32A-4CD8-9BF8-4C514159C1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8B4B20-C002-4C73-845E-A34746AA91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C5E6E1-39DB-40E9-B211-965934149F69}"/>
              </a:ext>
            </a:extLst>
          </p:cNvPr>
          <p:cNvSpPr>
            <a:spLocks noGrp="1"/>
          </p:cNvSpPr>
          <p:nvPr>
            <p:ph type="dt" sz="half" idx="10"/>
          </p:nvPr>
        </p:nvSpPr>
        <p:spPr/>
        <p:txBody>
          <a:bodyPr/>
          <a:lstStyle/>
          <a:p>
            <a:fld id="{3EBC5A33-BFED-45B7-A823-BF970AA8A750}" type="datetimeFigureOut">
              <a:rPr lang="en-US" smtClean="0"/>
              <a:t>11/28/2020</a:t>
            </a:fld>
            <a:endParaRPr lang="en-US"/>
          </a:p>
        </p:txBody>
      </p:sp>
      <p:sp>
        <p:nvSpPr>
          <p:cNvPr id="5" name="Footer Placeholder 4">
            <a:extLst>
              <a:ext uri="{FF2B5EF4-FFF2-40B4-BE49-F238E27FC236}">
                <a16:creationId xmlns:a16="http://schemas.microsoft.com/office/drawing/2014/main" id="{C91E924B-3AED-4D6E-847D-8C4558AED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A0215-5ED5-45AB-AAFC-A63CC1CEB952}"/>
              </a:ext>
            </a:extLst>
          </p:cNvPr>
          <p:cNvSpPr>
            <a:spLocks noGrp="1"/>
          </p:cNvSpPr>
          <p:nvPr>
            <p:ph type="sldNum" sz="quarter" idx="12"/>
          </p:nvPr>
        </p:nvSpPr>
        <p:spPr/>
        <p:txBody>
          <a:bodyPr/>
          <a:lstStyle/>
          <a:p>
            <a:fld id="{0E70B08B-36CD-4E22-A220-21A3C1D17DD8}" type="slidenum">
              <a:rPr lang="en-US" smtClean="0"/>
              <a:t>‹#›</a:t>
            </a:fld>
            <a:endParaRPr lang="en-US"/>
          </a:p>
        </p:txBody>
      </p:sp>
    </p:spTree>
    <p:extLst>
      <p:ext uri="{BB962C8B-B14F-4D97-AF65-F5344CB8AC3E}">
        <p14:creationId xmlns:p14="http://schemas.microsoft.com/office/powerpoint/2010/main" val="2392204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1818-1D60-45B1-8C89-1D291AEE42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42FC79-EBE2-4557-B3BA-C3CDC2F5C3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CD180-F774-49C6-A833-74D4BB5AB450}"/>
              </a:ext>
            </a:extLst>
          </p:cNvPr>
          <p:cNvSpPr>
            <a:spLocks noGrp="1"/>
          </p:cNvSpPr>
          <p:nvPr>
            <p:ph type="dt" sz="half" idx="10"/>
          </p:nvPr>
        </p:nvSpPr>
        <p:spPr/>
        <p:txBody>
          <a:bodyPr/>
          <a:lstStyle/>
          <a:p>
            <a:fld id="{3EBC5A33-BFED-45B7-A823-BF970AA8A750}" type="datetimeFigureOut">
              <a:rPr lang="en-US" smtClean="0"/>
              <a:t>11/28/2020</a:t>
            </a:fld>
            <a:endParaRPr lang="en-US"/>
          </a:p>
        </p:txBody>
      </p:sp>
      <p:sp>
        <p:nvSpPr>
          <p:cNvPr id="5" name="Footer Placeholder 4">
            <a:extLst>
              <a:ext uri="{FF2B5EF4-FFF2-40B4-BE49-F238E27FC236}">
                <a16:creationId xmlns:a16="http://schemas.microsoft.com/office/drawing/2014/main" id="{6353C67A-9BC8-4C4E-A5F3-032656F2E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E75B6-DCDC-4897-A5E6-F23FECB11C9F}"/>
              </a:ext>
            </a:extLst>
          </p:cNvPr>
          <p:cNvSpPr>
            <a:spLocks noGrp="1"/>
          </p:cNvSpPr>
          <p:nvPr>
            <p:ph type="sldNum" sz="quarter" idx="12"/>
          </p:nvPr>
        </p:nvSpPr>
        <p:spPr/>
        <p:txBody>
          <a:bodyPr/>
          <a:lstStyle/>
          <a:p>
            <a:fld id="{0E70B08B-36CD-4E22-A220-21A3C1D17DD8}" type="slidenum">
              <a:rPr lang="en-US" smtClean="0"/>
              <a:t>‹#›</a:t>
            </a:fld>
            <a:endParaRPr lang="en-US"/>
          </a:p>
        </p:txBody>
      </p:sp>
    </p:spTree>
    <p:extLst>
      <p:ext uri="{BB962C8B-B14F-4D97-AF65-F5344CB8AC3E}">
        <p14:creationId xmlns:p14="http://schemas.microsoft.com/office/powerpoint/2010/main" val="2950532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97E069-7F67-4432-A799-0C644EC342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80EEFA-5A45-4729-9959-7B1EC1B4D0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6A3E-9C00-48F9-AFBA-093C27BD3EBC}"/>
              </a:ext>
            </a:extLst>
          </p:cNvPr>
          <p:cNvSpPr>
            <a:spLocks noGrp="1"/>
          </p:cNvSpPr>
          <p:nvPr>
            <p:ph type="dt" sz="half" idx="10"/>
          </p:nvPr>
        </p:nvSpPr>
        <p:spPr/>
        <p:txBody>
          <a:bodyPr/>
          <a:lstStyle/>
          <a:p>
            <a:fld id="{3EBC5A33-BFED-45B7-A823-BF970AA8A750}" type="datetimeFigureOut">
              <a:rPr lang="en-US" smtClean="0"/>
              <a:t>11/28/2020</a:t>
            </a:fld>
            <a:endParaRPr lang="en-US"/>
          </a:p>
        </p:txBody>
      </p:sp>
      <p:sp>
        <p:nvSpPr>
          <p:cNvPr id="5" name="Footer Placeholder 4">
            <a:extLst>
              <a:ext uri="{FF2B5EF4-FFF2-40B4-BE49-F238E27FC236}">
                <a16:creationId xmlns:a16="http://schemas.microsoft.com/office/drawing/2014/main" id="{CF84E05B-9A00-48DD-B06A-78D234506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00A4F-EB8C-4E56-95EB-E6452442E62E}"/>
              </a:ext>
            </a:extLst>
          </p:cNvPr>
          <p:cNvSpPr>
            <a:spLocks noGrp="1"/>
          </p:cNvSpPr>
          <p:nvPr>
            <p:ph type="sldNum" sz="quarter" idx="12"/>
          </p:nvPr>
        </p:nvSpPr>
        <p:spPr/>
        <p:txBody>
          <a:bodyPr/>
          <a:lstStyle/>
          <a:p>
            <a:fld id="{0E70B08B-36CD-4E22-A220-21A3C1D17DD8}" type="slidenum">
              <a:rPr lang="en-US" smtClean="0"/>
              <a:t>‹#›</a:t>
            </a:fld>
            <a:endParaRPr lang="en-US"/>
          </a:p>
        </p:txBody>
      </p:sp>
    </p:spTree>
    <p:extLst>
      <p:ext uri="{BB962C8B-B14F-4D97-AF65-F5344CB8AC3E}">
        <p14:creationId xmlns:p14="http://schemas.microsoft.com/office/powerpoint/2010/main" val="33681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FED6C-D3C3-4A56-8251-F5C4646D0C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47EFFF-499A-4035-AD2D-D971416DC8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2A789-BC8A-4148-8C0C-25F356C9F848}"/>
              </a:ext>
            </a:extLst>
          </p:cNvPr>
          <p:cNvSpPr>
            <a:spLocks noGrp="1"/>
          </p:cNvSpPr>
          <p:nvPr>
            <p:ph type="dt" sz="half" idx="10"/>
          </p:nvPr>
        </p:nvSpPr>
        <p:spPr/>
        <p:txBody>
          <a:bodyPr/>
          <a:lstStyle/>
          <a:p>
            <a:fld id="{3EBC5A33-BFED-45B7-A823-BF970AA8A750}" type="datetimeFigureOut">
              <a:rPr lang="en-US" smtClean="0"/>
              <a:t>11/28/2020</a:t>
            </a:fld>
            <a:endParaRPr lang="en-US"/>
          </a:p>
        </p:txBody>
      </p:sp>
      <p:sp>
        <p:nvSpPr>
          <p:cNvPr id="5" name="Footer Placeholder 4">
            <a:extLst>
              <a:ext uri="{FF2B5EF4-FFF2-40B4-BE49-F238E27FC236}">
                <a16:creationId xmlns:a16="http://schemas.microsoft.com/office/drawing/2014/main" id="{CCF887BB-96D1-4398-897C-AD1A892C34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73BFD1-C0F6-46CC-A357-F918B266F4B2}"/>
              </a:ext>
            </a:extLst>
          </p:cNvPr>
          <p:cNvSpPr>
            <a:spLocks noGrp="1"/>
          </p:cNvSpPr>
          <p:nvPr>
            <p:ph type="sldNum" sz="quarter" idx="12"/>
          </p:nvPr>
        </p:nvSpPr>
        <p:spPr/>
        <p:txBody>
          <a:bodyPr/>
          <a:lstStyle/>
          <a:p>
            <a:fld id="{0E70B08B-36CD-4E22-A220-21A3C1D17DD8}" type="slidenum">
              <a:rPr lang="en-US" smtClean="0"/>
              <a:t>‹#›</a:t>
            </a:fld>
            <a:endParaRPr lang="en-US"/>
          </a:p>
        </p:txBody>
      </p:sp>
    </p:spTree>
    <p:extLst>
      <p:ext uri="{BB962C8B-B14F-4D97-AF65-F5344CB8AC3E}">
        <p14:creationId xmlns:p14="http://schemas.microsoft.com/office/powerpoint/2010/main" val="1002604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E754-64EC-4F2D-B4EE-92D7C92100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88F97C-4BA6-4F8C-9E07-EF143700F3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5901CB-069C-4915-983E-B2ECD4AA7CEB}"/>
              </a:ext>
            </a:extLst>
          </p:cNvPr>
          <p:cNvSpPr>
            <a:spLocks noGrp="1"/>
          </p:cNvSpPr>
          <p:nvPr>
            <p:ph type="dt" sz="half" idx="10"/>
          </p:nvPr>
        </p:nvSpPr>
        <p:spPr/>
        <p:txBody>
          <a:bodyPr/>
          <a:lstStyle/>
          <a:p>
            <a:fld id="{3EBC5A33-BFED-45B7-A823-BF970AA8A750}" type="datetimeFigureOut">
              <a:rPr lang="en-US" smtClean="0"/>
              <a:t>11/28/2020</a:t>
            </a:fld>
            <a:endParaRPr lang="en-US"/>
          </a:p>
        </p:txBody>
      </p:sp>
      <p:sp>
        <p:nvSpPr>
          <p:cNvPr id="5" name="Footer Placeholder 4">
            <a:extLst>
              <a:ext uri="{FF2B5EF4-FFF2-40B4-BE49-F238E27FC236}">
                <a16:creationId xmlns:a16="http://schemas.microsoft.com/office/drawing/2014/main" id="{D30CC825-5B88-4097-908C-84F52BD522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411B8-6867-4B8D-996A-E2ABE9A90DCE}"/>
              </a:ext>
            </a:extLst>
          </p:cNvPr>
          <p:cNvSpPr>
            <a:spLocks noGrp="1"/>
          </p:cNvSpPr>
          <p:nvPr>
            <p:ph type="sldNum" sz="quarter" idx="12"/>
          </p:nvPr>
        </p:nvSpPr>
        <p:spPr/>
        <p:txBody>
          <a:bodyPr/>
          <a:lstStyle/>
          <a:p>
            <a:fld id="{0E70B08B-36CD-4E22-A220-21A3C1D17DD8}" type="slidenum">
              <a:rPr lang="en-US" smtClean="0"/>
              <a:t>‹#›</a:t>
            </a:fld>
            <a:endParaRPr lang="en-US"/>
          </a:p>
        </p:txBody>
      </p:sp>
    </p:spTree>
    <p:extLst>
      <p:ext uri="{BB962C8B-B14F-4D97-AF65-F5344CB8AC3E}">
        <p14:creationId xmlns:p14="http://schemas.microsoft.com/office/powerpoint/2010/main" val="3303566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84CCB-0AE8-4AE7-A624-55302BCD04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40EB65-812C-423A-B16A-66A95632DF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1E9BCA-DB7F-495F-9F6F-AD007418E5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0D8BF4-34DB-4616-B4FA-B67668B42B8A}"/>
              </a:ext>
            </a:extLst>
          </p:cNvPr>
          <p:cNvSpPr>
            <a:spLocks noGrp="1"/>
          </p:cNvSpPr>
          <p:nvPr>
            <p:ph type="dt" sz="half" idx="10"/>
          </p:nvPr>
        </p:nvSpPr>
        <p:spPr/>
        <p:txBody>
          <a:bodyPr/>
          <a:lstStyle/>
          <a:p>
            <a:fld id="{3EBC5A33-BFED-45B7-A823-BF970AA8A750}" type="datetimeFigureOut">
              <a:rPr lang="en-US" smtClean="0"/>
              <a:t>11/28/2020</a:t>
            </a:fld>
            <a:endParaRPr lang="en-US"/>
          </a:p>
        </p:txBody>
      </p:sp>
      <p:sp>
        <p:nvSpPr>
          <p:cNvPr id="6" name="Footer Placeholder 5">
            <a:extLst>
              <a:ext uri="{FF2B5EF4-FFF2-40B4-BE49-F238E27FC236}">
                <a16:creationId xmlns:a16="http://schemas.microsoft.com/office/drawing/2014/main" id="{C5B96208-F5AD-4EB1-A7FD-C6F6703A4A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7B1FB6-8C09-4CF1-B6E7-B58C6D891859}"/>
              </a:ext>
            </a:extLst>
          </p:cNvPr>
          <p:cNvSpPr>
            <a:spLocks noGrp="1"/>
          </p:cNvSpPr>
          <p:nvPr>
            <p:ph type="sldNum" sz="quarter" idx="12"/>
          </p:nvPr>
        </p:nvSpPr>
        <p:spPr/>
        <p:txBody>
          <a:bodyPr/>
          <a:lstStyle/>
          <a:p>
            <a:fld id="{0E70B08B-36CD-4E22-A220-21A3C1D17DD8}" type="slidenum">
              <a:rPr lang="en-US" smtClean="0"/>
              <a:t>‹#›</a:t>
            </a:fld>
            <a:endParaRPr lang="en-US"/>
          </a:p>
        </p:txBody>
      </p:sp>
    </p:spTree>
    <p:extLst>
      <p:ext uri="{BB962C8B-B14F-4D97-AF65-F5344CB8AC3E}">
        <p14:creationId xmlns:p14="http://schemas.microsoft.com/office/powerpoint/2010/main" val="340255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64588-656B-4F13-B3F9-22A9050801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7FB87-861B-4D27-8BAC-F9DD3F9A8A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78EEDA-FF82-426B-A0E7-EE917577BE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4E6CA5-0C15-41A6-99EB-5902E207D3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FDAC83-B3EF-4435-A31E-781A0C7494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43FEBE-7CE0-437E-9E77-521C58DF8139}"/>
              </a:ext>
            </a:extLst>
          </p:cNvPr>
          <p:cNvSpPr>
            <a:spLocks noGrp="1"/>
          </p:cNvSpPr>
          <p:nvPr>
            <p:ph type="dt" sz="half" idx="10"/>
          </p:nvPr>
        </p:nvSpPr>
        <p:spPr/>
        <p:txBody>
          <a:bodyPr/>
          <a:lstStyle/>
          <a:p>
            <a:fld id="{3EBC5A33-BFED-45B7-A823-BF970AA8A750}" type="datetimeFigureOut">
              <a:rPr lang="en-US" smtClean="0"/>
              <a:t>11/28/2020</a:t>
            </a:fld>
            <a:endParaRPr lang="en-US"/>
          </a:p>
        </p:txBody>
      </p:sp>
      <p:sp>
        <p:nvSpPr>
          <p:cNvPr id="8" name="Footer Placeholder 7">
            <a:extLst>
              <a:ext uri="{FF2B5EF4-FFF2-40B4-BE49-F238E27FC236}">
                <a16:creationId xmlns:a16="http://schemas.microsoft.com/office/drawing/2014/main" id="{B491E2A4-8478-482D-9D08-F301EE538D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A7E7BD-38F5-4059-B825-B3663E8DAE17}"/>
              </a:ext>
            </a:extLst>
          </p:cNvPr>
          <p:cNvSpPr>
            <a:spLocks noGrp="1"/>
          </p:cNvSpPr>
          <p:nvPr>
            <p:ph type="sldNum" sz="quarter" idx="12"/>
          </p:nvPr>
        </p:nvSpPr>
        <p:spPr/>
        <p:txBody>
          <a:bodyPr/>
          <a:lstStyle/>
          <a:p>
            <a:fld id="{0E70B08B-36CD-4E22-A220-21A3C1D17DD8}" type="slidenum">
              <a:rPr lang="en-US" smtClean="0"/>
              <a:t>‹#›</a:t>
            </a:fld>
            <a:endParaRPr lang="en-US"/>
          </a:p>
        </p:txBody>
      </p:sp>
    </p:spTree>
    <p:extLst>
      <p:ext uri="{BB962C8B-B14F-4D97-AF65-F5344CB8AC3E}">
        <p14:creationId xmlns:p14="http://schemas.microsoft.com/office/powerpoint/2010/main" val="248972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9FB84-D3A8-49BE-AF9A-0C05F9F69F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B7400D-F57C-4D03-8D3D-7727D99FB102}"/>
              </a:ext>
            </a:extLst>
          </p:cNvPr>
          <p:cNvSpPr>
            <a:spLocks noGrp="1"/>
          </p:cNvSpPr>
          <p:nvPr>
            <p:ph type="dt" sz="half" idx="10"/>
          </p:nvPr>
        </p:nvSpPr>
        <p:spPr/>
        <p:txBody>
          <a:bodyPr/>
          <a:lstStyle/>
          <a:p>
            <a:fld id="{3EBC5A33-BFED-45B7-A823-BF970AA8A750}" type="datetimeFigureOut">
              <a:rPr lang="en-US" smtClean="0"/>
              <a:t>11/28/2020</a:t>
            </a:fld>
            <a:endParaRPr lang="en-US"/>
          </a:p>
        </p:txBody>
      </p:sp>
      <p:sp>
        <p:nvSpPr>
          <p:cNvPr id="4" name="Footer Placeholder 3">
            <a:extLst>
              <a:ext uri="{FF2B5EF4-FFF2-40B4-BE49-F238E27FC236}">
                <a16:creationId xmlns:a16="http://schemas.microsoft.com/office/drawing/2014/main" id="{4EDB08C0-C78B-4E65-9EB4-FC92E2709A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F85985-C150-4144-97F8-7BB1A91E956E}"/>
              </a:ext>
            </a:extLst>
          </p:cNvPr>
          <p:cNvSpPr>
            <a:spLocks noGrp="1"/>
          </p:cNvSpPr>
          <p:nvPr>
            <p:ph type="sldNum" sz="quarter" idx="12"/>
          </p:nvPr>
        </p:nvSpPr>
        <p:spPr/>
        <p:txBody>
          <a:bodyPr/>
          <a:lstStyle/>
          <a:p>
            <a:fld id="{0E70B08B-36CD-4E22-A220-21A3C1D17DD8}" type="slidenum">
              <a:rPr lang="en-US" smtClean="0"/>
              <a:t>‹#›</a:t>
            </a:fld>
            <a:endParaRPr lang="en-US"/>
          </a:p>
        </p:txBody>
      </p:sp>
    </p:spTree>
    <p:extLst>
      <p:ext uri="{BB962C8B-B14F-4D97-AF65-F5344CB8AC3E}">
        <p14:creationId xmlns:p14="http://schemas.microsoft.com/office/powerpoint/2010/main" val="617862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39DAB-B9EC-4982-BE30-B3D5D5BC5F45}"/>
              </a:ext>
            </a:extLst>
          </p:cNvPr>
          <p:cNvSpPr>
            <a:spLocks noGrp="1"/>
          </p:cNvSpPr>
          <p:nvPr>
            <p:ph type="dt" sz="half" idx="10"/>
          </p:nvPr>
        </p:nvSpPr>
        <p:spPr/>
        <p:txBody>
          <a:bodyPr/>
          <a:lstStyle/>
          <a:p>
            <a:fld id="{3EBC5A33-BFED-45B7-A823-BF970AA8A750}" type="datetimeFigureOut">
              <a:rPr lang="en-US" smtClean="0"/>
              <a:t>11/28/2020</a:t>
            </a:fld>
            <a:endParaRPr lang="en-US"/>
          </a:p>
        </p:txBody>
      </p:sp>
      <p:sp>
        <p:nvSpPr>
          <p:cNvPr id="3" name="Footer Placeholder 2">
            <a:extLst>
              <a:ext uri="{FF2B5EF4-FFF2-40B4-BE49-F238E27FC236}">
                <a16:creationId xmlns:a16="http://schemas.microsoft.com/office/drawing/2014/main" id="{48749717-B395-4EAD-BFF5-C8ECB17F87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BB940E-6E6E-4475-8600-92A86F6966BA}"/>
              </a:ext>
            </a:extLst>
          </p:cNvPr>
          <p:cNvSpPr>
            <a:spLocks noGrp="1"/>
          </p:cNvSpPr>
          <p:nvPr>
            <p:ph type="sldNum" sz="quarter" idx="12"/>
          </p:nvPr>
        </p:nvSpPr>
        <p:spPr/>
        <p:txBody>
          <a:bodyPr/>
          <a:lstStyle/>
          <a:p>
            <a:fld id="{0E70B08B-36CD-4E22-A220-21A3C1D17DD8}" type="slidenum">
              <a:rPr lang="en-US" smtClean="0"/>
              <a:t>‹#›</a:t>
            </a:fld>
            <a:endParaRPr lang="en-US"/>
          </a:p>
        </p:txBody>
      </p:sp>
    </p:spTree>
    <p:extLst>
      <p:ext uri="{BB962C8B-B14F-4D97-AF65-F5344CB8AC3E}">
        <p14:creationId xmlns:p14="http://schemas.microsoft.com/office/powerpoint/2010/main" val="313158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E858-D887-47FB-A5F1-5794306345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F74DEA-74E2-4941-9232-7FB098D93F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DDCADF-97C3-4878-B185-C0154F354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DD1A3B-6F3C-43B1-915D-C3AA89EDFFDB}"/>
              </a:ext>
            </a:extLst>
          </p:cNvPr>
          <p:cNvSpPr>
            <a:spLocks noGrp="1"/>
          </p:cNvSpPr>
          <p:nvPr>
            <p:ph type="dt" sz="half" idx="10"/>
          </p:nvPr>
        </p:nvSpPr>
        <p:spPr/>
        <p:txBody>
          <a:bodyPr/>
          <a:lstStyle/>
          <a:p>
            <a:fld id="{3EBC5A33-BFED-45B7-A823-BF970AA8A750}" type="datetimeFigureOut">
              <a:rPr lang="en-US" smtClean="0"/>
              <a:t>11/28/2020</a:t>
            </a:fld>
            <a:endParaRPr lang="en-US"/>
          </a:p>
        </p:txBody>
      </p:sp>
      <p:sp>
        <p:nvSpPr>
          <p:cNvPr id="6" name="Footer Placeholder 5">
            <a:extLst>
              <a:ext uri="{FF2B5EF4-FFF2-40B4-BE49-F238E27FC236}">
                <a16:creationId xmlns:a16="http://schemas.microsoft.com/office/drawing/2014/main" id="{B729516F-FBBF-4896-AC19-D95A637275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4BBC8D-46BD-4EE4-8BAC-655F4E64B9FE}"/>
              </a:ext>
            </a:extLst>
          </p:cNvPr>
          <p:cNvSpPr>
            <a:spLocks noGrp="1"/>
          </p:cNvSpPr>
          <p:nvPr>
            <p:ph type="sldNum" sz="quarter" idx="12"/>
          </p:nvPr>
        </p:nvSpPr>
        <p:spPr/>
        <p:txBody>
          <a:bodyPr/>
          <a:lstStyle/>
          <a:p>
            <a:fld id="{0E70B08B-36CD-4E22-A220-21A3C1D17DD8}" type="slidenum">
              <a:rPr lang="en-US" smtClean="0"/>
              <a:t>‹#›</a:t>
            </a:fld>
            <a:endParaRPr lang="en-US"/>
          </a:p>
        </p:txBody>
      </p:sp>
    </p:spTree>
    <p:extLst>
      <p:ext uri="{BB962C8B-B14F-4D97-AF65-F5344CB8AC3E}">
        <p14:creationId xmlns:p14="http://schemas.microsoft.com/office/powerpoint/2010/main" val="2409004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19A20-FFA5-413C-B26F-CF25E517A4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FAB88C-F12E-4F64-BF9A-AFEC3F66FD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64828A-9F7D-487B-A35B-03642AD97E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8C7C1B-90B3-4507-ABA2-36798596B8B7}"/>
              </a:ext>
            </a:extLst>
          </p:cNvPr>
          <p:cNvSpPr>
            <a:spLocks noGrp="1"/>
          </p:cNvSpPr>
          <p:nvPr>
            <p:ph type="dt" sz="half" idx="10"/>
          </p:nvPr>
        </p:nvSpPr>
        <p:spPr/>
        <p:txBody>
          <a:bodyPr/>
          <a:lstStyle/>
          <a:p>
            <a:fld id="{3EBC5A33-BFED-45B7-A823-BF970AA8A750}" type="datetimeFigureOut">
              <a:rPr lang="en-US" smtClean="0"/>
              <a:t>11/28/2020</a:t>
            </a:fld>
            <a:endParaRPr lang="en-US"/>
          </a:p>
        </p:txBody>
      </p:sp>
      <p:sp>
        <p:nvSpPr>
          <p:cNvPr id="6" name="Footer Placeholder 5">
            <a:extLst>
              <a:ext uri="{FF2B5EF4-FFF2-40B4-BE49-F238E27FC236}">
                <a16:creationId xmlns:a16="http://schemas.microsoft.com/office/drawing/2014/main" id="{FD7DA7D7-DCFB-4785-A24C-77D5D65D27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ECDAB-B7FF-4B3D-B2A2-0027A0916F9E}"/>
              </a:ext>
            </a:extLst>
          </p:cNvPr>
          <p:cNvSpPr>
            <a:spLocks noGrp="1"/>
          </p:cNvSpPr>
          <p:nvPr>
            <p:ph type="sldNum" sz="quarter" idx="12"/>
          </p:nvPr>
        </p:nvSpPr>
        <p:spPr/>
        <p:txBody>
          <a:bodyPr/>
          <a:lstStyle/>
          <a:p>
            <a:fld id="{0E70B08B-36CD-4E22-A220-21A3C1D17DD8}" type="slidenum">
              <a:rPr lang="en-US" smtClean="0"/>
              <a:t>‹#›</a:t>
            </a:fld>
            <a:endParaRPr lang="en-US"/>
          </a:p>
        </p:txBody>
      </p:sp>
    </p:spTree>
    <p:extLst>
      <p:ext uri="{BB962C8B-B14F-4D97-AF65-F5344CB8AC3E}">
        <p14:creationId xmlns:p14="http://schemas.microsoft.com/office/powerpoint/2010/main" val="1190086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0D4AEA-8866-4447-97B1-267BC5435A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9A9167-6369-4C4A-80AB-3F56FA0FB1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8B384B-A3D9-4E27-B07A-15F647A265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C5A33-BFED-45B7-A823-BF970AA8A750}" type="datetimeFigureOut">
              <a:rPr lang="en-US" smtClean="0"/>
              <a:t>11/28/2020</a:t>
            </a:fld>
            <a:endParaRPr lang="en-US"/>
          </a:p>
        </p:txBody>
      </p:sp>
      <p:sp>
        <p:nvSpPr>
          <p:cNvPr id="5" name="Footer Placeholder 4">
            <a:extLst>
              <a:ext uri="{FF2B5EF4-FFF2-40B4-BE49-F238E27FC236}">
                <a16:creationId xmlns:a16="http://schemas.microsoft.com/office/drawing/2014/main" id="{CD5F699A-430C-40A2-AF5B-8A45A7CE9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0BC85A-6345-429C-8ACC-34B420E63D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70B08B-36CD-4E22-A220-21A3C1D17DD8}" type="slidenum">
              <a:rPr lang="en-US" smtClean="0"/>
              <a:t>‹#›</a:t>
            </a:fld>
            <a:endParaRPr lang="en-US"/>
          </a:p>
        </p:txBody>
      </p:sp>
    </p:spTree>
    <p:extLst>
      <p:ext uri="{BB962C8B-B14F-4D97-AF65-F5344CB8AC3E}">
        <p14:creationId xmlns:p14="http://schemas.microsoft.com/office/powerpoint/2010/main" val="1314735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ctangle 188"/>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p:cNvSpPr txBox="1"/>
          <p:nvPr/>
        </p:nvSpPr>
        <p:spPr>
          <a:xfrm>
            <a:off x="3886200" y="1686996"/>
            <a:ext cx="4191000" cy="5047536"/>
          </a:xfrm>
          <a:prstGeom prst="rect">
            <a:avLst/>
          </a:prstGeom>
          <a:noFill/>
        </p:spPr>
        <p:txBody>
          <a:bodyPr wrap="square" rtlCol="0">
            <a:spAutoFit/>
          </a:bodyPr>
          <a:lstStyle/>
          <a:p>
            <a:pPr algn="ctr"/>
            <a:r>
              <a:rPr lang="en-US" sz="5400" dirty="0">
                <a:solidFill>
                  <a:schemeClr val="bg1"/>
                </a:solidFill>
              </a:rPr>
              <a:t>Parable of the Pounds</a:t>
            </a:r>
          </a:p>
          <a:p>
            <a:pPr algn="ctr"/>
            <a:endParaRPr lang="en-US" sz="5400" dirty="0">
              <a:solidFill>
                <a:schemeClr val="bg1"/>
              </a:solidFill>
            </a:endParaRPr>
          </a:p>
          <a:p>
            <a:pPr algn="ctr"/>
            <a:r>
              <a:rPr lang="en-US" sz="3200" dirty="0">
                <a:solidFill>
                  <a:schemeClr val="bg1"/>
                </a:solidFill>
              </a:rPr>
              <a:t>Luke 19:12-27</a:t>
            </a:r>
          </a:p>
          <a:p>
            <a:pPr algn="ctr"/>
            <a:r>
              <a:rPr lang="en-US" sz="3200" dirty="0">
                <a:solidFill>
                  <a:schemeClr val="bg1"/>
                </a:solidFill>
              </a:rPr>
              <a:t>Matthew 19:16-28</a:t>
            </a:r>
          </a:p>
          <a:p>
            <a:pPr algn="ctr"/>
            <a:r>
              <a:rPr lang="en-US" sz="3200" dirty="0">
                <a:solidFill>
                  <a:schemeClr val="bg1"/>
                </a:solidFill>
              </a:rPr>
              <a:t>Mark 10</a:t>
            </a:r>
          </a:p>
          <a:p>
            <a:pPr algn="ctr"/>
            <a:r>
              <a:rPr lang="en-US" sz="2800" dirty="0">
                <a:solidFill>
                  <a:schemeClr val="bg1"/>
                </a:solidFill>
              </a:rPr>
              <a:t>Interpretation by </a:t>
            </a:r>
          </a:p>
          <a:p>
            <a:pPr algn="ctr"/>
            <a:r>
              <a:rPr lang="en-US" sz="2800" dirty="0">
                <a:solidFill>
                  <a:schemeClr val="bg1"/>
                </a:solidFill>
              </a:rPr>
              <a:t>Bruce R. </a:t>
            </a:r>
            <a:r>
              <a:rPr lang="en-US" sz="2800">
                <a:solidFill>
                  <a:schemeClr val="bg1"/>
                </a:solidFill>
              </a:rPr>
              <a:t>McConkie </a:t>
            </a:r>
            <a:endParaRPr lang="en-US" sz="2800" dirty="0">
              <a:solidFill>
                <a:schemeClr val="bg1"/>
              </a:solidFill>
            </a:endParaRPr>
          </a:p>
        </p:txBody>
      </p:sp>
      <p:grpSp>
        <p:nvGrpSpPr>
          <p:cNvPr id="48" name="Group 47"/>
          <p:cNvGrpSpPr/>
          <p:nvPr/>
        </p:nvGrpSpPr>
        <p:grpSpPr>
          <a:xfrm>
            <a:off x="2744971" y="295940"/>
            <a:ext cx="1447800" cy="1371600"/>
            <a:chOff x="1066800" y="3886200"/>
            <a:chExt cx="1447800" cy="1371600"/>
          </a:xfrm>
        </p:grpSpPr>
        <p:sp>
          <p:nvSpPr>
            <p:cNvPr id="46" name="Oval 45"/>
            <p:cNvSpPr/>
            <p:nvPr/>
          </p:nvSpPr>
          <p:spPr>
            <a:xfrm>
              <a:off x="12192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0668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2247900" y="3818860"/>
            <a:ext cx="1447800" cy="1371600"/>
            <a:chOff x="1066800" y="3886200"/>
            <a:chExt cx="1447800" cy="1371600"/>
          </a:xfrm>
        </p:grpSpPr>
        <p:sp>
          <p:nvSpPr>
            <p:cNvPr id="50" name="Oval 49"/>
            <p:cNvSpPr/>
            <p:nvPr/>
          </p:nvSpPr>
          <p:spPr>
            <a:xfrm>
              <a:off x="12192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0668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822021" y="451902"/>
            <a:ext cx="1447800" cy="1371600"/>
            <a:chOff x="1066800" y="3886200"/>
            <a:chExt cx="1447800" cy="1371600"/>
          </a:xfrm>
        </p:grpSpPr>
        <p:sp>
          <p:nvSpPr>
            <p:cNvPr id="53" name="Oval 52"/>
            <p:cNvSpPr/>
            <p:nvPr/>
          </p:nvSpPr>
          <p:spPr>
            <a:xfrm>
              <a:off x="12192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0668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8458200" y="5105400"/>
            <a:ext cx="1447800" cy="1371600"/>
            <a:chOff x="1066800" y="3886200"/>
            <a:chExt cx="1447800" cy="1371600"/>
          </a:xfrm>
        </p:grpSpPr>
        <p:sp>
          <p:nvSpPr>
            <p:cNvPr id="56" name="Oval 55"/>
            <p:cNvSpPr/>
            <p:nvPr/>
          </p:nvSpPr>
          <p:spPr>
            <a:xfrm>
              <a:off x="12192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0668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8763000" y="2667000"/>
            <a:ext cx="1447800" cy="1371600"/>
            <a:chOff x="1066800" y="3886200"/>
            <a:chExt cx="1447800" cy="1371600"/>
          </a:xfrm>
        </p:grpSpPr>
        <p:sp>
          <p:nvSpPr>
            <p:cNvPr id="59" name="Oval 58"/>
            <p:cNvSpPr/>
            <p:nvPr/>
          </p:nvSpPr>
          <p:spPr>
            <a:xfrm>
              <a:off x="12192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066800" y="38862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13205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319" name="Group 318"/>
          <p:cNvGrpSpPr/>
          <p:nvPr/>
        </p:nvGrpSpPr>
        <p:grpSpPr>
          <a:xfrm>
            <a:off x="8991600" y="685801"/>
            <a:ext cx="1219200" cy="1127759"/>
            <a:chOff x="7924800" y="685800"/>
            <a:chExt cx="1219200" cy="1127759"/>
          </a:xfrm>
        </p:grpSpPr>
        <p:grpSp>
          <p:nvGrpSpPr>
            <p:cNvPr id="9" name="Group 120"/>
            <p:cNvGrpSpPr/>
            <p:nvPr/>
          </p:nvGrpSpPr>
          <p:grpSpPr>
            <a:xfrm>
              <a:off x="8458201" y="685800"/>
              <a:ext cx="685799" cy="1127759"/>
              <a:chOff x="609600" y="685800"/>
              <a:chExt cx="2438400" cy="4876800"/>
            </a:xfrm>
          </p:grpSpPr>
          <p:sp>
            <p:nvSpPr>
              <p:cNvPr id="67" name="Cloud 66"/>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9671902">
                <a:off x="2361472" y="309342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647766">
                <a:off x="609600" y="302204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20169292">
                <a:off x="1909971" y="2059134"/>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1790291">
                <a:off x="876844" y="2007867"/>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a:off x="1155300" y="2260490"/>
                <a:ext cx="1412091" cy="2858930"/>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31"/>
            <p:cNvGrpSpPr/>
            <p:nvPr/>
          </p:nvGrpSpPr>
          <p:grpSpPr>
            <a:xfrm flipH="1">
              <a:off x="7924800" y="685800"/>
              <a:ext cx="477685" cy="1066800"/>
              <a:chOff x="3604364" y="381000"/>
              <a:chExt cx="2217821" cy="4953000"/>
            </a:xfrm>
          </p:grpSpPr>
          <p:sp>
            <p:nvSpPr>
              <p:cNvPr id="54" name="Cloud 53"/>
              <p:cNvSpPr/>
              <p:nvPr/>
            </p:nvSpPr>
            <p:spPr>
              <a:xfrm>
                <a:off x="3657601" y="381000"/>
                <a:ext cx="2034242" cy="25146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9671902">
                <a:off x="5294767" y="28934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647766">
                <a:off x="3604364" y="27752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20169292">
                <a:off x="4800498" y="1883617"/>
                <a:ext cx="887382" cy="1541003"/>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790291">
                <a:off x="3831941" y="1833127"/>
                <a:ext cx="887382" cy="1541003"/>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4107324" y="2205789"/>
                <a:ext cx="1323835" cy="2815614"/>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loud 63"/>
              <p:cNvSpPr/>
              <p:nvPr/>
            </p:nvSpPr>
            <p:spPr>
              <a:xfrm>
                <a:off x="4114800" y="381000"/>
                <a:ext cx="990600" cy="7620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a:off x="4191000" y="1600200"/>
                <a:ext cx="990600" cy="10668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19600" y="1752600"/>
                <a:ext cx="479006"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2" name="TextBox 141"/>
          <p:cNvSpPr txBox="1"/>
          <p:nvPr/>
        </p:nvSpPr>
        <p:spPr>
          <a:xfrm>
            <a:off x="1524000" y="0"/>
            <a:ext cx="6934200" cy="3970318"/>
          </a:xfrm>
          <a:prstGeom prst="rect">
            <a:avLst/>
          </a:prstGeom>
          <a:noFill/>
        </p:spPr>
        <p:txBody>
          <a:bodyPr wrap="square" rtlCol="0">
            <a:spAutoFit/>
          </a:bodyPr>
          <a:lstStyle/>
          <a:p>
            <a:pPr algn="ctr"/>
            <a:r>
              <a:rPr lang="en-US" sz="3600" dirty="0">
                <a:solidFill>
                  <a:schemeClr val="bg1"/>
                </a:solidFill>
              </a:rPr>
              <a:t>All shall not receive the same status in the mansions which are prepared; there are degrees of glory. </a:t>
            </a:r>
          </a:p>
          <a:p>
            <a:pPr algn="ctr"/>
            <a:r>
              <a:rPr lang="en-US" sz="3600" dirty="0">
                <a:solidFill>
                  <a:schemeClr val="bg1"/>
                </a:solidFill>
              </a:rPr>
              <a:t>Some will rule ten cities, others five, and those who were slothful shall be disinherited entirely. </a:t>
            </a:r>
          </a:p>
        </p:txBody>
      </p:sp>
      <p:grpSp>
        <p:nvGrpSpPr>
          <p:cNvPr id="201" name="Group 200"/>
          <p:cNvGrpSpPr/>
          <p:nvPr/>
        </p:nvGrpSpPr>
        <p:grpSpPr>
          <a:xfrm>
            <a:off x="2895600" y="4114801"/>
            <a:ext cx="1600200" cy="2577903"/>
            <a:chOff x="3429000" y="1477780"/>
            <a:chExt cx="2819400" cy="4542020"/>
          </a:xfrm>
        </p:grpSpPr>
        <p:grpSp>
          <p:nvGrpSpPr>
            <p:cNvPr id="202" name="Group 120"/>
            <p:cNvGrpSpPr/>
            <p:nvPr/>
          </p:nvGrpSpPr>
          <p:grpSpPr>
            <a:xfrm>
              <a:off x="3595141" y="1477780"/>
              <a:ext cx="2494613" cy="343525"/>
              <a:chOff x="3505200" y="1371600"/>
              <a:chExt cx="2494613" cy="343525"/>
            </a:xfrm>
          </p:grpSpPr>
          <p:sp>
            <p:nvSpPr>
              <p:cNvPr id="234" name="Rounded Rectangle 233"/>
              <p:cNvSpPr/>
              <p:nvPr/>
            </p:nvSpPr>
            <p:spPr>
              <a:xfrm>
                <a:off x="35052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234"/>
              <p:cNvSpPr/>
              <p:nvPr/>
            </p:nvSpPr>
            <p:spPr>
              <a:xfrm>
                <a:off x="40386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p:cNvSpPr/>
              <p:nvPr/>
            </p:nvSpPr>
            <p:spPr>
              <a:xfrm>
                <a:off x="45720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ed Rectangle 236"/>
              <p:cNvSpPr/>
              <p:nvPr/>
            </p:nvSpPr>
            <p:spPr>
              <a:xfrm>
                <a:off x="51054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237"/>
              <p:cNvSpPr/>
              <p:nvPr/>
            </p:nvSpPr>
            <p:spPr>
              <a:xfrm>
                <a:off x="5638800" y="1371600"/>
                <a:ext cx="361013" cy="343525"/>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3" name="Rounded Rectangle 202"/>
            <p:cNvSpPr/>
            <p:nvPr/>
          </p:nvSpPr>
          <p:spPr>
            <a:xfrm>
              <a:off x="3429000" y="1752600"/>
              <a:ext cx="2819400" cy="4267200"/>
            </a:xfrm>
            <a:prstGeom prst="roundRect">
              <a:avLst>
                <a:gd name="adj" fmla="val 2843"/>
              </a:avLst>
            </a:pr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Delay 203"/>
            <p:cNvSpPr/>
            <p:nvPr/>
          </p:nvSpPr>
          <p:spPr>
            <a:xfrm rot="16200000">
              <a:off x="3086100" y="3390900"/>
              <a:ext cx="3581400" cy="1676400"/>
            </a:xfrm>
            <a:prstGeom prst="flowChartDelay">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 name="Group 75"/>
            <p:cNvGrpSpPr/>
            <p:nvPr/>
          </p:nvGrpSpPr>
          <p:grpSpPr>
            <a:xfrm>
              <a:off x="3429000" y="1752600"/>
              <a:ext cx="1981200" cy="536289"/>
              <a:chOff x="4800600" y="1267918"/>
              <a:chExt cx="5502838" cy="1399082"/>
            </a:xfrm>
          </p:grpSpPr>
          <p:grpSp>
            <p:nvGrpSpPr>
              <p:cNvPr id="215" name="Group 250"/>
              <p:cNvGrpSpPr/>
              <p:nvPr/>
            </p:nvGrpSpPr>
            <p:grpSpPr>
              <a:xfrm>
                <a:off x="4800600" y="1295400"/>
                <a:ext cx="2362200" cy="1371600"/>
                <a:chOff x="4800600" y="1295400"/>
                <a:chExt cx="2362200" cy="1371600"/>
              </a:xfrm>
            </p:grpSpPr>
            <p:sp>
              <p:nvSpPr>
                <p:cNvPr id="228" name="Trapezoid 227"/>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Quad Arrow 229"/>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Equal 231"/>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3" name="Oval 232"/>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51"/>
              <p:cNvGrpSpPr/>
              <p:nvPr/>
            </p:nvGrpSpPr>
            <p:grpSpPr>
              <a:xfrm>
                <a:off x="6877987" y="1267918"/>
                <a:ext cx="2362200" cy="1371600"/>
                <a:chOff x="4800600" y="1295400"/>
                <a:chExt cx="2362200" cy="1371600"/>
              </a:xfrm>
            </p:grpSpPr>
            <p:sp>
              <p:nvSpPr>
                <p:cNvPr id="222" name="Trapezoid 221"/>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Quad Arrow 22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Equal 22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7" name="Oval 226"/>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258"/>
              <p:cNvGrpSpPr/>
              <p:nvPr/>
            </p:nvGrpSpPr>
            <p:grpSpPr>
              <a:xfrm>
                <a:off x="8979108" y="1270416"/>
                <a:ext cx="1324330" cy="1295400"/>
                <a:chOff x="4800600" y="1295400"/>
                <a:chExt cx="1324330" cy="1295400"/>
              </a:xfrm>
            </p:grpSpPr>
            <p:sp>
              <p:nvSpPr>
                <p:cNvPr id="218" name="Trapezoid 217"/>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Equal 21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 name="Oval 220"/>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6" name="Group 95"/>
            <p:cNvGrpSpPr/>
            <p:nvPr/>
          </p:nvGrpSpPr>
          <p:grpSpPr>
            <a:xfrm>
              <a:off x="5334000" y="1752600"/>
              <a:ext cx="840646" cy="536289"/>
              <a:chOff x="5867400" y="1267918"/>
              <a:chExt cx="2334917" cy="1399082"/>
            </a:xfrm>
          </p:grpSpPr>
          <p:grpSp>
            <p:nvGrpSpPr>
              <p:cNvPr id="207" name="Group 250"/>
              <p:cNvGrpSpPr/>
              <p:nvPr/>
            </p:nvGrpSpPr>
            <p:grpSpPr>
              <a:xfrm>
                <a:off x="5867400" y="1295400"/>
                <a:ext cx="1295400" cy="1371600"/>
                <a:chOff x="5867400" y="1295400"/>
                <a:chExt cx="1295400" cy="1371600"/>
              </a:xfrm>
            </p:grpSpPr>
            <p:sp>
              <p:nvSpPr>
                <p:cNvPr id="213" name="Quad Arrow 21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51"/>
              <p:cNvGrpSpPr/>
              <p:nvPr/>
            </p:nvGrpSpPr>
            <p:grpSpPr>
              <a:xfrm>
                <a:off x="6877987" y="1267918"/>
                <a:ext cx="1324330" cy="1295400"/>
                <a:chOff x="4800600" y="1295400"/>
                <a:chExt cx="1324330" cy="1295400"/>
              </a:xfrm>
            </p:grpSpPr>
            <p:sp>
              <p:nvSpPr>
                <p:cNvPr id="209" name="Trapezoid 208"/>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Equal 21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Oval 211"/>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9" name="Group 238"/>
          <p:cNvGrpSpPr/>
          <p:nvPr/>
        </p:nvGrpSpPr>
        <p:grpSpPr>
          <a:xfrm>
            <a:off x="5791200" y="4343401"/>
            <a:ext cx="1219200" cy="1595845"/>
            <a:chOff x="3429000" y="1477780"/>
            <a:chExt cx="2819400" cy="4542020"/>
          </a:xfrm>
        </p:grpSpPr>
        <p:grpSp>
          <p:nvGrpSpPr>
            <p:cNvPr id="240" name="Group 120"/>
            <p:cNvGrpSpPr/>
            <p:nvPr/>
          </p:nvGrpSpPr>
          <p:grpSpPr>
            <a:xfrm>
              <a:off x="3595141" y="1477780"/>
              <a:ext cx="2494613" cy="343525"/>
              <a:chOff x="3505200" y="1371600"/>
              <a:chExt cx="2494613" cy="343525"/>
            </a:xfrm>
          </p:grpSpPr>
          <p:sp>
            <p:nvSpPr>
              <p:cNvPr id="272" name="Rounded Rectangle 271"/>
              <p:cNvSpPr/>
              <p:nvPr/>
            </p:nvSpPr>
            <p:spPr>
              <a:xfrm>
                <a:off x="3505200" y="1371600"/>
                <a:ext cx="361013" cy="343525"/>
              </a:xfrm>
              <a:prstGeom prst="roundRect">
                <a:avLst>
                  <a:gd name="adj" fmla="val 2843"/>
                </a:avLst>
              </a:prstGeom>
              <a:solidFill>
                <a:srgbClr val="E4D66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ed Rectangle 272"/>
              <p:cNvSpPr/>
              <p:nvPr/>
            </p:nvSpPr>
            <p:spPr>
              <a:xfrm>
                <a:off x="4038600" y="1371600"/>
                <a:ext cx="361013" cy="343525"/>
              </a:xfrm>
              <a:prstGeom prst="roundRect">
                <a:avLst>
                  <a:gd name="adj" fmla="val 2843"/>
                </a:avLst>
              </a:prstGeom>
              <a:solidFill>
                <a:srgbClr val="E4D66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ounded Rectangle 273"/>
              <p:cNvSpPr/>
              <p:nvPr/>
            </p:nvSpPr>
            <p:spPr>
              <a:xfrm>
                <a:off x="4572000" y="1371600"/>
                <a:ext cx="361013" cy="343525"/>
              </a:xfrm>
              <a:prstGeom prst="roundRect">
                <a:avLst>
                  <a:gd name="adj" fmla="val 2843"/>
                </a:avLst>
              </a:prstGeom>
              <a:solidFill>
                <a:srgbClr val="E4D66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ounded Rectangle 274"/>
              <p:cNvSpPr/>
              <p:nvPr/>
            </p:nvSpPr>
            <p:spPr>
              <a:xfrm>
                <a:off x="5105400" y="1371600"/>
                <a:ext cx="361013" cy="343525"/>
              </a:xfrm>
              <a:prstGeom prst="roundRect">
                <a:avLst>
                  <a:gd name="adj" fmla="val 2843"/>
                </a:avLst>
              </a:prstGeom>
              <a:solidFill>
                <a:srgbClr val="E4D66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ounded Rectangle 275"/>
              <p:cNvSpPr/>
              <p:nvPr/>
            </p:nvSpPr>
            <p:spPr>
              <a:xfrm>
                <a:off x="5638800" y="1371600"/>
                <a:ext cx="361013" cy="343525"/>
              </a:xfrm>
              <a:prstGeom prst="roundRect">
                <a:avLst>
                  <a:gd name="adj" fmla="val 2843"/>
                </a:avLst>
              </a:prstGeom>
              <a:solidFill>
                <a:srgbClr val="E4D66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Rounded Rectangle 240"/>
            <p:cNvSpPr/>
            <p:nvPr/>
          </p:nvSpPr>
          <p:spPr>
            <a:xfrm>
              <a:off x="3429000" y="1752600"/>
              <a:ext cx="2819400" cy="4267200"/>
            </a:xfrm>
            <a:prstGeom prst="roundRect">
              <a:avLst>
                <a:gd name="adj" fmla="val 2843"/>
              </a:avLst>
            </a:prstGeom>
            <a:solidFill>
              <a:srgbClr val="E4D66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lowchart: Delay 241"/>
            <p:cNvSpPr/>
            <p:nvPr/>
          </p:nvSpPr>
          <p:spPr>
            <a:xfrm rot="16200000">
              <a:off x="3086100" y="3390900"/>
              <a:ext cx="3581400" cy="1676400"/>
            </a:xfrm>
            <a:prstGeom prst="flowChartDelay">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3" name="Group 75"/>
            <p:cNvGrpSpPr/>
            <p:nvPr/>
          </p:nvGrpSpPr>
          <p:grpSpPr>
            <a:xfrm>
              <a:off x="3429000" y="1752600"/>
              <a:ext cx="1981200" cy="536289"/>
              <a:chOff x="4800600" y="1267918"/>
              <a:chExt cx="5502838" cy="1399082"/>
            </a:xfrm>
          </p:grpSpPr>
          <p:grpSp>
            <p:nvGrpSpPr>
              <p:cNvPr id="253" name="Group 250"/>
              <p:cNvGrpSpPr/>
              <p:nvPr/>
            </p:nvGrpSpPr>
            <p:grpSpPr>
              <a:xfrm>
                <a:off x="4800600" y="1295400"/>
                <a:ext cx="2362200" cy="1371600"/>
                <a:chOff x="4800600" y="1295400"/>
                <a:chExt cx="2362200" cy="1371600"/>
              </a:xfrm>
            </p:grpSpPr>
            <p:sp>
              <p:nvSpPr>
                <p:cNvPr id="266" name="Trapezoid 265"/>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Quad Arrow 26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Equal 26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1" name="Oval 270"/>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251"/>
              <p:cNvGrpSpPr/>
              <p:nvPr/>
            </p:nvGrpSpPr>
            <p:grpSpPr>
              <a:xfrm>
                <a:off x="6877987" y="1267918"/>
                <a:ext cx="2362200" cy="1371600"/>
                <a:chOff x="4800600" y="1295400"/>
                <a:chExt cx="2362200" cy="1371600"/>
              </a:xfrm>
            </p:grpSpPr>
            <p:sp>
              <p:nvSpPr>
                <p:cNvPr id="260" name="Trapezoid 259"/>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rapezoid 260"/>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Quad Arrow 261"/>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Equal 26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5" name="Oval 264"/>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258"/>
              <p:cNvGrpSpPr/>
              <p:nvPr/>
            </p:nvGrpSpPr>
            <p:grpSpPr>
              <a:xfrm>
                <a:off x="8979108" y="1270416"/>
                <a:ext cx="1324330" cy="1295400"/>
                <a:chOff x="4800600" y="1295400"/>
                <a:chExt cx="1324330" cy="1295400"/>
              </a:xfrm>
            </p:grpSpPr>
            <p:sp>
              <p:nvSpPr>
                <p:cNvPr id="256" name="Trapezoid 255"/>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rapezoid 256"/>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Equal 25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4" name="Group 95"/>
            <p:cNvGrpSpPr/>
            <p:nvPr/>
          </p:nvGrpSpPr>
          <p:grpSpPr>
            <a:xfrm>
              <a:off x="5334000" y="1752600"/>
              <a:ext cx="840646" cy="536289"/>
              <a:chOff x="5867400" y="1267918"/>
              <a:chExt cx="2334917" cy="1399082"/>
            </a:xfrm>
          </p:grpSpPr>
          <p:grpSp>
            <p:nvGrpSpPr>
              <p:cNvPr id="245" name="Group 250"/>
              <p:cNvGrpSpPr/>
              <p:nvPr/>
            </p:nvGrpSpPr>
            <p:grpSpPr>
              <a:xfrm>
                <a:off x="5867400" y="1295400"/>
                <a:ext cx="1295400" cy="1371600"/>
                <a:chOff x="5867400" y="1295400"/>
                <a:chExt cx="1295400" cy="1371600"/>
              </a:xfrm>
            </p:grpSpPr>
            <p:sp>
              <p:nvSpPr>
                <p:cNvPr id="251" name="Quad Arrow 250"/>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251"/>
              <p:cNvGrpSpPr/>
              <p:nvPr/>
            </p:nvGrpSpPr>
            <p:grpSpPr>
              <a:xfrm>
                <a:off x="6877987" y="1267918"/>
                <a:ext cx="1324330" cy="1295400"/>
                <a:chOff x="4800600" y="1295400"/>
                <a:chExt cx="1324330" cy="1295400"/>
              </a:xfrm>
            </p:grpSpPr>
            <p:sp>
              <p:nvSpPr>
                <p:cNvPr id="247" name="Trapezoid 246"/>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247"/>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Equal 24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0" name="Oval 249"/>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7" name="Group 276"/>
          <p:cNvGrpSpPr/>
          <p:nvPr/>
        </p:nvGrpSpPr>
        <p:grpSpPr>
          <a:xfrm>
            <a:off x="8077200" y="3429000"/>
            <a:ext cx="815018" cy="1066800"/>
            <a:chOff x="3429000" y="1477780"/>
            <a:chExt cx="2819400" cy="4542020"/>
          </a:xfrm>
        </p:grpSpPr>
        <p:grpSp>
          <p:nvGrpSpPr>
            <p:cNvPr id="278" name="Group 120"/>
            <p:cNvGrpSpPr/>
            <p:nvPr/>
          </p:nvGrpSpPr>
          <p:grpSpPr>
            <a:xfrm>
              <a:off x="3595141" y="1477780"/>
              <a:ext cx="2494613" cy="343525"/>
              <a:chOff x="3505200" y="1371600"/>
              <a:chExt cx="2494613" cy="343525"/>
            </a:xfrm>
          </p:grpSpPr>
          <p:sp>
            <p:nvSpPr>
              <p:cNvPr id="310" name="Rounded Rectangle 309"/>
              <p:cNvSpPr/>
              <p:nvPr/>
            </p:nvSpPr>
            <p:spPr>
              <a:xfrm>
                <a:off x="3505200" y="1371600"/>
                <a:ext cx="361013" cy="343525"/>
              </a:xfrm>
              <a:prstGeom prst="roundRect">
                <a:avLst>
                  <a:gd name="adj" fmla="val 2843"/>
                </a:avLst>
              </a:prstGeom>
              <a:solidFill>
                <a:srgbClr val="E4D66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ounded Rectangle 310"/>
              <p:cNvSpPr/>
              <p:nvPr/>
            </p:nvSpPr>
            <p:spPr>
              <a:xfrm>
                <a:off x="4038600" y="1371600"/>
                <a:ext cx="361013" cy="343525"/>
              </a:xfrm>
              <a:prstGeom prst="roundRect">
                <a:avLst>
                  <a:gd name="adj" fmla="val 2843"/>
                </a:avLst>
              </a:prstGeom>
              <a:solidFill>
                <a:srgbClr val="E4D66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ounded Rectangle 311"/>
              <p:cNvSpPr/>
              <p:nvPr/>
            </p:nvSpPr>
            <p:spPr>
              <a:xfrm>
                <a:off x="4572000" y="1371600"/>
                <a:ext cx="361013" cy="343525"/>
              </a:xfrm>
              <a:prstGeom prst="roundRect">
                <a:avLst>
                  <a:gd name="adj" fmla="val 2843"/>
                </a:avLst>
              </a:prstGeom>
              <a:solidFill>
                <a:srgbClr val="E4D66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ounded Rectangle 312"/>
              <p:cNvSpPr/>
              <p:nvPr/>
            </p:nvSpPr>
            <p:spPr>
              <a:xfrm>
                <a:off x="5105400" y="1371600"/>
                <a:ext cx="361013" cy="343525"/>
              </a:xfrm>
              <a:prstGeom prst="roundRect">
                <a:avLst>
                  <a:gd name="adj" fmla="val 2843"/>
                </a:avLst>
              </a:prstGeom>
              <a:solidFill>
                <a:srgbClr val="E4D66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ounded Rectangle 313"/>
              <p:cNvSpPr/>
              <p:nvPr/>
            </p:nvSpPr>
            <p:spPr>
              <a:xfrm>
                <a:off x="5638800" y="1371600"/>
                <a:ext cx="361013" cy="343525"/>
              </a:xfrm>
              <a:prstGeom prst="roundRect">
                <a:avLst>
                  <a:gd name="adj" fmla="val 2843"/>
                </a:avLst>
              </a:prstGeom>
              <a:solidFill>
                <a:srgbClr val="E4D66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9" name="Rounded Rectangle 278"/>
            <p:cNvSpPr/>
            <p:nvPr/>
          </p:nvSpPr>
          <p:spPr>
            <a:xfrm>
              <a:off x="3429000" y="1752600"/>
              <a:ext cx="2819400" cy="4267200"/>
            </a:xfrm>
            <a:prstGeom prst="roundRect">
              <a:avLst>
                <a:gd name="adj" fmla="val 2843"/>
              </a:avLst>
            </a:prstGeom>
            <a:solidFill>
              <a:srgbClr val="E4D66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lowchart: Delay 279"/>
            <p:cNvSpPr/>
            <p:nvPr/>
          </p:nvSpPr>
          <p:spPr>
            <a:xfrm rot="16200000">
              <a:off x="3086100" y="3390900"/>
              <a:ext cx="3581400" cy="1676400"/>
            </a:xfrm>
            <a:prstGeom prst="flowChartDelay">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1" name="Group 75"/>
            <p:cNvGrpSpPr/>
            <p:nvPr/>
          </p:nvGrpSpPr>
          <p:grpSpPr>
            <a:xfrm>
              <a:off x="3429000" y="1752600"/>
              <a:ext cx="1981200" cy="536289"/>
              <a:chOff x="4800600" y="1267918"/>
              <a:chExt cx="5502838" cy="1399082"/>
            </a:xfrm>
          </p:grpSpPr>
          <p:grpSp>
            <p:nvGrpSpPr>
              <p:cNvPr id="291" name="Group 250"/>
              <p:cNvGrpSpPr/>
              <p:nvPr/>
            </p:nvGrpSpPr>
            <p:grpSpPr>
              <a:xfrm>
                <a:off x="4800600" y="1295400"/>
                <a:ext cx="2362200" cy="1371600"/>
                <a:chOff x="4800600" y="1295400"/>
                <a:chExt cx="2362200" cy="1371600"/>
              </a:xfrm>
            </p:grpSpPr>
            <p:sp>
              <p:nvSpPr>
                <p:cNvPr id="304" name="Trapezoid 303"/>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rapezoid 304"/>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Quad Arrow 305"/>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Equal 30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9" name="Oval 308"/>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251"/>
              <p:cNvGrpSpPr/>
              <p:nvPr/>
            </p:nvGrpSpPr>
            <p:grpSpPr>
              <a:xfrm>
                <a:off x="6877987" y="1267918"/>
                <a:ext cx="2362200" cy="1371600"/>
                <a:chOff x="4800600" y="1295400"/>
                <a:chExt cx="2362200" cy="1371600"/>
              </a:xfrm>
            </p:grpSpPr>
            <p:sp>
              <p:nvSpPr>
                <p:cNvPr id="298" name="Trapezoid 297"/>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Trapezoid 298"/>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Quad Arrow 299"/>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Equal 301"/>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Oval 302"/>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258"/>
              <p:cNvGrpSpPr/>
              <p:nvPr/>
            </p:nvGrpSpPr>
            <p:grpSpPr>
              <a:xfrm>
                <a:off x="8979108" y="1270416"/>
                <a:ext cx="1324330" cy="1295400"/>
                <a:chOff x="4800600" y="1295400"/>
                <a:chExt cx="1324330" cy="1295400"/>
              </a:xfrm>
            </p:grpSpPr>
            <p:sp>
              <p:nvSpPr>
                <p:cNvPr id="294" name="Trapezoid 293"/>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Equal 29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Oval 296"/>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95"/>
            <p:cNvGrpSpPr/>
            <p:nvPr/>
          </p:nvGrpSpPr>
          <p:grpSpPr>
            <a:xfrm>
              <a:off x="5334000" y="1752600"/>
              <a:ext cx="840646" cy="536289"/>
              <a:chOff x="5867400" y="1267918"/>
              <a:chExt cx="2334917" cy="1399082"/>
            </a:xfrm>
          </p:grpSpPr>
          <p:grpSp>
            <p:nvGrpSpPr>
              <p:cNvPr id="283" name="Group 250"/>
              <p:cNvGrpSpPr/>
              <p:nvPr/>
            </p:nvGrpSpPr>
            <p:grpSpPr>
              <a:xfrm>
                <a:off x="5867400" y="1295400"/>
                <a:ext cx="1295400" cy="1371600"/>
                <a:chOff x="5867400" y="1295400"/>
                <a:chExt cx="1295400" cy="1371600"/>
              </a:xfrm>
            </p:grpSpPr>
            <p:sp>
              <p:nvSpPr>
                <p:cNvPr id="289" name="Quad Arrow 28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251"/>
              <p:cNvGrpSpPr/>
              <p:nvPr/>
            </p:nvGrpSpPr>
            <p:grpSpPr>
              <a:xfrm>
                <a:off x="6877987" y="1267918"/>
                <a:ext cx="1324330" cy="1295400"/>
                <a:chOff x="4800600" y="1295400"/>
                <a:chExt cx="1324330" cy="1295400"/>
              </a:xfrm>
            </p:grpSpPr>
            <p:sp>
              <p:nvSpPr>
                <p:cNvPr id="285" name="Trapezoid 284"/>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285"/>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Equal 28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8" name="Oval 287"/>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7" name="Group 316"/>
          <p:cNvGrpSpPr/>
          <p:nvPr/>
        </p:nvGrpSpPr>
        <p:grpSpPr>
          <a:xfrm>
            <a:off x="4953000" y="4724400"/>
            <a:ext cx="1981200" cy="2133600"/>
            <a:chOff x="762000" y="4724400"/>
            <a:chExt cx="1981200" cy="2133600"/>
          </a:xfrm>
        </p:grpSpPr>
        <p:grpSp>
          <p:nvGrpSpPr>
            <p:cNvPr id="8" name="Group 106"/>
            <p:cNvGrpSpPr/>
            <p:nvPr/>
          </p:nvGrpSpPr>
          <p:grpSpPr>
            <a:xfrm>
              <a:off x="1676400" y="4724400"/>
              <a:ext cx="1066800" cy="2133600"/>
              <a:chOff x="3581400" y="381000"/>
              <a:chExt cx="2286000" cy="4953000"/>
            </a:xfrm>
          </p:grpSpPr>
          <p:sp>
            <p:nvSpPr>
              <p:cNvPr id="77" name="Cloud 76"/>
              <p:cNvSpPr/>
              <p:nvPr/>
            </p:nvSpPr>
            <p:spPr>
              <a:xfrm>
                <a:off x="3657600" y="381000"/>
                <a:ext cx="1905000" cy="25146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9671902">
                <a:off x="5223780" y="2902234"/>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2647766">
                <a:off x="3581400" y="2831936"/>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20169292">
                <a:off x="4800498" y="188361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1790291">
                <a:off x="3831941" y="183312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4092994" y="2081922"/>
                <a:ext cx="1323835" cy="281561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a:off x="4114800" y="381000"/>
                <a:ext cx="990600" cy="762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a:off x="4191000" y="1600200"/>
                <a:ext cx="990600" cy="762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419600" y="1676400"/>
                <a:ext cx="479006"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45"/>
            <p:cNvGrpSpPr/>
            <p:nvPr/>
          </p:nvGrpSpPr>
          <p:grpSpPr>
            <a:xfrm>
              <a:off x="762000" y="4953000"/>
              <a:ext cx="958636" cy="1905000"/>
              <a:chOff x="634635" y="609600"/>
              <a:chExt cx="2404519" cy="4953000"/>
            </a:xfrm>
          </p:grpSpPr>
          <p:sp>
            <p:nvSpPr>
              <p:cNvPr id="41" name="Rounded Rectangle 40"/>
              <p:cNvSpPr/>
              <p:nvPr/>
            </p:nvSpPr>
            <p:spPr>
              <a:xfrm>
                <a:off x="990600" y="609600"/>
                <a:ext cx="1676400" cy="2438400"/>
              </a:xfrm>
              <a:prstGeom prst="roundRect">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9671902">
                <a:off x="2468091" y="3062714"/>
                <a:ext cx="571063"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647766">
                <a:off x="634635" y="2960280"/>
                <a:ext cx="50912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0169292">
                <a:off x="1909971" y="2059134"/>
                <a:ext cx="946541" cy="1564711"/>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790291">
                <a:off x="876844" y="2007867"/>
                <a:ext cx="946541" cy="1564711"/>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1155300" y="2260490"/>
                <a:ext cx="1412091" cy="285893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50"/>
              <p:cNvSpPr/>
              <p:nvPr/>
            </p:nvSpPr>
            <p:spPr>
              <a:xfrm>
                <a:off x="1143000" y="1143000"/>
                <a:ext cx="1295400" cy="381000"/>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1143000" y="838200"/>
                <a:ext cx="1447800" cy="533400"/>
              </a:xfrm>
              <a:prstGeom prst="roundRect">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1066800" y="685800"/>
                <a:ext cx="1600200" cy="533400"/>
              </a:xfrm>
              <a:prstGeom prst="roundRect">
                <a:avLst/>
              </a:prstGeom>
              <a:solidFill>
                <a:srgbClr val="E7C5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8" name="Group 317"/>
          <p:cNvGrpSpPr/>
          <p:nvPr/>
        </p:nvGrpSpPr>
        <p:grpSpPr>
          <a:xfrm>
            <a:off x="7696200" y="4572001"/>
            <a:ext cx="1295400" cy="1467633"/>
            <a:chOff x="4495800" y="4495800"/>
            <a:chExt cx="1295400" cy="1467633"/>
          </a:xfrm>
        </p:grpSpPr>
        <p:grpSp>
          <p:nvGrpSpPr>
            <p:cNvPr id="6" name="Group 91"/>
            <p:cNvGrpSpPr/>
            <p:nvPr/>
          </p:nvGrpSpPr>
          <p:grpSpPr>
            <a:xfrm>
              <a:off x="4495800" y="4495800"/>
              <a:ext cx="605364" cy="1466574"/>
              <a:chOff x="4038600" y="2362200"/>
              <a:chExt cx="1380536" cy="3344532"/>
            </a:xfrm>
          </p:grpSpPr>
          <p:sp>
            <p:nvSpPr>
              <p:cNvPr id="102" name="Round Diagonal Corner Rectangle 101"/>
              <p:cNvSpPr/>
              <p:nvPr/>
            </p:nvSpPr>
            <p:spPr>
              <a:xfrm rot="19527262">
                <a:off x="4778338" y="2692626"/>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 Diagonal Corner Rectangle 102"/>
              <p:cNvSpPr/>
              <p:nvPr/>
            </p:nvSpPr>
            <p:spPr>
              <a:xfrm rot="19527262">
                <a:off x="4092538" y="2768827"/>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9671902">
                <a:off x="5030448" y="4064673"/>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2647766">
                <a:off x="4038600" y="4017204"/>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19352409">
                <a:off x="4803886" y="5123365"/>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2647766">
                <a:off x="4515409" y="5111826"/>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20169292">
                <a:off x="4774824" y="3376848"/>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1790291">
                <a:off x="4189904" y="3342754"/>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a:off x="4347556" y="3510754"/>
                <a:ext cx="799476" cy="1901253"/>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4529936" y="3185969"/>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347556" y="2516408"/>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 Diagonal Corner Rectangle 112"/>
              <p:cNvSpPr/>
              <p:nvPr/>
            </p:nvSpPr>
            <p:spPr>
              <a:xfrm rot="1236535">
                <a:off x="4309319" y="2362200"/>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 Diagonal Corner Rectangle 113"/>
              <p:cNvSpPr/>
              <p:nvPr/>
            </p:nvSpPr>
            <p:spPr>
              <a:xfrm rot="5076663">
                <a:off x="4705111" y="2429527"/>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499956" y="2440208"/>
                <a:ext cx="381000" cy="381000"/>
              </a:xfrm>
              <a:prstGeom prst="ellipse">
                <a:avLst/>
              </a:prstGeom>
              <a:solidFill>
                <a:srgbClr val="713605"/>
              </a:solidFill>
              <a:ln w="12700">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 Diagonal Corner Rectangle 115"/>
              <p:cNvSpPr/>
              <p:nvPr/>
            </p:nvSpPr>
            <p:spPr>
              <a:xfrm rot="8272682">
                <a:off x="4538336" y="3334510"/>
                <a:ext cx="362829" cy="493781"/>
              </a:xfrm>
              <a:prstGeom prst="round2DiagRect">
                <a:avLst>
                  <a:gd name="adj1" fmla="val 50000"/>
                  <a:gd name="adj2" fmla="val 33772"/>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572000" y="3352800"/>
                <a:ext cx="228600" cy="228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74"/>
            <p:cNvGrpSpPr/>
            <p:nvPr/>
          </p:nvGrpSpPr>
          <p:grpSpPr>
            <a:xfrm>
              <a:off x="5105400" y="4724400"/>
              <a:ext cx="685800" cy="1239033"/>
              <a:chOff x="4114800" y="533400"/>
              <a:chExt cx="2217821" cy="4876800"/>
            </a:xfrm>
          </p:grpSpPr>
          <p:sp>
            <p:nvSpPr>
              <p:cNvPr id="14" name="Oval 13"/>
              <p:cNvSpPr/>
              <p:nvPr/>
            </p:nvSpPr>
            <p:spPr>
              <a:xfrm>
                <a:off x="4191000" y="533400"/>
                <a:ext cx="2057400" cy="2743200"/>
              </a:xfrm>
              <a:prstGeom prst="ellipse">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671902">
                <a:off x="5805203" y="29696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647766">
                <a:off x="4114800" y="28514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352409">
                <a:off x="5359057" y="45462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647766">
                <a:off x="4881374" y="45291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169292">
                <a:off x="5310934" y="195981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790291">
                <a:off x="4342377" y="190932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4603430" y="2158122"/>
                <a:ext cx="1323835" cy="281561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905429" y="16771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03430" y="6855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rot="5773116">
                <a:off x="5105400" y="53340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20435048">
                <a:off x="4400769" y="59077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648200" y="533400"/>
                <a:ext cx="1066800" cy="685800"/>
              </a:xfrm>
              <a:prstGeom prst="ellipse">
                <a:avLst/>
              </a:prstGeom>
              <a:solidFill>
                <a:srgbClr val="AB8E1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6" name="Group 315"/>
          <p:cNvGrpSpPr/>
          <p:nvPr/>
        </p:nvGrpSpPr>
        <p:grpSpPr>
          <a:xfrm>
            <a:off x="9751492" y="3657600"/>
            <a:ext cx="916508" cy="1107628"/>
            <a:chOff x="6705600" y="3505200"/>
            <a:chExt cx="916508" cy="1107628"/>
          </a:xfrm>
        </p:grpSpPr>
        <p:grpSp>
          <p:nvGrpSpPr>
            <p:cNvPr id="7" name="Group 93"/>
            <p:cNvGrpSpPr/>
            <p:nvPr/>
          </p:nvGrpSpPr>
          <p:grpSpPr>
            <a:xfrm>
              <a:off x="6705600" y="3505200"/>
              <a:ext cx="457200" cy="1107628"/>
              <a:chOff x="4796444" y="836392"/>
              <a:chExt cx="1380536" cy="3344532"/>
            </a:xfrm>
          </p:grpSpPr>
          <p:sp>
            <p:nvSpPr>
              <p:cNvPr id="90" name="Oval 89"/>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 Diagonal Corner Rectangle 98"/>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 Diagonal Corner Rectangle 99"/>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5257800" y="914400"/>
                <a:ext cx="381000" cy="381000"/>
              </a:xfrm>
              <a:prstGeom prst="ellipse">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59"/>
            <p:cNvGrpSpPr/>
            <p:nvPr/>
          </p:nvGrpSpPr>
          <p:grpSpPr>
            <a:xfrm>
              <a:off x="7162800" y="3505200"/>
              <a:ext cx="459308" cy="1082458"/>
              <a:chOff x="685800" y="609600"/>
              <a:chExt cx="2404519" cy="4949716"/>
            </a:xfrm>
          </p:grpSpPr>
          <p:sp>
            <p:nvSpPr>
              <p:cNvPr id="27" name="Cloud 26"/>
              <p:cNvSpPr/>
              <p:nvPr/>
            </p:nvSpPr>
            <p:spPr>
              <a:xfrm>
                <a:off x="914400" y="838200"/>
                <a:ext cx="1981200" cy="1676400"/>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9671902">
                <a:off x="2519256" y="3059430"/>
                <a:ext cx="571063"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647766">
                <a:off x="685800" y="2956996"/>
                <a:ext cx="50912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9352409">
                <a:off x="2012467" y="4682102"/>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647766">
                <a:off x="1502939" y="4664751"/>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20169292">
                <a:off x="1961136" y="2055850"/>
                <a:ext cx="946541" cy="1564711"/>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790291">
                <a:off x="928009" y="2004583"/>
                <a:ext cx="946541" cy="1564711"/>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1206465" y="2257206"/>
                <a:ext cx="1412091" cy="2858930"/>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528597" y="1768824"/>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206465" y="762000"/>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a:off x="1219200" y="609600"/>
                <a:ext cx="1295400" cy="533400"/>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hevron 37"/>
              <p:cNvSpPr/>
              <p:nvPr/>
            </p:nvSpPr>
            <p:spPr>
              <a:xfrm rot="16005868">
                <a:off x="1511995" y="1839701"/>
                <a:ext cx="1981200" cy="321880"/>
              </a:xfrm>
              <a:prstGeom prst="chevron">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hevron 38"/>
              <p:cNvSpPr/>
              <p:nvPr/>
            </p:nvSpPr>
            <p:spPr>
              <a:xfrm rot="16048636">
                <a:off x="368994" y="1827765"/>
                <a:ext cx="1981200" cy="321880"/>
              </a:xfrm>
              <a:prstGeom prst="chevron">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ounded Rectangle 39"/>
              <p:cNvSpPr/>
              <p:nvPr/>
            </p:nvSpPr>
            <p:spPr>
              <a:xfrm>
                <a:off x="1219200" y="990600"/>
                <a:ext cx="1447800" cy="228600"/>
              </a:xfrm>
              <a:prstGeom prst="round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3043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2">
                                            <p:txEl>
                                              <p:pRg st="1" end="1"/>
                                            </p:txEl>
                                          </p:spTgt>
                                        </p:tgtEl>
                                        <p:attrNameLst>
                                          <p:attrName>style.visibility</p:attrName>
                                        </p:attrNameLst>
                                      </p:cBhvr>
                                      <p:to>
                                        <p:strVal val="visible"/>
                                      </p:to>
                                    </p:set>
                                    <p:animEffect transition="in" filter="wipe(down)">
                                      <p:cBhvr>
                                        <p:cTn id="7" dur="500"/>
                                        <p:tgtEl>
                                          <p:spTgt spid="14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01"/>
                                        </p:tgtEl>
                                        <p:attrNameLst>
                                          <p:attrName>style.visibility</p:attrName>
                                        </p:attrNameLst>
                                      </p:cBhvr>
                                      <p:to>
                                        <p:strVal val="visible"/>
                                      </p:to>
                                    </p:set>
                                    <p:animEffect transition="in" filter="wedge">
                                      <p:cBhvr>
                                        <p:cTn id="12" dur="2000"/>
                                        <p:tgtEl>
                                          <p:spTgt spid="201"/>
                                        </p:tgtEl>
                                      </p:cBhvr>
                                    </p:animEffect>
                                  </p:childTnLst>
                                </p:cTn>
                              </p:par>
                              <p:par>
                                <p:cTn id="13" presetID="20" presetClass="entr" presetSubtype="0" fill="hold" nodeType="withEffect">
                                  <p:stCondLst>
                                    <p:cond delay="0"/>
                                  </p:stCondLst>
                                  <p:childTnLst>
                                    <p:set>
                                      <p:cBhvr>
                                        <p:cTn id="14" dur="1" fill="hold">
                                          <p:stCondLst>
                                            <p:cond delay="0"/>
                                          </p:stCondLst>
                                        </p:cTn>
                                        <p:tgtEl>
                                          <p:spTgt spid="239"/>
                                        </p:tgtEl>
                                        <p:attrNameLst>
                                          <p:attrName>style.visibility</p:attrName>
                                        </p:attrNameLst>
                                      </p:cBhvr>
                                      <p:to>
                                        <p:strVal val="visible"/>
                                      </p:to>
                                    </p:set>
                                    <p:animEffect transition="in" filter="wedge">
                                      <p:cBhvr>
                                        <p:cTn id="15" dur="2000"/>
                                        <p:tgtEl>
                                          <p:spTgt spid="239"/>
                                        </p:tgtEl>
                                      </p:cBhvr>
                                    </p:animEffect>
                                  </p:childTnLst>
                                </p:cTn>
                              </p:par>
                              <p:par>
                                <p:cTn id="16" presetID="20" presetClass="entr" presetSubtype="0" fill="hold" nodeType="withEffect">
                                  <p:stCondLst>
                                    <p:cond delay="0"/>
                                  </p:stCondLst>
                                  <p:childTnLst>
                                    <p:set>
                                      <p:cBhvr>
                                        <p:cTn id="17" dur="1" fill="hold">
                                          <p:stCondLst>
                                            <p:cond delay="0"/>
                                          </p:stCondLst>
                                        </p:cTn>
                                        <p:tgtEl>
                                          <p:spTgt spid="277"/>
                                        </p:tgtEl>
                                        <p:attrNameLst>
                                          <p:attrName>style.visibility</p:attrName>
                                        </p:attrNameLst>
                                      </p:cBhvr>
                                      <p:to>
                                        <p:strVal val="visible"/>
                                      </p:to>
                                    </p:set>
                                    <p:animEffect transition="in" filter="wedge">
                                      <p:cBhvr>
                                        <p:cTn id="18" dur="2000"/>
                                        <p:tgtEl>
                                          <p:spTgt spid="277"/>
                                        </p:tgtEl>
                                      </p:cBhvr>
                                    </p:animEffect>
                                  </p:childTnLst>
                                </p:cTn>
                              </p:par>
                              <p:par>
                                <p:cTn id="19" presetID="20" presetClass="entr" presetSubtype="0" fill="hold" nodeType="withEffect">
                                  <p:stCondLst>
                                    <p:cond delay="0"/>
                                  </p:stCondLst>
                                  <p:childTnLst>
                                    <p:set>
                                      <p:cBhvr>
                                        <p:cTn id="20" dur="1" fill="hold">
                                          <p:stCondLst>
                                            <p:cond delay="0"/>
                                          </p:stCondLst>
                                        </p:cTn>
                                        <p:tgtEl>
                                          <p:spTgt spid="317"/>
                                        </p:tgtEl>
                                        <p:attrNameLst>
                                          <p:attrName>style.visibility</p:attrName>
                                        </p:attrNameLst>
                                      </p:cBhvr>
                                      <p:to>
                                        <p:strVal val="visible"/>
                                      </p:to>
                                    </p:set>
                                    <p:animEffect transition="in" filter="wedge">
                                      <p:cBhvr>
                                        <p:cTn id="21" dur="2000"/>
                                        <p:tgtEl>
                                          <p:spTgt spid="317"/>
                                        </p:tgtEl>
                                      </p:cBhvr>
                                    </p:animEffect>
                                  </p:childTnLst>
                                </p:cTn>
                              </p:par>
                              <p:par>
                                <p:cTn id="22" presetID="20" presetClass="entr" presetSubtype="0" fill="hold" nodeType="withEffect">
                                  <p:stCondLst>
                                    <p:cond delay="0"/>
                                  </p:stCondLst>
                                  <p:childTnLst>
                                    <p:set>
                                      <p:cBhvr>
                                        <p:cTn id="23" dur="1" fill="hold">
                                          <p:stCondLst>
                                            <p:cond delay="0"/>
                                          </p:stCondLst>
                                        </p:cTn>
                                        <p:tgtEl>
                                          <p:spTgt spid="318"/>
                                        </p:tgtEl>
                                        <p:attrNameLst>
                                          <p:attrName>style.visibility</p:attrName>
                                        </p:attrNameLst>
                                      </p:cBhvr>
                                      <p:to>
                                        <p:strVal val="visible"/>
                                      </p:to>
                                    </p:set>
                                    <p:animEffect transition="in" filter="wedge">
                                      <p:cBhvr>
                                        <p:cTn id="24" dur="2000"/>
                                        <p:tgtEl>
                                          <p:spTgt spid="318"/>
                                        </p:tgtEl>
                                      </p:cBhvr>
                                    </p:animEffect>
                                  </p:childTnLst>
                                </p:cTn>
                              </p:par>
                              <p:par>
                                <p:cTn id="25" presetID="20" presetClass="entr" presetSubtype="0" fill="hold" nodeType="withEffect">
                                  <p:stCondLst>
                                    <p:cond delay="0"/>
                                  </p:stCondLst>
                                  <p:childTnLst>
                                    <p:set>
                                      <p:cBhvr>
                                        <p:cTn id="26" dur="1" fill="hold">
                                          <p:stCondLst>
                                            <p:cond delay="0"/>
                                          </p:stCondLst>
                                        </p:cTn>
                                        <p:tgtEl>
                                          <p:spTgt spid="316"/>
                                        </p:tgtEl>
                                        <p:attrNameLst>
                                          <p:attrName>style.visibility</p:attrName>
                                        </p:attrNameLst>
                                      </p:cBhvr>
                                      <p:to>
                                        <p:strVal val="visible"/>
                                      </p:to>
                                    </p:set>
                                    <p:animEffect transition="in" filter="wedge">
                                      <p:cBhvr>
                                        <p:cTn id="27" dur="2000"/>
                                        <p:tgtEl>
                                          <p:spTgt spid="316"/>
                                        </p:tgtEl>
                                      </p:cBhvr>
                                    </p:animEffect>
                                  </p:childTnLst>
                                </p:cTn>
                              </p:par>
                              <p:par>
                                <p:cTn id="28" presetID="20" presetClass="entr" presetSubtype="0" fill="hold" nodeType="withEffect">
                                  <p:stCondLst>
                                    <p:cond delay="0"/>
                                  </p:stCondLst>
                                  <p:childTnLst>
                                    <p:set>
                                      <p:cBhvr>
                                        <p:cTn id="29" dur="1" fill="hold">
                                          <p:stCondLst>
                                            <p:cond delay="0"/>
                                          </p:stCondLst>
                                        </p:cTn>
                                        <p:tgtEl>
                                          <p:spTgt spid="319"/>
                                        </p:tgtEl>
                                        <p:attrNameLst>
                                          <p:attrName>style.visibility</p:attrName>
                                        </p:attrNameLst>
                                      </p:cBhvr>
                                      <p:to>
                                        <p:strVal val="visible"/>
                                      </p:to>
                                    </p:set>
                                    <p:animEffect transition="in" filter="wedge">
                                      <p:cBhvr>
                                        <p:cTn id="30" dur="2000"/>
                                        <p:tgtEl>
                                          <p:spTgt spid="319"/>
                                        </p:tgtEl>
                                      </p:cBhvr>
                                    </p:animEffec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 0 L -0.16666 -0.0111 " pathEditMode="relative" ptsTypes="AA">
                                      <p:cBhvr>
                                        <p:cTn id="34" dur="2000" fill="hold"/>
                                        <p:tgtEl>
                                          <p:spTgt spid="317"/>
                                        </p:tgtEl>
                                        <p:attrNameLst>
                                          <p:attrName>ppt_x</p:attrName>
                                          <p:attrName>ppt_y</p:attrName>
                                        </p:attrNameLst>
                                      </p:cBhvr>
                                    </p:animMotion>
                                  </p:childTnLst>
                                </p:cTn>
                              </p:par>
                              <p:par>
                                <p:cTn id="35" presetID="0" presetClass="path" presetSubtype="0" accel="50000" decel="50000" fill="hold" nodeType="withEffect">
                                  <p:stCondLst>
                                    <p:cond delay="0"/>
                                  </p:stCondLst>
                                  <p:childTnLst>
                                    <p:animMotion origin="layout" path="M 0 0 L -0.16666 -0.0111 " pathEditMode="relative" ptsTypes="AA">
                                      <p:cBhvr>
                                        <p:cTn id="36" dur="2000" fill="hold"/>
                                        <p:tgtEl>
                                          <p:spTgt spid="318"/>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0 0 L -0.16666 -0.0111 " pathEditMode="relative" ptsTypes="AA">
                                      <p:cBhvr>
                                        <p:cTn id="38" dur="2000" fill="hold"/>
                                        <p:tgtEl>
                                          <p:spTgt spid="3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2" name="TextBox 141"/>
          <p:cNvSpPr txBox="1"/>
          <p:nvPr/>
        </p:nvSpPr>
        <p:spPr>
          <a:xfrm>
            <a:off x="923365" y="1013012"/>
            <a:ext cx="6934200" cy="5078313"/>
          </a:xfrm>
          <a:prstGeom prst="rect">
            <a:avLst/>
          </a:prstGeom>
          <a:noFill/>
        </p:spPr>
        <p:txBody>
          <a:bodyPr wrap="square" rtlCol="0">
            <a:spAutoFit/>
          </a:bodyPr>
          <a:lstStyle/>
          <a:p>
            <a:r>
              <a:rPr lang="en-US" sz="3600" dirty="0">
                <a:solidFill>
                  <a:schemeClr val="bg1"/>
                </a:solidFill>
              </a:rPr>
              <a:t>Unused faculties are lost; rightly used abilities can be increased until perfection is attained. </a:t>
            </a:r>
          </a:p>
          <a:p>
            <a:endParaRPr lang="en-US" sz="3600" dirty="0">
              <a:solidFill>
                <a:schemeClr val="bg1"/>
              </a:solidFill>
            </a:endParaRPr>
          </a:p>
          <a:p>
            <a:r>
              <a:rPr lang="en-US" sz="3600" dirty="0">
                <a:solidFill>
                  <a:schemeClr val="bg1"/>
                </a:solidFill>
              </a:rPr>
              <a:t>“Unto every servant who is diligent shall be given great reward; and from him who is slothful shall be taken away even the light, abilities, and faculties which he had.</a:t>
            </a:r>
            <a:endParaRPr lang="en-US" sz="24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0929" y="1211354"/>
            <a:ext cx="2099347" cy="2930339"/>
          </a:xfrm>
          <a:prstGeom prst="rect">
            <a:avLst/>
          </a:prstGeom>
        </p:spPr>
      </p:pic>
      <p:sp>
        <p:nvSpPr>
          <p:cNvPr id="5" name="TextBox 4"/>
          <p:cNvSpPr txBox="1"/>
          <p:nvPr/>
        </p:nvSpPr>
        <p:spPr>
          <a:xfrm>
            <a:off x="11617557" y="6457263"/>
            <a:ext cx="574443" cy="369332"/>
          </a:xfrm>
          <a:prstGeom prst="rect">
            <a:avLst/>
          </a:prstGeom>
          <a:noFill/>
        </p:spPr>
        <p:txBody>
          <a:bodyPr wrap="square" rtlCol="0">
            <a:spAutoFit/>
          </a:bodyPr>
          <a:lstStyle/>
          <a:p>
            <a:r>
              <a:rPr lang="en-US" dirty="0">
                <a:solidFill>
                  <a:schemeClr val="bg1"/>
                </a:solidFill>
              </a:rPr>
              <a:t>(8)</a:t>
            </a:r>
          </a:p>
        </p:txBody>
      </p:sp>
    </p:spTree>
    <p:extLst>
      <p:ext uri="{BB962C8B-B14F-4D97-AF65-F5344CB8AC3E}">
        <p14:creationId xmlns:p14="http://schemas.microsoft.com/office/powerpoint/2010/main" val="45929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ctangle 188"/>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7"/>
          <p:cNvGrpSpPr/>
          <p:nvPr/>
        </p:nvGrpSpPr>
        <p:grpSpPr>
          <a:xfrm>
            <a:off x="6096000" y="304800"/>
            <a:ext cx="3124200" cy="6030686"/>
            <a:chOff x="762000" y="457200"/>
            <a:chExt cx="3124200" cy="6030686"/>
          </a:xfrm>
        </p:grpSpPr>
        <p:sp>
          <p:nvSpPr>
            <p:cNvPr id="44" name="Oval 43"/>
            <p:cNvSpPr/>
            <p:nvPr/>
          </p:nvSpPr>
          <p:spPr>
            <a:xfrm>
              <a:off x="1143000" y="457200"/>
              <a:ext cx="2362200" cy="19812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rot="2542647">
              <a:off x="762000" y="3505276"/>
              <a:ext cx="520979" cy="909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19057353" flipH="1">
              <a:off x="3306097" y="3505275"/>
              <a:ext cx="520979" cy="909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2500661">
              <a:off x="1600044" y="5404000"/>
              <a:ext cx="673437" cy="108388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9779230">
              <a:off x="2474794" y="5403207"/>
              <a:ext cx="673437" cy="108388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9779230">
              <a:off x="2336335" y="5076568"/>
              <a:ext cx="673437" cy="11317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2542647">
              <a:off x="1709463" y="5148487"/>
              <a:ext cx="673437" cy="11317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292215" flipH="1">
              <a:off x="1257279" y="2442820"/>
              <a:ext cx="702665" cy="1505920"/>
            </a:xfrm>
            <a:prstGeom prst="roundRect">
              <a:avLst/>
            </a:prstGeom>
            <a:solidFill>
              <a:srgbClr val="D4B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9307785">
              <a:off x="2714024" y="2491335"/>
              <a:ext cx="702665" cy="1451587"/>
            </a:xfrm>
            <a:prstGeom prst="roundRect">
              <a:avLst/>
            </a:prstGeom>
            <a:solidFill>
              <a:srgbClr val="D4B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a:off x="1420392" y="2590800"/>
              <a:ext cx="1870659" cy="2370711"/>
            </a:xfrm>
            <a:prstGeom prst="trapezoid">
              <a:avLst/>
            </a:prstGeom>
            <a:solidFill>
              <a:srgbClr val="D4B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43482" y="2778836"/>
              <a:ext cx="149653" cy="2182675"/>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19307785">
              <a:off x="3077190" y="3639495"/>
              <a:ext cx="809010" cy="38657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292215" flipH="1">
              <a:off x="770966" y="3573589"/>
              <a:ext cx="809010" cy="38657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524000" y="838200"/>
              <a:ext cx="1571354" cy="202099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1219925" y="4889470"/>
              <a:ext cx="2244791" cy="808398"/>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 Arc 16"/>
            <p:cNvSpPr/>
            <p:nvPr/>
          </p:nvSpPr>
          <p:spPr>
            <a:xfrm>
              <a:off x="1594056" y="5778708"/>
              <a:ext cx="748264" cy="242519"/>
            </a:xfrm>
            <a:prstGeom prst="blockArc">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Block Arc 17"/>
            <p:cNvSpPr/>
            <p:nvPr/>
          </p:nvSpPr>
          <p:spPr>
            <a:xfrm rot="21278537">
              <a:off x="2425991" y="5735080"/>
              <a:ext cx="748264" cy="242519"/>
            </a:xfrm>
            <a:prstGeom prst="blockArc">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Quad Arrow 18"/>
            <p:cNvSpPr/>
            <p:nvPr/>
          </p:nvSpPr>
          <p:spPr>
            <a:xfrm>
              <a:off x="1285785" y="5212829"/>
              <a:ext cx="448958" cy="48503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Quad Arrow 19"/>
            <p:cNvSpPr/>
            <p:nvPr/>
          </p:nvSpPr>
          <p:spPr>
            <a:xfrm>
              <a:off x="1659916" y="5212829"/>
              <a:ext cx="448958" cy="48503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Quad Arrow 20"/>
            <p:cNvSpPr/>
            <p:nvPr/>
          </p:nvSpPr>
          <p:spPr>
            <a:xfrm>
              <a:off x="2034048" y="5212829"/>
              <a:ext cx="448958" cy="48503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Quad Arrow 21"/>
            <p:cNvSpPr/>
            <p:nvPr/>
          </p:nvSpPr>
          <p:spPr>
            <a:xfrm>
              <a:off x="2483006" y="5212829"/>
              <a:ext cx="448958" cy="48503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Quad Arrow 22"/>
            <p:cNvSpPr/>
            <p:nvPr/>
          </p:nvSpPr>
          <p:spPr>
            <a:xfrm>
              <a:off x="2857138" y="5212829"/>
              <a:ext cx="448958" cy="48503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Quad Arrow 23"/>
            <p:cNvSpPr/>
            <p:nvPr/>
          </p:nvSpPr>
          <p:spPr>
            <a:xfrm rot="2046229">
              <a:off x="849635" y="3416639"/>
              <a:ext cx="326601" cy="445948"/>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Quad Arrow 24"/>
            <p:cNvSpPr/>
            <p:nvPr/>
          </p:nvSpPr>
          <p:spPr>
            <a:xfrm rot="2046229">
              <a:off x="1148942" y="3656607"/>
              <a:ext cx="326601" cy="445948"/>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Quad Arrow 25"/>
            <p:cNvSpPr/>
            <p:nvPr/>
          </p:nvSpPr>
          <p:spPr>
            <a:xfrm rot="19553771" flipH="1">
              <a:off x="3244080" y="3656606"/>
              <a:ext cx="326601" cy="445948"/>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ad Arrow 26"/>
            <p:cNvSpPr/>
            <p:nvPr/>
          </p:nvSpPr>
          <p:spPr>
            <a:xfrm rot="19553771" flipH="1">
              <a:off x="3468559" y="3494926"/>
              <a:ext cx="326601" cy="445948"/>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44"/>
            <p:cNvSpPr/>
            <p:nvPr/>
          </p:nvSpPr>
          <p:spPr>
            <a:xfrm rot="3168802">
              <a:off x="1871064" y="816162"/>
              <a:ext cx="765361" cy="882276"/>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46"/>
            <p:cNvGrpSpPr/>
            <p:nvPr/>
          </p:nvGrpSpPr>
          <p:grpSpPr>
            <a:xfrm>
              <a:off x="1219200" y="762000"/>
              <a:ext cx="2244791" cy="565879"/>
              <a:chOff x="1219200" y="762000"/>
              <a:chExt cx="2244791" cy="565879"/>
            </a:xfrm>
          </p:grpSpPr>
          <p:sp>
            <p:nvSpPr>
              <p:cNvPr id="38" name="Trapezoid 37"/>
              <p:cNvSpPr/>
              <p:nvPr/>
            </p:nvSpPr>
            <p:spPr>
              <a:xfrm>
                <a:off x="1219200" y="838200"/>
                <a:ext cx="2244791" cy="404199"/>
              </a:xfrm>
              <a:prstGeom prst="trapezoid">
                <a:avLst/>
              </a:prstGeom>
              <a:solidFill>
                <a:srgbClr val="D4B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45"/>
              <p:cNvGrpSpPr/>
              <p:nvPr/>
            </p:nvGrpSpPr>
            <p:grpSpPr>
              <a:xfrm>
                <a:off x="1447800" y="762000"/>
                <a:ext cx="1795833" cy="565879"/>
                <a:chOff x="1435437" y="1009159"/>
                <a:chExt cx="1795833" cy="565879"/>
              </a:xfrm>
            </p:grpSpPr>
            <p:sp>
              <p:nvSpPr>
                <p:cNvPr id="39" name="Quad Arrow 38"/>
                <p:cNvSpPr/>
                <p:nvPr/>
              </p:nvSpPr>
              <p:spPr>
                <a:xfrm>
                  <a:off x="1435437" y="1089999"/>
                  <a:ext cx="374132" cy="40419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39"/>
                <p:cNvSpPr/>
                <p:nvPr/>
              </p:nvSpPr>
              <p:spPr>
                <a:xfrm>
                  <a:off x="1809569" y="1089999"/>
                  <a:ext cx="374132" cy="40419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40"/>
                <p:cNvSpPr/>
                <p:nvPr/>
              </p:nvSpPr>
              <p:spPr>
                <a:xfrm>
                  <a:off x="2108875" y="1009159"/>
                  <a:ext cx="374132" cy="56587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41"/>
                <p:cNvSpPr/>
                <p:nvPr/>
              </p:nvSpPr>
              <p:spPr>
                <a:xfrm>
                  <a:off x="2483006" y="1089999"/>
                  <a:ext cx="374132" cy="40419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ad Arrow 42"/>
                <p:cNvSpPr/>
                <p:nvPr/>
              </p:nvSpPr>
              <p:spPr>
                <a:xfrm>
                  <a:off x="2857138" y="1089999"/>
                  <a:ext cx="374132" cy="40419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0" name="TextBox 189"/>
          <p:cNvSpPr txBox="1"/>
          <p:nvPr/>
        </p:nvSpPr>
        <p:spPr>
          <a:xfrm>
            <a:off x="1905000" y="990601"/>
            <a:ext cx="3276600" cy="2585323"/>
          </a:xfrm>
          <a:prstGeom prst="rect">
            <a:avLst/>
          </a:prstGeom>
          <a:noFill/>
        </p:spPr>
        <p:txBody>
          <a:bodyPr wrap="square" rtlCol="0">
            <a:spAutoFit/>
          </a:bodyPr>
          <a:lstStyle/>
          <a:p>
            <a:pPr algn="ctr"/>
            <a:r>
              <a:rPr lang="en-US" sz="5400" dirty="0">
                <a:solidFill>
                  <a:schemeClr val="bg1"/>
                </a:solidFill>
              </a:rPr>
              <a:t>Christ is the nobleman</a:t>
            </a:r>
          </a:p>
        </p:txBody>
      </p:sp>
    </p:spTree>
    <p:extLst>
      <p:ext uri="{BB962C8B-B14F-4D97-AF65-F5344CB8AC3E}">
        <p14:creationId xmlns:p14="http://schemas.microsoft.com/office/powerpoint/2010/main" val="18535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ctangle 188"/>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p:cNvSpPr txBox="1"/>
          <p:nvPr/>
        </p:nvSpPr>
        <p:spPr>
          <a:xfrm>
            <a:off x="1905000" y="990601"/>
            <a:ext cx="3276600" cy="2585323"/>
          </a:xfrm>
          <a:prstGeom prst="rect">
            <a:avLst/>
          </a:prstGeom>
          <a:noFill/>
        </p:spPr>
        <p:txBody>
          <a:bodyPr wrap="square" rtlCol="0">
            <a:spAutoFit/>
          </a:bodyPr>
          <a:lstStyle/>
          <a:p>
            <a:pPr algn="ctr"/>
            <a:r>
              <a:rPr lang="en-US" sz="5400" dirty="0">
                <a:solidFill>
                  <a:schemeClr val="bg1"/>
                </a:solidFill>
              </a:rPr>
              <a:t>The far off country is heaven</a:t>
            </a:r>
          </a:p>
        </p:txBody>
      </p:sp>
      <p:sp>
        <p:nvSpPr>
          <p:cNvPr id="317" name="Cloud 316"/>
          <p:cNvSpPr/>
          <p:nvPr/>
        </p:nvSpPr>
        <p:spPr>
          <a:xfrm>
            <a:off x="4267200" y="3352800"/>
            <a:ext cx="6172200" cy="291928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5410200" y="762000"/>
            <a:ext cx="4800600" cy="3600450"/>
            <a:chOff x="0" y="0"/>
            <a:chExt cx="9144000" cy="6858000"/>
          </a:xfrm>
        </p:grpSpPr>
        <p:sp>
          <p:nvSpPr>
            <p:cNvPr id="47" name="Rectangle 46"/>
            <p:cNvSpPr/>
            <p:nvPr/>
          </p:nvSpPr>
          <p:spPr>
            <a:xfrm>
              <a:off x="0" y="4038600"/>
              <a:ext cx="9144000" cy="2819400"/>
            </a:xfrm>
            <a:prstGeom prst="rect">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0" y="0"/>
              <a:ext cx="9144000" cy="2819400"/>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uble Wave 48"/>
            <p:cNvSpPr/>
            <p:nvPr/>
          </p:nvSpPr>
          <p:spPr>
            <a:xfrm>
              <a:off x="0" y="2514600"/>
              <a:ext cx="9144000" cy="990600"/>
            </a:xfrm>
            <a:prstGeom prst="doubleWave">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uble Wave 49"/>
            <p:cNvSpPr/>
            <p:nvPr/>
          </p:nvSpPr>
          <p:spPr>
            <a:xfrm rot="10800000">
              <a:off x="0" y="3124200"/>
              <a:ext cx="9144000" cy="1295400"/>
            </a:xfrm>
            <a:prstGeom prst="doubleWav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rot="10800000">
              <a:off x="0" y="5181600"/>
              <a:ext cx="9144000" cy="1676400"/>
            </a:xfrm>
            <a:prstGeom prst="doubleWave">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5"/>
            <p:cNvGrpSpPr/>
            <p:nvPr/>
          </p:nvGrpSpPr>
          <p:grpSpPr>
            <a:xfrm>
              <a:off x="3657600" y="1371600"/>
              <a:ext cx="4800600" cy="2438400"/>
              <a:chOff x="2514600" y="1600200"/>
              <a:chExt cx="4800600" cy="2438400"/>
            </a:xfrm>
          </p:grpSpPr>
          <p:grpSp>
            <p:nvGrpSpPr>
              <p:cNvPr id="53" name="Group 216"/>
              <p:cNvGrpSpPr/>
              <p:nvPr/>
            </p:nvGrpSpPr>
            <p:grpSpPr>
              <a:xfrm>
                <a:off x="4343400" y="1600200"/>
                <a:ext cx="457200" cy="1371600"/>
                <a:chOff x="1747738" y="1143000"/>
                <a:chExt cx="2675816" cy="5410200"/>
              </a:xfrm>
            </p:grpSpPr>
            <p:sp>
              <p:nvSpPr>
                <p:cNvPr id="261" name="Wave 260"/>
                <p:cNvSpPr/>
                <p:nvPr/>
              </p:nvSpPr>
              <p:spPr>
                <a:xfrm rot="5400000">
                  <a:off x="1885798" y="2560371"/>
                  <a:ext cx="2156012" cy="235669"/>
                </a:xfrm>
                <a:prstGeom prst="wave">
                  <a:avLst>
                    <a:gd name="adj1" fmla="val 20000"/>
                    <a:gd name="adj2" fmla="val -164"/>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Wave 261"/>
                <p:cNvSpPr/>
                <p:nvPr/>
              </p:nvSpPr>
              <p:spPr>
                <a:xfrm rot="5400000">
                  <a:off x="1285094" y="4662388"/>
                  <a:ext cx="3263153" cy="518472"/>
                </a:xfrm>
                <a:prstGeom prst="wave">
                  <a:avLst>
                    <a:gd name="adj1" fmla="val 20000"/>
                    <a:gd name="adj2" fmla="val -164"/>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3" name="Group 2"/>
                <p:cNvGrpSpPr/>
                <p:nvPr/>
              </p:nvGrpSpPr>
              <p:grpSpPr>
                <a:xfrm>
                  <a:off x="2468899" y="3115235"/>
                  <a:ext cx="1004332" cy="932329"/>
                  <a:chOff x="3253121" y="1066802"/>
                  <a:chExt cx="2384351" cy="1922552"/>
                </a:xfrm>
                <a:solidFill>
                  <a:schemeClr val="bg2">
                    <a:lumMod val="50000"/>
                  </a:schemeClr>
                </a:solidFill>
              </p:grpSpPr>
              <p:sp>
                <p:nvSpPr>
                  <p:cNvPr id="309" name="Teardrop 265"/>
                  <p:cNvSpPr/>
                  <p:nvPr/>
                </p:nvSpPr>
                <p:spPr>
                  <a:xfrm rot="10324043">
                    <a:off x="3482749" y="1282857"/>
                    <a:ext cx="1600199" cy="1293452"/>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4"/>
                  <p:cNvSpPr/>
                  <p:nvPr/>
                </p:nvSpPr>
                <p:spPr>
                  <a:xfrm rot="4932504">
                    <a:off x="3549615" y="793785"/>
                    <a:ext cx="874530"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Moon 5"/>
                  <p:cNvSpPr/>
                  <p:nvPr/>
                </p:nvSpPr>
                <p:spPr>
                  <a:xfrm rot="3439148">
                    <a:off x="3526138" y="1267040"/>
                    <a:ext cx="874530"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6"/>
                  <p:cNvSpPr/>
                  <p:nvPr/>
                </p:nvSpPr>
                <p:spPr>
                  <a:xfrm rot="2179715">
                    <a:off x="3688591" y="1568789"/>
                    <a:ext cx="874529" cy="1420565"/>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7"/>
                  <p:cNvSpPr/>
                  <p:nvPr/>
                </p:nvSpPr>
                <p:spPr>
                  <a:xfrm rot="8082822">
                    <a:off x="4489926" y="862182"/>
                    <a:ext cx="874529"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8"/>
                  <p:cNvSpPr/>
                  <p:nvPr/>
                </p:nvSpPr>
                <p:spPr>
                  <a:xfrm rot="10566295">
                    <a:off x="4413728" y="1395580"/>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9"/>
                  <p:cNvSpPr/>
                  <p:nvPr/>
                </p:nvSpPr>
                <p:spPr>
                  <a:xfrm rot="11626809">
                    <a:off x="4199647" y="1494723"/>
                    <a:ext cx="56564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10"/>
                  <p:cNvSpPr/>
                  <p:nvPr/>
                </p:nvSpPr>
                <p:spPr>
                  <a:xfrm>
                    <a:off x="3657601" y="1219201"/>
                    <a:ext cx="1371600" cy="1219199"/>
                  </a:xfrm>
                  <a:prstGeom prst="ellipse">
                    <a:avLst/>
                  </a:prstGeom>
                  <a:grp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1"/>
                <p:cNvGrpSpPr/>
                <p:nvPr/>
              </p:nvGrpSpPr>
              <p:grpSpPr>
                <a:xfrm rot="3249924">
                  <a:off x="1735936" y="2283796"/>
                  <a:ext cx="1118259" cy="1094656"/>
                  <a:chOff x="3253123" y="1066800"/>
                  <a:chExt cx="2384352" cy="1922552"/>
                </a:xfrm>
              </p:grpSpPr>
              <p:sp>
                <p:nvSpPr>
                  <p:cNvPr id="301" name="Teardrop 257"/>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Moon 258"/>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259"/>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260"/>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Moon 261"/>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262"/>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263"/>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264"/>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22"/>
                <p:cNvGrpSpPr/>
                <p:nvPr/>
              </p:nvGrpSpPr>
              <p:grpSpPr>
                <a:xfrm rot="5400000">
                  <a:off x="2045598" y="1154802"/>
                  <a:ext cx="1118259" cy="1094656"/>
                  <a:chOff x="3253123" y="1066800"/>
                  <a:chExt cx="2384352" cy="1922552"/>
                </a:xfrm>
              </p:grpSpPr>
              <p:sp>
                <p:nvSpPr>
                  <p:cNvPr id="293" name="Teardrop 292"/>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296"/>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Moon 255"/>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56"/>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31"/>
                <p:cNvGrpSpPr/>
                <p:nvPr/>
              </p:nvGrpSpPr>
              <p:grpSpPr>
                <a:xfrm rot="18371763">
                  <a:off x="3184558" y="1293913"/>
                  <a:ext cx="1118259" cy="1094656"/>
                  <a:chOff x="3253123" y="1066800"/>
                  <a:chExt cx="2384352" cy="1922552"/>
                </a:xfrm>
              </p:grpSpPr>
              <p:sp>
                <p:nvSpPr>
                  <p:cNvPr id="285" name="Teardrop 284"/>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285"/>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on 286"/>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oon 289"/>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40"/>
                <p:cNvGrpSpPr/>
                <p:nvPr/>
              </p:nvGrpSpPr>
              <p:grpSpPr>
                <a:xfrm rot="19164313">
                  <a:off x="3150199" y="2320851"/>
                  <a:ext cx="1273355" cy="1253498"/>
                  <a:chOff x="3253123" y="1066800"/>
                  <a:chExt cx="2384352" cy="1922552"/>
                </a:xfrm>
              </p:grpSpPr>
              <p:sp>
                <p:nvSpPr>
                  <p:cNvPr id="277" name="Teardrop 276"/>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279"/>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Moon 280"/>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281"/>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282"/>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3657600" y="1219201"/>
                    <a:ext cx="1371600" cy="1219201"/>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49"/>
                <p:cNvGrpSpPr/>
                <p:nvPr/>
              </p:nvGrpSpPr>
              <p:grpSpPr>
                <a:xfrm rot="1063382">
                  <a:off x="2473119" y="2046587"/>
                  <a:ext cx="1069843" cy="895533"/>
                  <a:chOff x="3253123" y="1066800"/>
                  <a:chExt cx="2384352" cy="1922552"/>
                </a:xfrm>
              </p:grpSpPr>
              <p:sp>
                <p:nvSpPr>
                  <p:cNvPr id="269" name="Teardrop 268"/>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269"/>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oon 271"/>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272"/>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273"/>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274"/>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3657600" y="1219201"/>
                    <a:ext cx="1371600" cy="1219201"/>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19"/>
              <p:cNvGrpSpPr/>
              <p:nvPr/>
            </p:nvGrpSpPr>
            <p:grpSpPr>
              <a:xfrm>
                <a:off x="4343400" y="2209800"/>
                <a:ext cx="2209800" cy="1143000"/>
                <a:chOff x="4343400" y="1752600"/>
                <a:chExt cx="2209800" cy="1143000"/>
              </a:xfrm>
            </p:grpSpPr>
            <p:sp>
              <p:nvSpPr>
                <p:cNvPr id="258" name="Flowchart: Delay 16"/>
                <p:cNvSpPr/>
                <p:nvPr/>
              </p:nvSpPr>
              <p:spPr>
                <a:xfrm rot="16200000">
                  <a:off x="5981700" y="2324100"/>
                  <a:ext cx="228600" cy="914400"/>
                </a:xfrm>
                <a:prstGeom prst="flowChartDelay">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ounded Rectangle 17"/>
                <p:cNvSpPr/>
                <p:nvPr/>
              </p:nvSpPr>
              <p:spPr>
                <a:xfrm>
                  <a:off x="4343400" y="2057400"/>
                  <a:ext cx="1981200" cy="457200"/>
                </a:xfrm>
                <a:prstGeom prst="roundRect">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lowchart: Delay 18"/>
                <p:cNvSpPr/>
                <p:nvPr/>
              </p:nvSpPr>
              <p:spPr>
                <a:xfrm rot="16200000">
                  <a:off x="5181600" y="1447800"/>
                  <a:ext cx="304800" cy="914400"/>
                </a:xfrm>
                <a:prstGeom prst="flowChartDelay">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ed Rectangle 54"/>
              <p:cNvSpPr/>
              <p:nvPr/>
            </p:nvSpPr>
            <p:spPr>
              <a:xfrm>
                <a:off x="2971800" y="3124200"/>
                <a:ext cx="685800" cy="609600"/>
              </a:xfrm>
              <a:prstGeom prst="round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Delay 55"/>
              <p:cNvSpPr/>
              <p:nvPr/>
            </p:nvSpPr>
            <p:spPr>
              <a:xfrm rot="16200000">
                <a:off x="3200400" y="2667000"/>
                <a:ext cx="228600" cy="685800"/>
              </a:xfrm>
              <a:prstGeom prst="flowChartDelay">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3657600" y="2590800"/>
                <a:ext cx="914400" cy="914400"/>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Delay 57"/>
              <p:cNvSpPr/>
              <p:nvPr/>
            </p:nvSpPr>
            <p:spPr>
              <a:xfrm rot="16200000">
                <a:off x="3886200" y="2209800"/>
                <a:ext cx="457200" cy="914400"/>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5638800" y="2819400"/>
                <a:ext cx="914400" cy="533400"/>
              </a:xfrm>
              <a:prstGeom prst="round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elay 59"/>
              <p:cNvSpPr/>
              <p:nvPr/>
            </p:nvSpPr>
            <p:spPr>
              <a:xfrm rot="16200000">
                <a:off x="5981700" y="2324100"/>
                <a:ext cx="228600" cy="914400"/>
              </a:xfrm>
              <a:prstGeom prst="flowChartDelay">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3962400" y="3200400"/>
                <a:ext cx="228600" cy="30480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5257800" y="2743200"/>
                <a:ext cx="152400" cy="22860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4724400" y="2590800"/>
                <a:ext cx="152400" cy="15240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5029200" y="2590800"/>
                <a:ext cx="152400" cy="15240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5486400" y="2590800"/>
                <a:ext cx="152400" cy="15240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6019800" y="3048000"/>
                <a:ext cx="152400" cy="30480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3352800" y="3429000"/>
                <a:ext cx="228600" cy="30480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3429000" y="3200400"/>
                <a:ext cx="152400" cy="15240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3124200" y="3200400"/>
                <a:ext cx="152400" cy="15240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30"/>
              <p:cNvGrpSpPr/>
              <p:nvPr/>
            </p:nvGrpSpPr>
            <p:grpSpPr>
              <a:xfrm>
                <a:off x="2514600" y="3581400"/>
                <a:ext cx="914400" cy="457200"/>
                <a:chOff x="1360327" y="1678307"/>
                <a:chExt cx="2983073" cy="1540805"/>
              </a:xfrm>
            </p:grpSpPr>
            <p:grpSp>
              <p:nvGrpSpPr>
                <p:cNvPr id="223" name="Group 7"/>
                <p:cNvGrpSpPr/>
                <p:nvPr/>
              </p:nvGrpSpPr>
              <p:grpSpPr>
                <a:xfrm>
                  <a:off x="1360327" y="1828800"/>
                  <a:ext cx="1687673" cy="838200"/>
                  <a:chOff x="1360327" y="1600200"/>
                  <a:chExt cx="2462380" cy="1066800"/>
                </a:xfrm>
              </p:grpSpPr>
              <p:sp>
                <p:nvSpPr>
                  <p:cNvPr id="254" name="Oval 3"/>
                  <p:cNvSpPr/>
                  <p:nvPr/>
                </p:nvSpPr>
                <p:spPr>
                  <a:xfrm>
                    <a:off x="1447800" y="1600200"/>
                    <a:ext cx="2209800" cy="1066800"/>
                  </a:xfrm>
                  <a:prstGeom prst="ellipse">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eardrop 4"/>
                  <p:cNvSpPr/>
                  <p:nvPr/>
                </p:nvSpPr>
                <p:spPr>
                  <a:xfrm rot="14056254">
                    <a:off x="1517365" y="1529305"/>
                    <a:ext cx="742112" cy="1056188"/>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ardrop 5"/>
                  <p:cNvSpPr/>
                  <p:nvPr/>
                </p:nvSpPr>
                <p:spPr>
                  <a:xfrm rot="7543746" flipH="1">
                    <a:off x="2925296" y="1535494"/>
                    <a:ext cx="751012" cy="104381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6"/>
                  <p:cNvSpPr/>
                  <p:nvPr/>
                </p:nvSpPr>
                <p:spPr>
                  <a:xfrm>
                    <a:off x="1676400" y="1676400"/>
                    <a:ext cx="1676400" cy="9906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8"/>
                <p:cNvGrpSpPr/>
                <p:nvPr/>
              </p:nvGrpSpPr>
              <p:grpSpPr>
                <a:xfrm rot="2737227">
                  <a:off x="1523967" y="1804961"/>
                  <a:ext cx="1173010" cy="919702"/>
                  <a:chOff x="1360327" y="1600200"/>
                  <a:chExt cx="2462380" cy="1066800"/>
                </a:xfrm>
                <a:solidFill>
                  <a:schemeClr val="accent3">
                    <a:lumMod val="50000"/>
                  </a:schemeClr>
                </a:solidFill>
              </p:grpSpPr>
              <p:sp>
                <p:nvSpPr>
                  <p:cNvPr id="250" name="Oval 249"/>
                  <p:cNvSpPr/>
                  <p:nvPr/>
                </p:nvSpPr>
                <p:spPr>
                  <a:xfrm>
                    <a:off x="1447800" y="1600200"/>
                    <a:ext cx="2209800" cy="1066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eardrop 250"/>
                  <p:cNvSpPr/>
                  <p:nvPr/>
                </p:nvSpPr>
                <p:spPr>
                  <a:xfrm rot="14056254">
                    <a:off x="1517365" y="1529305"/>
                    <a:ext cx="742112" cy="1056188"/>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ardrop 60"/>
                  <p:cNvSpPr/>
                  <p:nvPr/>
                </p:nvSpPr>
                <p:spPr>
                  <a:xfrm rot="7543746" flipH="1">
                    <a:off x="2925296" y="1535494"/>
                    <a:ext cx="751012" cy="104381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61"/>
                  <p:cNvSpPr/>
                  <p:nvPr/>
                </p:nvSpPr>
                <p:spPr>
                  <a:xfrm>
                    <a:off x="1676400" y="1676400"/>
                    <a:ext cx="1676400" cy="9906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3"/>
                <p:cNvGrpSpPr/>
                <p:nvPr/>
              </p:nvGrpSpPr>
              <p:grpSpPr>
                <a:xfrm rot="4154800">
                  <a:off x="2045483" y="2024230"/>
                  <a:ext cx="1173010" cy="621447"/>
                  <a:chOff x="1360327" y="1600200"/>
                  <a:chExt cx="2462380" cy="1066800"/>
                </a:xfrm>
                <a:solidFill>
                  <a:schemeClr val="accent3">
                    <a:lumMod val="50000"/>
                  </a:schemeClr>
                </a:solidFill>
              </p:grpSpPr>
              <p:sp>
                <p:nvSpPr>
                  <p:cNvPr id="246" name="Oval 245"/>
                  <p:cNvSpPr/>
                  <p:nvPr/>
                </p:nvSpPr>
                <p:spPr>
                  <a:xfrm>
                    <a:off x="1447800" y="1600200"/>
                    <a:ext cx="2209800" cy="1066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eardrop 246"/>
                  <p:cNvSpPr/>
                  <p:nvPr/>
                </p:nvSpPr>
                <p:spPr>
                  <a:xfrm rot="14056254">
                    <a:off x="1517365" y="1529305"/>
                    <a:ext cx="742112" cy="1056188"/>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eardrop 247"/>
                  <p:cNvSpPr/>
                  <p:nvPr/>
                </p:nvSpPr>
                <p:spPr>
                  <a:xfrm rot="7543746" flipH="1">
                    <a:off x="2925296" y="1535494"/>
                    <a:ext cx="751012" cy="104381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1676400" y="1676400"/>
                    <a:ext cx="1676400" cy="9906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3"/>
                <p:cNvGrpSpPr/>
                <p:nvPr/>
              </p:nvGrpSpPr>
              <p:grpSpPr>
                <a:xfrm>
                  <a:off x="2819400" y="1981200"/>
                  <a:ext cx="1524000" cy="1066800"/>
                  <a:chOff x="1360327" y="1600200"/>
                  <a:chExt cx="2462380" cy="1066800"/>
                </a:xfrm>
              </p:grpSpPr>
              <p:sp>
                <p:nvSpPr>
                  <p:cNvPr id="242" name="Oval 241"/>
                  <p:cNvSpPr/>
                  <p:nvPr/>
                </p:nvSpPr>
                <p:spPr>
                  <a:xfrm>
                    <a:off x="1447800" y="1600200"/>
                    <a:ext cx="2209800" cy="1066800"/>
                  </a:xfrm>
                  <a:prstGeom prst="ellipse">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eardrop 242"/>
                  <p:cNvSpPr/>
                  <p:nvPr/>
                </p:nvSpPr>
                <p:spPr>
                  <a:xfrm rot="14056254">
                    <a:off x="1517365" y="1529305"/>
                    <a:ext cx="742112" cy="1056188"/>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eardrop 243"/>
                  <p:cNvSpPr/>
                  <p:nvPr/>
                </p:nvSpPr>
                <p:spPr>
                  <a:xfrm rot="7543746" flipH="1">
                    <a:off x="2925296" y="1535494"/>
                    <a:ext cx="751012" cy="104381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1676400" y="1676400"/>
                    <a:ext cx="1676400" cy="9906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18"/>
                <p:cNvGrpSpPr/>
                <p:nvPr/>
              </p:nvGrpSpPr>
              <p:grpSpPr>
                <a:xfrm rot="7174445">
                  <a:off x="2389364" y="2029224"/>
                  <a:ext cx="1088673" cy="483826"/>
                  <a:chOff x="1360327" y="1600200"/>
                  <a:chExt cx="2462380" cy="1066800"/>
                </a:xfrm>
                <a:solidFill>
                  <a:schemeClr val="accent3">
                    <a:lumMod val="50000"/>
                  </a:schemeClr>
                </a:solidFill>
              </p:grpSpPr>
              <p:sp>
                <p:nvSpPr>
                  <p:cNvPr id="238" name="Oval 237"/>
                  <p:cNvSpPr/>
                  <p:nvPr/>
                </p:nvSpPr>
                <p:spPr>
                  <a:xfrm>
                    <a:off x="1447800" y="1600200"/>
                    <a:ext cx="2209800" cy="1066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eardrop 238"/>
                  <p:cNvSpPr/>
                  <p:nvPr/>
                </p:nvSpPr>
                <p:spPr>
                  <a:xfrm rot="14056254">
                    <a:off x="1517365" y="1529305"/>
                    <a:ext cx="742112" cy="1056188"/>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eardrop 239"/>
                  <p:cNvSpPr/>
                  <p:nvPr/>
                </p:nvSpPr>
                <p:spPr>
                  <a:xfrm rot="7543746" flipH="1">
                    <a:off x="2925296" y="1535494"/>
                    <a:ext cx="751012" cy="104381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1676400" y="1676400"/>
                    <a:ext cx="1676400" cy="9906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8"/>
                <p:cNvGrpSpPr/>
                <p:nvPr/>
              </p:nvGrpSpPr>
              <p:grpSpPr>
                <a:xfrm rot="4810798">
                  <a:off x="3516116" y="2179702"/>
                  <a:ext cx="1088673" cy="483826"/>
                  <a:chOff x="1360327" y="1600200"/>
                  <a:chExt cx="2462380" cy="1066800"/>
                </a:xfrm>
                <a:solidFill>
                  <a:schemeClr val="accent3">
                    <a:lumMod val="50000"/>
                  </a:schemeClr>
                </a:solidFill>
              </p:grpSpPr>
              <p:sp>
                <p:nvSpPr>
                  <p:cNvPr id="234" name="Oval 233"/>
                  <p:cNvSpPr/>
                  <p:nvPr/>
                </p:nvSpPr>
                <p:spPr>
                  <a:xfrm>
                    <a:off x="1447800" y="1600200"/>
                    <a:ext cx="2209800" cy="1066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eardrop 234"/>
                  <p:cNvSpPr/>
                  <p:nvPr/>
                </p:nvSpPr>
                <p:spPr>
                  <a:xfrm rot="14056254">
                    <a:off x="1517365" y="1529305"/>
                    <a:ext cx="742112" cy="1056188"/>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eardrop 235"/>
                  <p:cNvSpPr/>
                  <p:nvPr/>
                </p:nvSpPr>
                <p:spPr>
                  <a:xfrm rot="7543746" flipH="1">
                    <a:off x="2925296" y="1535494"/>
                    <a:ext cx="751012" cy="104381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1676400" y="1676400"/>
                    <a:ext cx="1676400" cy="9906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33"/>
                <p:cNvGrpSpPr/>
                <p:nvPr/>
              </p:nvGrpSpPr>
              <p:grpSpPr>
                <a:xfrm rot="4810798">
                  <a:off x="2886638" y="2043986"/>
                  <a:ext cx="1361169" cy="989083"/>
                  <a:chOff x="1360327" y="1600200"/>
                  <a:chExt cx="2462380" cy="1066800"/>
                </a:xfrm>
                <a:solidFill>
                  <a:schemeClr val="accent3">
                    <a:lumMod val="50000"/>
                  </a:schemeClr>
                </a:solidFill>
              </p:grpSpPr>
              <p:sp>
                <p:nvSpPr>
                  <p:cNvPr id="230" name="Oval 38"/>
                  <p:cNvSpPr/>
                  <p:nvPr/>
                </p:nvSpPr>
                <p:spPr>
                  <a:xfrm>
                    <a:off x="1447800" y="1600200"/>
                    <a:ext cx="2209800" cy="1066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eardrop 39"/>
                  <p:cNvSpPr/>
                  <p:nvPr/>
                </p:nvSpPr>
                <p:spPr>
                  <a:xfrm rot="14056254">
                    <a:off x="1517365" y="1529305"/>
                    <a:ext cx="742112" cy="1056188"/>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eardrop 231"/>
                  <p:cNvSpPr/>
                  <p:nvPr/>
                </p:nvSpPr>
                <p:spPr>
                  <a:xfrm rot="7543746" flipH="1">
                    <a:off x="2925296" y="1535494"/>
                    <a:ext cx="751012" cy="104381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1676400" y="1676400"/>
                    <a:ext cx="1676400" cy="9906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 name="Group 66"/>
              <p:cNvGrpSpPr/>
              <p:nvPr/>
            </p:nvGrpSpPr>
            <p:grpSpPr>
              <a:xfrm>
                <a:off x="6324600" y="1905000"/>
                <a:ext cx="685800" cy="1524000"/>
                <a:chOff x="1747738" y="1143000"/>
                <a:chExt cx="2675816" cy="5410200"/>
              </a:xfrm>
            </p:grpSpPr>
            <p:sp>
              <p:nvSpPr>
                <p:cNvPr id="165" name="Wave 164"/>
                <p:cNvSpPr/>
                <p:nvPr/>
              </p:nvSpPr>
              <p:spPr>
                <a:xfrm rot="5400000">
                  <a:off x="1885798" y="2560371"/>
                  <a:ext cx="2156012" cy="235669"/>
                </a:xfrm>
                <a:prstGeom prst="wave">
                  <a:avLst>
                    <a:gd name="adj1" fmla="val 20000"/>
                    <a:gd name="adj2" fmla="val -164"/>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Wave 165"/>
                <p:cNvSpPr/>
                <p:nvPr/>
              </p:nvSpPr>
              <p:spPr>
                <a:xfrm rot="5400000">
                  <a:off x="1285094" y="4662388"/>
                  <a:ext cx="3263153" cy="518472"/>
                </a:xfrm>
                <a:prstGeom prst="wave">
                  <a:avLst>
                    <a:gd name="adj1" fmla="val 20000"/>
                    <a:gd name="adj2" fmla="val -164"/>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2"/>
                <p:cNvGrpSpPr/>
                <p:nvPr/>
              </p:nvGrpSpPr>
              <p:grpSpPr>
                <a:xfrm>
                  <a:off x="2468899" y="3115235"/>
                  <a:ext cx="1004332" cy="932329"/>
                  <a:chOff x="3253121" y="1066802"/>
                  <a:chExt cx="2384351" cy="1922552"/>
                </a:xfrm>
                <a:solidFill>
                  <a:schemeClr val="bg2">
                    <a:lumMod val="50000"/>
                  </a:schemeClr>
                </a:solidFill>
              </p:grpSpPr>
              <p:sp>
                <p:nvSpPr>
                  <p:cNvPr id="215" name="Teardrop 214"/>
                  <p:cNvSpPr/>
                  <p:nvPr/>
                </p:nvSpPr>
                <p:spPr>
                  <a:xfrm rot="10324043">
                    <a:off x="3482749" y="1282857"/>
                    <a:ext cx="1600199" cy="1293452"/>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4"/>
                  <p:cNvSpPr/>
                  <p:nvPr/>
                </p:nvSpPr>
                <p:spPr>
                  <a:xfrm rot="4932504">
                    <a:off x="3549615" y="793785"/>
                    <a:ext cx="874530"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5"/>
                  <p:cNvSpPr/>
                  <p:nvPr/>
                </p:nvSpPr>
                <p:spPr>
                  <a:xfrm rot="3439148">
                    <a:off x="3526138" y="1267040"/>
                    <a:ext cx="874530"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6"/>
                  <p:cNvSpPr/>
                  <p:nvPr/>
                </p:nvSpPr>
                <p:spPr>
                  <a:xfrm rot="2179715">
                    <a:off x="3688591" y="1568789"/>
                    <a:ext cx="874529" cy="1420565"/>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7"/>
                  <p:cNvSpPr/>
                  <p:nvPr/>
                </p:nvSpPr>
                <p:spPr>
                  <a:xfrm rot="8082822">
                    <a:off x="4489926" y="862182"/>
                    <a:ext cx="874529"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8"/>
                  <p:cNvSpPr/>
                  <p:nvPr/>
                </p:nvSpPr>
                <p:spPr>
                  <a:xfrm rot="10566295">
                    <a:off x="4413728" y="1395580"/>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9"/>
                  <p:cNvSpPr/>
                  <p:nvPr/>
                </p:nvSpPr>
                <p:spPr>
                  <a:xfrm rot="11626809">
                    <a:off x="4199647" y="1494723"/>
                    <a:ext cx="56564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10"/>
                  <p:cNvSpPr/>
                  <p:nvPr/>
                </p:nvSpPr>
                <p:spPr>
                  <a:xfrm>
                    <a:off x="3657601" y="1219201"/>
                    <a:ext cx="1371600" cy="1219199"/>
                  </a:xfrm>
                  <a:prstGeom prst="ellipse">
                    <a:avLst/>
                  </a:prstGeom>
                  <a:grp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1"/>
                <p:cNvGrpSpPr/>
                <p:nvPr/>
              </p:nvGrpSpPr>
              <p:grpSpPr>
                <a:xfrm rot="3249924">
                  <a:off x="1735936" y="2283796"/>
                  <a:ext cx="1118259" cy="1094656"/>
                  <a:chOff x="3253123" y="1066800"/>
                  <a:chExt cx="2384352" cy="1922552"/>
                </a:xfrm>
              </p:grpSpPr>
              <p:sp>
                <p:nvSpPr>
                  <p:cNvPr id="207" name="Teardrop 206"/>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22"/>
                <p:cNvGrpSpPr/>
                <p:nvPr/>
              </p:nvGrpSpPr>
              <p:grpSpPr>
                <a:xfrm rot="5400000">
                  <a:off x="2045598" y="1154802"/>
                  <a:ext cx="1118259" cy="1094656"/>
                  <a:chOff x="3253123" y="1066800"/>
                  <a:chExt cx="2384352" cy="1922552"/>
                </a:xfrm>
              </p:grpSpPr>
              <p:sp>
                <p:nvSpPr>
                  <p:cNvPr id="199" name="Teardrop 198"/>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31"/>
                <p:cNvGrpSpPr/>
                <p:nvPr/>
              </p:nvGrpSpPr>
              <p:grpSpPr>
                <a:xfrm rot="18371763">
                  <a:off x="3184558" y="1293913"/>
                  <a:ext cx="1118259" cy="1094656"/>
                  <a:chOff x="3253123" y="1066800"/>
                  <a:chExt cx="2384352" cy="1922552"/>
                </a:xfrm>
              </p:grpSpPr>
              <p:sp>
                <p:nvSpPr>
                  <p:cNvPr id="191" name="Teardrop 190"/>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40"/>
                <p:cNvGrpSpPr/>
                <p:nvPr/>
              </p:nvGrpSpPr>
              <p:grpSpPr>
                <a:xfrm rot="19164313">
                  <a:off x="3150199" y="2320851"/>
                  <a:ext cx="1273355" cy="1253498"/>
                  <a:chOff x="3253123" y="1066800"/>
                  <a:chExt cx="2384352" cy="1922552"/>
                </a:xfrm>
              </p:grpSpPr>
              <p:sp>
                <p:nvSpPr>
                  <p:cNvPr id="181" name="Teardrop 180"/>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3657600" y="1219201"/>
                    <a:ext cx="1371600" cy="1219201"/>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49"/>
                <p:cNvGrpSpPr/>
                <p:nvPr/>
              </p:nvGrpSpPr>
              <p:grpSpPr>
                <a:xfrm rot="1063382">
                  <a:off x="2473119" y="2046587"/>
                  <a:ext cx="1069843" cy="895533"/>
                  <a:chOff x="3253123" y="1066800"/>
                  <a:chExt cx="2384352" cy="1922552"/>
                </a:xfrm>
              </p:grpSpPr>
              <p:sp>
                <p:nvSpPr>
                  <p:cNvPr id="173" name="Teardrop 172"/>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3657600" y="1219201"/>
                    <a:ext cx="1371600" cy="1219201"/>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 name="Group 123"/>
              <p:cNvGrpSpPr/>
              <p:nvPr/>
            </p:nvGrpSpPr>
            <p:grpSpPr>
              <a:xfrm>
                <a:off x="6629400" y="2057400"/>
                <a:ext cx="685800" cy="1524000"/>
                <a:chOff x="1747738" y="1143000"/>
                <a:chExt cx="2675816" cy="5410200"/>
              </a:xfrm>
            </p:grpSpPr>
            <p:sp>
              <p:nvSpPr>
                <p:cNvPr id="109" name="Wave 108"/>
                <p:cNvSpPr/>
                <p:nvPr/>
              </p:nvSpPr>
              <p:spPr>
                <a:xfrm rot="5400000">
                  <a:off x="1885798" y="2560371"/>
                  <a:ext cx="2156012" cy="235669"/>
                </a:xfrm>
                <a:prstGeom prst="wave">
                  <a:avLst>
                    <a:gd name="adj1" fmla="val 20000"/>
                    <a:gd name="adj2" fmla="val -164"/>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Wave 109"/>
                <p:cNvSpPr/>
                <p:nvPr/>
              </p:nvSpPr>
              <p:spPr>
                <a:xfrm rot="5400000">
                  <a:off x="1285094" y="4662388"/>
                  <a:ext cx="3263153" cy="518472"/>
                </a:xfrm>
                <a:prstGeom prst="wave">
                  <a:avLst>
                    <a:gd name="adj1" fmla="val 20000"/>
                    <a:gd name="adj2" fmla="val -164"/>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2"/>
                <p:cNvGrpSpPr/>
                <p:nvPr/>
              </p:nvGrpSpPr>
              <p:grpSpPr>
                <a:xfrm>
                  <a:off x="2468899" y="3115235"/>
                  <a:ext cx="1004332" cy="932329"/>
                  <a:chOff x="3253121" y="1066802"/>
                  <a:chExt cx="2384351" cy="1922552"/>
                </a:xfrm>
                <a:solidFill>
                  <a:schemeClr val="bg2">
                    <a:lumMod val="50000"/>
                  </a:schemeClr>
                </a:solidFill>
              </p:grpSpPr>
              <p:sp>
                <p:nvSpPr>
                  <p:cNvPr id="157" name="Teardrop 156"/>
                  <p:cNvSpPr/>
                  <p:nvPr/>
                </p:nvSpPr>
                <p:spPr>
                  <a:xfrm rot="10324043">
                    <a:off x="3482749" y="1282857"/>
                    <a:ext cx="1600199" cy="1293452"/>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4"/>
                  <p:cNvSpPr/>
                  <p:nvPr/>
                </p:nvSpPr>
                <p:spPr>
                  <a:xfrm rot="4932504">
                    <a:off x="3549615" y="793785"/>
                    <a:ext cx="874530"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5"/>
                  <p:cNvSpPr/>
                  <p:nvPr/>
                </p:nvSpPr>
                <p:spPr>
                  <a:xfrm rot="3439148">
                    <a:off x="3526138" y="1267040"/>
                    <a:ext cx="874530"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6"/>
                  <p:cNvSpPr/>
                  <p:nvPr/>
                </p:nvSpPr>
                <p:spPr>
                  <a:xfrm rot="2179715">
                    <a:off x="3688591" y="1568789"/>
                    <a:ext cx="874529" cy="1420565"/>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7"/>
                  <p:cNvSpPr/>
                  <p:nvPr/>
                </p:nvSpPr>
                <p:spPr>
                  <a:xfrm rot="8082822">
                    <a:off x="4489926" y="862182"/>
                    <a:ext cx="874529"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8"/>
                  <p:cNvSpPr/>
                  <p:nvPr/>
                </p:nvSpPr>
                <p:spPr>
                  <a:xfrm rot="10566295">
                    <a:off x="4413728" y="1395580"/>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9"/>
                  <p:cNvSpPr/>
                  <p:nvPr/>
                </p:nvSpPr>
                <p:spPr>
                  <a:xfrm rot="11626809">
                    <a:off x="4199647" y="1494723"/>
                    <a:ext cx="56564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0"/>
                  <p:cNvSpPr/>
                  <p:nvPr/>
                </p:nvSpPr>
                <p:spPr>
                  <a:xfrm>
                    <a:off x="3657601" y="1219201"/>
                    <a:ext cx="1371600" cy="1219199"/>
                  </a:xfrm>
                  <a:prstGeom prst="ellipse">
                    <a:avLst/>
                  </a:prstGeom>
                  <a:grp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
                <p:cNvGrpSpPr/>
                <p:nvPr/>
              </p:nvGrpSpPr>
              <p:grpSpPr>
                <a:xfrm rot="3249924">
                  <a:off x="1735936" y="2283796"/>
                  <a:ext cx="1118259" cy="1094656"/>
                  <a:chOff x="3253123" y="1066800"/>
                  <a:chExt cx="2384352" cy="1922552"/>
                </a:xfrm>
              </p:grpSpPr>
              <p:sp>
                <p:nvSpPr>
                  <p:cNvPr id="149" name="Teardrop 148"/>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22"/>
                <p:cNvGrpSpPr/>
                <p:nvPr/>
              </p:nvGrpSpPr>
              <p:grpSpPr>
                <a:xfrm rot="5400000">
                  <a:off x="2045598" y="1154802"/>
                  <a:ext cx="1118259" cy="1094656"/>
                  <a:chOff x="3253123" y="1066800"/>
                  <a:chExt cx="2384352" cy="1922552"/>
                </a:xfrm>
              </p:grpSpPr>
              <p:sp>
                <p:nvSpPr>
                  <p:cNvPr id="141" name="Teardrop 140"/>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31"/>
                <p:cNvGrpSpPr/>
                <p:nvPr/>
              </p:nvGrpSpPr>
              <p:grpSpPr>
                <a:xfrm rot="18371763">
                  <a:off x="3184558" y="1293913"/>
                  <a:ext cx="1118259" cy="1094656"/>
                  <a:chOff x="3253123" y="1066800"/>
                  <a:chExt cx="2384352" cy="1922552"/>
                </a:xfrm>
              </p:grpSpPr>
              <p:sp>
                <p:nvSpPr>
                  <p:cNvPr id="133" name="Teardrop 132"/>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3657600" y="1219200"/>
                    <a:ext cx="1371600" cy="12192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40"/>
                <p:cNvGrpSpPr/>
                <p:nvPr/>
              </p:nvGrpSpPr>
              <p:grpSpPr>
                <a:xfrm rot="19164313">
                  <a:off x="3150199" y="2320851"/>
                  <a:ext cx="1273355" cy="1253498"/>
                  <a:chOff x="3253123" y="1066800"/>
                  <a:chExt cx="2384352" cy="1922552"/>
                </a:xfrm>
              </p:grpSpPr>
              <p:sp>
                <p:nvSpPr>
                  <p:cNvPr id="125" name="Teardrop 124"/>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657600" y="1219201"/>
                    <a:ext cx="1371600" cy="1219201"/>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49"/>
                <p:cNvGrpSpPr/>
                <p:nvPr/>
              </p:nvGrpSpPr>
              <p:grpSpPr>
                <a:xfrm rot="1063382">
                  <a:off x="2473119" y="2046587"/>
                  <a:ext cx="1069843" cy="895533"/>
                  <a:chOff x="3253123" y="1066800"/>
                  <a:chExt cx="2384352" cy="1922552"/>
                </a:xfrm>
              </p:grpSpPr>
              <p:sp>
                <p:nvSpPr>
                  <p:cNvPr id="117" name="Teardrop 116"/>
                  <p:cNvSpPr/>
                  <p:nvPr/>
                </p:nvSpPr>
                <p:spPr>
                  <a:xfrm rot="10324043">
                    <a:off x="3482750" y="1282855"/>
                    <a:ext cx="1600200" cy="129345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4932504">
                    <a:off x="3549617" y="793783"/>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3439148">
                    <a:off x="3526140" y="1267039"/>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2179715">
                    <a:off x="3688592" y="1568788"/>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8082822">
                    <a:off x="4489928" y="862182"/>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rot="10566295">
                    <a:off x="4413727" y="1395580"/>
                    <a:ext cx="87453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11626809">
                    <a:off x="4199647" y="1494723"/>
                    <a:ext cx="565640" cy="1420564"/>
                  </a:xfrm>
                  <a:prstGeom prst="moon">
                    <a:avLst>
                      <a:gd name="adj" fmla="val 6168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657600" y="1219201"/>
                    <a:ext cx="1371600" cy="1219201"/>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180"/>
              <p:cNvGrpSpPr/>
              <p:nvPr/>
            </p:nvGrpSpPr>
            <p:grpSpPr>
              <a:xfrm>
                <a:off x="6400800" y="3276600"/>
                <a:ext cx="914400" cy="457200"/>
                <a:chOff x="1360327" y="1678307"/>
                <a:chExt cx="2983073" cy="1540805"/>
              </a:xfrm>
            </p:grpSpPr>
            <p:grpSp>
              <p:nvGrpSpPr>
                <p:cNvPr id="74" name="Group 7"/>
                <p:cNvGrpSpPr/>
                <p:nvPr/>
              </p:nvGrpSpPr>
              <p:grpSpPr>
                <a:xfrm>
                  <a:off x="1360327" y="1828800"/>
                  <a:ext cx="1687673" cy="838200"/>
                  <a:chOff x="1360327" y="1600200"/>
                  <a:chExt cx="2462380" cy="1066800"/>
                </a:xfrm>
              </p:grpSpPr>
              <p:sp>
                <p:nvSpPr>
                  <p:cNvPr id="105" name="Oval 3"/>
                  <p:cNvSpPr/>
                  <p:nvPr/>
                </p:nvSpPr>
                <p:spPr>
                  <a:xfrm>
                    <a:off x="1447800" y="1600200"/>
                    <a:ext cx="2209800" cy="1066800"/>
                  </a:xfrm>
                  <a:prstGeom prst="ellipse">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ardrop 4"/>
                  <p:cNvSpPr/>
                  <p:nvPr/>
                </p:nvSpPr>
                <p:spPr>
                  <a:xfrm rot="14056254">
                    <a:off x="1517365" y="1529305"/>
                    <a:ext cx="742112" cy="1056188"/>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ardrop 5"/>
                  <p:cNvSpPr/>
                  <p:nvPr/>
                </p:nvSpPr>
                <p:spPr>
                  <a:xfrm rot="7543746" flipH="1">
                    <a:off x="2925296" y="1535494"/>
                    <a:ext cx="751012" cy="104381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6"/>
                  <p:cNvSpPr/>
                  <p:nvPr/>
                </p:nvSpPr>
                <p:spPr>
                  <a:xfrm>
                    <a:off x="1676400" y="1676400"/>
                    <a:ext cx="1676400" cy="9906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8"/>
                <p:cNvGrpSpPr/>
                <p:nvPr/>
              </p:nvGrpSpPr>
              <p:grpSpPr>
                <a:xfrm rot="2737227">
                  <a:off x="1523967" y="1804961"/>
                  <a:ext cx="1173010" cy="919702"/>
                  <a:chOff x="1360327" y="1600200"/>
                  <a:chExt cx="2462380" cy="1066800"/>
                </a:xfrm>
                <a:solidFill>
                  <a:schemeClr val="accent3">
                    <a:lumMod val="50000"/>
                  </a:schemeClr>
                </a:solidFill>
              </p:grpSpPr>
              <p:sp>
                <p:nvSpPr>
                  <p:cNvPr id="101" name="Oval 100"/>
                  <p:cNvSpPr/>
                  <p:nvPr/>
                </p:nvSpPr>
                <p:spPr>
                  <a:xfrm>
                    <a:off x="1447800" y="1600200"/>
                    <a:ext cx="2209800" cy="1066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ardrop 101"/>
                  <p:cNvSpPr/>
                  <p:nvPr/>
                </p:nvSpPr>
                <p:spPr>
                  <a:xfrm rot="14056254">
                    <a:off x="1517365" y="1529305"/>
                    <a:ext cx="742112" cy="1056188"/>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ardrop 102"/>
                  <p:cNvSpPr/>
                  <p:nvPr/>
                </p:nvSpPr>
                <p:spPr>
                  <a:xfrm rot="7543746" flipH="1">
                    <a:off x="2925296" y="1535494"/>
                    <a:ext cx="751012" cy="104381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676400" y="1676400"/>
                    <a:ext cx="1676400" cy="9906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3"/>
                <p:cNvGrpSpPr/>
                <p:nvPr/>
              </p:nvGrpSpPr>
              <p:grpSpPr>
                <a:xfrm rot="4154800">
                  <a:off x="2045483" y="2024230"/>
                  <a:ext cx="1173010" cy="621447"/>
                  <a:chOff x="1360327" y="1600200"/>
                  <a:chExt cx="2462380" cy="1066800"/>
                </a:xfrm>
                <a:solidFill>
                  <a:schemeClr val="accent3">
                    <a:lumMod val="50000"/>
                  </a:schemeClr>
                </a:solidFill>
              </p:grpSpPr>
              <p:sp>
                <p:nvSpPr>
                  <p:cNvPr id="97" name="Oval 96"/>
                  <p:cNvSpPr/>
                  <p:nvPr/>
                </p:nvSpPr>
                <p:spPr>
                  <a:xfrm>
                    <a:off x="1447800" y="1600200"/>
                    <a:ext cx="2209800" cy="1066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ardrop 97"/>
                  <p:cNvSpPr/>
                  <p:nvPr/>
                </p:nvSpPr>
                <p:spPr>
                  <a:xfrm rot="14056254">
                    <a:off x="1517365" y="1529305"/>
                    <a:ext cx="742112" cy="1056188"/>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ardrop 98"/>
                  <p:cNvSpPr/>
                  <p:nvPr/>
                </p:nvSpPr>
                <p:spPr>
                  <a:xfrm rot="7543746" flipH="1">
                    <a:off x="2925296" y="1535494"/>
                    <a:ext cx="751012" cy="104381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676400" y="1676400"/>
                    <a:ext cx="1676400" cy="9906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23"/>
                <p:cNvGrpSpPr/>
                <p:nvPr/>
              </p:nvGrpSpPr>
              <p:grpSpPr>
                <a:xfrm>
                  <a:off x="2819400" y="1981200"/>
                  <a:ext cx="1524000" cy="1066800"/>
                  <a:chOff x="1360327" y="1600200"/>
                  <a:chExt cx="2462380" cy="1066800"/>
                </a:xfrm>
              </p:grpSpPr>
              <p:sp>
                <p:nvSpPr>
                  <p:cNvPr id="93" name="Oval 92"/>
                  <p:cNvSpPr/>
                  <p:nvPr/>
                </p:nvSpPr>
                <p:spPr>
                  <a:xfrm>
                    <a:off x="1447800" y="1600200"/>
                    <a:ext cx="2209800" cy="1066800"/>
                  </a:xfrm>
                  <a:prstGeom prst="ellipse">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ardrop 93"/>
                  <p:cNvSpPr/>
                  <p:nvPr/>
                </p:nvSpPr>
                <p:spPr>
                  <a:xfrm rot="14056254">
                    <a:off x="1517365" y="1529305"/>
                    <a:ext cx="742112" cy="1056188"/>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ardrop 94"/>
                  <p:cNvSpPr/>
                  <p:nvPr/>
                </p:nvSpPr>
                <p:spPr>
                  <a:xfrm rot="7543746" flipH="1">
                    <a:off x="2925296" y="1535494"/>
                    <a:ext cx="751012" cy="1043811"/>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676400" y="1676400"/>
                    <a:ext cx="1676400" cy="990600"/>
                  </a:xfrm>
                  <a:prstGeom prst="ellipse">
                    <a:avLst/>
                  </a:prstGeom>
                  <a:solidFill>
                    <a:schemeClr val="accent3">
                      <a:lumMod val="75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18"/>
                <p:cNvGrpSpPr/>
                <p:nvPr/>
              </p:nvGrpSpPr>
              <p:grpSpPr>
                <a:xfrm rot="7174445">
                  <a:off x="2389364" y="2029224"/>
                  <a:ext cx="1088673" cy="483826"/>
                  <a:chOff x="1360327" y="1600200"/>
                  <a:chExt cx="2462380" cy="1066800"/>
                </a:xfrm>
                <a:solidFill>
                  <a:schemeClr val="accent3">
                    <a:lumMod val="50000"/>
                  </a:schemeClr>
                </a:solidFill>
              </p:grpSpPr>
              <p:sp>
                <p:nvSpPr>
                  <p:cNvPr id="89" name="Oval 88"/>
                  <p:cNvSpPr/>
                  <p:nvPr/>
                </p:nvSpPr>
                <p:spPr>
                  <a:xfrm>
                    <a:off x="1447800" y="1600200"/>
                    <a:ext cx="2209800" cy="1066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ardrop 89"/>
                  <p:cNvSpPr/>
                  <p:nvPr/>
                </p:nvSpPr>
                <p:spPr>
                  <a:xfrm rot="14056254">
                    <a:off x="1517365" y="1529305"/>
                    <a:ext cx="742112" cy="1056188"/>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ardrop 90"/>
                  <p:cNvSpPr/>
                  <p:nvPr/>
                </p:nvSpPr>
                <p:spPr>
                  <a:xfrm rot="7543746" flipH="1">
                    <a:off x="2925296" y="1535494"/>
                    <a:ext cx="751012" cy="104381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676400" y="1676400"/>
                    <a:ext cx="1676400" cy="9906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82"/>
                <p:cNvGrpSpPr/>
                <p:nvPr/>
              </p:nvGrpSpPr>
              <p:grpSpPr>
                <a:xfrm rot="4810798">
                  <a:off x="3516116" y="2179702"/>
                  <a:ext cx="1088673" cy="483826"/>
                  <a:chOff x="1360327" y="1600200"/>
                  <a:chExt cx="2462380" cy="1066800"/>
                </a:xfrm>
                <a:solidFill>
                  <a:schemeClr val="accent3">
                    <a:lumMod val="50000"/>
                  </a:schemeClr>
                </a:solidFill>
              </p:grpSpPr>
              <p:sp>
                <p:nvSpPr>
                  <p:cNvPr id="85" name="Oval 84"/>
                  <p:cNvSpPr/>
                  <p:nvPr/>
                </p:nvSpPr>
                <p:spPr>
                  <a:xfrm>
                    <a:off x="1447800" y="1600200"/>
                    <a:ext cx="2209800" cy="1066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ardrop 85"/>
                  <p:cNvSpPr/>
                  <p:nvPr/>
                </p:nvSpPr>
                <p:spPr>
                  <a:xfrm rot="14056254">
                    <a:off x="1517365" y="1529305"/>
                    <a:ext cx="742112" cy="1056188"/>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ardrop 86"/>
                  <p:cNvSpPr/>
                  <p:nvPr/>
                </p:nvSpPr>
                <p:spPr>
                  <a:xfrm rot="7543746" flipH="1">
                    <a:off x="2925296" y="1535494"/>
                    <a:ext cx="751012" cy="104381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676400" y="1676400"/>
                    <a:ext cx="1676400" cy="9906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33"/>
                <p:cNvGrpSpPr/>
                <p:nvPr/>
              </p:nvGrpSpPr>
              <p:grpSpPr>
                <a:xfrm rot="4810798">
                  <a:off x="2886638" y="2043986"/>
                  <a:ext cx="1361169" cy="989083"/>
                  <a:chOff x="1360327" y="1600200"/>
                  <a:chExt cx="2462380" cy="1066800"/>
                </a:xfrm>
                <a:solidFill>
                  <a:schemeClr val="accent3">
                    <a:lumMod val="50000"/>
                  </a:schemeClr>
                </a:solidFill>
              </p:grpSpPr>
              <p:sp>
                <p:nvSpPr>
                  <p:cNvPr id="81" name="Oval 80"/>
                  <p:cNvSpPr/>
                  <p:nvPr/>
                </p:nvSpPr>
                <p:spPr>
                  <a:xfrm>
                    <a:off x="1447800" y="1600200"/>
                    <a:ext cx="2209800" cy="1066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ardrop 81"/>
                  <p:cNvSpPr/>
                  <p:nvPr/>
                </p:nvSpPr>
                <p:spPr>
                  <a:xfrm rot="14056254">
                    <a:off x="1517365" y="1529305"/>
                    <a:ext cx="742112" cy="1056188"/>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ardrop 82"/>
                  <p:cNvSpPr/>
                  <p:nvPr/>
                </p:nvSpPr>
                <p:spPr>
                  <a:xfrm rot="7543746" flipH="1">
                    <a:off x="2925296" y="1535494"/>
                    <a:ext cx="751012" cy="104381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676400" y="1676400"/>
                    <a:ext cx="1676400" cy="990600"/>
                  </a:xfrm>
                  <a:prstGeom prst="ellipse">
                    <a:avLst/>
                  </a:prstGeom>
                  <a:grp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318" name="Cloud 317"/>
          <p:cNvSpPr/>
          <p:nvPr/>
        </p:nvSpPr>
        <p:spPr>
          <a:xfrm>
            <a:off x="5105400" y="3505200"/>
            <a:ext cx="5257800" cy="17526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7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dissolve">
                                      <p:cBhvr>
                                        <p:cTn id="7" dur="1000"/>
                                        <p:tgtEl>
                                          <p:spTgt spid="3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17"/>
                                        </p:tgtEl>
                                        <p:attrNameLst>
                                          <p:attrName>style.visibility</p:attrName>
                                        </p:attrNameLst>
                                      </p:cBhvr>
                                      <p:to>
                                        <p:strVal val="visible"/>
                                      </p:to>
                                    </p:set>
                                    <p:animEffect transition="in" filter="dissolve">
                                      <p:cBhvr>
                                        <p:cTn id="10" dur="10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animBg="1"/>
      <p:bldP spid="3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Rectangle 377"/>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0" name="Group 319"/>
          <p:cNvGrpSpPr/>
          <p:nvPr/>
        </p:nvGrpSpPr>
        <p:grpSpPr>
          <a:xfrm>
            <a:off x="5334001" y="3048000"/>
            <a:ext cx="5068957" cy="3429000"/>
            <a:chOff x="914400" y="304800"/>
            <a:chExt cx="7772400" cy="5257800"/>
          </a:xfrm>
        </p:grpSpPr>
        <p:sp>
          <p:nvSpPr>
            <p:cNvPr id="321" name="Rounded Rectangle 320"/>
            <p:cNvSpPr/>
            <p:nvPr/>
          </p:nvSpPr>
          <p:spPr>
            <a:xfrm>
              <a:off x="1600200" y="304800"/>
              <a:ext cx="76200" cy="15240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2" name="Group 12"/>
            <p:cNvGrpSpPr/>
            <p:nvPr/>
          </p:nvGrpSpPr>
          <p:grpSpPr>
            <a:xfrm>
              <a:off x="1122405" y="3952103"/>
              <a:ext cx="7346092" cy="1381897"/>
              <a:chOff x="1122405" y="3952103"/>
              <a:chExt cx="7346092" cy="1381897"/>
            </a:xfrm>
          </p:grpSpPr>
          <p:sp>
            <p:nvSpPr>
              <p:cNvPr id="367" name="Rounded Rectangle 1"/>
              <p:cNvSpPr/>
              <p:nvPr/>
            </p:nvSpPr>
            <p:spPr>
              <a:xfrm>
                <a:off x="11430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ounded Rectangle 2"/>
              <p:cNvSpPr/>
              <p:nvPr/>
            </p:nvSpPr>
            <p:spPr>
              <a:xfrm>
                <a:off x="25908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ounded Rectangle 3"/>
              <p:cNvSpPr/>
              <p:nvPr/>
            </p:nvSpPr>
            <p:spPr>
              <a:xfrm>
                <a:off x="40386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ed Rectangle 4"/>
              <p:cNvSpPr/>
              <p:nvPr/>
            </p:nvSpPr>
            <p:spPr>
              <a:xfrm>
                <a:off x="54864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ounded Rectangle 5"/>
              <p:cNvSpPr/>
              <p:nvPr/>
            </p:nvSpPr>
            <p:spPr>
              <a:xfrm>
                <a:off x="6934200" y="4648200"/>
                <a:ext cx="1530178"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ounded Rectangle 6"/>
              <p:cNvSpPr/>
              <p:nvPr/>
            </p:nvSpPr>
            <p:spPr>
              <a:xfrm>
                <a:off x="19050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ounded Rectangle 7"/>
              <p:cNvSpPr/>
              <p:nvPr/>
            </p:nvSpPr>
            <p:spPr>
              <a:xfrm>
                <a:off x="33528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ed Rectangle 8"/>
              <p:cNvSpPr/>
              <p:nvPr/>
            </p:nvSpPr>
            <p:spPr>
              <a:xfrm>
                <a:off x="48006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ounded Rectangle 9"/>
              <p:cNvSpPr/>
              <p:nvPr/>
            </p:nvSpPr>
            <p:spPr>
              <a:xfrm>
                <a:off x="62484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ed Rectangle 10"/>
              <p:cNvSpPr/>
              <p:nvPr/>
            </p:nvSpPr>
            <p:spPr>
              <a:xfrm>
                <a:off x="1122405" y="3960341"/>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ounded Rectangle 11"/>
              <p:cNvSpPr/>
              <p:nvPr/>
            </p:nvSpPr>
            <p:spPr>
              <a:xfrm>
                <a:off x="7663248" y="3952103"/>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13"/>
            <p:cNvGrpSpPr/>
            <p:nvPr/>
          </p:nvGrpSpPr>
          <p:grpSpPr>
            <a:xfrm>
              <a:off x="1089453" y="2584621"/>
              <a:ext cx="7346092" cy="1381897"/>
              <a:chOff x="1122405" y="3952103"/>
              <a:chExt cx="7346092" cy="1381897"/>
            </a:xfrm>
          </p:grpSpPr>
          <p:sp>
            <p:nvSpPr>
              <p:cNvPr id="356" name="Rounded Rectangle 355"/>
              <p:cNvSpPr/>
              <p:nvPr/>
            </p:nvSpPr>
            <p:spPr>
              <a:xfrm>
                <a:off x="11430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ounded Rectangle 356"/>
              <p:cNvSpPr/>
              <p:nvPr/>
            </p:nvSpPr>
            <p:spPr>
              <a:xfrm>
                <a:off x="25908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ounded Rectangle 357"/>
              <p:cNvSpPr/>
              <p:nvPr/>
            </p:nvSpPr>
            <p:spPr>
              <a:xfrm>
                <a:off x="40386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ounded Rectangle 358"/>
              <p:cNvSpPr/>
              <p:nvPr/>
            </p:nvSpPr>
            <p:spPr>
              <a:xfrm>
                <a:off x="5486400" y="46482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ed Rectangle 359"/>
              <p:cNvSpPr/>
              <p:nvPr/>
            </p:nvSpPr>
            <p:spPr>
              <a:xfrm>
                <a:off x="6934200" y="4648200"/>
                <a:ext cx="1530178"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ed Rectangle 360"/>
              <p:cNvSpPr/>
              <p:nvPr/>
            </p:nvSpPr>
            <p:spPr>
              <a:xfrm>
                <a:off x="19050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ounded Rectangle 20"/>
              <p:cNvSpPr/>
              <p:nvPr/>
            </p:nvSpPr>
            <p:spPr>
              <a:xfrm>
                <a:off x="33528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ed Rectangle 21"/>
              <p:cNvSpPr/>
              <p:nvPr/>
            </p:nvSpPr>
            <p:spPr>
              <a:xfrm>
                <a:off x="48006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ounded Rectangle 363"/>
              <p:cNvSpPr/>
              <p:nvPr/>
            </p:nvSpPr>
            <p:spPr>
              <a:xfrm>
                <a:off x="6248400" y="3962400"/>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ounded Rectangle 364"/>
              <p:cNvSpPr/>
              <p:nvPr/>
            </p:nvSpPr>
            <p:spPr>
              <a:xfrm>
                <a:off x="1122405" y="3960341"/>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ounded Rectangle 365"/>
              <p:cNvSpPr/>
              <p:nvPr/>
            </p:nvSpPr>
            <p:spPr>
              <a:xfrm>
                <a:off x="7663248" y="3952103"/>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4" name="Rounded Rectangle 323"/>
            <p:cNvSpPr/>
            <p:nvPr/>
          </p:nvSpPr>
          <p:spPr>
            <a:xfrm>
              <a:off x="1060621" y="1919415"/>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ounded Rectangle 324"/>
            <p:cNvSpPr/>
            <p:nvPr/>
          </p:nvSpPr>
          <p:spPr>
            <a:xfrm>
              <a:off x="2518719" y="1919415"/>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ounded Rectangle 325"/>
            <p:cNvSpPr/>
            <p:nvPr/>
          </p:nvSpPr>
          <p:spPr>
            <a:xfrm>
              <a:off x="6991864" y="1894702"/>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ed Rectangle 326"/>
            <p:cNvSpPr/>
            <p:nvPr/>
          </p:nvSpPr>
          <p:spPr>
            <a:xfrm>
              <a:off x="5558480" y="1907058"/>
              <a:ext cx="1447800"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8" name="Group 32"/>
            <p:cNvGrpSpPr/>
            <p:nvPr/>
          </p:nvGrpSpPr>
          <p:grpSpPr>
            <a:xfrm>
              <a:off x="1081216" y="1200664"/>
              <a:ext cx="2924433" cy="716693"/>
              <a:chOff x="1081216" y="1200664"/>
              <a:chExt cx="2924433" cy="716693"/>
            </a:xfrm>
          </p:grpSpPr>
          <p:sp>
            <p:nvSpPr>
              <p:cNvPr id="353" name="Rounded Rectangle 352"/>
              <p:cNvSpPr/>
              <p:nvPr/>
            </p:nvSpPr>
            <p:spPr>
              <a:xfrm>
                <a:off x="1081216" y="1200664"/>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ounded Rectangle 353"/>
              <p:cNvSpPr/>
              <p:nvPr/>
            </p:nvSpPr>
            <p:spPr>
              <a:xfrm>
                <a:off x="2123302" y="1231557"/>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ounded Rectangle 354"/>
              <p:cNvSpPr/>
              <p:nvPr/>
            </p:nvSpPr>
            <p:spPr>
              <a:xfrm>
                <a:off x="3200400" y="1219200"/>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33"/>
            <p:cNvGrpSpPr/>
            <p:nvPr/>
          </p:nvGrpSpPr>
          <p:grpSpPr>
            <a:xfrm>
              <a:off x="5486400" y="1219200"/>
              <a:ext cx="2924433" cy="716693"/>
              <a:chOff x="1081216" y="1200664"/>
              <a:chExt cx="2924433" cy="716693"/>
            </a:xfrm>
          </p:grpSpPr>
          <p:sp>
            <p:nvSpPr>
              <p:cNvPr id="350" name="Rounded Rectangle 349"/>
              <p:cNvSpPr/>
              <p:nvPr/>
            </p:nvSpPr>
            <p:spPr>
              <a:xfrm>
                <a:off x="1081216" y="1200664"/>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ed Rectangle 350"/>
              <p:cNvSpPr/>
              <p:nvPr/>
            </p:nvSpPr>
            <p:spPr>
              <a:xfrm>
                <a:off x="2123302" y="1231557"/>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ed Rectangle 351"/>
              <p:cNvSpPr/>
              <p:nvPr/>
            </p:nvSpPr>
            <p:spPr>
              <a:xfrm>
                <a:off x="3200400" y="1219200"/>
                <a:ext cx="805249" cy="685800"/>
              </a:xfrm>
              <a:prstGeom prst="round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0" name="Flowchart: Delay 329"/>
            <p:cNvSpPr/>
            <p:nvPr/>
          </p:nvSpPr>
          <p:spPr>
            <a:xfrm rot="16200000">
              <a:off x="3771900" y="3467100"/>
              <a:ext cx="2057400" cy="1676400"/>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 name="Rounded Rectangle 330"/>
            <p:cNvSpPr/>
            <p:nvPr/>
          </p:nvSpPr>
          <p:spPr>
            <a:xfrm>
              <a:off x="4324866" y="3521675"/>
              <a:ext cx="86496" cy="1816443"/>
            </a:xfrm>
            <a:prstGeom prst="round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ounded Rectangle 331"/>
            <p:cNvSpPr/>
            <p:nvPr/>
          </p:nvSpPr>
          <p:spPr>
            <a:xfrm>
              <a:off x="5156475" y="3472249"/>
              <a:ext cx="107503" cy="1841156"/>
            </a:xfrm>
            <a:prstGeom prst="round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lowchart: Delay 332"/>
            <p:cNvSpPr/>
            <p:nvPr/>
          </p:nvSpPr>
          <p:spPr>
            <a:xfrm rot="16200000">
              <a:off x="4629669" y="3381631"/>
              <a:ext cx="352168" cy="446905"/>
            </a:xfrm>
            <a:prstGeom prst="flowChartDelay">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Flowchart: Delay 333"/>
            <p:cNvSpPr/>
            <p:nvPr/>
          </p:nvSpPr>
          <p:spPr>
            <a:xfrm rot="16200000">
              <a:off x="4633788" y="3904733"/>
              <a:ext cx="352168" cy="446905"/>
            </a:xfrm>
            <a:prstGeom prst="flowChartDelay">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Flowchart: Delay 334"/>
            <p:cNvSpPr/>
            <p:nvPr/>
          </p:nvSpPr>
          <p:spPr>
            <a:xfrm rot="16200000">
              <a:off x="4633788" y="4374291"/>
              <a:ext cx="352168" cy="446905"/>
            </a:xfrm>
            <a:prstGeom prst="flowChartDelay">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 name="Flowchart: Delay 335"/>
            <p:cNvSpPr/>
            <p:nvPr/>
          </p:nvSpPr>
          <p:spPr>
            <a:xfrm rot="16200000">
              <a:off x="4648204" y="4866501"/>
              <a:ext cx="352168" cy="446905"/>
            </a:xfrm>
            <a:prstGeom prst="flowChartDelay">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 name="Rounded Rectangle 336"/>
            <p:cNvSpPr/>
            <p:nvPr/>
          </p:nvSpPr>
          <p:spPr>
            <a:xfrm>
              <a:off x="4094207" y="3818237"/>
              <a:ext cx="96793" cy="1515763"/>
            </a:xfrm>
            <a:prstGeom prst="round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ounded Rectangle 337"/>
            <p:cNvSpPr/>
            <p:nvPr/>
          </p:nvSpPr>
          <p:spPr>
            <a:xfrm>
              <a:off x="5420499" y="3785285"/>
              <a:ext cx="82378" cy="1540475"/>
            </a:xfrm>
            <a:prstGeom prst="round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9" name="Group 49"/>
            <p:cNvGrpSpPr/>
            <p:nvPr/>
          </p:nvGrpSpPr>
          <p:grpSpPr>
            <a:xfrm>
              <a:off x="5791200" y="3276600"/>
              <a:ext cx="244573" cy="829692"/>
              <a:chOff x="4022627" y="618108"/>
              <a:chExt cx="609600" cy="1328393"/>
            </a:xfrm>
          </p:grpSpPr>
          <p:sp>
            <p:nvSpPr>
              <p:cNvPr id="348" name="Teardrop 347"/>
              <p:cNvSpPr/>
              <p:nvPr/>
            </p:nvSpPr>
            <p:spPr>
              <a:xfrm rot="8535873">
                <a:off x="4139313" y="618108"/>
                <a:ext cx="413420" cy="379278"/>
              </a:xfrm>
              <a:prstGeom prst="teardrop">
                <a:avLst>
                  <a:gd name="adj" fmla="val 19266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lowchart: Extract 348"/>
              <p:cNvSpPr/>
              <p:nvPr/>
            </p:nvSpPr>
            <p:spPr>
              <a:xfrm rot="10800000">
                <a:off x="4022627" y="1108301"/>
                <a:ext cx="609600" cy="838200"/>
              </a:xfrm>
              <a:prstGeom prst="flowChartExtra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50"/>
            <p:cNvGrpSpPr/>
            <p:nvPr/>
          </p:nvGrpSpPr>
          <p:grpSpPr>
            <a:xfrm>
              <a:off x="3480486" y="3291016"/>
              <a:ext cx="244573" cy="829692"/>
              <a:chOff x="4022627" y="618108"/>
              <a:chExt cx="609600" cy="1328393"/>
            </a:xfrm>
          </p:grpSpPr>
          <p:sp>
            <p:nvSpPr>
              <p:cNvPr id="346" name="Teardrop 345"/>
              <p:cNvSpPr/>
              <p:nvPr/>
            </p:nvSpPr>
            <p:spPr>
              <a:xfrm rot="8535873">
                <a:off x="4139313" y="618108"/>
                <a:ext cx="413420" cy="379278"/>
              </a:xfrm>
              <a:prstGeom prst="teardrop">
                <a:avLst>
                  <a:gd name="adj" fmla="val 19266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lowchart: Extract 346"/>
              <p:cNvSpPr/>
              <p:nvPr/>
            </p:nvSpPr>
            <p:spPr>
              <a:xfrm rot="10800000">
                <a:off x="4022627" y="1108301"/>
                <a:ext cx="609600" cy="838200"/>
              </a:xfrm>
              <a:prstGeom prst="flowChartExtra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1" name="Double Wave 340"/>
            <p:cNvSpPr/>
            <p:nvPr/>
          </p:nvSpPr>
          <p:spPr>
            <a:xfrm>
              <a:off x="937054" y="304800"/>
              <a:ext cx="838200" cy="381000"/>
            </a:xfrm>
            <a:prstGeom prst="doubleWave">
              <a:avLst>
                <a:gd name="adj1" fmla="val 6250"/>
                <a:gd name="adj2" fmla="val 100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Cloud 341"/>
            <p:cNvSpPr/>
            <p:nvPr/>
          </p:nvSpPr>
          <p:spPr>
            <a:xfrm>
              <a:off x="914400" y="4267200"/>
              <a:ext cx="914400"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Cloud 342"/>
            <p:cNvSpPr/>
            <p:nvPr/>
          </p:nvSpPr>
          <p:spPr>
            <a:xfrm>
              <a:off x="7772400" y="4267200"/>
              <a:ext cx="914400"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Cloud 343"/>
            <p:cNvSpPr/>
            <p:nvPr/>
          </p:nvSpPr>
          <p:spPr>
            <a:xfrm>
              <a:off x="7239000" y="4724400"/>
              <a:ext cx="762000" cy="838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Cloud 344"/>
            <p:cNvSpPr/>
            <p:nvPr/>
          </p:nvSpPr>
          <p:spPr>
            <a:xfrm rot="4662359">
              <a:off x="1641171" y="4692893"/>
              <a:ext cx="724457" cy="979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9" name="TextBox 378"/>
          <p:cNvSpPr txBox="1"/>
          <p:nvPr/>
        </p:nvSpPr>
        <p:spPr>
          <a:xfrm>
            <a:off x="467833" y="304800"/>
            <a:ext cx="5170967" cy="2800767"/>
          </a:xfrm>
          <a:prstGeom prst="rect">
            <a:avLst/>
          </a:prstGeom>
          <a:noFill/>
        </p:spPr>
        <p:txBody>
          <a:bodyPr wrap="square" rtlCol="0">
            <a:spAutoFit/>
          </a:bodyPr>
          <a:lstStyle/>
          <a:p>
            <a:pPr algn="ctr"/>
            <a:r>
              <a:rPr lang="en-US" sz="4400" dirty="0">
                <a:solidFill>
                  <a:schemeClr val="bg1"/>
                </a:solidFill>
              </a:rPr>
              <a:t>The Kingdom there to be given him is “all power”…in heaven and in earth</a:t>
            </a:r>
          </a:p>
        </p:txBody>
      </p:sp>
    </p:spTree>
    <p:extLst>
      <p:ext uri="{BB962C8B-B14F-4D97-AF65-F5344CB8AC3E}">
        <p14:creationId xmlns:p14="http://schemas.microsoft.com/office/powerpoint/2010/main" val="32900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box(out)">
                                      <p:cBhvr>
                                        <p:cTn id="7" dur="5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Rectangle 377"/>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79" name="TextBox 378"/>
          <p:cNvSpPr txBox="1"/>
          <p:nvPr/>
        </p:nvSpPr>
        <p:spPr>
          <a:xfrm>
            <a:off x="1106327" y="304800"/>
            <a:ext cx="6285073" cy="3477875"/>
          </a:xfrm>
          <a:prstGeom prst="rect">
            <a:avLst/>
          </a:prstGeom>
          <a:noFill/>
        </p:spPr>
        <p:txBody>
          <a:bodyPr wrap="square" rtlCol="0">
            <a:spAutoFit/>
          </a:bodyPr>
          <a:lstStyle/>
          <a:p>
            <a:pPr algn="ctr"/>
            <a:r>
              <a:rPr lang="en-US" sz="4400" dirty="0">
                <a:solidFill>
                  <a:schemeClr val="bg1"/>
                </a:solidFill>
              </a:rPr>
              <a:t>And his promised return is the glorious Second Coming, when the literal and visible kingdom shall be set up on earth.</a:t>
            </a:r>
          </a:p>
        </p:txBody>
      </p:sp>
      <p:grpSp>
        <p:nvGrpSpPr>
          <p:cNvPr id="62" name="Group 61"/>
          <p:cNvGrpSpPr/>
          <p:nvPr/>
        </p:nvGrpSpPr>
        <p:grpSpPr>
          <a:xfrm>
            <a:off x="6629401" y="3315227"/>
            <a:ext cx="3411057" cy="3475916"/>
            <a:chOff x="6911993" y="3315227"/>
            <a:chExt cx="1604464" cy="1634972"/>
          </a:xfrm>
        </p:grpSpPr>
        <p:sp>
          <p:nvSpPr>
            <p:cNvPr id="63" name="Chord 62"/>
            <p:cNvSpPr/>
            <p:nvPr/>
          </p:nvSpPr>
          <p:spPr>
            <a:xfrm rot="6727858">
              <a:off x="6898103" y="3331846"/>
              <a:ext cx="1632243" cy="1604464"/>
            </a:xfrm>
            <a:prstGeom prst="chord">
              <a:avLst>
                <a:gd name="adj1" fmla="val 2700000"/>
                <a:gd name="adj2" fmla="val 2155092"/>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84"/>
            <p:cNvGrpSpPr/>
            <p:nvPr/>
          </p:nvGrpSpPr>
          <p:grpSpPr>
            <a:xfrm>
              <a:off x="7123631" y="3315227"/>
              <a:ext cx="1334569" cy="1485372"/>
              <a:chOff x="7123631" y="3315227"/>
              <a:chExt cx="1334569" cy="1485372"/>
            </a:xfrm>
          </p:grpSpPr>
          <p:sp>
            <p:nvSpPr>
              <p:cNvPr id="65" name="Freeform 64"/>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 name="Group 319"/>
          <p:cNvGrpSpPr/>
          <p:nvPr/>
        </p:nvGrpSpPr>
        <p:grpSpPr>
          <a:xfrm>
            <a:off x="7467601" y="4114800"/>
            <a:ext cx="1464365" cy="990600"/>
            <a:chOff x="914400" y="304800"/>
            <a:chExt cx="7772400" cy="5257800"/>
          </a:xfrm>
        </p:grpSpPr>
        <p:sp>
          <p:nvSpPr>
            <p:cNvPr id="321" name="Rounded Rectangle 320"/>
            <p:cNvSpPr/>
            <p:nvPr/>
          </p:nvSpPr>
          <p:spPr>
            <a:xfrm>
              <a:off x="1600200" y="304800"/>
              <a:ext cx="76200" cy="1524000"/>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2"/>
            <p:cNvGrpSpPr/>
            <p:nvPr/>
          </p:nvGrpSpPr>
          <p:grpSpPr>
            <a:xfrm>
              <a:off x="1122405" y="3952103"/>
              <a:ext cx="7346092" cy="1381897"/>
              <a:chOff x="1122405" y="3952103"/>
              <a:chExt cx="7346092" cy="1381897"/>
            </a:xfrm>
          </p:grpSpPr>
          <p:sp>
            <p:nvSpPr>
              <p:cNvPr id="367" name="Rounded Rectangle 1"/>
              <p:cNvSpPr/>
              <p:nvPr/>
            </p:nvSpPr>
            <p:spPr>
              <a:xfrm>
                <a:off x="1143000" y="46482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ounded Rectangle 2"/>
              <p:cNvSpPr/>
              <p:nvPr/>
            </p:nvSpPr>
            <p:spPr>
              <a:xfrm>
                <a:off x="2590800" y="46482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ounded Rectangle 3"/>
              <p:cNvSpPr/>
              <p:nvPr/>
            </p:nvSpPr>
            <p:spPr>
              <a:xfrm>
                <a:off x="4038600" y="46482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ed Rectangle 4"/>
              <p:cNvSpPr/>
              <p:nvPr/>
            </p:nvSpPr>
            <p:spPr>
              <a:xfrm>
                <a:off x="5486400" y="46482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ounded Rectangle 5"/>
              <p:cNvSpPr/>
              <p:nvPr/>
            </p:nvSpPr>
            <p:spPr>
              <a:xfrm>
                <a:off x="6934200" y="4648200"/>
                <a:ext cx="1530178"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ounded Rectangle 6"/>
              <p:cNvSpPr/>
              <p:nvPr/>
            </p:nvSpPr>
            <p:spPr>
              <a:xfrm>
                <a:off x="1905000" y="39624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ounded Rectangle 7"/>
              <p:cNvSpPr/>
              <p:nvPr/>
            </p:nvSpPr>
            <p:spPr>
              <a:xfrm>
                <a:off x="3352800" y="39624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ed Rectangle 8"/>
              <p:cNvSpPr/>
              <p:nvPr/>
            </p:nvSpPr>
            <p:spPr>
              <a:xfrm>
                <a:off x="4800600" y="39624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ounded Rectangle 9"/>
              <p:cNvSpPr/>
              <p:nvPr/>
            </p:nvSpPr>
            <p:spPr>
              <a:xfrm>
                <a:off x="6248400" y="39624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ed Rectangle 10"/>
              <p:cNvSpPr/>
              <p:nvPr/>
            </p:nvSpPr>
            <p:spPr>
              <a:xfrm>
                <a:off x="1122405" y="3960341"/>
                <a:ext cx="805249"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ounded Rectangle 11"/>
              <p:cNvSpPr/>
              <p:nvPr/>
            </p:nvSpPr>
            <p:spPr>
              <a:xfrm>
                <a:off x="7663248" y="3952103"/>
                <a:ext cx="805249"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3"/>
            <p:cNvGrpSpPr/>
            <p:nvPr/>
          </p:nvGrpSpPr>
          <p:grpSpPr>
            <a:xfrm>
              <a:off x="1089453" y="2584621"/>
              <a:ext cx="7346092" cy="1381897"/>
              <a:chOff x="1122405" y="3952103"/>
              <a:chExt cx="7346092" cy="1381897"/>
            </a:xfrm>
          </p:grpSpPr>
          <p:sp>
            <p:nvSpPr>
              <p:cNvPr id="356" name="Rounded Rectangle 355"/>
              <p:cNvSpPr/>
              <p:nvPr/>
            </p:nvSpPr>
            <p:spPr>
              <a:xfrm>
                <a:off x="1143000" y="46482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ounded Rectangle 356"/>
              <p:cNvSpPr/>
              <p:nvPr/>
            </p:nvSpPr>
            <p:spPr>
              <a:xfrm>
                <a:off x="2590800" y="46482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ounded Rectangle 357"/>
              <p:cNvSpPr/>
              <p:nvPr/>
            </p:nvSpPr>
            <p:spPr>
              <a:xfrm>
                <a:off x="4038600" y="46482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ounded Rectangle 358"/>
              <p:cNvSpPr/>
              <p:nvPr/>
            </p:nvSpPr>
            <p:spPr>
              <a:xfrm>
                <a:off x="5486400" y="46482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ed Rectangle 359"/>
              <p:cNvSpPr/>
              <p:nvPr/>
            </p:nvSpPr>
            <p:spPr>
              <a:xfrm>
                <a:off x="6934200" y="4648200"/>
                <a:ext cx="1530178"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ed Rectangle 360"/>
              <p:cNvSpPr/>
              <p:nvPr/>
            </p:nvSpPr>
            <p:spPr>
              <a:xfrm>
                <a:off x="1905000" y="39624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ounded Rectangle 20"/>
              <p:cNvSpPr/>
              <p:nvPr/>
            </p:nvSpPr>
            <p:spPr>
              <a:xfrm>
                <a:off x="3352800" y="39624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ed Rectangle 21"/>
              <p:cNvSpPr/>
              <p:nvPr/>
            </p:nvSpPr>
            <p:spPr>
              <a:xfrm>
                <a:off x="4800600" y="39624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ounded Rectangle 363"/>
              <p:cNvSpPr/>
              <p:nvPr/>
            </p:nvSpPr>
            <p:spPr>
              <a:xfrm>
                <a:off x="6248400" y="3962400"/>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ounded Rectangle 364"/>
              <p:cNvSpPr/>
              <p:nvPr/>
            </p:nvSpPr>
            <p:spPr>
              <a:xfrm>
                <a:off x="1122405" y="3960341"/>
                <a:ext cx="805249"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ounded Rectangle 365"/>
              <p:cNvSpPr/>
              <p:nvPr/>
            </p:nvSpPr>
            <p:spPr>
              <a:xfrm>
                <a:off x="7663248" y="3952103"/>
                <a:ext cx="805249"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4" name="Rounded Rectangle 323"/>
            <p:cNvSpPr/>
            <p:nvPr/>
          </p:nvSpPr>
          <p:spPr>
            <a:xfrm>
              <a:off x="1060621" y="1919415"/>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ounded Rectangle 324"/>
            <p:cNvSpPr/>
            <p:nvPr/>
          </p:nvSpPr>
          <p:spPr>
            <a:xfrm>
              <a:off x="2518719" y="1919415"/>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ounded Rectangle 325"/>
            <p:cNvSpPr/>
            <p:nvPr/>
          </p:nvSpPr>
          <p:spPr>
            <a:xfrm>
              <a:off x="6991864" y="1894702"/>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ed Rectangle 326"/>
            <p:cNvSpPr/>
            <p:nvPr/>
          </p:nvSpPr>
          <p:spPr>
            <a:xfrm>
              <a:off x="5558480" y="1907058"/>
              <a:ext cx="1447800"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32"/>
            <p:cNvGrpSpPr/>
            <p:nvPr/>
          </p:nvGrpSpPr>
          <p:grpSpPr>
            <a:xfrm>
              <a:off x="1081216" y="1200664"/>
              <a:ext cx="2924433" cy="716693"/>
              <a:chOff x="1081216" y="1200664"/>
              <a:chExt cx="2924433" cy="716693"/>
            </a:xfrm>
          </p:grpSpPr>
          <p:sp>
            <p:nvSpPr>
              <p:cNvPr id="353" name="Rounded Rectangle 352"/>
              <p:cNvSpPr/>
              <p:nvPr/>
            </p:nvSpPr>
            <p:spPr>
              <a:xfrm>
                <a:off x="1081216" y="1200664"/>
                <a:ext cx="805249"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ounded Rectangle 353"/>
              <p:cNvSpPr/>
              <p:nvPr/>
            </p:nvSpPr>
            <p:spPr>
              <a:xfrm>
                <a:off x="2123302" y="1231557"/>
                <a:ext cx="805249"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ounded Rectangle 354"/>
              <p:cNvSpPr/>
              <p:nvPr/>
            </p:nvSpPr>
            <p:spPr>
              <a:xfrm>
                <a:off x="3200400" y="1219200"/>
                <a:ext cx="805249"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3"/>
            <p:cNvGrpSpPr/>
            <p:nvPr/>
          </p:nvGrpSpPr>
          <p:grpSpPr>
            <a:xfrm>
              <a:off x="5486400" y="1219200"/>
              <a:ext cx="2924433" cy="716693"/>
              <a:chOff x="1081216" y="1200664"/>
              <a:chExt cx="2924433" cy="716693"/>
            </a:xfrm>
          </p:grpSpPr>
          <p:sp>
            <p:nvSpPr>
              <p:cNvPr id="350" name="Rounded Rectangle 349"/>
              <p:cNvSpPr/>
              <p:nvPr/>
            </p:nvSpPr>
            <p:spPr>
              <a:xfrm>
                <a:off x="1081216" y="1200664"/>
                <a:ext cx="805249"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ed Rectangle 350"/>
              <p:cNvSpPr/>
              <p:nvPr/>
            </p:nvSpPr>
            <p:spPr>
              <a:xfrm>
                <a:off x="2123302" y="1231557"/>
                <a:ext cx="805249"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ed Rectangle 351"/>
              <p:cNvSpPr/>
              <p:nvPr/>
            </p:nvSpPr>
            <p:spPr>
              <a:xfrm>
                <a:off x="3200400" y="1219200"/>
                <a:ext cx="805249" cy="685800"/>
              </a:xfrm>
              <a:prstGeom prst="round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0" name="Flowchart: Delay 329"/>
            <p:cNvSpPr/>
            <p:nvPr/>
          </p:nvSpPr>
          <p:spPr>
            <a:xfrm rot="16200000">
              <a:off x="3771900" y="3467100"/>
              <a:ext cx="2057400" cy="1676400"/>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 name="Rounded Rectangle 330"/>
            <p:cNvSpPr/>
            <p:nvPr/>
          </p:nvSpPr>
          <p:spPr>
            <a:xfrm>
              <a:off x="4324866" y="3521675"/>
              <a:ext cx="86496" cy="1816443"/>
            </a:xfrm>
            <a:prstGeom prst="roundRect">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ounded Rectangle 331"/>
            <p:cNvSpPr/>
            <p:nvPr/>
          </p:nvSpPr>
          <p:spPr>
            <a:xfrm>
              <a:off x="5156475" y="3472249"/>
              <a:ext cx="107503" cy="1841156"/>
            </a:xfrm>
            <a:prstGeom prst="roundRect">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lowchart: Delay 332"/>
            <p:cNvSpPr/>
            <p:nvPr/>
          </p:nvSpPr>
          <p:spPr>
            <a:xfrm rot="16200000">
              <a:off x="4629669" y="3381631"/>
              <a:ext cx="352168" cy="446905"/>
            </a:xfrm>
            <a:prstGeom prst="flowChartDelay">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Flowchart: Delay 333"/>
            <p:cNvSpPr/>
            <p:nvPr/>
          </p:nvSpPr>
          <p:spPr>
            <a:xfrm rot="16200000">
              <a:off x="4633788" y="3904733"/>
              <a:ext cx="352168" cy="446905"/>
            </a:xfrm>
            <a:prstGeom prst="flowChartDelay">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Flowchart: Delay 334"/>
            <p:cNvSpPr/>
            <p:nvPr/>
          </p:nvSpPr>
          <p:spPr>
            <a:xfrm rot="16200000">
              <a:off x="4633788" y="4374291"/>
              <a:ext cx="352168" cy="446905"/>
            </a:xfrm>
            <a:prstGeom prst="flowChartDelay">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 name="Flowchart: Delay 335"/>
            <p:cNvSpPr/>
            <p:nvPr/>
          </p:nvSpPr>
          <p:spPr>
            <a:xfrm rot="16200000">
              <a:off x="4648204" y="4866501"/>
              <a:ext cx="352168" cy="446905"/>
            </a:xfrm>
            <a:prstGeom prst="flowChartDelay">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 name="Rounded Rectangle 336"/>
            <p:cNvSpPr/>
            <p:nvPr/>
          </p:nvSpPr>
          <p:spPr>
            <a:xfrm>
              <a:off x="4094207" y="3818237"/>
              <a:ext cx="96793" cy="1515763"/>
            </a:xfrm>
            <a:prstGeom prst="roundRect">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ounded Rectangle 337"/>
            <p:cNvSpPr/>
            <p:nvPr/>
          </p:nvSpPr>
          <p:spPr>
            <a:xfrm>
              <a:off x="5420499" y="3785285"/>
              <a:ext cx="82378" cy="1540475"/>
            </a:xfrm>
            <a:prstGeom prst="roundRect">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49"/>
            <p:cNvGrpSpPr/>
            <p:nvPr/>
          </p:nvGrpSpPr>
          <p:grpSpPr>
            <a:xfrm>
              <a:off x="5791200" y="3276600"/>
              <a:ext cx="244573" cy="829692"/>
              <a:chOff x="4022627" y="618108"/>
              <a:chExt cx="609600" cy="1328393"/>
            </a:xfrm>
          </p:grpSpPr>
          <p:sp>
            <p:nvSpPr>
              <p:cNvPr id="348" name="Teardrop 347"/>
              <p:cNvSpPr/>
              <p:nvPr/>
            </p:nvSpPr>
            <p:spPr>
              <a:xfrm rot="8535873">
                <a:off x="4139313" y="618108"/>
                <a:ext cx="413420" cy="379278"/>
              </a:xfrm>
              <a:prstGeom prst="teardrop">
                <a:avLst>
                  <a:gd name="adj" fmla="val 19266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lowchart: Extract 348"/>
              <p:cNvSpPr/>
              <p:nvPr/>
            </p:nvSpPr>
            <p:spPr>
              <a:xfrm rot="10800000">
                <a:off x="4022627" y="1108301"/>
                <a:ext cx="609600" cy="838200"/>
              </a:xfrm>
              <a:prstGeom prst="flowChartExtra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50"/>
            <p:cNvGrpSpPr/>
            <p:nvPr/>
          </p:nvGrpSpPr>
          <p:grpSpPr>
            <a:xfrm>
              <a:off x="3480486" y="3291016"/>
              <a:ext cx="244573" cy="829692"/>
              <a:chOff x="4022627" y="618108"/>
              <a:chExt cx="609600" cy="1328393"/>
            </a:xfrm>
          </p:grpSpPr>
          <p:sp>
            <p:nvSpPr>
              <p:cNvPr id="346" name="Teardrop 345"/>
              <p:cNvSpPr/>
              <p:nvPr/>
            </p:nvSpPr>
            <p:spPr>
              <a:xfrm rot="8535873">
                <a:off x="4139313" y="618108"/>
                <a:ext cx="413420" cy="379278"/>
              </a:xfrm>
              <a:prstGeom prst="teardrop">
                <a:avLst>
                  <a:gd name="adj" fmla="val 19266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lowchart: Extract 346"/>
              <p:cNvSpPr/>
              <p:nvPr/>
            </p:nvSpPr>
            <p:spPr>
              <a:xfrm rot="10800000">
                <a:off x="4022627" y="1108301"/>
                <a:ext cx="609600" cy="838200"/>
              </a:xfrm>
              <a:prstGeom prst="flowChartExtra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1" name="Double Wave 340"/>
            <p:cNvSpPr/>
            <p:nvPr/>
          </p:nvSpPr>
          <p:spPr>
            <a:xfrm>
              <a:off x="937054" y="304800"/>
              <a:ext cx="838200" cy="381000"/>
            </a:xfrm>
            <a:prstGeom prst="doubleWave">
              <a:avLst>
                <a:gd name="adj1" fmla="val 6250"/>
                <a:gd name="adj2" fmla="val 10000"/>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Cloud 341"/>
            <p:cNvSpPr/>
            <p:nvPr/>
          </p:nvSpPr>
          <p:spPr>
            <a:xfrm>
              <a:off x="914400" y="4267200"/>
              <a:ext cx="914400" cy="12954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Cloud 342"/>
            <p:cNvSpPr/>
            <p:nvPr/>
          </p:nvSpPr>
          <p:spPr>
            <a:xfrm>
              <a:off x="7772400" y="4267200"/>
              <a:ext cx="914400" cy="12954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Cloud 343"/>
            <p:cNvSpPr/>
            <p:nvPr/>
          </p:nvSpPr>
          <p:spPr>
            <a:xfrm>
              <a:off x="7239000" y="4724400"/>
              <a:ext cx="762000" cy="8382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Cloud 344"/>
            <p:cNvSpPr/>
            <p:nvPr/>
          </p:nvSpPr>
          <p:spPr>
            <a:xfrm rot="4662359">
              <a:off x="1641171" y="4692893"/>
              <a:ext cx="724457" cy="9794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380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circle(out)">
                                      <p:cBhvr>
                                        <p:cTn id="7" dur="2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4" name="Group 60"/>
          <p:cNvGrpSpPr/>
          <p:nvPr/>
        </p:nvGrpSpPr>
        <p:grpSpPr>
          <a:xfrm>
            <a:off x="7543800" y="381000"/>
            <a:ext cx="1380536" cy="3344532"/>
            <a:chOff x="4796444" y="836392"/>
            <a:chExt cx="1380536" cy="3344532"/>
          </a:xfrm>
        </p:grpSpPr>
        <p:sp>
          <p:nvSpPr>
            <p:cNvPr id="130" name="Oval 129"/>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20169292">
              <a:off x="5532668" y="1851040"/>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1790291">
              <a:off x="4947748" y="1816946"/>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a:off x="5105400" y="1984946"/>
              <a:ext cx="799476" cy="1901253"/>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 Diagonal Corner Rectangle 138"/>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 Diagonal Corner Rectangle 139"/>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61"/>
          <p:cNvGrpSpPr/>
          <p:nvPr/>
        </p:nvGrpSpPr>
        <p:grpSpPr>
          <a:xfrm>
            <a:off x="8839200" y="228600"/>
            <a:ext cx="1380536" cy="3344532"/>
            <a:chOff x="4796444" y="836392"/>
            <a:chExt cx="1380536" cy="3344532"/>
          </a:xfrm>
        </p:grpSpPr>
        <p:sp>
          <p:nvSpPr>
            <p:cNvPr id="118" name="Oval 117"/>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20169292">
              <a:off x="5532668" y="1851040"/>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1790291">
              <a:off x="4947748" y="1816946"/>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a:off x="5105400" y="1984946"/>
              <a:ext cx="799476" cy="190125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 Diagonal Corner Rectangle 126"/>
            <p:cNvSpPr/>
            <p:nvPr/>
          </p:nvSpPr>
          <p:spPr>
            <a:xfrm rot="1236535">
              <a:off x="5067163" y="836392"/>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 Diagonal Corner Rectangle 127"/>
            <p:cNvSpPr/>
            <p:nvPr/>
          </p:nvSpPr>
          <p:spPr>
            <a:xfrm rot="5076663">
              <a:off x="5462955" y="903719"/>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5257800" y="914400"/>
              <a:ext cx="381000" cy="381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91"/>
          <p:cNvGrpSpPr/>
          <p:nvPr/>
        </p:nvGrpSpPr>
        <p:grpSpPr>
          <a:xfrm>
            <a:off x="6477000" y="228600"/>
            <a:ext cx="1380536" cy="3344532"/>
            <a:chOff x="4038600" y="2362200"/>
            <a:chExt cx="1380536" cy="3344532"/>
          </a:xfrm>
        </p:grpSpPr>
        <p:sp>
          <p:nvSpPr>
            <p:cNvPr id="102" name="Round Diagonal Corner Rectangle 101"/>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 Diagonal Corner Rectangle 102"/>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 Diagonal Corner Rectangle 112"/>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 Diagonal Corner Rectangle 113"/>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 Diagonal Corner Rectangle 115"/>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592168" y="3394558"/>
              <a:ext cx="173864" cy="1391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93"/>
          <p:cNvGrpSpPr/>
          <p:nvPr/>
        </p:nvGrpSpPr>
        <p:grpSpPr>
          <a:xfrm>
            <a:off x="9287464" y="1981200"/>
            <a:ext cx="1380536" cy="3344532"/>
            <a:chOff x="4796444" y="836392"/>
            <a:chExt cx="1380536" cy="3344532"/>
          </a:xfrm>
        </p:grpSpPr>
        <p:sp>
          <p:nvSpPr>
            <p:cNvPr id="90" name="Oval 89"/>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0169292">
              <a:off x="5532668" y="1851040"/>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790291">
              <a:off x="4947748" y="1816946"/>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5105400" y="1984946"/>
              <a:ext cx="799476" cy="1901253"/>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 Diagonal Corner Rectangle 98"/>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 Diagonal Corner Rectangle 99"/>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06"/>
          <p:cNvGrpSpPr/>
          <p:nvPr/>
        </p:nvGrpSpPr>
        <p:grpSpPr>
          <a:xfrm>
            <a:off x="5105400" y="381000"/>
            <a:ext cx="1547446" cy="3352800"/>
            <a:chOff x="3581400" y="381000"/>
            <a:chExt cx="2286000" cy="4953000"/>
          </a:xfrm>
        </p:grpSpPr>
        <p:sp>
          <p:nvSpPr>
            <p:cNvPr id="77" name="Cloud 76"/>
            <p:cNvSpPr/>
            <p:nvPr/>
          </p:nvSpPr>
          <p:spPr>
            <a:xfrm>
              <a:off x="3657600" y="381000"/>
              <a:ext cx="1905000" cy="2514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9671902">
              <a:off x="5223780" y="2902234"/>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2647766">
              <a:off x="3581400" y="2831936"/>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a:off x="4114800" y="3810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a:off x="4191000" y="16002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493814" y="1709959"/>
              <a:ext cx="414054" cy="2068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20"/>
          <p:cNvGrpSpPr/>
          <p:nvPr/>
        </p:nvGrpSpPr>
        <p:grpSpPr>
          <a:xfrm>
            <a:off x="7696200" y="2514600"/>
            <a:ext cx="1714500" cy="2819400"/>
            <a:chOff x="609600" y="685800"/>
            <a:chExt cx="2438400" cy="4876800"/>
          </a:xfrm>
        </p:grpSpPr>
        <p:sp>
          <p:nvSpPr>
            <p:cNvPr id="67" name="Cloud 66"/>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9671902">
              <a:off x="2361472" y="3093423"/>
              <a:ext cx="686528"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647766">
              <a:off x="609600" y="3022043"/>
              <a:ext cx="686528"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20169292">
              <a:off x="1909971" y="2059134"/>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1790291">
              <a:off x="876844" y="2007867"/>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a:off x="1155300" y="2260490"/>
              <a:ext cx="1412091" cy="2858930"/>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31"/>
          <p:cNvGrpSpPr/>
          <p:nvPr/>
        </p:nvGrpSpPr>
        <p:grpSpPr>
          <a:xfrm flipH="1">
            <a:off x="6477000" y="2514600"/>
            <a:ext cx="1296572" cy="2895600"/>
            <a:chOff x="3604364" y="381000"/>
            <a:chExt cx="2217821" cy="4953000"/>
          </a:xfrm>
        </p:grpSpPr>
        <p:sp>
          <p:nvSpPr>
            <p:cNvPr id="54" name="Cloud 53"/>
            <p:cNvSpPr/>
            <p:nvPr/>
          </p:nvSpPr>
          <p:spPr>
            <a:xfrm>
              <a:off x="3657601" y="381000"/>
              <a:ext cx="2034242" cy="25146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9671902">
              <a:off x="5294767" y="28934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647766">
              <a:off x="3604364" y="27752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20169292">
              <a:off x="4800498" y="188361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790291">
              <a:off x="3831941" y="183312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4107324" y="2205789"/>
              <a:ext cx="1323835" cy="2815614"/>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loud 63"/>
            <p:cNvSpPr/>
            <p:nvPr/>
          </p:nvSpPr>
          <p:spPr>
            <a:xfrm>
              <a:off x="4114800" y="381000"/>
              <a:ext cx="990600" cy="7620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81748" y="1752599"/>
              <a:ext cx="416859" cy="2831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45"/>
          <p:cNvGrpSpPr/>
          <p:nvPr/>
        </p:nvGrpSpPr>
        <p:grpSpPr>
          <a:xfrm>
            <a:off x="5105400" y="2286000"/>
            <a:ext cx="1590682" cy="3276600"/>
            <a:chOff x="634635" y="609600"/>
            <a:chExt cx="2404519" cy="4953000"/>
          </a:xfrm>
        </p:grpSpPr>
        <p:sp>
          <p:nvSpPr>
            <p:cNvPr id="41" name="Rounded Rectangle 40"/>
            <p:cNvSpPr/>
            <p:nvPr/>
          </p:nvSpPr>
          <p:spPr>
            <a:xfrm>
              <a:off x="990600" y="609600"/>
              <a:ext cx="1676400" cy="2438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9671902">
              <a:off x="2468091" y="3062714"/>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647766">
              <a:off x="634635" y="2960280"/>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0169292">
              <a:off x="1909971" y="2059134"/>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790291">
              <a:off x="876844" y="2007867"/>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1155300" y="2260490"/>
              <a:ext cx="1412091" cy="285893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50"/>
            <p:cNvSpPr/>
            <p:nvPr/>
          </p:nvSpPr>
          <p:spPr>
            <a:xfrm>
              <a:off x="1143000" y="1143000"/>
              <a:ext cx="1295400" cy="381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1143000" y="838200"/>
              <a:ext cx="1447800" cy="533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1066800" y="685800"/>
              <a:ext cx="1600200" cy="533400"/>
            </a:xfrm>
            <a:prstGeom prst="roundRect">
              <a:avLst/>
            </a:prstGeom>
            <a:solidFill>
              <a:srgbClr val="E7C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59"/>
          <p:cNvGrpSpPr/>
          <p:nvPr/>
        </p:nvGrpSpPr>
        <p:grpSpPr>
          <a:xfrm>
            <a:off x="7010401" y="3505200"/>
            <a:ext cx="1406651" cy="2895600"/>
            <a:chOff x="685800" y="609600"/>
            <a:chExt cx="2404519" cy="4949716"/>
          </a:xfrm>
        </p:grpSpPr>
        <p:sp>
          <p:nvSpPr>
            <p:cNvPr id="27" name="Cloud 26"/>
            <p:cNvSpPr/>
            <p:nvPr/>
          </p:nvSpPr>
          <p:spPr>
            <a:xfrm>
              <a:off x="914400" y="838200"/>
              <a:ext cx="1981200" cy="1676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9671902">
              <a:off x="2519256" y="3059430"/>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647766">
              <a:off x="685800" y="2956996"/>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9352409">
              <a:off x="2012467" y="4682102"/>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647766">
              <a:off x="1502939" y="4664751"/>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20169292">
              <a:off x="1961136" y="2055850"/>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790291">
              <a:off x="928009" y="2004583"/>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1206465" y="2257206"/>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528597" y="1768824"/>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206465" y="762000"/>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a:off x="1219200" y="609600"/>
              <a:ext cx="1295400" cy="533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hevron 37"/>
            <p:cNvSpPr/>
            <p:nvPr/>
          </p:nvSpPr>
          <p:spPr>
            <a:xfrm rot="16005868">
              <a:off x="1511995" y="1839701"/>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hevron 38"/>
            <p:cNvSpPr/>
            <p:nvPr/>
          </p:nvSpPr>
          <p:spPr>
            <a:xfrm rot="16048636">
              <a:off x="368994" y="1827765"/>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ounded Rectangle 39"/>
            <p:cNvSpPr/>
            <p:nvPr/>
          </p:nvSpPr>
          <p:spPr>
            <a:xfrm>
              <a:off x="1219200" y="990600"/>
              <a:ext cx="1447800" cy="228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74"/>
          <p:cNvGrpSpPr/>
          <p:nvPr/>
        </p:nvGrpSpPr>
        <p:grpSpPr>
          <a:xfrm>
            <a:off x="8610601" y="3505200"/>
            <a:ext cx="1316831" cy="2895600"/>
            <a:chOff x="4114800" y="533400"/>
            <a:chExt cx="2217821" cy="4876800"/>
          </a:xfrm>
        </p:grpSpPr>
        <p:sp>
          <p:nvSpPr>
            <p:cNvPr id="14" name="Oval 13"/>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TextBox 141"/>
          <p:cNvSpPr txBox="1"/>
          <p:nvPr/>
        </p:nvSpPr>
        <p:spPr>
          <a:xfrm>
            <a:off x="336664" y="951098"/>
            <a:ext cx="4531659" cy="3970318"/>
          </a:xfrm>
          <a:prstGeom prst="rect">
            <a:avLst/>
          </a:prstGeom>
          <a:noFill/>
        </p:spPr>
        <p:txBody>
          <a:bodyPr wrap="square" rtlCol="0">
            <a:spAutoFit/>
          </a:bodyPr>
          <a:lstStyle/>
          <a:p>
            <a:pPr algn="ctr"/>
            <a:r>
              <a:rPr lang="en-US" sz="3600" dirty="0">
                <a:solidFill>
                  <a:schemeClr val="bg1"/>
                </a:solidFill>
              </a:rPr>
              <a:t>The ten servants are the members of the Church, to whom he has given physical, mental, and spiritual capacities (pounds) to be used in his service.</a:t>
            </a:r>
          </a:p>
        </p:txBody>
      </p:sp>
    </p:spTree>
    <p:extLst>
      <p:ext uri="{BB962C8B-B14F-4D97-AF65-F5344CB8AC3E}">
        <p14:creationId xmlns:p14="http://schemas.microsoft.com/office/powerpoint/2010/main" val="238165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par>
                                <p:cTn id="11" presetID="2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edge">
                                      <p:cBhvr>
                                        <p:cTn id="13" dur="2000"/>
                                        <p:tgtEl>
                                          <p:spTgt spid="10"/>
                                        </p:tgtEl>
                                      </p:cBhvr>
                                    </p:animEffect>
                                  </p:childTnLst>
                                </p:cTn>
                              </p:par>
                              <p:par>
                                <p:cTn id="14" presetID="2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edge">
                                      <p:cBhvr>
                                        <p:cTn id="16" dur="2000"/>
                                        <p:tgtEl>
                                          <p:spTgt spid="13"/>
                                        </p:tgtEl>
                                      </p:cBhvr>
                                    </p:animEffect>
                                  </p:childTnLst>
                                </p:cTn>
                              </p:par>
                              <p:par>
                                <p:cTn id="17" presetID="2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edge">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edge">
                                      <p:cBhvr>
                                        <p:cTn id="24" dur="2000"/>
                                        <p:tgtEl>
                                          <p:spTgt spid="6"/>
                                        </p:tgtEl>
                                      </p:cBhvr>
                                    </p:animEffect>
                                  </p:childTnLst>
                                </p:cTn>
                              </p:par>
                              <p:par>
                                <p:cTn id="25" presetID="2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edge">
                                      <p:cBhvr>
                                        <p:cTn id="27" dur="2000"/>
                                        <p:tgtEl>
                                          <p:spTgt spid="5"/>
                                        </p:tgtEl>
                                      </p:cBhvr>
                                    </p:animEffect>
                                  </p:childTnLst>
                                </p:cTn>
                              </p:par>
                              <p:par>
                                <p:cTn id="28" presetID="2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edge">
                                      <p:cBhvr>
                                        <p:cTn id="30" dur="2000"/>
                                        <p:tgtEl>
                                          <p:spTgt spid="11"/>
                                        </p:tgtEl>
                                      </p:cBhvr>
                                    </p:animEffect>
                                  </p:childTnLst>
                                </p:cTn>
                              </p:par>
                              <p:par>
                                <p:cTn id="31" presetID="2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edge">
                                      <p:cBhvr>
                                        <p:cTn id="33" dur="2000"/>
                                        <p:tgtEl>
                                          <p:spTgt spid="12"/>
                                        </p:tgtEl>
                                      </p:cBhvr>
                                    </p:animEffect>
                                  </p:childTnLst>
                                </p:cTn>
                              </p:par>
                              <p:par>
                                <p:cTn id="34" presetID="2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edge">
                                      <p:cBhvr>
                                        <p:cTn id="3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3" name="Group 106"/>
          <p:cNvGrpSpPr/>
          <p:nvPr/>
        </p:nvGrpSpPr>
        <p:grpSpPr>
          <a:xfrm>
            <a:off x="8929255" y="2743200"/>
            <a:ext cx="1266092" cy="2743200"/>
            <a:chOff x="3581400" y="381000"/>
            <a:chExt cx="2286000" cy="4953000"/>
          </a:xfrm>
        </p:grpSpPr>
        <p:sp>
          <p:nvSpPr>
            <p:cNvPr id="122" name="Cloud 121"/>
            <p:cNvSpPr/>
            <p:nvPr/>
          </p:nvSpPr>
          <p:spPr>
            <a:xfrm>
              <a:off x="3657600" y="381000"/>
              <a:ext cx="1905000" cy="25146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19671902">
              <a:off x="5223780" y="2902234"/>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2647766">
              <a:off x="3581400" y="2831936"/>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loud 131"/>
            <p:cNvSpPr/>
            <p:nvPr/>
          </p:nvSpPr>
          <p:spPr>
            <a:xfrm>
              <a:off x="4114800" y="381000"/>
              <a:ext cx="990600" cy="7620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loud 132"/>
            <p:cNvSpPr/>
            <p:nvPr/>
          </p:nvSpPr>
          <p:spPr>
            <a:xfrm>
              <a:off x="4191000" y="1600200"/>
              <a:ext cx="990600" cy="7620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4513457" y="1676401"/>
              <a:ext cx="385150" cy="2660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59"/>
          <p:cNvGrpSpPr/>
          <p:nvPr/>
        </p:nvGrpSpPr>
        <p:grpSpPr>
          <a:xfrm>
            <a:off x="7682346" y="2805546"/>
            <a:ext cx="1150896" cy="2369127"/>
            <a:chOff x="685800" y="609600"/>
            <a:chExt cx="2404519" cy="4949716"/>
          </a:xfrm>
        </p:grpSpPr>
        <p:sp>
          <p:nvSpPr>
            <p:cNvPr id="108" name="Cloud 107"/>
            <p:cNvSpPr/>
            <p:nvPr/>
          </p:nvSpPr>
          <p:spPr>
            <a:xfrm>
              <a:off x="914400" y="838200"/>
              <a:ext cx="1981200" cy="1676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19671902">
              <a:off x="2519256" y="3059430"/>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2647766">
              <a:off x="685800" y="2956996"/>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9352409">
              <a:off x="2012467" y="4682102"/>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2647766">
              <a:off x="1502939" y="4664751"/>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20169292">
              <a:off x="1961136" y="2055850"/>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1790291">
              <a:off x="928009" y="2004583"/>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a:off x="1206465" y="2257206"/>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528597" y="1768824"/>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206465" y="762000"/>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loud 117"/>
            <p:cNvSpPr/>
            <p:nvPr/>
          </p:nvSpPr>
          <p:spPr>
            <a:xfrm>
              <a:off x="1219200" y="609600"/>
              <a:ext cx="1295400" cy="533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hevron 118"/>
            <p:cNvSpPr/>
            <p:nvPr/>
          </p:nvSpPr>
          <p:spPr>
            <a:xfrm rot="16005868">
              <a:off x="1511995" y="1839701"/>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Chevron 119"/>
            <p:cNvSpPr/>
            <p:nvPr/>
          </p:nvSpPr>
          <p:spPr>
            <a:xfrm rot="16048636">
              <a:off x="368994" y="1827765"/>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Rounded Rectangle 120"/>
            <p:cNvSpPr/>
            <p:nvPr/>
          </p:nvSpPr>
          <p:spPr>
            <a:xfrm>
              <a:off x="1219200" y="990600"/>
              <a:ext cx="1447800" cy="228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31"/>
          <p:cNvGrpSpPr/>
          <p:nvPr/>
        </p:nvGrpSpPr>
        <p:grpSpPr>
          <a:xfrm flipH="1">
            <a:off x="6273094" y="2830000"/>
            <a:ext cx="1098484" cy="2407019"/>
            <a:chOff x="3604364" y="301781"/>
            <a:chExt cx="2296538" cy="5032219"/>
          </a:xfrm>
        </p:grpSpPr>
        <p:sp>
          <p:nvSpPr>
            <p:cNvPr id="96" name="Cloud 95"/>
            <p:cNvSpPr/>
            <p:nvPr/>
          </p:nvSpPr>
          <p:spPr>
            <a:xfrm rot="944169">
              <a:off x="3605976" y="301781"/>
              <a:ext cx="2294926" cy="2085473"/>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19671902">
              <a:off x="5294767" y="28934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2647766">
              <a:off x="3604364" y="27752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20169292">
              <a:off x="4800498" y="188361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1790291">
              <a:off x="3831941" y="183312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a:off x="4107324" y="2205789"/>
              <a:ext cx="1323835" cy="2815614"/>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loud 105"/>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519432" y="1752600"/>
              <a:ext cx="443308" cy="2578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60"/>
          <p:cNvGrpSpPr/>
          <p:nvPr/>
        </p:nvGrpSpPr>
        <p:grpSpPr>
          <a:xfrm flipH="1">
            <a:off x="8305800" y="3304310"/>
            <a:ext cx="935182" cy="2182091"/>
            <a:chOff x="4796444" y="836392"/>
            <a:chExt cx="1380536" cy="3344532"/>
          </a:xfrm>
        </p:grpSpPr>
        <p:sp>
          <p:nvSpPr>
            <p:cNvPr id="84" name="Oval 83"/>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20169292">
              <a:off x="5532668" y="1851040"/>
              <a:ext cx="535898" cy="1040568"/>
            </a:xfrm>
            <a:prstGeom prst="trapezoid">
              <a:avLst/>
            </a:prstGeom>
            <a:solidFill>
              <a:srgbClr val="E4B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790291">
              <a:off x="4947748" y="1816946"/>
              <a:ext cx="535898" cy="1040568"/>
            </a:xfrm>
            <a:prstGeom prst="trapezoid">
              <a:avLst/>
            </a:prstGeom>
            <a:solidFill>
              <a:srgbClr val="E4B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a:off x="5105400" y="1984946"/>
              <a:ext cx="799476" cy="1901253"/>
            </a:xfrm>
            <a:prstGeom prst="trapezoid">
              <a:avLst/>
            </a:prstGeom>
            <a:solidFill>
              <a:srgbClr val="E4B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 Diagonal Corner Rectangle 92"/>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 Diagonal Corner Rectangle 93"/>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91"/>
          <p:cNvGrpSpPr/>
          <p:nvPr/>
        </p:nvGrpSpPr>
        <p:grpSpPr>
          <a:xfrm>
            <a:off x="7183582" y="2930237"/>
            <a:ext cx="1129530" cy="2736435"/>
            <a:chOff x="4038600" y="2362200"/>
            <a:chExt cx="1380536" cy="3344532"/>
          </a:xfrm>
        </p:grpSpPr>
        <p:sp>
          <p:nvSpPr>
            <p:cNvPr id="70" name="Round Diagonal Corner Rectangle 69"/>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Diagonal Corner Rectangle 70"/>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20169292">
              <a:off x="4774824" y="3376848"/>
              <a:ext cx="535898" cy="1040568"/>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790291">
              <a:off x="4189904" y="3342754"/>
              <a:ext cx="535898" cy="1040568"/>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4347556" y="3510754"/>
              <a:ext cx="799476" cy="1901253"/>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80"/>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20"/>
          <p:cNvGrpSpPr/>
          <p:nvPr/>
        </p:nvGrpSpPr>
        <p:grpSpPr>
          <a:xfrm>
            <a:off x="7682347" y="4239491"/>
            <a:ext cx="1402773" cy="2306782"/>
            <a:chOff x="609600" y="685800"/>
            <a:chExt cx="2438400" cy="4876800"/>
          </a:xfrm>
        </p:grpSpPr>
        <p:sp>
          <p:nvSpPr>
            <p:cNvPr id="60" name="Cloud 59"/>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9671902">
              <a:off x="2361472" y="3093423"/>
              <a:ext cx="686528"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2647766">
              <a:off x="609600" y="3022043"/>
              <a:ext cx="686528"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20169292">
              <a:off x="1909971" y="2059134"/>
              <a:ext cx="946541" cy="1564711"/>
            </a:xfrm>
            <a:prstGeom prst="trapezoid">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1790291">
              <a:off x="876844" y="2007867"/>
              <a:ext cx="946541" cy="1564711"/>
            </a:xfrm>
            <a:prstGeom prst="trapezoid">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1155300" y="2260490"/>
              <a:ext cx="1412091" cy="2858930"/>
            </a:xfrm>
            <a:prstGeom prst="trapezoid">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74"/>
          <p:cNvGrpSpPr/>
          <p:nvPr/>
        </p:nvGrpSpPr>
        <p:grpSpPr>
          <a:xfrm>
            <a:off x="6684819" y="4364183"/>
            <a:ext cx="1077407" cy="2369127"/>
            <a:chOff x="4114800" y="533400"/>
            <a:chExt cx="2217821" cy="4876800"/>
          </a:xfrm>
        </p:grpSpPr>
        <p:sp>
          <p:nvSpPr>
            <p:cNvPr id="47" name="Oval 46"/>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56"/>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57"/>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90"/>
          <p:cNvGrpSpPr/>
          <p:nvPr/>
        </p:nvGrpSpPr>
        <p:grpSpPr>
          <a:xfrm>
            <a:off x="7495309" y="5112327"/>
            <a:ext cx="685800" cy="1558636"/>
            <a:chOff x="5587191" y="304800"/>
            <a:chExt cx="1878359" cy="3886200"/>
          </a:xfrm>
        </p:grpSpPr>
        <p:sp>
          <p:nvSpPr>
            <p:cNvPr id="37" name="Oval 36"/>
            <p:cNvSpPr/>
            <p:nvPr/>
          </p:nvSpPr>
          <p:spPr>
            <a:xfrm rot="19671902">
              <a:off x="7070098" y="2244857"/>
              <a:ext cx="395452" cy="6778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647766">
              <a:off x="5587191" y="2167177"/>
              <a:ext cx="364610" cy="6778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9352409">
              <a:off x="6623571" y="3513153"/>
              <a:ext cx="347882" cy="6778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2647766">
              <a:off x="6223634" y="3499745"/>
              <a:ext cx="346217" cy="6778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0169292">
              <a:off x="6583280" y="1483777"/>
              <a:ext cx="742954" cy="1209095"/>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790291">
              <a:off x="5772364" y="1444161"/>
              <a:ext cx="742954" cy="1209095"/>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5990928" y="1639370"/>
              <a:ext cx="1108371" cy="2209173"/>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243774" y="1261984"/>
              <a:ext cx="545526" cy="666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990928" y="483983"/>
              <a:ext cx="1056415" cy="12668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a:off x="5943600" y="304800"/>
              <a:ext cx="1143000" cy="609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94"/>
          <p:cNvGrpSpPr/>
          <p:nvPr/>
        </p:nvGrpSpPr>
        <p:grpSpPr>
          <a:xfrm>
            <a:off x="5562601" y="4177146"/>
            <a:ext cx="1301467" cy="2680855"/>
            <a:chOff x="381000" y="457200"/>
            <a:chExt cx="1590682" cy="3276600"/>
          </a:xfrm>
        </p:grpSpPr>
        <p:sp>
          <p:nvSpPr>
            <p:cNvPr id="25" name="Oval 24"/>
            <p:cNvSpPr/>
            <p:nvPr/>
          </p:nvSpPr>
          <p:spPr>
            <a:xfrm rot="19671902">
              <a:off x="1593902" y="2080029"/>
              <a:ext cx="37778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647766">
              <a:off x="381000" y="2012265"/>
              <a:ext cx="336803"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9352409">
              <a:off x="1258641" y="3153489"/>
              <a:ext cx="29320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2647766">
              <a:off x="921569" y="3142011"/>
              <a:ext cx="291797"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20169292">
              <a:off x="1224684" y="1416122"/>
              <a:ext cx="626173" cy="10351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1790291">
              <a:off x="541231" y="1382207"/>
              <a:ext cx="626173" cy="10351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a:off x="725440" y="1549327"/>
              <a:ext cx="934153" cy="1891292"/>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38543" y="1226244"/>
              <a:ext cx="459778" cy="5703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25440" y="560191"/>
              <a:ext cx="890363" cy="10845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3"/>
            <p:cNvSpPr/>
            <p:nvPr/>
          </p:nvSpPr>
          <p:spPr>
            <a:xfrm rot="16552862">
              <a:off x="37467" y="1195899"/>
              <a:ext cx="1421062" cy="438295"/>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p:cNvSpPr/>
            <p:nvPr/>
          </p:nvSpPr>
          <p:spPr>
            <a:xfrm rot="5015418">
              <a:off x="894629" y="1109690"/>
              <a:ext cx="1421062" cy="463775"/>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a:off x="717303" y="457200"/>
              <a:ext cx="856957" cy="604911"/>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61"/>
          <p:cNvGrpSpPr/>
          <p:nvPr/>
        </p:nvGrpSpPr>
        <p:grpSpPr>
          <a:xfrm>
            <a:off x="8866909" y="3927765"/>
            <a:ext cx="1129530" cy="2736435"/>
            <a:chOff x="4796444" y="836392"/>
            <a:chExt cx="1380536" cy="3344532"/>
          </a:xfrm>
        </p:grpSpPr>
        <p:sp>
          <p:nvSpPr>
            <p:cNvPr id="13" name="Oval 12"/>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169292">
              <a:off x="5532668" y="1851040"/>
              <a:ext cx="535898" cy="1040568"/>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790291">
              <a:off x="4947748" y="1816946"/>
              <a:ext cx="535898" cy="1040568"/>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5105400" y="1984946"/>
              <a:ext cx="799476" cy="1901253"/>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Oval 23"/>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TextBox 135"/>
          <p:cNvSpPr txBox="1"/>
          <p:nvPr/>
        </p:nvSpPr>
        <p:spPr>
          <a:xfrm>
            <a:off x="411174" y="1092457"/>
            <a:ext cx="4933799" cy="4524315"/>
          </a:xfrm>
          <a:prstGeom prst="rect">
            <a:avLst/>
          </a:prstGeom>
          <a:noFill/>
        </p:spPr>
        <p:txBody>
          <a:bodyPr wrap="square" rtlCol="0">
            <a:spAutoFit/>
          </a:bodyPr>
          <a:lstStyle/>
          <a:p>
            <a:pPr algn="ctr"/>
            <a:r>
              <a:rPr lang="en-US" sz="3200" dirty="0">
                <a:solidFill>
                  <a:schemeClr val="bg1"/>
                </a:solidFill>
              </a:rPr>
              <a:t>Those designated as “citizens” are the other people in the world, those who are subject to him because he is the God of the whole earth, but who have not accepted his gospel and come into his fold as servants.</a:t>
            </a:r>
          </a:p>
        </p:txBody>
      </p:sp>
    </p:spTree>
    <p:extLst>
      <p:ext uri="{BB962C8B-B14F-4D97-AF65-F5344CB8AC3E}">
        <p14:creationId xmlns:p14="http://schemas.microsoft.com/office/powerpoint/2010/main" val="166130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par>
                                <p:cTn id="11" presetID="2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edge">
                                      <p:cBhvr>
                                        <p:cTn id="13" dur="2000"/>
                                        <p:tgtEl>
                                          <p:spTgt spid="12"/>
                                        </p:tgtEl>
                                      </p:cBhvr>
                                    </p:animEffect>
                                  </p:childTnLst>
                                </p:cTn>
                              </p:par>
                              <p:par>
                                <p:cTn id="14" presetID="2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edge">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edge">
                                      <p:cBhvr>
                                        <p:cTn id="21" dur="2000"/>
                                        <p:tgtEl>
                                          <p:spTgt spid="4"/>
                                        </p:tgtEl>
                                      </p:cBhvr>
                                    </p:animEffect>
                                  </p:childTnLst>
                                </p:cTn>
                              </p:par>
                              <p:par>
                                <p:cTn id="22" presetID="2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edge">
                                      <p:cBhvr>
                                        <p:cTn id="24" dur="2000"/>
                                        <p:tgtEl>
                                          <p:spTgt spid="6"/>
                                        </p:tgtEl>
                                      </p:cBhvr>
                                    </p:animEffect>
                                  </p:childTnLst>
                                </p:cTn>
                              </p:par>
                              <p:par>
                                <p:cTn id="25" presetID="2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edge">
                                      <p:cBhvr>
                                        <p:cTn id="27" dur="2000"/>
                                        <p:tgtEl>
                                          <p:spTgt spid="10"/>
                                        </p:tgtEl>
                                      </p:cBhvr>
                                    </p:animEffect>
                                  </p:childTnLst>
                                </p:cTn>
                              </p:par>
                              <p:par>
                                <p:cTn id="28" presetID="2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edge">
                                      <p:cBhvr>
                                        <p:cTn id="30" dur="2000"/>
                                        <p:tgtEl>
                                          <p:spTgt spid="9"/>
                                        </p:tgtEl>
                                      </p:cBhvr>
                                    </p:animEffect>
                                  </p:childTnLst>
                                </p:cTn>
                              </p:par>
                              <p:par>
                                <p:cTn id="31" presetID="2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edge">
                                      <p:cBhvr>
                                        <p:cTn id="3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3" name="Group 2"/>
          <p:cNvGrpSpPr/>
          <p:nvPr/>
        </p:nvGrpSpPr>
        <p:grpSpPr>
          <a:xfrm>
            <a:off x="5105400" y="228600"/>
            <a:ext cx="5562600" cy="6172200"/>
            <a:chOff x="3581400" y="228600"/>
            <a:chExt cx="5562600" cy="6172200"/>
          </a:xfrm>
        </p:grpSpPr>
        <p:grpSp>
          <p:nvGrpSpPr>
            <p:cNvPr id="4" name="Group 60"/>
            <p:cNvGrpSpPr/>
            <p:nvPr/>
          </p:nvGrpSpPr>
          <p:grpSpPr>
            <a:xfrm>
              <a:off x="6019800" y="381000"/>
              <a:ext cx="1380536" cy="3344532"/>
              <a:chOff x="4796444" y="836392"/>
              <a:chExt cx="1380536" cy="3344532"/>
            </a:xfrm>
          </p:grpSpPr>
          <p:sp>
            <p:nvSpPr>
              <p:cNvPr id="130" name="Oval 129"/>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20169292">
                <a:off x="5532668" y="1851040"/>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1790291">
                <a:off x="4947748" y="1816946"/>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a:off x="5105400" y="1984946"/>
                <a:ext cx="799476" cy="1901253"/>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 Diagonal Corner Rectangle 138"/>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 Diagonal Corner Rectangle 139"/>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61"/>
            <p:cNvGrpSpPr/>
            <p:nvPr/>
          </p:nvGrpSpPr>
          <p:grpSpPr>
            <a:xfrm>
              <a:off x="7315200" y="228600"/>
              <a:ext cx="1380536" cy="3344532"/>
              <a:chOff x="4796444" y="836392"/>
              <a:chExt cx="1380536" cy="3344532"/>
            </a:xfrm>
          </p:grpSpPr>
          <p:sp>
            <p:nvSpPr>
              <p:cNvPr id="118" name="Oval 117"/>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20169292">
                <a:off x="5532668" y="1851040"/>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1790291">
                <a:off x="4947748" y="1816946"/>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a:off x="5105400" y="1984946"/>
                <a:ext cx="799476" cy="190125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 Diagonal Corner Rectangle 126"/>
              <p:cNvSpPr/>
              <p:nvPr/>
            </p:nvSpPr>
            <p:spPr>
              <a:xfrm rot="1236535">
                <a:off x="5067163" y="836392"/>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 Diagonal Corner Rectangle 127"/>
              <p:cNvSpPr/>
              <p:nvPr/>
            </p:nvSpPr>
            <p:spPr>
              <a:xfrm rot="5076663">
                <a:off x="5462955" y="903719"/>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5257800" y="914400"/>
                <a:ext cx="381000" cy="381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91"/>
            <p:cNvGrpSpPr/>
            <p:nvPr/>
          </p:nvGrpSpPr>
          <p:grpSpPr>
            <a:xfrm>
              <a:off x="4953000" y="228600"/>
              <a:ext cx="1380536" cy="3344532"/>
              <a:chOff x="4038600" y="2362200"/>
              <a:chExt cx="1380536" cy="3344532"/>
            </a:xfrm>
          </p:grpSpPr>
          <p:sp>
            <p:nvSpPr>
              <p:cNvPr id="102" name="Round Diagonal Corner Rectangle 101"/>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 Diagonal Corner Rectangle 102"/>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 Diagonal Corner Rectangle 112"/>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 Diagonal Corner Rectangle 113"/>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 Diagonal Corner Rectangle 115"/>
              <p:cNvSpPr/>
              <p:nvPr/>
            </p:nvSpPr>
            <p:spPr>
              <a:xfrm rot="8272682">
                <a:off x="4528423" y="3302328"/>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597241" y="3369487"/>
                <a:ext cx="211591" cy="1396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93"/>
            <p:cNvGrpSpPr/>
            <p:nvPr/>
          </p:nvGrpSpPr>
          <p:grpSpPr>
            <a:xfrm>
              <a:off x="7763464" y="1981200"/>
              <a:ext cx="1380536" cy="3344532"/>
              <a:chOff x="4796444" y="836392"/>
              <a:chExt cx="1380536" cy="3344532"/>
            </a:xfrm>
          </p:grpSpPr>
          <p:sp>
            <p:nvSpPr>
              <p:cNvPr id="90" name="Oval 89"/>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0169292">
                <a:off x="5532668" y="1851040"/>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790291">
                <a:off x="4947748" y="1816946"/>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5105400" y="1984946"/>
                <a:ext cx="799476" cy="1901253"/>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 Diagonal Corner Rectangle 98"/>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 Diagonal Corner Rectangle 99"/>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06"/>
            <p:cNvGrpSpPr/>
            <p:nvPr/>
          </p:nvGrpSpPr>
          <p:grpSpPr>
            <a:xfrm>
              <a:off x="3581400" y="381000"/>
              <a:ext cx="1547446" cy="3352800"/>
              <a:chOff x="3581400" y="381000"/>
              <a:chExt cx="2286000" cy="4953000"/>
            </a:xfrm>
          </p:grpSpPr>
          <p:sp>
            <p:nvSpPr>
              <p:cNvPr id="77" name="Cloud 76"/>
              <p:cNvSpPr/>
              <p:nvPr/>
            </p:nvSpPr>
            <p:spPr>
              <a:xfrm>
                <a:off x="3657600" y="381000"/>
                <a:ext cx="1905000" cy="2514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9671902">
                <a:off x="5223780" y="2902234"/>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2647766">
                <a:off x="3581400" y="2831936"/>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a:off x="4114800" y="3810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a:off x="4191000" y="16002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531840" y="1741014"/>
                <a:ext cx="370143" cy="2231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20"/>
            <p:cNvGrpSpPr/>
            <p:nvPr/>
          </p:nvGrpSpPr>
          <p:grpSpPr>
            <a:xfrm>
              <a:off x="6172200" y="2514600"/>
              <a:ext cx="1714500" cy="2819400"/>
              <a:chOff x="609600" y="685800"/>
              <a:chExt cx="2438400" cy="4876800"/>
            </a:xfrm>
          </p:grpSpPr>
          <p:sp>
            <p:nvSpPr>
              <p:cNvPr id="67" name="Cloud 66"/>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9671902">
                <a:off x="2361472" y="3093423"/>
                <a:ext cx="686528"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647766">
                <a:off x="609600" y="3022043"/>
                <a:ext cx="686528"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20169292">
                <a:off x="1909971" y="2059134"/>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1790291">
                <a:off x="876844" y="2007867"/>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a:off x="1155300" y="2260490"/>
                <a:ext cx="1412091" cy="2858930"/>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31"/>
            <p:cNvGrpSpPr/>
            <p:nvPr/>
          </p:nvGrpSpPr>
          <p:grpSpPr>
            <a:xfrm flipH="1">
              <a:off x="4953000" y="2514600"/>
              <a:ext cx="1296572" cy="2895600"/>
              <a:chOff x="3604364" y="381000"/>
              <a:chExt cx="2217821" cy="4953000"/>
            </a:xfrm>
          </p:grpSpPr>
          <p:sp>
            <p:nvSpPr>
              <p:cNvPr id="54" name="Cloud 53"/>
              <p:cNvSpPr/>
              <p:nvPr/>
            </p:nvSpPr>
            <p:spPr>
              <a:xfrm>
                <a:off x="3657601" y="381000"/>
                <a:ext cx="2034242" cy="25146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9671902">
                <a:off x="5294767" y="28934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647766">
                <a:off x="3604364" y="27752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20169292">
                <a:off x="4800498" y="188361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790291">
                <a:off x="3831941" y="183312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4107324" y="2205789"/>
                <a:ext cx="1323835" cy="2815614"/>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loud 63"/>
              <p:cNvSpPr/>
              <p:nvPr/>
            </p:nvSpPr>
            <p:spPr>
              <a:xfrm>
                <a:off x="4114800" y="381000"/>
                <a:ext cx="990600" cy="7620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526882" y="1732656"/>
                <a:ext cx="400963" cy="3202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45"/>
            <p:cNvGrpSpPr/>
            <p:nvPr/>
          </p:nvGrpSpPr>
          <p:grpSpPr>
            <a:xfrm>
              <a:off x="3581400" y="2286000"/>
              <a:ext cx="1590682" cy="3276600"/>
              <a:chOff x="634635" y="609600"/>
              <a:chExt cx="2404519" cy="4953000"/>
            </a:xfrm>
          </p:grpSpPr>
          <p:sp>
            <p:nvSpPr>
              <p:cNvPr id="41" name="Rounded Rectangle 40"/>
              <p:cNvSpPr/>
              <p:nvPr/>
            </p:nvSpPr>
            <p:spPr>
              <a:xfrm>
                <a:off x="990600" y="609600"/>
                <a:ext cx="1676400" cy="2438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9671902">
                <a:off x="2468091" y="3062714"/>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647766">
                <a:off x="634635" y="2960280"/>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0169292">
                <a:off x="1909971" y="2059134"/>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790291">
                <a:off x="876844" y="2007867"/>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1155300" y="2260490"/>
                <a:ext cx="1412091" cy="285893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50"/>
              <p:cNvSpPr/>
              <p:nvPr/>
            </p:nvSpPr>
            <p:spPr>
              <a:xfrm>
                <a:off x="1143000" y="1143000"/>
                <a:ext cx="1295400" cy="381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1143000" y="838200"/>
                <a:ext cx="1447800" cy="533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1066800" y="685800"/>
                <a:ext cx="1600200" cy="533400"/>
              </a:xfrm>
              <a:prstGeom prst="roundRect">
                <a:avLst/>
              </a:prstGeom>
              <a:solidFill>
                <a:srgbClr val="E7C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59"/>
            <p:cNvGrpSpPr/>
            <p:nvPr/>
          </p:nvGrpSpPr>
          <p:grpSpPr>
            <a:xfrm>
              <a:off x="5486400" y="3505200"/>
              <a:ext cx="1406651" cy="2895600"/>
              <a:chOff x="685800" y="609600"/>
              <a:chExt cx="2404519" cy="4949716"/>
            </a:xfrm>
          </p:grpSpPr>
          <p:sp>
            <p:nvSpPr>
              <p:cNvPr id="27" name="Cloud 26"/>
              <p:cNvSpPr/>
              <p:nvPr/>
            </p:nvSpPr>
            <p:spPr>
              <a:xfrm>
                <a:off x="914400" y="838200"/>
                <a:ext cx="1981200" cy="1676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9671902">
                <a:off x="2519256" y="3059430"/>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647766">
                <a:off x="685800" y="2956996"/>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9352409">
                <a:off x="2012467" y="4682102"/>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647766">
                <a:off x="1502939" y="4664751"/>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20169292">
                <a:off x="1961136" y="2055850"/>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790291">
                <a:off x="928009" y="2004583"/>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1206465" y="2257206"/>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528597" y="1768824"/>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206465" y="762000"/>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a:off x="1219200" y="609600"/>
                <a:ext cx="1295400" cy="533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hevron 37"/>
              <p:cNvSpPr/>
              <p:nvPr/>
            </p:nvSpPr>
            <p:spPr>
              <a:xfrm rot="16005868">
                <a:off x="1511995" y="1839701"/>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hevron 38"/>
              <p:cNvSpPr/>
              <p:nvPr/>
            </p:nvSpPr>
            <p:spPr>
              <a:xfrm rot="16048636">
                <a:off x="368994" y="1827765"/>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ounded Rectangle 39"/>
              <p:cNvSpPr/>
              <p:nvPr/>
            </p:nvSpPr>
            <p:spPr>
              <a:xfrm>
                <a:off x="1219200" y="990600"/>
                <a:ext cx="1447800" cy="228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74"/>
            <p:cNvGrpSpPr/>
            <p:nvPr/>
          </p:nvGrpSpPr>
          <p:grpSpPr>
            <a:xfrm>
              <a:off x="7086600" y="3505200"/>
              <a:ext cx="1316831" cy="2895600"/>
              <a:chOff x="4114800" y="533400"/>
              <a:chExt cx="2217821" cy="4876800"/>
            </a:xfrm>
          </p:grpSpPr>
          <p:sp>
            <p:nvSpPr>
              <p:cNvPr id="14" name="Oval 13"/>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2" name="TextBox 141"/>
          <p:cNvSpPr txBox="1"/>
          <p:nvPr/>
        </p:nvSpPr>
        <p:spPr>
          <a:xfrm>
            <a:off x="699247" y="117694"/>
            <a:ext cx="4329953" cy="2862322"/>
          </a:xfrm>
          <a:prstGeom prst="rect">
            <a:avLst/>
          </a:prstGeom>
          <a:noFill/>
        </p:spPr>
        <p:txBody>
          <a:bodyPr wrap="square" rtlCol="0">
            <a:spAutoFit/>
          </a:bodyPr>
          <a:lstStyle/>
          <a:p>
            <a:pPr algn="ctr"/>
            <a:r>
              <a:rPr lang="en-US" sz="3600" dirty="0">
                <a:solidFill>
                  <a:schemeClr val="bg1"/>
                </a:solidFill>
              </a:rPr>
              <a:t>The servants are commanded to labor in the vineyard on their Lord’s errand until he returns.</a:t>
            </a:r>
          </a:p>
        </p:txBody>
      </p:sp>
      <p:grpSp>
        <p:nvGrpSpPr>
          <p:cNvPr id="144" name="Group 143"/>
          <p:cNvGrpSpPr/>
          <p:nvPr/>
        </p:nvGrpSpPr>
        <p:grpSpPr>
          <a:xfrm rot="16540455">
            <a:off x="3315898" y="3313502"/>
            <a:ext cx="1467626" cy="4441823"/>
            <a:chOff x="97208" y="425658"/>
            <a:chExt cx="2661701" cy="8055733"/>
          </a:xfrm>
        </p:grpSpPr>
        <p:sp>
          <p:nvSpPr>
            <p:cNvPr id="145" name="Freeform 144"/>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Round Diagonal Corner Rectangle 145"/>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 Diagonal Corner Rectangle 146"/>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 Diagonal Corner Rectangle 147"/>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 Diagonal Corner Rectangle 148"/>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 Diagonal Corner Rectangle 149"/>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 Diagonal Corner Rectangle 150"/>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 Diagonal Corner Rectangle 151"/>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 Diagonal Corner Rectangle 152"/>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 Diagonal Corner Rectangle 153"/>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 Diagonal Corner Rectangle 154"/>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 Diagonal Corner Rectangle 155"/>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 Diagonal Corner Rectangle 156"/>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 Diagonal Corner Rectangle 157"/>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593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dissolve">
                                      <p:cBhvr>
                                        <p:cTn id="10"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3" name="Group 2"/>
          <p:cNvGrpSpPr/>
          <p:nvPr/>
        </p:nvGrpSpPr>
        <p:grpSpPr>
          <a:xfrm>
            <a:off x="7848600" y="228601"/>
            <a:ext cx="2819400" cy="3128375"/>
            <a:chOff x="3581400" y="228600"/>
            <a:chExt cx="5562600" cy="6172200"/>
          </a:xfrm>
        </p:grpSpPr>
        <p:grpSp>
          <p:nvGrpSpPr>
            <p:cNvPr id="4" name="Group 60"/>
            <p:cNvGrpSpPr/>
            <p:nvPr/>
          </p:nvGrpSpPr>
          <p:grpSpPr>
            <a:xfrm>
              <a:off x="6019800" y="381000"/>
              <a:ext cx="1380536" cy="3344532"/>
              <a:chOff x="4796444" y="836392"/>
              <a:chExt cx="1380536" cy="3344532"/>
            </a:xfrm>
          </p:grpSpPr>
          <p:sp>
            <p:nvSpPr>
              <p:cNvPr id="130" name="Oval 129"/>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20169292">
                <a:off x="5532668" y="1851040"/>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1790291">
                <a:off x="4947748" y="1816946"/>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a:off x="5105400" y="1984946"/>
                <a:ext cx="799476" cy="1901253"/>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 Diagonal Corner Rectangle 138"/>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 Diagonal Corner Rectangle 139"/>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5257800" y="914400"/>
                <a:ext cx="381000" cy="381000"/>
              </a:xfrm>
              <a:prstGeom prst="ellipse">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61"/>
            <p:cNvGrpSpPr/>
            <p:nvPr/>
          </p:nvGrpSpPr>
          <p:grpSpPr>
            <a:xfrm>
              <a:off x="7315200" y="228600"/>
              <a:ext cx="1380536" cy="3344532"/>
              <a:chOff x="4796444" y="836392"/>
              <a:chExt cx="1380536" cy="3344532"/>
            </a:xfrm>
          </p:grpSpPr>
          <p:sp>
            <p:nvSpPr>
              <p:cNvPr id="118" name="Oval 117"/>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20169292">
                <a:off x="5532668" y="1851040"/>
                <a:ext cx="535898" cy="1040568"/>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1790291">
                <a:off x="4947748" y="1816946"/>
                <a:ext cx="535898" cy="1040568"/>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a:off x="5105400" y="1984946"/>
                <a:ext cx="799476" cy="190125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 Diagonal Corner Rectangle 126"/>
              <p:cNvSpPr/>
              <p:nvPr/>
            </p:nvSpPr>
            <p:spPr>
              <a:xfrm rot="1236535">
                <a:off x="5067163" y="836392"/>
                <a:ext cx="436755" cy="503473"/>
              </a:xfrm>
              <a:prstGeom prst="round2DiagRect">
                <a:avLst>
                  <a:gd name="adj1" fmla="val 50000"/>
                  <a:gd name="adj2" fmla="val 0"/>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 Diagonal Corner Rectangle 127"/>
              <p:cNvSpPr/>
              <p:nvPr/>
            </p:nvSpPr>
            <p:spPr>
              <a:xfrm rot="5076663">
                <a:off x="5462955" y="903719"/>
                <a:ext cx="436755" cy="503473"/>
              </a:xfrm>
              <a:prstGeom prst="round2DiagRect">
                <a:avLst>
                  <a:gd name="adj1" fmla="val 50000"/>
                  <a:gd name="adj2" fmla="val 0"/>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5257800" y="914400"/>
                <a:ext cx="381000" cy="381000"/>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91"/>
            <p:cNvGrpSpPr/>
            <p:nvPr/>
          </p:nvGrpSpPr>
          <p:grpSpPr>
            <a:xfrm>
              <a:off x="4953000" y="228600"/>
              <a:ext cx="1380536" cy="3344532"/>
              <a:chOff x="4038600" y="2362200"/>
              <a:chExt cx="1380536" cy="3344532"/>
            </a:xfrm>
          </p:grpSpPr>
          <p:sp>
            <p:nvSpPr>
              <p:cNvPr id="102" name="Round Diagonal Corner Rectangle 101"/>
              <p:cNvSpPr/>
              <p:nvPr/>
            </p:nvSpPr>
            <p:spPr>
              <a:xfrm rot="19527262">
                <a:off x="4778338" y="2692626"/>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 Diagonal Corner Rectangle 102"/>
              <p:cNvSpPr/>
              <p:nvPr/>
            </p:nvSpPr>
            <p:spPr>
              <a:xfrm rot="19527262">
                <a:off x="4092538" y="2768827"/>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9671902">
                <a:off x="5030448" y="4064673"/>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2647766">
                <a:off x="4038600" y="4017204"/>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19352409">
                <a:off x="4803886" y="5123365"/>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2647766">
                <a:off x="4515409" y="5111826"/>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20169292">
                <a:off x="4774824" y="3376848"/>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1790291">
                <a:off x="4189904" y="3342754"/>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a:off x="4347556" y="3510754"/>
                <a:ext cx="799476" cy="1901253"/>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4529936" y="3185969"/>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347556" y="2516408"/>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 Diagonal Corner Rectangle 112"/>
              <p:cNvSpPr/>
              <p:nvPr/>
            </p:nvSpPr>
            <p:spPr>
              <a:xfrm rot="1236535">
                <a:off x="4309319" y="2362200"/>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 Diagonal Corner Rectangle 113"/>
              <p:cNvSpPr/>
              <p:nvPr/>
            </p:nvSpPr>
            <p:spPr>
              <a:xfrm rot="5076663">
                <a:off x="4705111" y="2429527"/>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499956" y="2440208"/>
                <a:ext cx="381000" cy="381000"/>
              </a:xfrm>
              <a:prstGeom prst="ellipse">
                <a:avLst/>
              </a:prstGeom>
              <a:solidFill>
                <a:srgbClr val="713605"/>
              </a:solidFill>
              <a:ln w="12700">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 Diagonal Corner Rectangle 115"/>
              <p:cNvSpPr/>
              <p:nvPr/>
            </p:nvSpPr>
            <p:spPr>
              <a:xfrm rot="8272682">
                <a:off x="4538336" y="3334510"/>
                <a:ext cx="362829" cy="493781"/>
              </a:xfrm>
              <a:prstGeom prst="round2DiagRect">
                <a:avLst>
                  <a:gd name="adj1" fmla="val 50000"/>
                  <a:gd name="adj2" fmla="val 33772"/>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572000" y="3352800"/>
                <a:ext cx="228600" cy="228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93"/>
            <p:cNvGrpSpPr/>
            <p:nvPr/>
          </p:nvGrpSpPr>
          <p:grpSpPr>
            <a:xfrm>
              <a:off x="7763464" y="1981200"/>
              <a:ext cx="1380536" cy="3344532"/>
              <a:chOff x="4796444" y="836392"/>
              <a:chExt cx="1380536" cy="3344532"/>
            </a:xfrm>
          </p:grpSpPr>
          <p:sp>
            <p:nvSpPr>
              <p:cNvPr id="90" name="Oval 89"/>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 Diagonal Corner Rectangle 98"/>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 Diagonal Corner Rectangle 99"/>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5257800" y="914400"/>
                <a:ext cx="381000" cy="381000"/>
              </a:xfrm>
              <a:prstGeom prst="ellipse">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06"/>
            <p:cNvGrpSpPr/>
            <p:nvPr/>
          </p:nvGrpSpPr>
          <p:grpSpPr>
            <a:xfrm>
              <a:off x="3581400" y="381000"/>
              <a:ext cx="1547446" cy="3352800"/>
              <a:chOff x="3581400" y="381000"/>
              <a:chExt cx="2286000" cy="4953000"/>
            </a:xfrm>
          </p:grpSpPr>
          <p:sp>
            <p:nvSpPr>
              <p:cNvPr id="77" name="Cloud 76"/>
              <p:cNvSpPr/>
              <p:nvPr/>
            </p:nvSpPr>
            <p:spPr>
              <a:xfrm>
                <a:off x="3657600" y="381000"/>
                <a:ext cx="1905000" cy="25146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9671902">
                <a:off x="5223780" y="2902234"/>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2647766">
                <a:off x="3581400" y="2831936"/>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20169292">
                <a:off x="4800498" y="188361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1790291">
                <a:off x="3831941" y="183312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4092994" y="2081922"/>
                <a:ext cx="1323835" cy="281561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a:off x="4114800" y="381000"/>
                <a:ext cx="990600" cy="762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a:off x="4191000" y="1600200"/>
                <a:ext cx="990600" cy="762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419600" y="1676400"/>
                <a:ext cx="479006"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20"/>
            <p:cNvGrpSpPr/>
            <p:nvPr/>
          </p:nvGrpSpPr>
          <p:grpSpPr>
            <a:xfrm>
              <a:off x="6172200" y="2514600"/>
              <a:ext cx="1714500" cy="2819400"/>
              <a:chOff x="609600" y="685800"/>
              <a:chExt cx="2438400" cy="4876800"/>
            </a:xfrm>
          </p:grpSpPr>
          <p:sp>
            <p:nvSpPr>
              <p:cNvPr id="67" name="Cloud 66"/>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9671902">
                <a:off x="2361472" y="309342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647766">
                <a:off x="609600" y="302204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20169292">
                <a:off x="1909971" y="2059134"/>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1790291">
                <a:off x="876844" y="2007867"/>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a:off x="1155300" y="2260490"/>
                <a:ext cx="1412091" cy="2858930"/>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31"/>
            <p:cNvGrpSpPr/>
            <p:nvPr/>
          </p:nvGrpSpPr>
          <p:grpSpPr>
            <a:xfrm flipH="1">
              <a:off x="4953000" y="2514600"/>
              <a:ext cx="1296572" cy="2895600"/>
              <a:chOff x="3604364" y="381000"/>
              <a:chExt cx="2217821" cy="4953000"/>
            </a:xfrm>
          </p:grpSpPr>
          <p:sp>
            <p:nvSpPr>
              <p:cNvPr id="54" name="Cloud 53"/>
              <p:cNvSpPr/>
              <p:nvPr/>
            </p:nvSpPr>
            <p:spPr>
              <a:xfrm>
                <a:off x="3657601" y="381000"/>
                <a:ext cx="2034242" cy="25146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9671902">
                <a:off x="5294767" y="28934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647766">
                <a:off x="3604364" y="27752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20169292">
                <a:off x="4800498" y="1883617"/>
                <a:ext cx="887382" cy="1541003"/>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790291">
                <a:off x="3831941" y="1833127"/>
                <a:ext cx="887382" cy="1541003"/>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4107324" y="2205789"/>
                <a:ext cx="1323835" cy="2815614"/>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loud 63"/>
              <p:cNvSpPr/>
              <p:nvPr/>
            </p:nvSpPr>
            <p:spPr>
              <a:xfrm>
                <a:off x="4114800" y="381000"/>
                <a:ext cx="990600" cy="7620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a:off x="4191000" y="1600200"/>
                <a:ext cx="990600" cy="10668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19600" y="1752600"/>
                <a:ext cx="479006"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45"/>
            <p:cNvGrpSpPr/>
            <p:nvPr/>
          </p:nvGrpSpPr>
          <p:grpSpPr>
            <a:xfrm>
              <a:off x="3581400" y="2286000"/>
              <a:ext cx="1590682" cy="3276600"/>
              <a:chOff x="634635" y="609600"/>
              <a:chExt cx="2404519" cy="4953000"/>
            </a:xfrm>
          </p:grpSpPr>
          <p:sp>
            <p:nvSpPr>
              <p:cNvPr id="41" name="Rounded Rectangle 40"/>
              <p:cNvSpPr/>
              <p:nvPr/>
            </p:nvSpPr>
            <p:spPr>
              <a:xfrm>
                <a:off x="990600" y="609600"/>
                <a:ext cx="1676400" cy="2438400"/>
              </a:xfrm>
              <a:prstGeom prst="roundRect">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9671902">
                <a:off x="2468091" y="3062714"/>
                <a:ext cx="571063"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647766">
                <a:off x="634635" y="2960280"/>
                <a:ext cx="50912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0169292">
                <a:off x="1909971" y="2059134"/>
                <a:ext cx="946541" cy="1564711"/>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790291">
                <a:off x="876844" y="2007867"/>
                <a:ext cx="946541" cy="1564711"/>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1155300" y="2260490"/>
                <a:ext cx="1412091" cy="285893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50"/>
              <p:cNvSpPr/>
              <p:nvPr/>
            </p:nvSpPr>
            <p:spPr>
              <a:xfrm>
                <a:off x="1143000" y="1143000"/>
                <a:ext cx="1295400" cy="381000"/>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1143000" y="838200"/>
                <a:ext cx="1447800" cy="533400"/>
              </a:xfrm>
              <a:prstGeom prst="roundRect">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1066800" y="685800"/>
                <a:ext cx="1600200" cy="533400"/>
              </a:xfrm>
              <a:prstGeom prst="roundRect">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59"/>
            <p:cNvGrpSpPr/>
            <p:nvPr/>
          </p:nvGrpSpPr>
          <p:grpSpPr>
            <a:xfrm>
              <a:off x="5486400" y="3505200"/>
              <a:ext cx="1406651" cy="2895600"/>
              <a:chOff x="685800" y="609600"/>
              <a:chExt cx="2404519" cy="4949716"/>
            </a:xfrm>
          </p:grpSpPr>
          <p:sp>
            <p:nvSpPr>
              <p:cNvPr id="27" name="Cloud 26"/>
              <p:cNvSpPr/>
              <p:nvPr/>
            </p:nvSpPr>
            <p:spPr>
              <a:xfrm>
                <a:off x="914400" y="838200"/>
                <a:ext cx="1981200" cy="1676400"/>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9671902">
                <a:off x="2519256" y="3059430"/>
                <a:ext cx="571063"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647766">
                <a:off x="685800" y="2956996"/>
                <a:ext cx="50912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9352409">
                <a:off x="2012467" y="4682102"/>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647766">
                <a:off x="1502939" y="4664751"/>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20169292">
                <a:off x="1961136" y="2055850"/>
                <a:ext cx="946541" cy="1564711"/>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790291">
                <a:off x="928009" y="2004583"/>
                <a:ext cx="946541" cy="1564711"/>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1206465" y="2257206"/>
                <a:ext cx="1412091" cy="2858930"/>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528597" y="1768824"/>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206465" y="762000"/>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a:off x="1219200" y="609600"/>
                <a:ext cx="1295400" cy="533400"/>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hevron 37"/>
              <p:cNvSpPr/>
              <p:nvPr/>
            </p:nvSpPr>
            <p:spPr>
              <a:xfrm rot="16005868">
                <a:off x="1511995" y="1839701"/>
                <a:ext cx="1981200" cy="321880"/>
              </a:xfrm>
              <a:prstGeom prst="chevron">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hevron 38"/>
              <p:cNvSpPr/>
              <p:nvPr/>
            </p:nvSpPr>
            <p:spPr>
              <a:xfrm rot="16048636">
                <a:off x="368994" y="1827765"/>
                <a:ext cx="1981200" cy="321880"/>
              </a:xfrm>
              <a:prstGeom prst="chevron">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ounded Rectangle 39"/>
              <p:cNvSpPr/>
              <p:nvPr/>
            </p:nvSpPr>
            <p:spPr>
              <a:xfrm>
                <a:off x="1219200" y="990600"/>
                <a:ext cx="1447800" cy="228600"/>
              </a:xfrm>
              <a:prstGeom prst="round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74"/>
            <p:cNvGrpSpPr/>
            <p:nvPr/>
          </p:nvGrpSpPr>
          <p:grpSpPr>
            <a:xfrm>
              <a:off x="7086600" y="3505200"/>
              <a:ext cx="1316831" cy="2895600"/>
              <a:chOff x="4114800" y="533400"/>
              <a:chExt cx="2217821" cy="4876800"/>
            </a:xfrm>
          </p:grpSpPr>
          <p:sp>
            <p:nvSpPr>
              <p:cNvPr id="14" name="Oval 13"/>
              <p:cNvSpPr/>
              <p:nvPr/>
            </p:nvSpPr>
            <p:spPr>
              <a:xfrm>
                <a:off x="4191000" y="533400"/>
                <a:ext cx="2057400" cy="2743200"/>
              </a:xfrm>
              <a:prstGeom prst="ellipse">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671902">
                <a:off x="5805203" y="29696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647766">
                <a:off x="4114800" y="28514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352409">
                <a:off x="5359057" y="45462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647766">
                <a:off x="4881374" y="45291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169292">
                <a:off x="5310934" y="195981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790291">
                <a:off x="4342377" y="190932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4603430" y="2158122"/>
                <a:ext cx="1323835" cy="281561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905429" y="16771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03430" y="6855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rot="5773116">
                <a:off x="5105400" y="53340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20435048">
                <a:off x="4400769" y="59077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648200" y="533400"/>
                <a:ext cx="1066800" cy="685800"/>
              </a:xfrm>
              <a:prstGeom prst="ellipse">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2" name="TextBox 141"/>
          <p:cNvSpPr txBox="1"/>
          <p:nvPr/>
        </p:nvSpPr>
        <p:spPr>
          <a:xfrm>
            <a:off x="174262" y="117694"/>
            <a:ext cx="4854938" cy="2862322"/>
          </a:xfrm>
          <a:prstGeom prst="rect">
            <a:avLst/>
          </a:prstGeom>
          <a:noFill/>
        </p:spPr>
        <p:txBody>
          <a:bodyPr wrap="square" rtlCol="0">
            <a:spAutoFit/>
          </a:bodyPr>
          <a:lstStyle/>
          <a:p>
            <a:pPr algn="ctr"/>
            <a:r>
              <a:rPr lang="en-US" sz="3600" dirty="0">
                <a:solidFill>
                  <a:schemeClr val="bg1"/>
                </a:solidFill>
              </a:rPr>
              <a:t>When the nobleman returns to judge the world, he will reward his servants in accordance with their works.</a:t>
            </a:r>
          </a:p>
        </p:txBody>
      </p:sp>
      <p:grpSp>
        <p:nvGrpSpPr>
          <p:cNvPr id="143" name="Group 143"/>
          <p:cNvGrpSpPr/>
          <p:nvPr/>
        </p:nvGrpSpPr>
        <p:grpSpPr>
          <a:xfrm rot="16540455">
            <a:off x="3315898" y="3313502"/>
            <a:ext cx="1467626" cy="4441823"/>
            <a:chOff x="97208" y="425658"/>
            <a:chExt cx="2661701" cy="8055733"/>
          </a:xfrm>
        </p:grpSpPr>
        <p:sp>
          <p:nvSpPr>
            <p:cNvPr id="145" name="Freeform 144"/>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Round Diagonal Corner Rectangle 145"/>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 Diagonal Corner Rectangle 146"/>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 Diagonal Corner Rectangle 147"/>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 Diagonal Corner Rectangle 148"/>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 Diagonal Corner Rectangle 149"/>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 Diagonal Corner Rectangle 150"/>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 Diagonal Corner Rectangle 151"/>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 Diagonal Corner Rectangle 152"/>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 Diagonal Corner Rectangle 153"/>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 Diagonal Corner Rectangle 154"/>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 Diagonal Corner Rectangle 155"/>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 Diagonal Corner Rectangle 156"/>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 Diagonal Corner Rectangle 157"/>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47"/>
          <p:cNvGrpSpPr/>
          <p:nvPr/>
        </p:nvGrpSpPr>
        <p:grpSpPr>
          <a:xfrm>
            <a:off x="5181600" y="990600"/>
            <a:ext cx="2013248" cy="3886200"/>
            <a:chOff x="762000" y="457200"/>
            <a:chExt cx="3124200" cy="6030686"/>
          </a:xfrm>
        </p:grpSpPr>
        <p:sp>
          <p:nvSpPr>
            <p:cNvPr id="160" name="Oval 159"/>
            <p:cNvSpPr/>
            <p:nvPr/>
          </p:nvSpPr>
          <p:spPr>
            <a:xfrm>
              <a:off x="1143000" y="457200"/>
              <a:ext cx="2362200" cy="19812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2542647">
              <a:off x="762000" y="3505276"/>
              <a:ext cx="520979" cy="909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19057353" flipH="1">
              <a:off x="3306097" y="3505275"/>
              <a:ext cx="520979" cy="909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2500661">
              <a:off x="1600044" y="5404000"/>
              <a:ext cx="673437" cy="108388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19779230">
              <a:off x="2474794" y="5403207"/>
              <a:ext cx="673437" cy="108388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9779230">
              <a:off x="2336335" y="5076568"/>
              <a:ext cx="673437" cy="11317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2542647">
              <a:off x="1709463" y="5148487"/>
              <a:ext cx="673437" cy="11317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rot="2292215" flipH="1">
              <a:off x="1257279" y="2442820"/>
              <a:ext cx="702665" cy="1505920"/>
            </a:xfrm>
            <a:prstGeom prst="roundRect">
              <a:avLst/>
            </a:prstGeom>
            <a:solidFill>
              <a:srgbClr val="D4B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rot="19307785">
              <a:off x="2714024" y="2491335"/>
              <a:ext cx="702665" cy="1451587"/>
            </a:xfrm>
            <a:prstGeom prst="roundRect">
              <a:avLst/>
            </a:prstGeom>
            <a:solidFill>
              <a:srgbClr val="D4B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a:off x="1420392" y="2590800"/>
              <a:ext cx="1870659" cy="2370711"/>
            </a:xfrm>
            <a:prstGeom prst="trapezoid">
              <a:avLst/>
            </a:prstGeom>
            <a:solidFill>
              <a:srgbClr val="D4B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2243482" y="2778836"/>
              <a:ext cx="149653" cy="2182675"/>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rot="19307785">
              <a:off x="3077190" y="3639495"/>
              <a:ext cx="809010" cy="38657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rot="2292215" flipH="1">
              <a:off x="770966" y="3573589"/>
              <a:ext cx="809010" cy="38657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1524000" y="838200"/>
              <a:ext cx="1571354" cy="202099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a:off x="1219925" y="4889470"/>
              <a:ext cx="2244791" cy="808398"/>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Block Arc 174"/>
            <p:cNvSpPr/>
            <p:nvPr/>
          </p:nvSpPr>
          <p:spPr>
            <a:xfrm>
              <a:off x="1594056" y="5778708"/>
              <a:ext cx="748264" cy="242519"/>
            </a:xfrm>
            <a:prstGeom prst="blockArc">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Block Arc 175"/>
            <p:cNvSpPr/>
            <p:nvPr/>
          </p:nvSpPr>
          <p:spPr>
            <a:xfrm rot="21278537">
              <a:off x="2425991" y="5735080"/>
              <a:ext cx="748264" cy="242519"/>
            </a:xfrm>
            <a:prstGeom prst="blockArc">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Quad Arrow 176"/>
            <p:cNvSpPr/>
            <p:nvPr/>
          </p:nvSpPr>
          <p:spPr>
            <a:xfrm>
              <a:off x="1285785" y="5212829"/>
              <a:ext cx="448958" cy="48503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177"/>
            <p:cNvSpPr/>
            <p:nvPr/>
          </p:nvSpPr>
          <p:spPr>
            <a:xfrm>
              <a:off x="1659916" y="5212829"/>
              <a:ext cx="448958" cy="48503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Quad Arrow 178"/>
            <p:cNvSpPr/>
            <p:nvPr/>
          </p:nvSpPr>
          <p:spPr>
            <a:xfrm>
              <a:off x="2034048" y="5212829"/>
              <a:ext cx="448958" cy="48503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Quad Arrow 179"/>
            <p:cNvSpPr/>
            <p:nvPr/>
          </p:nvSpPr>
          <p:spPr>
            <a:xfrm>
              <a:off x="2483006" y="5212829"/>
              <a:ext cx="448958" cy="48503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Quad Arrow 180"/>
            <p:cNvSpPr/>
            <p:nvPr/>
          </p:nvSpPr>
          <p:spPr>
            <a:xfrm>
              <a:off x="2857138" y="5212829"/>
              <a:ext cx="448958" cy="48503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Quad Arrow 181"/>
            <p:cNvSpPr/>
            <p:nvPr/>
          </p:nvSpPr>
          <p:spPr>
            <a:xfrm rot="2046229">
              <a:off x="849635" y="3416639"/>
              <a:ext cx="326601" cy="445948"/>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Quad Arrow 182"/>
            <p:cNvSpPr/>
            <p:nvPr/>
          </p:nvSpPr>
          <p:spPr>
            <a:xfrm rot="2046229">
              <a:off x="1148942" y="3656607"/>
              <a:ext cx="326601" cy="445948"/>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Quad Arrow 183"/>
            <p:cNvSpPr/>
            <p:nvPr/>
          </p:nvSpPr>
          <p:spPr>
            <a:xfrm rot="19553771" flipH="1">
              <a:off x="3244080" y="3656606"/>
              <a:ext cx="326601" cy="445948"/>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Quad Arrow 184"/>
            <p:cNvSpPr/>
            <p:nvPr/>
          </p:nvSpPr>
          <p:spPr>
            <a:xfrm rot="19553771" flipH="1">
              <a:off x="3468559" y="3494926"/>
              <a:ext cx="326601" cy="445948"/>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 Diagonal Corner Rectangle 185"/>
            <p:cNvSpPr/>
            <p:nvPr/>
          </p:nvSpPr>
          <p:spPr>
            <a:xfrm rot="3168802">
              <a:off x="1871064" y="816162"/>
              <a:ext cx="765361" cy="882276"/>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46"/>
            <p:cNvGrpSpPr/>
            <p:nvPr/>
          </p:nvGrpSpPr>
          <p:grpSpPr>
            <a:xfrm>
              <a:off x="1219200" y="762000"/>
              <a:ext cx="2244791" cy="565879"/>
              <a:chOff x="1219200" y="762000"/>
              <a:chExt cx="2244791" cy="565879"/>
            </a:xfrm>
          </p:grpSpPr>
          <p:sp>
            <p:nvSpPr>
              <p:cNvPr id="188" name="Trapezoid 187"/>
              <p:cNvSpPr/>
              <p:nvPr/>
            </p:nvSpPr>
            <p:spPr>
              <a:xfrm>
                <a:off x="1219200" y="838200"/>
                <a:ext cx="2244791" cy="404199"/>
              </a:xfrm>
              <a:prstGeom prst="trapezoid">
                <a:avLst/>
              </a:prstGeom>
              <a:solidFill>
                <a:srgbClr val="D4B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45"/>
              <p:cNvGrpSpPr/>
              <p:nvPr/>
            </p:nvGrpSpPr>
            <p:grpSpPr>
              <a:xfrm>
                <a:off x="1447800" y="762000"/>
                <a:ext cx="1795833" cy="565879"/>
                <a:chOff x="1435437" y="1009159"/>
                <a:chExt cx="1795833" cy="565879"/>
              </a:xfrm>
            </p:grpSpPr>
            <p:sp>
              <p:nvSpPr>
                <p:cNvPr id="190" name="Quad Arrow 189"/>
                <p:cNvSpPr/>
                <p:nvPr/>
              </p:nvSpPr>
              <p:spPr>
                <a:xfrm>
                  <a:off x="1435437" y="1089999"/>
                  <a:ext cx="374132" cy="40419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Quad Arrow 190"/>
                <p:cNvSpPr/>
                <p:nvPr/>
              </p:nvSpPr>
              <p:spPr>
                <a:xfrm>
                  <a:off x="1809569" y="1089999"/>
                  <a:ext cx="374132" cy="40419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Quad Arrow 191"/>
                <p:cNvSpPr/>
                <p:nvPr/>
              </p:nvSpPr>
              <p:spPr>
                <a:xfrm>
                  <a:off x="2108875" y="1009159"/>
                  <a:ext cx="374132" cy="56587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Quad Arrow 192"/>
                <p:cNvSpPr/>
                <p:nvPr/>
              </p:nvSpPr>
              <p:spPr>
                <a:xfrm>
                  <a:off x="2483006" y="1089999"/>
                  <a:ext cx="374132" cy="40419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Quad Arrow 193"/>
                <p:cNvSpPr/>
                <p:nvPr/>
              </p:nvSpPr>
              <p:spPr>
                <a:xfrm>
                  <a:off x="2857138" y="1089999"/>
                  <a:ext cx="374132" cy="40419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5" name="Group 194"/>
          <p:cNvGrpSpPr/>
          <p:nvPr/>
        </p:nvGrpSpPr>
        <p:grpSpPr>
          <a:xfrm>
            <a:off x="7239001" y="3505201"/>
            <a:ext cx="2878441" cy="2933173"/>
            <a:chOff x="6911993" y="3315227"/>
            <a:chExt cx="1604464" cy="1634972"/>
          </a:xfrm>
        </p:grpSpPr>
        <p:sp>
          <p:nvSpPr>
            <p:cNvPr id="196" name="Chord 195"/>
            <p:cNvSpPr/>
            <p:nvPr/>
          </p:nvSpPr>
          <p:spPr>
            <a:xfrm rot="6727858">
              <a:off x="6898103" y="3331846"/>
              <a:ext cx="1632243" cy="1604464"/>
            </a:xfrm>
            <a:prstGeom prst="chord">
              <a:avLst>
                <a:gd name="adj1" fmla="val 2700000"/>
                <a:gd name="adj2" fmla="val 2155092"/>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84"/>
            <p:cNvGrpSpPr/>
            <p:nvPr/>
          </p:nvGrpSpPr>
          <p:grpSpPr>
            <a:xfrm>
              <a:off x="7123631" y="3315227"/>
              <a:ext cx="1334569" cy="1485372"/>
              <a:chOff x="7123631" y="3315227"/>
              <a:chExt cx="1334569" cy="1485372"/>
            </a:xfrm>
          </p:grpSpPr>
          <p:sp>
            <p:nvSpPr>
              <p:cNvPr id="198" name="Freeform 197"/>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Freeform 198"/>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Freeform 199"/>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8851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circle(in)">
                                      <p:cBhvr>
                                        <p:cTn id="7" dur="2000"/>
                                        <p:tgtEl>
                                          <p:spTgt spid="159"/>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143"/>
                                        </p:tgtEl>
                                        <p:attrNameLst>
                                          <p:attrName>style.visibility</p:attrName>
                                        </p:attrNameLst>
                                      </p:cBhvr>
                                      <p:to>
                                        <p:strVal val="visible"/>
                                      </p:to>
                                    </p:set>
                                    <p:animEffect transition="in" filter="circle(in)">
                                      <p:cBhvr>
                                        <p:cTn id="13" dur="2000"/>
                                        <p:tgtEl>
                                          <p:spTgt spid="143"/>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19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280</Words>
  <Application>Microsoft Office PowerPoint</Application>
  <PresentationFormat>Widescreen</PresentationFormat>
  <Paragraphs>28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cp:revision>
  <dcterms:created xsi:type="dcterms:W3CDTF">2019-05-15T14:00:57Z</dcterms:created>
  <dcterms:modified xsi:type="dcterms:W3CDTF">2020-11-28T16:20:16Z</dcterms:modified>
</cp:coreProperties>
</file>