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7" r:id="rId2"/>
    <p:sldId id="288"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Engravers MT" panose="02090707080505020304" pitchFamily="18" charset="0"/>
      <p:regular r:id="rId25"/>
    </p:embeddedFont>
    <p:embeddedFont>
      <p:font typeface="Tempus Sans ITC" panose="04020404030D07020202" pitchFamily="8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229A-C6C1-46E1-88B0-BE9B576525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DAEBBD-8A53-43C5-8D04-F6FFDB6F51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6E83E6-21DA-4E39-B001-5143634F49D2}"/>
              </a:ext>
            </a:extLst>
          </p:cNvPr>
          <p:cNvSpPr>
            <a:spLocks noGrp="1"/>
          </p:cNvSpPr>
          <p:nvPr>
            <p:ph type="dt" sz="half" idx="10"/>
          </p:nvPr>
        </p:nvSpPr>
        <p:spPr/>
        <p:txBody>
          <a:bodyPr/>
          <a:lstStyle/>
          <a:p>
            <a:fld id="{5A233F45-AA5D-4410-97A5-54EEF3C7E19D}" type="datetimeFigureOut">
              <a:rPr lang="en-US" smtClean="0"/>
              <a:t>11/28/2020</a:t>
            </a:fld>
            <a:endParaRPr lang="en-US"/>
          </a:p>
        </p:txBody>
      </p:sp>
      <p:sp>
        <p:nvSpPr>
          <p:cNvPr id="5" name="Footer Placeholder 4">
            <a:extLst>
              <a:ext uri="{FF2B5EF4-FFF2-40B4-BE49-F238E27FC236}">
                <a16:creationId xmlns:a16="http://schemas.microsoft.com/office/drawing/2014/main" id="{DF8ED5EE-D836-41ED-B3B8-FA7630879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F5A19-5762-45ED-8A18-31511672A716}"/>
              </a:ext>
            </a:extLst>
          </p:cNvPr>
          <p:cNvSpPr>
            <a:spLocks noGrp="1"/>
          </p:cNvSpPr>
          <p:nvPr>
            <p:ph type="sldNum" sz="quarter" idx="12"/>
          </p:nvPr>
        </p:nvSpPr>
        <p:spPr/>
        <p:txBody>
          <a:bodyPr/>
          <a:lstStyle/>
          <a:p>
            <a:fld id="{AED813DB-FB43-4784-8BCD-989FEC2134D5}" type="slidenum">
              <a:rPr lang="en-US" smtClean="0"/>
              <a:t>‹#›</a:t>
            </a:fld>
            <a:endParaRPr lang="en-US"/>
          </a:p>
        </p:txBody>
      </p:sp>
    </p:spTree>
    <p:extLst>
      <p:ext uri="{BB962C8B-B14F-4D97-AF65-F5344CB8AC3E}">
        <p14:creationId xmlns:p14="http://schemas.microsoft.com/office/powerpoint/2010/main" val="1581630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E46F-97E4-405D-A976-5E9ABBC2B6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FDCAFE-5A2F-45BF-AA21-A8E0E0482A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6E49A-B8B4-4FEA-8464-AFA5288FD19B}"/>
              </a:ext>
            </a:extLst>
          </p:cNvPr>
          <p:cNvSpPr>
            <a:spLocks noGrp="1"/>
          </p:cNvSpPr>
          <p:nvPr>
            <p:ph type="dt" sz="half" idx="10"/>
          </p:nvPr>
        </p:nvSpPr>
        <p:spPr/>
        <p:txBody>
          <a:bodyPr/>
          <a:lstStyle/>
          <a:p>
            <a:fld id="{5A233F45-AA5D-4410-97A5-54EEF3C7E19D}" type="datetimeFigureOut">
              <a:rPr lang="en-US" smtClean="0"/>
              <a:t>11/28/2020</a:t>
            </a:fld>
            <a:endParaRPr lang="en-US"/>
          </a:p>
        </p:txBody>
      </p:sp>
      <p:sp>
        <p:nvSpPr>
          <p:cNvPr id="5" name="Footer Placeholder 4">
            <a:extLst>
              <a:ext uri="{FF2B5EF4-FFF2-40B4-BE49-F238E27FC236}">
                <a16:creationId xmlns:a16="http://schemas.microsoft.com/office/drawing/2014/main" id="{F680BE9B-AD42-4053-A8F0-0298EE2B0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4EF40C-F2FE-427A-AB33-D2865F30DE0F}"/>
              </a:ext>
            </a:extLst>
          </p:cNvPr>
          <p:cNvSpPr>
            <a:spLocks noGrp="1"/>
          </p:cNvSpPr>
          <p:nvPr>
            <p:ph type="sldNum" sz="quarter" idx="12"/>
          </p:nvPr>
        </p:nvSpPr>
        <p:spPr/>
        <p:txBody>
          <a:bodyPr/>
          <a:lstStyle/>
          <a:p>
            <a:fld id="{AED813DB-FB43-4784-8BCD-989FEC2134D5}" type="slidenum">
              <a:rPr lang="en-US" smtClean="0"/>
              <a:t>‹#›</a:t>
            </a:fld>
            <a:endParaRPr lang="en-US"/>
          </a:p>
        </p:txBody>
      </p:sp>
    </p:spTree>
    <p:extLst>
      <p:ext uri="{BB962C8B-B14F-4D97-AF65-F5344CB8AC3E}">
        <p14:creationId xmlns:p14="http://schemas.microsoft.com/office/powerpoint/2010/main" val="3520775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AA182E-FDFD-4A88-8AAC-669A1CF305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D99B6F-288C-4697-8F3E-F286B625C7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1E475-140E-4732-BE9D-7C22B3E09811}"/>
              </a:ext>
            </a:extLst>
          </p:cNvPr>
          <p:cNvSpPr>
            <a:spLocks noGrp="1"/>
          </p:cNvSpPr>
          <p:nvPr>
            <p:ph type="dt" sz="half" idx="10"/>
          </p:nvPr>
        </p:nvSpPr>
        <p:spPr/>
        <p:txBody>
          <a:bodyPr/>
          <a:lstStyle/>
          <a:p>
            <a:fld id="{5A233F45-AA5D-4410-97A5-54EEF3C7E19D}" type="datetimeFigureOut">
              <a:rPr lang="en-US" smtClean="0"/>
              <a:t>11/28/2020</a:t>
            </a:fld>
            <a:endParaRPr lang="en-US"/>
          </a:p>
        </p:txBody>
      </p:sp>
      <p:sp>
        <p:nvSpPr>
          <p:cNvPr id="5" name="Footer Placeholder 4">
            <a:extLst>
              <a:ext uri="{FF2B5EF4-FFF2-40B4-BE49-F238E27FC236}">
                <a16:creationId xmlns:a16="http://schemas.microsoft.com/office/drawing/2014/main" id="{D6246BFC-CED0-4C7B-9E73-F4A143538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58751-012F-4ED3-ABCF-596425CAF04C}"/>
              </a:ext>
            </a:extLst>
          </p:cNvPr>
          <p:cNvSpPr>
            <a:spLocks noGrp="1"/>
          </p:cNvSpPr>
          <p:nvPr>
            <p:ph type="sldNum" sz="quarter" idx="12"/>
          </p:nvPr>
        </p:nvSpPr>
        <p:spPr/>
        <p:txBody>
          <a:bodyPr/>
          <a:lstStyle/>
          <a:p>
            <a:fld id="{AED813DB-FB43-4784-8BCD-989FEC2134D5}" type="slidenum">
              <a:rPr lang="en-US" smtClean="0"/>
              <a:t>‹#›</a:t>
            </a:fld>
            <a:endParaRPr lang="en-US"/>
          </a:p>
        </p:txBody>
      </p:sp>
    </p:spTree>
    <p:extLst>
      <p:ext uri="{BB962C8B-B14F-4D97-AF65-F5344CB8AC3E}">
        <p14:creationId xmlns:p14="http://schemas.microsoft.com/office/powerpoint/2010/main" val="294560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7095-BD87-4DDD-97CA-8DBF303C3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D1FCF-4465-48E2-BEA9-107BF58512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3B948-C14A-499D-B61B-DBDF0CDC6CA8}"/>
              </a:ext>
            </a:extLst>
          </p:cNvPr>
          <p:cNvSpPr>
            <a:spLocks noGrp="1"/>
          </p:cNvSpPr>
          <p:nvPr>
            <p:ph type="dt" sz="half" idx="10"/>
          </p:nvPr>
        </p:nvSpPr>
        <p:spPr/>
        <p:txBody>
          <a:bodyPr/>
          <a:lstStyle/>
          <a:p>
            <a:fld id="{5A233F45-AA5D-4410-97A5-54EEF3C7E19D}" type="datetimeFigureOut">
              <a:rPr lang="en-US" smtClean="0"/>
              <a:t>11/28/2020</a:t>
            </a:fld>
            <a:endParaRPr lang="en-US"/>
          </a:p>
        </p:txBody>
      </p:sp>
      <p:sp>
        <p:nvSpPr>
          <p:cNvPr id="5" name="Footer Placeholder 4">
            <a:extLst>
              <a:ext uri="{FF2B5EF4-FFF2-40B4-BE49-F238E27FC236}">
                <a16:creationId xmlns:a16="http://schemas.microsoft.com/office/drawing/2014/main" id="{A2646ED3-BD4A-456A-9B5A-6CFB243966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D68AD-81A8-4C91-B212-42954FD10575}"/>
              </a:ext>
            </a:extLst>
          </p:cNvPr>
          <p:cNvSpPr>
            <a:spLocks noGrp="1"/>
          </p:cNvSpPr>
          <p:nvPr>
            <p:ph type="sldNum" sz="quarter" idx="12"/>
          </p:nvPr>
        </p:nvSpPr>
        <p:spPr/>
        <p:txBody>
          <a:bodyPr/>
          <a:lstStyle/>
          <a:p>
            <a:fld id="{AED813DB-FB43-4784-8BCD-989FEC2134D5}" type="slidenum">
              <a:rPr lang="en-US" smtClean="0"/>
              <a:t>‹#›</a:t>
            </a:fld>
            <a:endParaRPr lang="en-US"/>
          </a:p>
        </p:txBody>
      </p:sp>
    </p:spTree>
    <p:extLst>
      <p:ext uri="{BB962C8B-B14F-4D97-AF65-F5344CB8AC3E}">
        <p14:creationId xmlns:p14="http://schemas.microsoft.com/office/powerpoint/2010/main" val="226942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B182-73F3-48D5-8EB4-B3DEACC488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902670-9FC2-44D8-871B-804291F61F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601EFC-139F-4231-A99F-6F9A00060D48}"/>
              </a:ext>
            </a:extLst>
          </p:cNvPr>
          <p:cNvSpPr>
            <a:spLocks noGrp="1"/>
          </p:cNvSpPr>
          <p:nvPr>
            <p:ph type="dt" sz="half" idx="10"/>
          </p:nvPr>
        </p:nvSpPr>
        <p:spPr/>
        <p:txBody>
          <a:bodyPr/>
          <a:lstStyle/>
          <a:p>
            <a:fld id="{5A233F45-AA5D-4410-97A5-54EEF3C7E19D}" type="datetimeFigureOut">
              <a:rPr lang="en-US" smtClean="0"/>
              <a:t>11/28/2020</a:t>
            </a:fld>
            <a:endParaRPr lang="en-US"/>
          </a:p>
        </p:txBody>
      </p:sp>
      <p:sp>
        <p:nvSpPr>
          <p:cNvPr id="5" name="Footer Placeholder 4">
            <a:extLst>
              <a:ext uri="{FF2B5EF4-FFF2-40B4-BE49-F238E27FC236}">
                <a16:creationId xmlns:a16="http://schemas.microsoft.com/office/drawing/2014/main" id="{C8647F55-A120-427F-B285-95ED0E889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7C30C-EF15-49D6-B89A-10448F1BCB4B}"/>
              </a:ext>
            </a:extLst>
          </p:cNvPr>
          <p:cNvSpPr>
            <a:spLocks noGrp="1"/>
          </p:cNvSpPr>
          <p:nvPr>
            <p:ph type="sldNum" sz="quarter" idx="12"/>
          </p:nvPr>
        </p:nvSpPr>
        <p:spPr/>
        <p:txBody>
          <a:bodyPr/>
          <a:lstStyle/>
          <a:p>
            <a:fld id="{AED813DB-FB43-4784-8BCD-989FEC2134D5}" type="slidenum">
              <a:rPr lang="en-US" smtClean="0"/>
              <a:t>‹#›</a:t>
            </a:fld>
            <a:endParaRPr lang="en-US"/>
          </a:p>
        </p:txBody>
      </p:sp>
    </p:spTree>
    <p:extLst>
      <p:ext uri="{BB962C8B-B14F-4D97-AF65-F5344CB8AC3E}">
        <p14:creationId xmlns:p14="http://schemas.microsoft.com/office/powerpoint/2010/main" val="241083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50E0-C795-463D-BDAA-120695F505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3602A-DB96-4C8B-9651-4DBCBFAF86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C79600-0551-41AB-9AEE-B5DD22B199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5A29CB-7E79-4E87-864C-ED9AF9FF71F8}"/>
              </a:ext>
            </a:extLst>
          </p:cNvPr>
          <p:cNvSpPr>
            <a:spLocks noGrp="1"/>
          </p:cNvSpPr>
          <p:nvPr>
            <p:ph type="dt" sz="half" idx="10"/>
          </p:nvPr>
        </p:nvSpPr>
        <p:spPr/>
        <p:txBody>
          <a:bodyPr/>
          <a:lstStyle/>
          <a:p>
            <a:fld id="{5A233F45-AA5D-4410-97A5-54EEF3C7E19D}" type="datetimeFigureOut">
              <a:rPr lang="en-US" smtClean="0"/>
              <a:t>11/28/2020</a:t>
            </a:fld>
            <a:endParaRPr lang="en-US"/>
          </a:p>
        </p:txBody>
      </p:sp>
      <p:sp>
        <p:nvSpPr>
          <p:cNvPr id="6" name="Footer Placeholder 5">
            <a:extLst>
              <a:ext uri="{FF2B5EF4-FFF2-40B4-BE49-F238E27FC236}">
                <a16:creationId xmlns:a16="http://schemas.microsoft.com/office/drawing/2014/main" id="{A9CADB20-5065-4E65-BAA4-1C05C818E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69EB8-459B-43CC-BD56-CFAC591B16C2}"/>
              </a:ext>
            </a:extLst>
          </p:cNvPr>
          <p:cNvSpPr>
            <a:spLocks noGrp="1"/>
          </p:cNvSpPr>
          <p:nvPr>
            <p:ph type="sldNum" sz="quarter" idx="12"/>
          </p:nvPr>
        </p:nvSpPr>
        <p:spPr/>
        <p:txBody>
          <a:bodyPr/>
          <a:lstStyle/>
          <a:p>
            <a:fld id="{AED813DB-FB43-4784-8BCD-989FEC2134D5}" type="slidenum">
              <a:rPr lang="en-US" smtClean="0"/>
              <a:t>‹#›</a:t>
            </a:fld>
            <a:endParaRPr lang="en-US"/>
          </a:p>
        </p:txBody>
      </p:sp>
    </p:spTree>
    <p:extLst>
      <p:ext uri="{BB962C8B-B14F-4D97-AF65-F5344CB8AC3E}">
        <p14:creationId xmlns:p14="http://schemas.microsoft.com/office/powerpoint/2010/main" val="83972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7C7D6-1D14-40D6-8268-598BB31C14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BA4245-2579-49E2-94B6-D8DBA72EC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5FA6-A191-4766-BBF4-9490A2A22A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1D80E-293A-4C73-8977-08529458D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38EEE-1076-4A90-9146-90C445929B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19DB1-0F5C-445E-8D5B-2308BC790152}"/>
              </a:ext>
            </a:extLst>
          </p:cNvPr>
          <p:cNvSpPr>
            <a:spLocks noGrp="1"/>
          </p:cNvSpPr>
          <p:nvPr>
            <p:ph type="dt" sz="half" idx="10"/>
          </p:nvPr>
        </p:nvSpPr>
        <p:spPr/>
        <p:txBody>
          <a:bodyPr/>
          <a:lstStyle/>
          <a:p>
            <a:fld id="{5A233F45-AA5D-4410-97A5-54EEF3C7E19D}" type="datetimeFigureOut">
              <a:rPr lang="en-US" smtClean="0"/>
              <a:t>11/28/2020</a:t>
            </a:fld>
            <a:endParaRPr lang="en-US"/>
          </a:p>
        </p:txBody>
      </p:sp>
      <p:sp>
        <p:nvSpPr>
          <p:cNvPr id="8" name="Footer Placeholder 7">
            <a:extLst>
              <a:ext uri="{FF2B5EF4-FFF2-40B4-BE49-F238E27FC236}">
                <a16:creationId xmlns:a16="http://schemas.microsoft.com/office/drawing/2014/main" id="{7F3F0B23-4FC6-4309-B4E5-74D8802EDE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B71DF0-6135-448A-A6D9-473496DF3627}"/>
              </a:ext>
            </a:extLst>
          </p:cNvPr>
          <p:cNvSpPr>
            <a:spLocks noGrp="1"/>
          </p:cNvSpPr>
          <p:nvPr>
            <p:ph type="sldNum" sz="quarter" idx="12"/>
          </p:nvPr>
        </p:nvSpPr>
        <p:spPr/>
        <p:txBody>
          <a:bodyPr/>
          <a:lstStyle/>
          <a:p>
            <a:fld id="{AED813DB-FB43-4784-8BCD-989FEC2134D5}" type="slidenum">
              <a:rPr lang="en-US" smtClean="0"/>
              <a:t>‹#›</a:t>
            </a:fld>
            <a:endParaRPr lang="en-US"/>
          </a:p>
        </p:txBody>
      </p:sp>
    </p:spTree>
    <p:extLst>
      <p:ext uri="{BB962C8B-B14F-4D97-AF65-F5344CB8AC3E}">
        <p14:creationId xmlns:p14="http://schemas.microsoft.com/office/powerpoint/2010/main" val="2269275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E519-8E67-4E91-AE0F-1062B63EDF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53420C-B879-4096-B03F-19AB592187D5}"/>
              </a:ext>
            </a:extLst>
          </p:cNvPr>
          <p:cNvSpPr>
            <a:spLocks noGrp="1"/>
          </p:cNvSpPr>
          <p:nvPr>
            <p:ph type="dt" sz="half" idx="10"/>
          </p:nvPr>
        </p:nvSpPr>
        <p:spPr/>
        <p:txBody>
          <a:bodyPr/>
          <a:lstStyle/>
          <a:p>
            <a:fld id="{5A233F45-AA5D-4410-97A5-54EEF3C7E19D}" type="datetimeFigureOut">
              <a:rPr lang="en-US" smtClean="0"/>
              <a:t>11/28/2020</a:t>
            </a:fld>
            <a:endParaRPr lang="en-US"/>
          </a:p>
        </p:txBody>
      </p:sp>
      <p:sp>
        <p:nvSpPr>
          <p:cNvPr id="4" name="Footer Placeholder 3">
            <a:extLst>
              <a:ext uri="{FF2B5EF4-FFF2-40B4-BE49-F238E27FC236}">
                <a16:creationId xmlns:a16="http://schemas.microsoft.com/office/drawing/2014/main" id="{485782CA-A2FC-4E57-8417-B38D8077C8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62D190-C042-4E87-8D5F-DF6DB6418EC8}"/>
              </a:ext>
            </a:extLst>
          </p:cNvPr>
          <p:cNvSpPr>
            <a:spLocks noGrp="1"/>
          </p:cNvSpPr>
          <p:nvPr>
            <p:ph type="sldNum" sz="quarter" idx="12"/>
          </p:nvPr>
        </p:nvSpPr>
        <p:spPr/>
        <p:txBody>
          <a:bodyPr/>
          <a:lstStyle/>
          <a:p>
            <a:fld id="{AED813DB-FB43-4784-8BCD-989FEC2134D5}" type="slidenum">
              <a:rPr lang="en-US" smtClean="0"/>
              <a:t>‹#›</a:t>
            </a:fld>
            <a:endParaRPr lang="en-US"/>
          </a:p>
        </p:txBody>
      </p:sp>
    </p:spTree>
    <p:extLst>
      <p:ext uri="{BB962C8B-B14F-4D97-AF65-F5344CB8AC3E}">
        <p14:creationId xmlns:p14="http://schemas.microsoft.com/office/powerpoint/2010/main" val="44506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2B2A9-8FD9-4DDC-B318-5AC5C6B2996B}"/>
              </a:ext>
            </a:extLst>
          </p:cNvPr>
          <p:cNvSpPr>
            <a:spLocks noGrp="1"/>
          </p:cNvSpPr>
          <p:nvPr>
            <p:ph type="dt" sz="half" idx="10"/>
          </p:nvPr>
        </p:nvSpPr>
        <p:spPr/>
        <p:txBody>
          <a:bodyPr/>
          <a:lstStyle/>
          <a:p>
            <a:fld id="{5A233F45-AA5D-4410-97A5-54EEF3C7E19D}" type="datetimeFigureOut">
              <a:rPr lang="en-US" smtClean="0"/>
              <a:t>11/28/2020</a:t>
            </a:fld>
            <a:endParaRPr lang="en-US"/>
          </a:p>
        </p:txBody>
      </p:sp>
      <p:sp>
        <p:nvSpPr>
          <p:cNvPr id="3" name="Footer Placeholder 2">
            <a:extLst>
              <a:ext uri="{FF2B5EF4-FFF2-40B4-BE49-F238E27FC236}">
                <a16:creationId xmlns:a16="http://schemas.microsoft.com/office/drawing/2014/main" id="{26BA816C-86D3-40A6-9818-096287C022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B86BA7-F711-4985-82CA-26045C40C305}"/>
              </a:ext>
            </a:extLst>
          </p:cNvPr>
          <p:cNvSpPr>
            <a:spLocks noGrp="1"/>
          </p:cNvSpPr>
          <p:nvPr>
            <p:ph type="sldNum" sz="quarter" idx="12"/>
          </p:nvPr>
        </p:nvSpPr>
        <p:spPr/>
        <p:txBody>
          <a:bodyPr/>
          <a:lstStyle/>
          <a:p>
            <a:fld id="{AED813DB-FB43-4784-8BCD-989FEC2134D5}" type="slidenum">
              <a:rPr lang="en-US" smtClean="0"/>
              <a:t>‹#›</a:t>
            </a:fld>
            <a:endParaRPr lang="en-US"/>
          </a:p>
        </p:txBody>
      </p:sp>
    </p:spTree>
    <p:extLst>
      <p:ext uri="{BB962C8B-B14F-4D97-AF65-F5344CB8AC3E}">
        <p14:creationId xmlns:p14="http://schemas.microsoft.com/office/powerpoint/2010/main" val="22849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35BC-C9E8-4F6D-B39D-709D646BF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52745E-1B42-480E-A3A9-A38002BBBD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A918E1-75F5-4435-8029-F10DAD653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1C3127-320F-4036-B179-4B1001ECE564}"/>
              </a:ext>
            </a:extLst>
          </p:cNvPr>
          <p:cNvSpPr>
            <a:spLocks noGrp="1"/>
          </p:cNvSpPr>
          <p:nvPr>
            <p:ph type="dt" sz="half" idx="10"/>
          </p:nvPr>
        </p:nvSpPr>
        <p:spPr/>
        <p:txBody>
          <a:bodyPr/>
          <a:lstStyle/>
          <a:p>
            <a:fld id="{5A233F45-AA5D-4410-97A5-54EEF3C7E19D}" type="datetimeFigureOut">
              <a:rPr lang="en-US" smtClean="0"/>
              <a:t>11/28/2020</a:t>
            </a:fld>
            <a:endParaRPr lang="en-US"/>
          </a:p>
        </p:txBody>
      </p:sp>
      <p:sp>
        <p:nvSpPr>
          <p:cNvPr id="6" name="Footer Placeholder 5">
            <a:extLst>
              <a:ext uri="{FF2B5EF4-FFF2-40B4-BE49-F238E27FC236}">
                <a16:creationId xmlns:a16="http://schemas.microsoft.com/office/drawing/2014/main" id="{A149409E-7F15-4AE3-B683-846B5B5E3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C80ED1-9EAE-43C7-8ACB-7541C4742404}"/>
              </a:ext>
            </a:extLst>
          </p:cNvPr>
          <p:cNvSpPr>
            <a:spLocks noGrp="1"/>
          </p:cNvSpPr>
          <p:nvPr>
            <p:ph type="sldNum" sz="quarter" idx="12"/>
          </p:nvPr>
        </p:nvSpPr>
        <p:spPr/>
        <p:txBody>
          <a:bodyPr/>
          <a:lstStyle/>
          <a:p>
            <a:fld id="{AED813DB-FB43-4784-8BCD-989FEC2134D5}" type="slidenum">
              <a:rPr lang="en-US" smtClean="0"/>
              <a:t>‹#›</a:t>
            </a:fld>
            <a:endParaRPr lang="en-US"/>
          </a:p>
        </p:txBody>
      </p:sp>
    </p:spTree>
    <p:extLst>
      <p:ext uri="{BB962C8B-B14F-4D97-AF65-F5344CB8AC3E}">
        <p14:creationId xmlns:p14="http://schemas.microsoft.com/office/powerpoint/2010/main" val="4263516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A5CA-51C2-4C7A-9997-B539DED8A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8948AA-90FF-49F1-AE5C-F5858E869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F2ACC7-4FCC-49DC-9C60-0D0626928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65360A-7A95-4409-A90E-78EB8D038A83}"/>
              </a:ext>
            </a:extLst>
          </p:cNvPr>
          <p:cNvSpPr>
            <a:spLocks noGrp="1"/>
          </p:cNvSpPr>
          <p:nvPr>
            <p:ph type="dt" sz="half" idx="10"/>
          </p:nvPr>
        </p:nvSpPr>
        <p:spPr/>
        <p:txBody>
          <a:bodyPr/>
          <a:lstStyle/>
          <a:p>
            <a:fld id="{5A233F45-AA5D-4410-97A5-54EEF3C7E19D}" type="datetimeFigureOut">
              <a:rPr lang="en-US" smtClean="0"/>
              <a:t>11/28/2020</a:t>
            </a:fld>
            <a:endParaRPr lang="en-US"/>
          </a:p>
        </p:txBody>
      </p:sp>
      <p:sp>
        <p:nvSpPr>
          <p:cNvPr id="6" name="Footer Placeholder 5">
            <a:extLst>
              <a:ext uri="{FF2B5EF4-FFF2-40B4-BE49-F238E27FC236}">
                <a16:creationId xmlns:a16="http://schemas.microsoft.com/office/drawing/2014/main" id="{B6CAF574-3434-4406-AB05-84891EEFA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71E15B-C9C2-4958-ABFB-AC6B5390FB7B}"/>
              </a:ext>
            </a:extLst>
          </p:cNvPr>
          <p:cNvSpPr>
            <a:spLocks noGrp="1"/>
          </p:cNvSpPr>
          <p:nvPr>
            <p:ph type="sldNum" sz="quarter" idx="12"/>
          </p:nvPr>
        </p:nvSpPr>
        <p:spPr/>
        <p:txBody>
          <a:bodyPr/>
          <a:lstStyle/>
          <a:p>
            <a:fld id="{AED813DB-FB43-4784-8BCD-989FEC2134D5}" type="slidenum">
              <a:rPr lang="en-US" smtClean="0"/>
              <a:t>‹#›</a:t>
            </a:fld>
            <a:endParaRPr lang="en-US"/>
          </a:p>
        </p:txBody>
      </p:sp>
    </p:spTree>
    <p:extLst>
      <p:ext uri="{BB962C8B-B14F-4D97-AF65-F5344CB8AC3E}">
        <p14:creationId xmlns:p14="http://schemas.microsoft.com/office/powerpoint/2010/main" val="123444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DBF44-11BC-4782-BB43-34C0D12DA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CBE5CB-0CFF-49C4-9DEC-87271B94CF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E213C3-1171-411F-BEDA-BB1B76866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33F45-AA5D-4410-97A5-54EEF3C7E19D}" type="datetimeFigureOut">
              <a:rPr lang="en-US" smtClean="0"/>
              <a:t>11/28/2020</a:t>
            </a:fld>
            <a:endParaRPr lang="en-US"/>
          </a:p>
        </p:txBody>
      </p:sp>
      <p:sp>
        <p:nvSpPr>
          <p:cNvPr id="5" name="Footer Placeholder 4">
            <a:extLst>
              <a:ext uri="{FF2B5EF4-FFF2-40B4-BE49-F238E27FC236}">
                <a16:creationId xmlns:a16="http://schemas.microsoft.com/office/drawing/2014/main" id="{DC668F0E-45C1-4720-9634-1C7E50490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7E993F-1AD7-42BA-B362-EFCBFECE3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813DB-FB43-4784-8BCD-989FEC2134D5}" type="slidenum">
              <a:rPr lang="en-US" smtClean="0"/>
              <a:t>‹#›</a:t>
            </a:fld>
            <a:endParaRPr lang="en-US"/>
          </a:p>
        </p:txBody>
      </p:sp>
    </p:spTree>
    <p:extLst>
      <p:ext uri="{BB962C8B-B14F-4D97-AF65-F5344CB8AC3E}">
        <p14:creationId xmlns:p14="http://schemas.microsoft.com/office/powerpoint/2010/main" val="950454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0" y="0"/>
            <a:ext cx="12192000" cy="6858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6"/>
          <p:cNvGrpSpPr/>
          <p:nvPr/>
        </p:nvGrpSpPr>
        <p:grpSpPr>
          <a:xfrm>
            <a:off x="2286000" y="1600200"/>
            <a:ext cx="2743200" cy="4821836"/>
            <a:chOff x="5867400" y="685800"/>
            <a:chExt cx="2979159" cy="5738789"/>
          </a:xfrm>
        </p:grpSpPr>
        <p:grpSp>
          <p:nvGrpSpPr>
            <p:cNvPr id="3" name="Group 140"/>
            <p:cNvGrpSpPr/>
            <p:nvPr/>
          </p:nvGrpSpPr>
          <p:grpSpPr>
            <a:xfrm>
              <a:off x="5867400" y="685800"/>
              <a:ext cx="2896713" cy="5738789"/>
              <a:chOff x="2895600" y="1057419"/>
              <a:chExt cx="2601105" cy="5590094"/>
            </a:xfrm>
          </p:grpSpPr>
          <p:sp>
            <p:nvSpPr>
              <p:cNvPr id="21" name="Cloud 20"/>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84"/>
              <p:cNvGrpSpPr/>
              <p:nvPr/>
            </p:nvGrpSpPr>
            <p:grpSpPr>
              <a:xfrm>
                <a:off x="4210570" y="3028687"/>
                <a:ext cx="976832" cy="3289998"/>
                <a:chOff x="6071346" y="1769811"/>
                <a:chExt cx="1834000" cy="3650020"/>
              </a:xfrm>
            </p:grpSpPr>
            <p:sp>
              <p:nvSpPr>
                <p:cNvPr id="64" name="Trapezoid 63"/>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3"/>
                <p:cNvGrpSpPr/>
                <p:nvPr/>
              </p:nvGrpSpPr>
              <p:grpSpPr>
                <a:xfrm rot="5553782">
                  <a:off x="4838212" y="3310918"/>
                  <a:ext cx="3581225" cy="613702"/>
                  <a:chOff x="3048000" y="457200"/>
                  <a:chExt cx="4876800" cy="1371600"/>
                </a:xfrm>
              </p:grpSpPr>
              <p:grpSp>
                <p:nvGrpSpPr>
                  <p:cNvPr id="6" name="Group 73"/>
                  <p:cNvGrpSpPr/>
                  <p:nvPr/>
                </p:nvGrpSpPr>
                <p:grpSpPr>
                  <a:xfrm>
                    <a:off x="3048000" y="457200"/>
                    <a:ext cx="1828800" cy="1371600"/>
                    <a:chOff x="3048000" y="457200"/>
                    <a:chExt cx="1828800" cy="1371600"/>
                  </a:xfrm>
                </p:grpSpPr>
                <p:sp>
                  <p:nvSpPr>
                    <p:cNvPr id="76" name="Block Arc 75"/>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Block Arc 7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74"/>
                  <p:cNvGrpSpPr/>
                  <p:nvPr/>
                </p:nvGrpSpPr>
                <p:grpSpPr>
                  <a:xfrm>
                    <a:off x="4114800" y="457200"/>
                    <a:ext cx="1828800" cy="1371600"/>
                    <a:chOff x="3048000" y="457200"/>
                    <a:chExt cx="1828800" cy="1371600"/>
                  </a:xfrm>
                </p:grpSpPr>
                <p:sp>
                  <p:nvSpPr>
                    <p:cNvPr id="74" name="Block Arc 7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Block Arc 7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77"/>
                  <p:cNvGrpSpPr/>
                  <p:nvPr/>
                </p:nvGrpSpPr>
                <p:grpSpPr>
                  <a:xfrm>
                    <a:off x="5105400" y="457200"/>
                    <a:ext cx="1828800" cy="1371600"/>
                    <a:chOff x="3048000" y="457200"/>
                    <a:chExt cx="1828800" cy="1371600"/>
                  </a:xfrm>
                </p:grpSpPr>
                <p:sp>
                  <p:nvSpPr>
                    <p:cNvPr id="72" name="Block Arc 71"/>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Block Arc 7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80"/>
                  <p:cNvGrpSpPr/>
                  <p:nvPr/>
                </p:nvGrpSpPr>
                <p:grpSpPr>
                  <a:xfrm>
                    <a:off x="6096000" y="457200"/>
                    <a:ext cx="1828800" cy="1371600"/>
                    <a:chOff x="3048000" y="457200"/>
                    <a:chExt cx="1828800" cy="1371600"/>
                  </a:xfrm>
                </p:grpSpPr>
                <p:sp>
                  <p:nvSpPr>
                    <p:cNvPr id="70" name="Block Arc 69"/>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Block Arc 7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4" name="Group 85"/>
              <p:cNvGrpSpPr/>
              <p:nvPr/>
            </p:nvGrpSpPr>
            <p:grpSpPr>
              <a:xfrm flipH="1">
                <a:off x="3277029" y="3007479"/>
                <a:ext cx="867593" cy="3309816"/>
                <a:chOff x="6071346" y="1769811"/>
                <a:chExt cx="1834000" cy="3650020"/>
              </a:xfrm>
            </p:grpSpPr>
            <p:sp>
              <p:nvSpPr>
                <p:cNvPr id="50" name="Trapezoid 4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83"/>
                <p:cNvGrpSpPr/>
                <p:nvPr/>
              </p:nvGrpSpPr>
              <p:grpSpPr>
                <a:xfrm rot="5553782">
                  <a:off x="4838212" y="3310918"/>
                  <a:ext cx="3581225" cy="613702"/>
                  <a:chOff x="3048000" y="457200"/>
                  <a:chExt cx="4876800" cy="1371600"/>
                </a:xfrm>
              </p:grpSpPr>
              <p:grpSp>
                <p:nvGrpSpPr>
                  <p:cNvPr id="37" name="Group 73"/>
                  <p:cNvGrpSpPr/>
                  <p:nvPr/>
                </p:nvGrpSpPr>
                <p:grpSpPr>
                  <a:xfrm>
                    <a:off x="3048000" y="457200"/>
                    <a:ext cx="1828800" cy="1371600"/>
                    <a:chOff x="3048000" y="457200"/>
                    <a:chExt cx="1828800" cy="1371600"/>
                  </a:xfrm>
                </p:grpSpPr>
                <p:sp>
                  <p:nvSpPr>
                    <p:cNvPr id="62" name="Block Arc 6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Block Arc 6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74"/>
                  <p:cNvGrpSpPr/>
                  <p:nvPr/>
                </p:nvGrpSpPr>
                <p:grpSpPr>
                  <a:xfrm>
                    <a:off x="4114800" y="457200"/>
                    <a:ext cx="1828800" cy="1371600"/>
                    <a:chOff x="3048000" y="457200"/>
                    <a:chExt cx="1828800" cy="1371600"/>
                  </a:xfrm>
                </p:grpSpPr>
                <p:sp>
                  <p:nvSpPr>
                    <p:cNvPr id="60" name="Block Arc 5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Block Arc 6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77"/>
                  <p:cNvGrpSpPr/>
                  <p:nvPr/>
                </p:nvGrpSpPr>
                <p:grpSpPr>
                  <a:xfrm>
                    <a:off x="5105400" y="457200"/>
                    <a:ext cx="1828800" cy="1371600"/>
                    <a:chOff x="3048000" y="457200"/>
                    <a:chExt cx="1828800" cy="1371600"/>
                  </a:xfrm>
                </p:grpSpPr>
                <p:sp>
                  <p:nvSpPr>
                    <p:cNvPr id="58" name="Block Arc 5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Block Arc 5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 name="Group 80"/>
                  <p:cNvGrpSpPr/>
                  <p:nvPr/>
                </p:nvGrpSpPr>
                <p:grpSpPr>
                  <a:xfrm>
                    <a:off x="6096000" y="457200"/>
                    <a:ext cx="1828800" cy="1371600"/>
                    <a:chOff x="3048000" y="457200"/>
                    <a:chExt cx="1828800" cy="1371600"/>
                  </a:xfrm>
                </p:grpSpPr>
                <p:sp>
                  <p:nvSpPr>
                    <p:cNvPr id="56" name="Block Arc 5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Block Arc 5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3" name="Trapezoid 32"/>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02"/>
              <p:cNvGrpSpPr/>
              <p:nvPr/>
            </p:nvGrpSpPr>
            <p:grpSpPr>
              <a:xfrm>
                <a:off x="3505200" y="2759439"/>
                <a:ext cx="1395046" cy="1295400"/>
                <a:chOff x="2624682" y="2226017"/>
                <a:chExt cx="1981200" cy="2070031"/>
              </a:xfrm>
            </p:grpSpPr>
            <p:sp>
              <p:nvSpPr>
                <p:cNvPr id="46" name="Pie 45"/>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 name="Group 5"/>
                <p:cNvGrpSpPr/>
                <p:nvPr/>
              </p:nvGrpSpPr>
              <p:grpSpPr>
                <a:xfrm>
                  <a:off x="2743201" y="2385249"/>
                  <a:ext cx="1579657" cy="1582691"/>
                  <a:chOff x="2740939" y="2385249"/>
                  <a:chExt cx="1579657" cy="1582691"/>
                </a:xfrm>
              </p:grpSpPr>
              <p:sp>
                <p:nvSpPr>
                  <p:cNvPr id="48"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119"/>
              <p:cNvGrpSpPr/>
              <p:nvPr/>
            </p:nvGrpSpPr>
            <p:grpSpPr>
              <a:xfrm rot="5400000">
                <a:off x="2285999" y="3429001"/>
                <a:ext cx="2438401" cy="914400"/>
                <a:chOff x="2624682" y="2226018"/>
                <a:chExt cx="1981200" cy="2070031"/>
              </a:xfrm>
            </p:grpSpPr>
            <p:sp>
              <p:nvSpPr>
                <p:cNvPr id="42" name="Pie 41"/>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 name="Group 5"/>
                <p:cNvGrpSpPr/>
                <p:nvPr/>
              </p:nvGrpSpPr>
              <p:grpSpPr>
                <a:xfrm>
                  <a:off x="2743201" y="2385249"/>
                  <a:ext cx="1579657" cy="1582691"/>
                  <a:chOff x="2740939" y="2385249"/>
                  <a:chExt cx="1579657" cy="1582691"/>
                </a:xfrm>
              </p:grpSpPr>
              <p:sp>
                <p:nvSpPr>
                  <p:cNvPr id="4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 name="Oval 35"/>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124"/>
              <p:cNvGrpSpPr/>
              <p:nvPr/>
            </p:nvGrpSpPr>
            <p:grpSpPr>
              <a:xfrm rot="11155702">
                <a:off x="3279067" y="1057419"/>
                <a:ext cx="1614668" cy="1295400"/>
                <a:chOff x="2587394" y="2007266"/>
                <a:chExt cx="1981200" cy="2070031"/>
              </a:xfrm>
              <a:solidFill>
                <a:srgbClr val="E5C569"/>
              </a:solidFill>
            </p:grpSpPr>
            <p:sp>
              <p:nvSpPr>
                <p:cNvPr id="38" name="Pie 37"/>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5" name="Group 5"/>
                <p:cNvGrpSpPr/>
                <p:nvPr/>
              </p:nvGrpSpPr>
              <p:grpSpPr>
                <a:xfrm>
                  <a:off x="2737026" y="2244349"/>
                  <a:ext cx="1585829" cy="1723591"/>
                  <a:chOff x="2734764" y="2244349"/>
                  <a:chExt cx="1585829" cy="1723591"/>
                </a:xfrm>
                <a:grpFill/>
              </p:grpSpPr>
              <p:sp>
                <p:nvSpPr>
                  <p:cNvPr id="40"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6" name="Group 204"/>
            <p:cNvGrpSpPr/>
            <p:nvPr/>
          </p:nvGrpSpPr>
          <p:grpSpPr>
            <a:xfrm>
              <a:off x="6629400" y="914400"/>
              <a:ext cx="1389357" cy="848673"/>
              <a:chOff x="2115843" y="980127"/>
              <a:chExt cx="2833039" cy="1636129"/>
            </a:xfrm>
          </p:grpSpPr>
          <p:sp>
            <p:nvSpPr>
              <p:cNvPr id="15" name="Moon 14"/>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llate 15"/>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lowchart: Collate 16"/>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lowchart: Collate 17"/>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iamond 18"/>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11"/>
            <p:cNvGrpSpPr/>
            <p:nvPr/>
          </p:nvGrpSpPr>
          <p:grpSpPr>
            <a:xfrm>
              <a:off x="8077200" y="4343400"/>
              <a:ext cx="719529" cy="381000"/>
              <a:chOff x="838200" y="5791200"/>
              <a:chExt cx="1710129" cy="550808"/>
            </a:xfrm>
          </p:grpSpPr>
          <p:sp>
            <p:nvSpPr>
              <p:cNvPr id="9" name="Flowchart: Magnetic Disk 8"/>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p:cNvSpPr txBox="1"/>
          <p:nvPr/>
        </p:nvSpPr>
        <p:spPr>
          <a:xfrm>
            <a:off x="1524000" y="228601"/>
            <a:ext cx="9144000" cy="1323439"/>
          </a:xfrm>
          <a:prstGeom prst="rect">
            <a:avLst/>
          </a:prstGeom>
          <a:noFill/>
        </p:spPr>
        <p:txBody>
          <a:bodyPr wrap="square" rtlCol="0">
            <a:spAutoFit/>
          </a:bodyPr>
          <a:lstStyle/>
          <a:p>
            <a:pPr algn="ctr"/>
            <a:r>
              <a:rPr lang="en-US" sz="4000" dirty="0">
                <a:latin typeface="Tempus Sans ITC" pitchFamily="82" charset="0"/>
              </a:rPr>
              <a:t>Parable of the Rich Man and Lazarus</a:t>
            </a:r>
          </a:p>
          <a:p>
            <a:pPr algn="ctr"/>
            <a:r>
              <a:rPr lang="en-US" sz="4000" dirty="0">
                <a:latin typeface="Tempus Sans ITC" pitchFamily="82" charset="0"/>
              </a:rPr>
              <a:t> Luke 16:13-31</a:t>
            </a:r>
          </a:p>
        </p:txBody>
      </p:sp>
      <p:grpSp>
        <p:nvGrpSpPr>
          <p:cNvPr id="68" name="Group 103"/>
          <p:cNvGrpSpPr/>
          <p:nvPr/>
        </p:nvGrpSpPr>
        <p:grpSpPr>
          <a:xfrm>
            <a:off x="6629401" y="1981201"/>
            <a:ext cx="2796215" cy="4356533"/>
            <a:chOff x="3903561" y="1129867"/>
            <a:chExt cx="2796215" cy="4356533"/>
          </a:xfrm>
        </p:grpSpPr>
        <p:sp>
          <p:nvSpPr>
            <p:cNvPr id="81" name="Oval 80"/>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0" name="Oval 79"/>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Oval 102"/>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Trapezoid 84"/>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Trapezoid 83"/>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 name="Oval 81"/>
            <p:cNvSpPr/>
            <p:nvPr/>
          </p:nvSpPr>
          <p:spPr>
            <a:xfrm>
              <a:off x="4814251" y="4670162"/>
              <a:ext cx="1485621" cy="816238"/>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Oval 82"/>
            <p:cNvSpPr/>
            <p:nvPr/>
          </p:nvSpPr>
          <p:spPr>
            <a:xfrm>
              <a:off x="4138969" y="4772192"/>
              <a:ext cx="1147980" cy="714208"/>
            </a:xfrm>
            <a:prstGeom prst="ellipse">
              <a:avLst/>
            </a:prstGeom>
            <a:solidFill>
              <a:srgbClr val="D2B13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Isosceles Triangle 85"/>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Oval 87"/>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Oval 91"/>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Oval 92"/>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Isosceles Triangle 95"/>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Trapezoid 96"/>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Trapezoid 99"/>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Oval 100"/>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Oval 101"/>
            <p:cNvSpPr/>
            <p:nvPr/>
          </p:nvSpPr>
          <p:spPr>
            <a:xfrm>
              <a:off x="4928322" y="2286000"/>
              <a:ext cx="515320" cy="2456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805936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457200"/>
            <a:ext cx="8534400" cy="4924425"/>
          </a:xfrm>
          <a:prstGeom prst="rect">
            <a:avLst/>
          </a:prstGeom>
          <a:noFill/>
          <a:ln>
            <a:solidFill>
              <a:schemeClr val="tx1"/>
            </a:solidFill>
          </a:ln>
        </p:spPr>
        <p:txBody>
          <a:bodyPr wrap="square" rtlCol="0">
            <a:spAutoFit/>
          </a:bodyPr>
          <a:lstStyle/>
          <a:p>
            <a:pPr algn="ctr"/>
            <a:endParaRPr lang="en-US" sz="4400" dirty="0">
              <a:solidFill>
                <a:srgbClr val="FFFF00"/>
              </a:solidFill>
              <a:latin typeface="Tempus Sans ITC" pitchFamily="82" charset="0"/>
            </a:endParaRPr>
          </a:p>
          <a:p>
            <a:pPr algn="ctr"/>
            <a:r>
              <a:rPr lang="en-US" sz="5400" dirty="0">
                <a:solidFill>
                  <a:srgbClr val="FFFF00"/>
                </a:solidFill>
                <a:latin typeface="Tempus Sans ITC" pitchFamily="82" charset="0"/>
              </a:rPr>
              <a:t>“Paradise, the temporary abode of righteous Abraham as he awaited the day of his resurrection.” </a:t>
            </a:r>
          </a:p>
          <a:p>
            <a:pPr algn="ctr"/>
            <a:endParaRPr lang="en-US" sz="5400" dirty="0">
              <a:solidFill>
                <a:srgbClr val="FFFF00"/>
              </a:solidFill>
              <a:latin typeface="Tempus Sans ITC"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0344" y="95250"/>
            <a:ext cx="1174511" cy="1639421"/>
          </a:xfrm>
          <a:prstGeom prst="rect">
            <a:avLst/>
          </a:prstGeom>
        </p:spPr>
      </p:pic>
      <p:grpSp>
        <p:nvGrpSpPr>
          <p:cNvPr id="34" name="Group 33"/>
          <p:cNvGrpSpPr/>
          <p:nvPr/>
        </p:nvGrpSpPr>
        <p:grpSpPr>
          <a:xfrm>
            <a:off x="448235" y="2919412"/>
            <a:ext cx="1839832" cy="3482238"/>
            <a:chOff x="3810000" y="553998"/>
            <a:chExt cx="1839832" cy="3482238"/>
          </a:xfrm>
        </p:grpSpPr>
        <p:sp>
          <p:nvSpPr>
            <p:cNvPr id="35" name="Cloud 34"/>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Operation 38"/>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39"/>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Extract 43"/>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4220061" y="818482"/>
              <a:ext cx="938018" cy="300171"/>
              <a:chOff x="1756756" y="4876800"/>
              <a:chExt cx="4088873" cy="1308463"/>
            </a:xfrm>
          </p:grpSpPr>
          <p:grpSp>
            <p:nvGrpSpPr>
              <p:cNvPr id="82" name="Group 81"/>
              <p:cNvGrpSpPr/>
              <p:nvPr/>
            </p:nvGrpSpPr>
            <p:grpSpPr>
              <a:xfrm>
                <a:off x="1756756" y="4876800"/>
                <a:ext cx="1367444" cy="1295400"/>
                <a:chOff x="1756756" y="4876800"/>
                <a:chExt cx="1367444" cy="1295400"/>
              </a:xfrm>
            </p:grpSpPr>
            <p:sp>
              <p:nvSpPr>
                <p:cNvPr id="93" name="Quad Arrow Callout 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119647" y="4889863"/>
                <a:ext cx="1367444" cy="1295400"/>
                <a:chOff x="1756756" y="4876800"/>
                <a:chExt cx="1367444" cy="1295400"/>
              </a:xfrm>
            </p:grpSpPr>
            <p:sp>
              <p:nvSpPr>
                <p:cNvPr id="90" name="Quad Arrow Callout 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4478185" y="4889863"/>
                <a:ext cx="1367444" cy="1295400"/>
                <a:chOff x="1756756" y="4876800"/>
                <a:chExt cx="1367444" cy="1295400"/>
              </a:xfrm>
            </p:grpSpPr>
            <p:sp>
              <p:nvSpPr>
                <p:cNvPr id="87" name="Quad Arrow Callout 8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Quad Arrow Callout 8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rot="17531393">
              <a:off x="4356564" y="2143638"/>
              <a:ext cx="938018" cy="300171"/>
              <a:chOff x="1756756" y="4876800"/>
              <a:chExt cx="4088873" cy="1308463"/>
            </a:xfrm>
          </p:grpSpPr>
          <p:grpSp>
            <p:nvGrpSpPr>
              <p:cNvPr id="68" name="Group 67"/>
              <p:cNvGrpSpPr/>
              <p:nvPr/>
            </p:nvGrpSpPr>
            <p:grpSpPr>
              <a:xfrm>
                <a:off x="1756756" y="4876800"/>
                <a:ext cx="1367444" cy="1295400"/>
                <a:chOff x="1756756" y="4876800"/>
                <a:chExt cx="1367444" cy="1295400"/>
              </a:xfrm>
            </p:grpSpPr>
            <p:sp>
              <p:nvSpPr>
                <p:cNvPr id="79" name="Quad Arrow Callout 7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Callout 7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Callout 8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3119647" y="4889863"/>
                <a:ext cx="1367444" cy="1295400"/>
                <a:chOff x="1756756" y="4876800"/>
                <a:chExt cx="1367444" cy="1295400"/>
              </a:xfrm>
            </p:grpSpPr>
            <p:sp>
              <p:nvSpPr>
                <p:cNvPr id="76" name="Quad Arrow Callout 7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Callout 7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Callout 7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4478185" y="4889863"/>
                <a:ext cx="1367444" cy="1295400"/>
                <a:chOff x="1756756" y="4876800"/>
                <a:chExt cx="1367444" cy="1295400"/>
              </a:xfrm>
            </p:grpSpPr>
            <p:sp>
              <p:nvSpPr>
                <p:cNvPr id="73" name="Quad Arrow Callout 7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7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Quad Arrow Callout 7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rot="17531393">
              <a:off x="3995156" y="3097226"/>
              <a:ext cx="938018" cy="300171"/>
              <a:chOff x="1756756" y="4876800"/>
              <a:chExt cx="4088873" cy="1308463"/>
            </a:xfrm>
          </p:grpSpPr>
          <p:grpSp>
            <p:nvGrpSpPr>
              <p:cNvPr id="54" name="Group 53"/>
              <p:cNvGrpSpPr/>
              <p:nvPr/>
            </p:nvGrpSpPr>
            <p:grpSpPr>
              <a:xfrm>
                <a:off x="1756756" y="4876800"/>
                <a:ext cx="1367444" cy="1295400"/>
                <a:chOff x="1756756" y="4876800"/>
                <a:chExt cx="1367444" cy="1295400"/>
              </a:xfrm>
            </p:grpSpPr>
            <p:sp>
              <p:nvSpPr>
                <p:cNvPr id="65" name="Quad Arrow Callout 6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3119647" y="4889863"/>
                <a:ext cx="1367444" cy="1295400"/>
                <a:chOff x="1756756" y="4876800"/>
                <a:chExt cx="1367444" cy="1295400"/>
              </a:xfrm>
            </p:grpSpPr>
            <p:sp>
              <p:nvSpPr>
                <p:cNvPr id="62" name="Quad Arrow Callout 6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4478185" y="4889863"/>
                <a:ext cx="1367444" cy="1295400"/>
                <a:chOff x="1756756" y="4876800"/>
                <a:chExt cx="1367444" cy="1295400"/>
              </a:xfrm>
            </p:grpSpPr>
            <p:sp>
              <p:nvSpPr>
                <p:cNvPr id="59" name="Quad Arrow Callout 5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Quad Arrow Callout 56"/>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Callout 57"/>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loud 51"/>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5944673">
              <a:off x="4609649" y="1669235"/>
              <a:ext cx="181223" cy="2707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p:cNvSpPr txBox="1"/>
          <p:nvPr/>
        </p:nvSpPr>
        <p:spPr>
          <a:xfrm>
            <a:off x="11389659" y="6428648"/>
            <a:ext cx="699247"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166179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a:off x="1905000" y="304800"/>
            <a:ext cx="5257800" cy="35814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a:off x="5181600" y="3276600"/>
            <a:ext cx="5257800" cy="35814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6"/>
          <p:cNvGrpSpPr/>
          <p:nvPr/>
        </p:nvGrpSpPr>
        <p:grpSpPr>
          <a:xfrm>
            <a:off x="7239000" y="3733800"/>
            <a:ext cx="1676400" cy="2667000"/>
            <a:chOff x="5867400" y="685800"/>
            <a:chExt cx="2979159" cy="5738789"/>
          </a:xfrm>
        </p:grpSpPr>
        <p:grpSp>
          <p:nvGrpSpPr>
            <p:cNvPr id="4" name="Group 140"/>
            <p:cNvGrpSpPr/>
            <p:nvPr/>
          </p:nvGrpSpPr>
          <p:grpSpPr>
            <a:xfrm>
              <a:off x="5867400" y="685800"/>
              <a:ext cx="2896713" cy="5738789"/>
              <a:chOff x="2895600" y="1057419"/>
              <a:chExt cx="2601105" cy="5590094"/>
            </a:xfrm>
          </p:grpSpPr>
          <p:sp>
            <p:nvSpPr>
              <p:cNvPr id="81" name="Cloud 80"/>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4"/>
              <p:cNvGrpSpPr/>
              <p:nvPr/>
            </p:nvGrpSpPr>
            <p:grpSpPr>
              <a:xfrm>
                <a:off x="4210570" y="3028687"/>
                <a:ext cx="976832" cy="3289998"/>
                <a:chOff x="6071346" y="1769811"/>
                <a:chExt cx="1834000" cy="3650020"/>
              </a:xfrm>
            </p:grpSpPr>
            <p:sp>
              <p:nvSpPr>
                <p:cNvPr id="124" name="Trapezoid 123"/>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83"/>
                <p:cNvGrpSpPr/>
                <p:nvPr/>
              </p:nvGrpSpPr>
              <p:grpSpPr>
                <a:xfrm rot="5553782">
                  <a:off x="4838212" y="3310918"/>
                  <a:ext cx="3581225" cy="613702"/>
                  <a:chOff x="3048000" y="457200"/>
                  <a:chExt cx="4876800" cy="1371600"/>
                </a:xfrm>
              </p:grpSpPr>
              <p:grpSp>
                <p:nvGrpSpPr>
                  <p:cNvPr id="7" name="Group 73"/>
                  <p:cNvGrpSpPr/>
                  <p:nvPr/>
                </p:nvGrpSpPr>
                <p:grpSpPr>
                  <a:xfrm>
                    <a:off x="3048000" y="457200"/>
                    <a:ext cx="1828800" cy="1371600"/>
                    <a:chOff x="3048000" y="457200"/>
                    <a:chExt cx="1828800" cy="1371600"/>
                  </a:xfrm>
                </p:grpSpPr>
                <p:sp>
                  <p:nvSpPr>
                    <p:cNvPr id="136" name="Block Arc 135"/>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Block Arc 13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4"/>
                  <p:cNvGrpSpPr/>
                  <p:nvPr/>
                </p:nvGrpSpPr>
                <p:grpSpPr>
                  <a:xfrm>
                    <a:off x="4114800" y="457200"/>
                    <a:ext cx="1828800" cy="1371600"/>
                    <a:chOff x="3048000" y="457200"/>
                    <a:chExt cx="1828800" cy="1371600"/>
                  </a:xfrm>
                </p:grpSpPr>
                <p:sp>
                  <p:nvSpPr>
                    <p:cNvPr id="134" name="Block Arc 13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Block Arc 13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77"/>
                  <p:cNvGrpSpPr/>
                  <p:nvPr/>
                </p:nvGrpSpPr>
                <p:grpSpPr>
                  <a:xfrm>
                    <a:off x="5105400" y="457200"/>
                    <a:ext cx="1828800" cy="1371600"/>
                    <a:chOff x="3048000" y="457200"/>
                    <a:chExt cx="1828800" cy="1371600"/>
                  </a:xfrm>
                </p:grpSpPr>
                <p:sp>
                  <p:nvSpPr>
                    <p:cNvPr id="132" name="Block Arc 131"/>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Block Arc 13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80"/>
                  <p:cNvGrpSpPr/>
                  <p:nvPr/>
                </p:nvGrpSpPr>
                <p:grpSpPr>
                  <a:xfrm>
                    <a:off x="6096000" y="457200"/>
                    <a:ext cx="1828800" cy="1371600"/>
                    <a:chOff x="3048000" y="457200"/>
                    <a:chExt cx="1828800" cy="1371600"/>
                  </a:xfrm>
                </p:grpSpPr>
                <p:sp>
                  <p:nvSpPr>
                    <p:cNvPr id="130" name="Block Arc 129"/>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Block Arc 13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1" name="Group 85"/>
              <p:cNvGrpSpPr/>
              <p:nvPr/>
            </p:nvGrpSpPr>
            <p:grpSpPr>
              <a:xfrm flipH="1">
                <a:off x="3277029" y="3007479"/>
                <a:ext cx="867593" cy="3309816"/>
                <a:chOff x="6071346" y="1769811"/>
                <a:chExt cx="1834000" cy="3650020"/>
              </a:xfrm>
            </p:grpSpPr>
            <p:sp>
              <p:nvSpPr>
                <p:cNvPr id="110" name="Trapezoid 10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83"/>
                <p:cNvGrpSpPr/>
                <p:nvPr/>
              </p:nvGrpSpPr>
              <p:grpSpPr>
                <a:xfrm rot="5553782">
                  <a:off x="4838212" y="3310918"/>
                  <a:ext cx="3581225" cy="613702"/>
                  <a:chOff x="3048000" y="457200"/>
                  <a:chExt cx="4876800" cy="1371600"/>
                </a:xfrm>
              </p:grpSpPr>
              <p:grpSp>
                <p:nvGrpSpPr>
                  <p:cNvPr id="13" name="Group 73"/>
                  <p:cNvGrpSpPr/>
                  <p:nvPr/>
                </p:nvGrpSpPr>
                <p:grpSpPr>
                  <a:xfrm>
                    <a:off x="3048000" y="457200"/>
                    <a:ext cx="1828800" cy="1371600"/>
                    <a:chOff x="3048000" y="457200"/>
                    <a:chExt cx="1828800" cy="1371600"/>
                  </a:xfrm>
                </p:grpSpPr>
                <p:sp>
                  <p:nvSpPr>
                    <p:cNvPr id="122" name="Block Arc 12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Block Arc 12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74"/>
                  <p:cNvGrpSpPr/>
                  <p:nvPr/>
                </p:nvGrpSpPr>
                <p:grpSpPr>
                  <a:xfrm>
                    <a:off x="4114800" y="457200"/>
                    <a:ext cx="1828800" cy="1371600"/>
                    <a:chOff x="3048000" y="457200"/>
                    <a:chExt cx="1828800" cy="1371600"/>
                  </a:xfrm>
                </p:grpSpPr>
                <p:sp>
                  <p:nvSpPr>
                    <p:cNvPr id="120" name="Block Arc 11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Block Arc 12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77"/>
                  <p:cNvGrpSpPr/>
                  <p:nvPr/>
                </p:nvGrpSpPr>
                <p:grpSpPr>
                  <a:xfrm>
                    <a:off x="5105400" y="457200"/>
                    <a:ext cx="1828800" cy="1371600"/>
                    <a:chOff x="3048000" y="457200"/>
                    <a:chExt cx="1828800" cy="1371600"/>
                  </a:xfrm>
                </p:grpSpPr>
                <p:sp>
                  <p:nvSpPr>
                    <p:cNvPr id="118" name="Block Arc 11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Block Arc 11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80"/>
                  <p:cNvGrpSpPr/>
                  <p:nvPr/>
                </p:nvGrpSpPr>
                <p:grpSpPr>
                  <a:xfrm>
                    <a:off x="6096000" y="457200"/>
                    <a:ext cx="1828800" cy="1371600"/>
                    <a:chOff x="3048000" y="457200"/>
                    <a:chExt cx="1828800" cy="1371600"/>
                  </a:xfrm>
                </p:grpSpPr>
                <p:sp>
                  <p:nvSpPr>
                    <p:cNvPr id="116" name="Block Arc 11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Block Arc 11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3" name="Trapezoid 92"/>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2"/>
              <p:cNvGrpSpPr/>
              <p:nvPr/>
            </p:nvGrpSpPr>
            <p:grpSpPr>
              <a:xfrm>
                <a:off x="3505200" y="2759439"/>
                <a:ext cx="1395046" cy="1295400"/>
                <a:chOff x="2624682" y="2226017"/>
                <a:chExt cx="1981200" cy="2070031"/>
              </a:xfrm>
            </p:grpSpPr>
            <p:sp>
              <p:nvSpPr>
                <p:cNvPr id="106" name="Pie 105"/>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5"/>
                <p:cNvGrpSpPr/>
                <p:nvPr/>
              </p:nvGrpSpPr>
              <p:grpSpPr>
                <a:xfrm>
                  <a:off x="2743201" y="2385249"/>
                  <a:ext cx="1579657" cy="1582691"/>
                  <a:chOff x="2740939" y="2385249"/>
                  <a:chExt cx="1579657" cy="1582691"/>
                </a:xfrm>
              </p:grpSpPr>
              <p:sp>
                <p:nvSpPr>
                  <p:cNvPr id="108"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19"/>
              <p:cNvGrpSpPr/>
              <p:nvPr/>
            </p:nvGrpSpPr>
            <p:grpSpPr>
              <a:xfrm rot="5400000">
                <a:off x="2285999" y="3429001"/>
                <a:ext cx="2438401" cy="914400"/>
                <a:chOff x="2624682" y="2226018"/>
                <a:chExt cx="1981200" cy="2070031"/>
              </a:xfrm>
            </p:grpSpPr>
            <p:sp>
              <p:nvSpPr>
                <p:cNvPr id="102" name="Pie 101"/>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
                <p:cNvGrpSpPr/>
                <p:nvPr/>
              </p:nvGrpSpPr>
              <p:grpSpPr>
                <a:xfrm>
                  <a:off x="2743201" y="2385249"/>
                  <a:ext cx="1579657" cy="1582691"/>
                  <a:chOff x="2740939" y="2385249"/>
                  <a:chExt cx="1579657" cy="1582691"/>
                </a:xfrm>
              </p:grpSpPr>
              <p:sp>
                <p:nvSpPr>
                  <p:cNvPr id="10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Oval 95"/>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24"/>
              <p:cNvGrpSpPr/>
              <p:nvPr/>
            </p:nvGrpSpPr>
            <p:grpSpPr>
              <a:xfrm rot="11155702">
                <a:off x="3279067" y="1057419"/>
                <a:ext cx="1614668" cy="1295400"/>
                <a:chOff x="2587394" y="2007266"/>
                <a:chExt cx="1981200" cy="2070031"/>
              </a:xfrm>
              <a:solidFill>
                <a:srgbClr val="E5C569"/>
              </a:solidFill>
            </p:grpSpPr>
            <p:sp>
              <p:nvSpPr>
                <p:cNvPr id="98" name="Pie 97"/>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5"/>
                <p:cNvGrpSpPr/>
                <p:nvPr/>
              </p:nvGrpSpPr>
              <p:grpSpPr>
                <a:xfrm>
                  <a:off x="2737026" y="2244349"/>
                  <a:ext cx="1585829" cy="1723591"/>
                  <a:chOff x="2734764" y="2244349"/>
                  <a:chExt cx="1585829" cy="1723591"/>
                </a:xfrm>
                <a:grpFill/>
              </p:grpSpPr>
              <p:sp>
                <p:nvSpPr>
                  <p:cNvPr id="100"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 name="Group 204"/>
            <p:cNvGrpSpPr/>
            <p:nvPr/>
          </p:nvGrpSpPr>
          <p:grpSpPr>
            <a:xfrm>
              <a:off x="6629400" y="914400"/>
              <a:ext cx="1389357" cy="848673"/>
              <a:chOff x="2115843" y="980127"/>
              <a:chExt cx="2833039" cy="1636129"/>
            </a:xfrm>
          </p:grpSpPr>
          <p:sp>
            <p:nvSpPr>
              <p:cNvPr id="75" name="Moon 74"/>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llate 75"/>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lowchart: Collate 76"/>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lowchart: Collate 77"/>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iamond 78"/>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11"/>
            <p:cNvGrpSpPr/>
            <p:nvPr/>
          </p:nvGrpSpPr>
          <p:grpSpPr>
            <a:xfrm>
              <a:off x="8077200" y="4343400"/>
              <a:ext cx="719529" cy="381000"/>
              <a:chOff x="838200" y="5791200"/>
              <a:chExt cx="1710129" cy="550808"/>
            </a:xfrm>
          </p:grpSpPr>
          <p:sp>
            <p:nvSpPr>
              <p:cNvPr id="69" name="Flowchart: Magnetic Disk 68"/>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0"/>
          <p:cNvGrpSpPr/>
          <p:nvPr/>
        </p:nvGrpSpPr>
        <p:grpSpPr>
          <a:xfrm>
            <a:off x="3200400" y="838200"/>
            <a:ext cx="1295400" cy="2514600"/>
            <a:chOff x="1738746" y="381000"/>
            <a:chExt cx="2262270" cy="4880488"/>
          </a:xfrm>
        </p:grpSpPr>
        <p:grpSp>
          <p:nvGrpSpPr>
            <p:cNvPr id="26" name="Group 67"/>
            <p:cNvGrpSpPr/>
            <p:nvPr/>
          </p:nvGrpSpPr>
          <p:grpSpPr>
            <a:xfrm rot="2107985">
              <a:off x="2799557" y="4456219"/>
              <a:ext cx="892168" cy="743125"/>
              <a:chOff x="4999514" y="4053043"/>
              <a:chExt cx="892168" cy="743125"/>
            </a:xfrm>
          </p:grpSpPr>
          <p:sp>
            <p:nvSpPr>
              <p:cNvPr id="62" name="Oval 61"/>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Oval 62"/>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7" name="Group 66"/>
            <p:cNvGrpSpPr/>
            <p:nvPr/>
          </p:nvGrpSpPr>
          <p:grpSpPr>
            <a:xfrm rot="5651028">
              <a:off x="2166833" y="4443841"/>
              <a:ext cx="892168" cy="743125"/>
              <a:chOff x="4999514" y="4053043"/>
              <a:chExt cx="892168" cy="743125"/>
            </a:xfrm>
          </p:grpSpPr>
          <p:sp>
            <p:nvSpPr>
              <p:cNvPr id="60" name="Oval 59"/>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Oval 60"/>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4" name="Isosceles Triangle 43"/>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Trapezoid 44"/>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Trapezoid 45"/>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Isosceles Triangle 46"/>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Oval 48"/>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Oval 50"/>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Isosceles Triangle 51"/>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Trapezoid 53"/>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Trapezoid 56"/>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Oval 57"/>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p:cNvSpPr/>
            <p:nvPr/>
          </p:nvSpPr>
          <p:spPr>
            <a:xfrm>
              <a:off x="2580094" y="1503747"/>
              <a:ext cx="561675" cy="28921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0" name="TextBox 139"/>
          <p:cNvSpPr txBox="1"/>
          <p:nvPr/>
        </p:nvSpPr>
        <p:spPr>
          <a:xfrm>
            <a:off x="7239000" y="381000"/>
            <a:ext cx="3124200" cy="2677656"/>
          </a:xfrm>
          <a:prstGeom prst="rect">
            <a:avLst/>
          </a:prstGeom>
          <a:noFill/>
          <a:ln>
            <a:solidFill>
              <a:schemeClr val="tx1"/>
            </a:solidFill>
          </a:ln>
        </p:spPr>
        <p:txBody>
          <a:bodyPr wrap="square" rtlCol="0">
            <a:spAutoFit/>
          </a:bodyPr>
          <a:lstStyle/>
          <a:p>
            <a:pPr algn="ctr"/>
            <a:r>
              <a:rPr lang="en-US" sz="2800" b="1" dirty="0">
                <a:solidFill>
                  <a:srgbClr val="FFFF00"/>
                </a:solidFill>
                <a:latin typeface="Tempus Sans ITC" pitchFamily="82" charset="0"/>
              </a:rPr>
              <a:t>The tables had been turned. Lazarus was with Abraham in Paradise  and the rich man in torment</a:t>
            </a:r>
          </a:p>
        </p:txBody>
      </p:sp>
      <p:sp>
        <p:nvSpPr>
          <p:cNvPr id="178" name="TextBox 177"/>
          <p:cNvSpPr txBox="1"/>
          <p:nvPr/>
        </p:nvSpPr>
        <p:spPr>
          <a:xfrm>
            <a:off x="1828800" y="6096000"/>
            <a:ext cx="3124200" cy="523220"/>
          </a:xfrm>
          <a:prstGeom prst="rect">
            <a:avLst/>
          </a:prstGeom>
          <a:noFill/>
          <a:ln>
            <a:solidFill>
              <a:schemeClr val="tx1"/>
            </a:solidFill>
          </a:ln>
        </p:spPr>
        <p:txBody>
          <a:bodyPr wrap="square" rtlCol="0">
            <a:spAutoFit/>
          </a:bodyPr>
          <a:lstStyle/>
          <a:p>
            <a:pPr algn="ctr"/>
            <a:r>
              <a:rPr lang="en-US" sz="2800" b="1" dirty="0">
                <a:solidFill>
                  <a:srgbClr val="FFFF00"/>
                </a:solidFill>
                <a:latin typeface="Tempus Sans ITC" pitchFamily="82" charset="0"/>
              </a:rPr>
              <a:t>Luke 16:22-23</a:t>
            </a:r>
          </a:p>
        </p:txBody>
      </p:sp>
      <p:grpSp>
        <p:nvGrpSpPr>
          <p:cNvPr id="141" name="Group 140"/>
          <p:cNvGrpSpPr/>
          <p:nvPr/>
        </p:nvGrpSpPr>
        <p:grpSpPr>
          <a:xfrm>
            <a:off x="4584763" y="604205"/>
            <a:ext cx="1334583" cy="2789145"/>
            <a:chOff x="3810000" y="553998"/>
            <a:chExt cx="1839832" cy="3482238"/>
          </a:xfrm>
        </p:grpSpPr>
        <p:sp>
          <p:nvSpPr>
            <p:cNvPr id="160" name="Cloud 159"/>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lowchart: Manual Operation 178"/>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lowchart: Manual Operation 179"/>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Manual Operation 182"/>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lowchart: Extract 183"/>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Cloud 186"/>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p:cNvGrpSpPr/>
            <p:nvPr/>
          </p:nvGrpSpPr>
          <p:grpSpPr>
            <a:xfrm>
              <a:off x="4220061" y="818482"/>
              <a:ext cx="938018" cy="300171"/>
              <a:chOff x="1756756" y="4876800"/>
              <a:chExt cx="4088873" cy="1308463"/>
            </a:xfrm>
          </p:grpSpPr>
          <p:grpSp>
            <p:nvGrpSpPr>
              <p:cNvPr id="222" name="Group 221"/>
              <p:cNvGrpSpPr/>
              <p:nvPr/>
            </p:nvGrpSpPr>
            <p:grpSpPr>
              <a:xfrm>
                <a:off x="1756756" y="4876800"/>
                <a:ext cx="1367444" cy="1295400"/>
                <a:chOff x="1756756" y="4876800"/>
                <a:chExt cx="1367444" cy="1295400"/>
              </a:xfrm>
            </p:grpSpPr>
            <p:sp>
              <p:nvSpPr>
                <p:cNvPr id="233" name="Quad Arrow Callout 23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Quad Arrow Callout 23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Callout 23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a:off x="3119647" y="4889863"/>
                <a:ext cx="1367444" cy="1295400"/>
                <a:chOff x="1756756" y="4876800"/>
                <a:chExt cx="1367444" cy="1295400"/>
              </a:xfrm>
            </p:grpSpPr>
            <p:sp>
              <p:nvSpPr>
                <p:cNvPr id="230" name="Quad Arrow Callout 22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Quad Arrow Callout 23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Quad Arrow Callout 23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23"/>
              <p:cNvGrpSpPr/>
              <p:nvPr/>
            </p:nvGrpSpPr>
            <p:grpSpPr>
              <a:xfrm>
                <a:off x="4478185" y="4889863"/>
                <a:ext cx="1367444" cy="1295400"/>
                <a:chOff x="1756756" y="4876800"/>
                <a:chExt cx="1367444" cy="1295400"/>
              </a:xfrm>
            </p:grpSpPr>
            <p:sp>
              <p:nvSpPr>
                <p:cNvPr id="227" name="Quad Arrow Callout 22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Quad Arrow Callout 22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Quad Arrow Callout 22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Quad Arrow Callout 224"/>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Quad Arrow Callout 225"/>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rot="17531393">
              <a:off x="4356564" y="2143638"/>
              <a:ext cx="938018" cy="300171"/>
              <a:chOff x="1756756" y="4876800"/>
              <a:chExt cx="4088873" cy="1308463"/>
            </a:xfrm>
          </p:grpSpPr>
          <p:grpSp>
            <p:nvGrpSpPr>
              <p:cNvPr id="208" name="Group 207"/>
              <p:cNvGrpSpPr/>
              <p:nvPr/>
            </p:nvGrpSpPr>
            <p:grpSpPr>
              <a:xfrm>
                <a:off x="1756756" y="4876800"/>
                <a:ext cx="1367444" cy="1295400"/>
                <a:chOff x="1756756" y="4876800"/>
                <a:chExt cx="1367444" cy="1295400"/>
              </a:xfrm>
            </p:grpSpPr>
            <p:sp>
              <p:nvSpPr>
                <p:cNvPr id="219" name="Quad Arrow Callout 21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Callout 21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Quad Arrow Callout 22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3119647" y="4889863"/>
                <a:ext cx="1367444" cy="1295400"/>
                <a:chOff x="1756756" y="4876800"/>
                <a:chExt cx="1367444" cy="1295400"/>
              </a:xfrm>
            </p:grpSpPr>
            <p:sp>
              <p:nvSpPr>
                <p:cNvPr id="216" name="Quad Arrow Callout 21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Callout 21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Quad Arrow Callout 21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4478185" y="4889863"/>
                <a:ext cx="1367444" cy="1295400"/>
                <a:chOff x="1756756" y="4876800"/>
                <a:chExt cx="1367444" cy="1295400"/>
              </a:xfrm>
            </p:grpSpPr>
            <p:sp>
              <p:nvSpPr>
                <p:cNvPr id="213" name="Quad Arrow Callout 21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Callout 21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Callout 21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Quad Arrow Callout 210"/>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Quad Arrow Callout 211"/>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rot="17531393">
              <a:off x="3995156" y="3097226"/>
              <a:ext cx="938018" cy="300171"/>
              <a:chOff x="1756756" y="4876800"/>
              <a:chExt cx="4088873" cy="1308463"/>
            </a:xfrm>
          </p:grpSpPr>
          <p:grpSp>
            <p:nvGrpSpPr>
              <p:cNvPr id="194" name="Group 193"/>
              <p:cNvGrpSpPr/>
              <p:nvPr/>
            </p:nvGrpSpPr>
            <p:grpSpPr>
              <a:xfrm>
                <a:off x="1756756" y="4876800"/>
                <a:ext cx="1367444" cy="1295400"/>
                <a:chOff x="1756756" y="4876800"/>
                <a:chExt cx="1367444" cy="1295400"/>
              </a:xfrm>
            </p:grpSpPr>
            <p:sp>
              <p:nvSpPr>
                <p:cNvPr id="205" name="Quad Arrow Callout 20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Callout 20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Quad Arrow Callout 20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3119647" y="4889863"/>
                <a:ext cx="1367444" cy="1295400"/>
                <a:chOff x="1756756" y="4876800"/>
                <a:chExt cx="1367444" cy="1295400"/>
              </a:xfrm>
            </p:grpSpPr>
            <p:sp>
              <p:nvSpPr>
                <p:cNvPr id="202" name="Quad Arrow Callout 20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Quad Arrow Callout 20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Quad Arrow Callout 20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p:cNvGrpSpPr/>
              <p:nvPr/>
            </p:nvGrpSpPr>
            <p:grpSpPr>
              <a:xfrm>
                <a:off x="4478185" y="4889863"/>
                <a:ext cx="1367444" cy="1295400"/>
                <a:chOff x="1756756" y="4876800"/>
                <a:chExt cx="1367444" cy="1295400"/>
              </a:xfrm>
            </p:grpSpPr>
            <p:sp>
              <p:nvSpPr>
                <p:cNvPr id="199" name="Quad Arrow Callout 19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Quad Arrow Callout 19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Quad Arrow Callout 20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7" name="Quad Arrow Callout 196"/>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Quad Arrow Callout 197"/>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Cloud 191"/>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15944673">
              <a:off x="4609649" y="1669235"/>
              <a:ext cx="181223" cy="2707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97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edge">
                                      <p:cBhvr>
                                        <p:cTn id="7" dur="2000"/>
                                        <p:tgtEl>
                                          <p:spTgt spid="25"/>
                                        </p:tgtEl>
                                      </p:cBhvr>
                                    </p:animEffect>
                                  </p:childTnLst>
                                </p:cTn>
                              </p:par>
                              <p:par>
                                <p:cTn id="8" presetID="2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edg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a:off x="1752600" y="0"/>
            <a:ext cx="8915400" cy="64008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876800" y="685801"/>
            <a:ext cx="5105400" cy="5262979"/>
          </a:xfrm>
          <a:prstGeom prst="rect">
            <a:avLst/>
          </a:prstGeom>
          <a:noFill/>
        </p:spPr>
        <p:txBody>
          <a:bodyPr wrap="square" rtlCol="0">
            <a:spAutoFit/>
          </a:bodyPr>
          <a:lstStyle/>
          <a:p>
            <a:r>
              <a:rPr lang="en-US" sz="2800" dirty="0">
                <a:latin typeface="Tempus Sans ITC" pitchFamily="82" charset="0"/>
              </a:rPr>
              <a:t>Lazarus had received evil things in life, while the rich man had received good things.</a:t>
            </a:r>
          </a:p>
          <a:p>
            <a:endParaRPr lang="en-US" sz="2800" dirty="0">
              <a:latin typeface="Tempus Sans ITC" pitchFamily="82" charset="0"/>
            </a:endParaRPr>
          </a:p>
          <a:p>
            <a:r>
              <a:rPr lang="en-US" sz="2800" dirty="0">
                <a:latin typeface="Tempus Sans ITC" pitchFamily="82" charset="0"/>
              </a:rPr>
              <a:t>Now Lazarus is comforted, while the man is tormented</a:t>
            </a:r>
          </a:p>
          <a:p>
            <a:endParaRPr lang="en-US" sz="2800" dirty="0">
              <a:latin typeface="Tempus Sans ITC" pitchFamily="82" charset="0"/>
            </a:endParaRPr>
          </a:p>
          <a:p>
            <a:r>
              <a:rPr lang="en-US" sz="2800" dirty="0">
                <a:latin typeface="Tempus Sans ITC" pitchFamily="82" charset="0"/>
              </a:rPr>
              <a:t>“And beside all this, between us and you there is a great gulf fixed…” </a:t>
            </a:r>
          </a:p>
          <a:p>
            <a:endParaRPr lang="en-US" sz="2800" dirty="0">
              <a:latin typeface="Tempus Sans ITC" pitchFamily="82" charset="0"/>
            </a:endParaRPr>
          </a:p>
          <a:p>
            <a:r>
              <a:rPr lang="en-US" sz="2800" dirty="0">
                <a:latin typeface="Tempus Sans ITC" pitchFamily="82" charset="0"/>
              </a:rPr>
              <a:t>Luke 16:25-26</a:t>
            </a:r>
          </a:p>
        </p:txBody>
      </p:sp>
      <p:grpSp>
        <p:nvGrpSpPr>
          <p:cNvPr id="43" name="Group 42"/>
          <p:cNvGrpSpPr/>
          <p:nvPr/>
        </p:nvGrpSpPr>
        <p:grpSpPr>
          <a:xfrm>
            <a:off x="2814918" y="1406043"/>
            <a:ext cx="1839832" cy="3482238"/>
            <a:chOff x="3810000" y="553998"/>
            <a:chExt cx="1839832" cy="3482238"/>
          </a:xfrm>
        </p:grpSpPr>
        <p:sp>
          <p:nvSpPr>
            <p:cNvPr id="44" name="Cloud 43"/>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47"/>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Extract 52"/>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4220061" y="818482"/>
              <a:ext cx="938018" cy="300171"/>
              <a:chOff x="1756756" y="4876800"/>
              <a:chExt cx="4088873" cy="1308463"/>
            </a:xfrm>
          </p:grpSpPr>
          <p:grpSp>
            <p:nvGrpSpPr>
              <p:cNvPr id="91" name="Group 90"/>
              <p:cNvGrpSpPr/>
              <p:nvPr/>
            </p:nvGrpSpPr>
            <p:grpSpPr>
              <a:xfrm>
                <a:off x="1756756" y="4876800"/>
                <a:ext cx="1367444" cy="1295400"/>
                <a:chOff x="1756756" y="4876800"/>
                <a:chExt cx="1367444" cy="1295400"/>
              </a:xfrm>
            </p:grpSpPr>
            <p:sp>
              <p:nvSpPr>
                <p:cNvPr id="102" name="Quad Arrow Callout 10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Callout 10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Quad Arrow Callout 10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3119647" y="4889863"/>
                <a:ext cx="1367444" cy="1295400"/>
                <a:chOff x="1756756" y="4876800"/>
                <a:chExt cx="1367444" cy="1295400"/>
              </a:xfrm>
            </p:grpSpPr>
            <p:sp>
              <p:nvSpPr>
                <p:cNvPr id="99" name="Quad Arrow Callout 9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Callout 9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Callout 10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4478185" y="4889863"/>
                <a:ext cx="1367444" cy="1295400"/>
                <a:chOff x="1756756" y="4876800"/>
                <a:chExt cx="1367444" cy="1295400"/>
              </a:xfrm>
            </p:grpSpPr>
            <p:sp>
              <p:nvSpPr>
                <p:cNvPr id="96" name="Quad Arrow Callout 9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Quad Arrow Callout 9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Quad Arrow Callout 9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rot="17531393">
              <a:off x="4356564" y="2143638"/>
              <a:ext cx="938018" cy="300171"/>
              <a:chOff x="1756756" y="4876800"/>
              <a:chExt cx="4088873" cy="1308463"/>
            </a:xfrm>
          </p:grpSpPr>
          <p:grpSp>
            <p:nvGrpSpPr>
              <p:cNvPr id="77" name="Group 76"/>
              <p:cNvGrpSpPr/>
              <p:nvPr/>
            </p:nvGrpSpPr>
            <p:grpSpPr>
              <a:xfrm>
                <a:off x="1756756" y="4876800"/>
                <a:ext cx="1367444" cy="1295400"/>
                <a:chOff x="1756756" y="4876800"/>
                <a:chExt cx="1367444" cy="1295400"/>
              </a:xfrm>
            </p:grpSpPr>
            <p:sp>
              <p:nvSpPr>
                <p:cNvPr id="88" name="Quad Arrow Callout 8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Callout 8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3119647" y="4889863"/>
                <a:ext cx="1367444" cy="1295400"/>
                <a:chOff x="1756756" y="4876800"/>
                <a:chExt cx="1367444" cy="1295400"/>
              </a:xfrm>
            </p:grpSpPr>
            <p:sp>
              <p:nvSpPr>
                <p:cNvPr id="85" name="Quad Arrow Callout 8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4478185" y="4889863"/>
                <a:ext cx="1367444" cy="1295400"/>
                <a:chOff x="1756756" y="4876800"/>
                <a:chExt cx="1367444" cy="1295400"/>
              </a:xfrm>
            </p:grpSpPr>
            <p:sp>
              <p:nvSpPr>
                <p:cNvPr id="82" name="Quad Arrow Callout 8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Callout 8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Callout 8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Quad Arrow Callout 7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Callout 8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rot="17531393">
              <a:off x="3995156" y="3097226"/>
              <a:ext cx="938018" cy="300171"/>
              <a:chOff x="1756756" y="4876800"/>
              <a:chExt cx="4088873" cy="1308463"/>
            </a:xfrm>
          </p:grpSpPr>
          <p:grpSp>
            <p:nvGrpSpPr>
              <p:cNvPr id="63" name="Group 62"/>
              <p:cNvGrpSpPr/>
              <p:nvPr/>
            </p:nvGrpSpPr>
            <p:grpSpPr>
              <a:xfrm>
                <a:off x="1756756" y="4876800"/>
                <a:ext cx="1367444" cy="1295400"/>
                <a:chOff x="1756756" y="4876800"/>
                <a:chExt cx="1367444" cy="1295400"/>
              </a:xfrm>
            </p:grpSpPr>
            <p:sp>
              <p:nvSpPr>
                <p:cNvPr id="74" name="Quad Arrow Callout 7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3119647" y="4889863"/>
                <a:ext cx="1367444" cy="1295400"/>
                <a:chOff x="1756756" y="4876800"/>
                <a:chExt cx="1367444" cy="1295400"/>
              </a:xfrm>
            </p:grpSpPr>
            <p:sp>
              <p:nvSpPr>
                <p:cNvPr id="71" name="Quad Arrow Callout 7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4478185" y="4889863"/>
                <a:ext cx="1367444" cy="1295400"/>
                <a:chOff x="1756756" y="4876800"/>
                <a:chExt cx="1367444" cy="1295400"/>
              </a:xfrm>
            </p:grpSpPr>
            <p:sp>
              <p:nvSpPr>
                <p:cNvPr id="68" name="Quad Arrow Callout 6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6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Quad Arrow Callout 6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Cloud 60"/>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5944673">
              <a:off x="4609649" y="1669235"/>
              <a:ext cx="181223" cy="2707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2275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p:cTn id="7" dur="1000" fill="hold"/>
                                        <p:tgtEl>
                                          <p:spTgt spid="4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2">
                                            <p:txEl>
                                              <p:pRg st="2" end="2"/>
                                            </p:txEl>
                                          </p:spTgt>
                                        </p:tgtEl>
                                        <p:attrNameLst>
                                          <p:attrName>style.visibility</p:attrName>
                                        </p:attrNameLst>
                                      </p:cBhvr>
                                      <p:to>
                                        <p:strVal val="visible"/>
                                      </p:to>
                                    </p:set>
                                    <p:anim calcmode="lin" valueType="num">
                                      <p:cBhvr>
                                        <p:cTn id="14" dur="1000" fill="hold"/>
                                        <p:tgtEl>
                                          <p:spTgt spid="4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2">
                                            <p:txEl>
                                              <p:pRg st="4" end="4"/>
                                            </p:txEl>
                                          </p:spTgt>
                                        </p:tgtEl>
                                        <p:attrNameLst>
                                          <p:attrName>style.visibility</p:attrName>
                                        </p:attrNameLst>
                                      </p:cBhvr>
                                      <p:to>
                                        <p:strVal val="visible"/>
                                      </p:to>
                                    </p:set>
                                    <p:anim calcmode="lin" valueType="num">
                                      <p:cBhvr>
                                        <p:cTn id="21" dur="1000" fill="hold"/>
                                        <p:tgtEl>
                                          <p:spTgt spid="42">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2">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a:off x="1905000" y="304800"/>
            <a:ext cx="5257800" cy="35814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a:off x="5181600" y="3276600"/>
            <a:ext cx="5257800" cy="3581400"/>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6"/>
          <p:cNvGrpSpPr/>
          <p:nvPr/>
        </p:nvGrpSpPr>
        <p:grpSpPr>
          <a:xfrm>
            <a:off x="7239000" y="3733800"/>
            <a:ext cx="1676400" cy="2667000"/>
            <a:chOff x="5867400" y="685800"/>
            <a:chExt cx="2979159" cy="5738789"/>
          </a:xfrm>
        </p:grpSpPr>
        <p:grpSp>
          <p:nvGrpSpPr>
            <p:cNvPr id="4" name="Group 140"/>
            <p:cNvGrpSpPr/>
            <p:nvPr/>
          </p:nvGrpSpPr>
          <p:grpSpPr>
            <a:xfrm>
              <a:off x="5867400" y="685800"/>
              <a:ext cx="2896713" cy="5738789"/>
              <a:chOff x="2895600" y="1057419"/>
              <a:chExt cx="2601105" cy="5590094"/>
            </a:xfrm>
          </p:grpSpPr>
          <p:sp>
            <p:nvSpPr>
              <p:cNvPr id="81" name="Cloud 80"/>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4"/>
              <p:cNvGrpSpPr/>
              <p:nvPr/>
            </p:nvGrpSpPr>
            <p:grpSpPr>
              <a:xfrm>
                <a:off x="4210570" y="3028687"/>
                <a:ext cx="976832" cy="3289998"/>
                <a:chOff x="6071346" y="1769811"/>
                <a:chExt cx="1834000" cy="3650020"/>
              </a:xfrm>
            </p:grpSpPr>
            <p:sp>
              <p:nvSpPr>
                <p:cNvPr id="124" name="Trapezoid 123"/>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83"/>
                <p:cNvGrpSpPr/>
                <p:nvPr/>
              </p:nvGrpSpPr>
              <p:grpSpPr>
                <a:xfrm rot="5553782">
                  <a:off x="4838212" y="3310918"/>
                  <a:ext cx="3581225" cy="613702"/>
                  <a:chOff x="3048000" y="457200"/>
                  <a:chExt cx="4876800" cy="1371600"/>
                </a:xfrm>
              </p:grpSpPr>
              <p:grpSp>
                <p:nvGrpSpPr>
                  <p:cNvPr id="7" name="Group 73"/>
                  <p:cNvGrpSpPr/>
                  <p:nvPr/>
                </p:nvGrpSpPr>
                <p:grpSpPr>
                  <a:xfrm>
                    <a:off x="3048000" y="457200"/>
                    <a:ext cx="1828800" cy="1371600"/>
                    <a:chOff x="3048000" y="457200"/>
                    <a:chExt cx="1828800" cy="1371600"/>
                  </a:xfrm>
                </p:grpSpPr>
                <p:sp>
                  <p:nvSpPr>
                    <p:cNvPr id="136" name="Block Arc 135"/>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Block Arc 13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4"/>
                  <p:cNvGrpSpPr/>
                  <p:nvPr/>
                </p:nvGrpSpPr>
                <p:grpSpPr>
                  <a:xfrm>
                    <a:off x="4114800" y="457200"/>
                    <a:ext cx="1828800" cy="1371600"/>
                    <a:chOff x="3048000" y="457200"/>
                    <a:chExt cx="1828800" cy="1371600"/>
                  </a:xfrm>
                </p:grpSpPr>
                <p:sp>
                  <p:nvSpPr>
                    <p:cNvPr id="134" name="Block Arc 13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Block Arc 13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77"/>
                  <p:cNvGrpSpPr/>
                  <p:nvPr/>
                </p:nvGrpSpPr>
                <p:grpSpPr>
                  <a:xfrm>
                    <a:off x="5105400" y="457200"/>
                    <a:ext cx="1828800" cy="1371600"/>
                    <a:chOff x="3048000" y="457200"/>
                    <a:chExt cx="1828800" cy="1371600"/>
                  </a:xfrm>
                </p:grpSpPr>
                <p:sp>
                  <p:nvSpPr>
                    <p:cNvPr id="132" name="Block Arc 131"/>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Block Arc 13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80"/>
                  <p:cNvGrpSpPr/>
                  <p:nvPr/>
                </p:nvGrpSpPr>
                <p:grpSpPr>
                  <a:xfrm>
                    <a:off x="6096000" y="457200"/>
                    <a:ext cx="1828800" cy="1371600"/>
                    <a:chOff x="3048000" y="457200"/>
                    <a:chExt cx="1828800" cy="1371600"/>
                  </a:xfrm>
                </p:grpSpPr>
                <p:sp>
                  <p:nvSpPr>
                    <p:cNvPr id="130" name="Block Arc 129"/>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Block Arc 13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1" name="Group 85"/>
              <p:cNvGrpSpPr/>
              <p:nvPr/>
            </p:nvGrpSpPr>
            <p:grpSpPr>
              <a:xfrm flipH="1">
                <a:off x="3277029" y="3007479"/>
                <a:ext cx="867593" cy="3309816"/>
                <a:chOff x="6071346" y="1769811"/>
                <a:chExt cx="1834000" cy="3650020"/>
              </a:xfrm>
            </p:grpSpPr>
            <p:sp>
              <p:nvSpPr>
                <p:cNvPr id="110" name="Trapezoid 10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83"/>
                <p:cNvGrpSpPr/>
                <p:nvPr/>
              </p:nvGrpSpPr>
              <p:grpSpPr>
                <a:xfrm rot="5553782">
                  <a:off x="4838212" y="3310918"/>
                  <a:ext cx="3581225" cy="613702"/>
                  <a:chOff x="3048000" y="457200"/>
                  <a:chExt cx="4876800" cy="1371600"/>
                </a:xfrm>
              </p:grpSpPr>
              <p:grpSp>
                <p:nvGrpSpPr>
                  <p:cNvPr id="13" name="Group 73"/>
                  <p:cNvGrpSpPr/>
                  <p:nvPr/>
                </p:nvGrpSpPr>
                <p:grpSpPr>
                  <a:xfrm>
                    <a:off x="3048000" y="457200"/>
                    <a:ext cx="1828800" cy="1371600"/>
                    <a:chOff x="3048000" y="457200"/>
                    <a:chExt cx="1828800" cy="1371600"/>
                  </a:xfrm>
                </p:grpSpPr>
                <p:sp>
                  <p:nvSpPr>
                    <p:cNvPr id="122" name="Block Arc 12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Block Arc 12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74"/>
                  <p:cNvGrpSpPr/>
                  <p:nvPr/>
                </p:nvGrpSpPr>
                <p:grpSpPr>
                  <a:xfrm>
                    <a:off x="4114800" y="457200"/>
                    <a:ext cx="1828800" cy="1371600"/>
                    <a:chOff x="3048000" y="457200"/>
                    <a:chExt cx="1828800" cy="1371600"/>
                  </a:xfrm>
                </p:grpSpPr>
                <p:sp>
                  <p:nvSpPr>
                    <p:cNvPr id="120" name="Block Arc 11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Block Arc 12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77"/>
                  <p:cNvGrpSpPr/>
                  <p:nvPr/>
                </p:nvGrpSpPr>
                <p:grpSpPr>
                  <a:xfrm>
                    <a:off x="5105400" y="457200"/>
                    <a:ext cx="1828800" cy="1371600"/>
                    <a:chOff x="3048000" y="457200"/>
                    <a:chExt cx="1828800" cy="1371600"/>
                  </a:xfrm>
                </p:grpSpPr>
                <p:sp>
                  <p:nvSpPr>
                    <p:cNvPr id="118" name="Block Arc 11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Block Arc 11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80"/>
                  <p:cNvGrpSpPr/>
                  <p:nvPr/>
                </p:nvGrpSpPr>
                <p:grpSpPr>
                  <a:xfrm>
                    <a:off x="6096000" y="457200"/>
                    <a:ext cx="1828800" cy="1371600"/>
                    <a:chOff x="3048000" y="457200"/>
                    <a:chExt cx="1828800" cy="1371600"/>
                  </a:xfrm>
                </p:grpSpPr>
                <p:sp>
                  <p:nvSpPr>
                    <p:cNvPr id="116" name="Block Arc 11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Block Arc 11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3" name="Trapezoid 92"/>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2"/>
              <p:cNvGrpSpPr/>
              <p:nvPr/>
            </p:nvGrpSpPr>
            <p:grpSpPr>
              <a:xfrm>
                <a:off x="3505200" y="2759439"/>
                <a:ext cx="1395046" cy="1295400"/>
                <a:chOff x="2624682" y="2226017"/>
                <a:chExt cx="1981200" cy="2070031"/>
              </a:xfrm>
            </p:grpSpPr>
            <p:sp>
              <p:nvSpPr>
                <p:cNvPr id="106" name="Pie 105"/>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5"/>
                <p:cNvGrpSpPr/>
                <p:nvPr/>
              </p:nvGrpSpPr>
              <p:grpSpPr>
                <a:xfrm>
                  <a:off x="2743201" y="2385249"/>
                  <a:ext cx="1579657" cy="1582691"/>
                  <a:chOff x="2740939" y="2385249"/>
                  <a:chExt cx="1579657" cy="1582691"/>
                </a:xfrm>
              </p:grpSpPr>
              <p:sp>
                <p:nvSpPr>
                  <p:cNvPr id="108"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19"/>
              <p:cNvGrpSpPr/>
              <p:nvPr/>
            </p:nvGrpSpPr>
            <p:grpSpPr>
              <a:xfrm rot="5400000">
                <a:off x="2285999" y="3429001"/>
                <a:ext cx="2438401" cy="914400"/>
                <a:chOff x="2624682" y="2226018"/>
                <a:chExt cx="1981200" cy="2070031"/>
              </a:xfrm>
            </p:grpSpPr>
            <p:sp>
              <p:nvSpPr>
                <p:cNvPr id="102" name="Pie 101"/>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
                <p:cNvGrpSpPr/>
                <p:nvPr/>
              </p:nvGrpSpPr>
              <p:grpSpPr>
                <a:xfrm>
                  <a:off x="2743201" y="2385249"/>
                  <a:ext cx="1579657" cy="1582691"/>
                  <a:chOff x="2740939" y="2385249"/>
                  <a:chExt cx="1579657" cy="1582691"/>
                </a:xfrm>
              </p:grpSpPr>
              <p:sp>
                <p:nvSpPr>
                  <p:cNvPr id="10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Oval 95"/>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24"/>
              <p:cNvGrpSpPr/>
              <p:nvPr/>
            </p:nvGrpSpPr>
            <p:grpSpPr>
              <a:xfrm rot="11155702">
                <a:off x="3279067" y="1057419"/>
                <a:ext cx="1614668" cy="1295400"/>
                <a:chOff x="2587394" y="2007266"/>
                <a:chExt cx="1981200" cy="2070031"/>
              </a:xfrm>
              <a:solidFill>
                <a:srgbClr val="E5C569"/>
              </a:solidFill>
            </p:grpSpPr>
            <p:sp>
              <p:nvSpPr>
                <p:cNvPr id="98" name="Pie 97"/>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5"/>
                <p:cNvGrpSpPr/>
                <p:nvPr/>
              </p:nvGrpSpPr>
              <p:grpSpPr>
                <a:xfrm>
                  <a:off x="2737026" y="2244349"/>
                  <a:ext cx="1585829" cy="1723591"/>
                  <a:chOff x="2734764" y="2244349"/>
                  <a:chExt cx="1585829" cy="1723591"/>
                </a:xfrm>
                <a:grpFill/>
              </p:grpSpPr>
              <p:sp>
                <p:nvSpPr>
                  <p:cNvPr id="100"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 name="Group 204"/>
            <p:cNvGrpSpPr/>
            <p:nvPr/>
          </p:nvGrpSpPr>
          <p:grpSpPr>
            <a:xfrm>
              <a:off x="6629400" y="914400"/>
              <a:ext cx="1389357" cy="848673"/>
              <a:chOff x="2115843" y="980127"/>
              <a:chExt cx="2833039" cy="1636129"/>
            </a:xfrm>
          </p:grpSpPr>
          <p:sp>
            <p:nvSpPr>
              <p:cNvPr id="75" name="Moon 74"/>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Collate 75"/>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lowchart: Collate 76"/>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lowchart: Collate 77"/>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iamond 78"/>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11"/>
            <p:cNvGrpSpPr/>
            <p:nvPr/>
          </p:nvGrpSpPr>
          <p:grpSpPr>
            <a:xfrm>
              <a:off x="8077200" y="4343400"/>
              <a:ext cx="719529" cy="381000"/>
              <a:chOff x="838200" y="5791200"/>
              <a:chExt cx="1710129" cy="550808"/>
            </a:xfrm>
          </p:grpSpPr>
          <p:sp>
            <p:nvSpPr>
              <p:cNvPr id="69" name="Flowchart: Magnetic Disk 68"/>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0"/>
          <p:cNvGrpSpPr/>
          <p:nvPr/>
        </p:nvGrpSpPr>
        <p:grpSpPr>
          <a:xfrm>
            <a:off x="3810000" y="685800"/>
            <a:ext cx="1447800" cy="2743200"/>
            <a:chOff x="1738746" y="381000"/>
            <a:chExt cx="2262270" cy="4880488"/>
          </a:xfrm>
        </p:grpSpPr>
        <p:grpSp>
          <p:nvGrpSpPr>
            <p:cNvPr id="26" name="Group 67"/>
            <p:cNvGrpSpPr/>
            <p:nvPr/>
          </p:nvGrpSpPr>
          <p:grpSpPr>
            <a:xfrm rot="2107985">
              <a:off x="2799557" y="4456219"/>
              <a:ext cx="892168" cy="743125"/>
              <a:chOff x="4999514" y="4053043"/>
              <a:chExt cx="892168" cy="743125"/>
            </a:xfrm>
          </p:grpSpPr>
          <p:sp>
            <p:nvSpPr>
              <p:cNvPr id="62" name="Oval 61"/>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Oval 62"/>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7" name="Group 66"/>
            <p:cNvGrpSpPr/>
            <p:nvPr/>
          </p:nvGrpSpPr>
          <p:grpSpPr>
            <a:xfrm rot="5651028">
              <a:off x="2166833" y="4443841"/>
              <a:ext cx="892168" cy="743125"/>
              <a:chOff x="4999514" y="4053043"/>
              <a:chExt cx="892168" cy="743125"/>
            </a:xfrm>
          </p:grpSpPr>
          <p:sp>
            <p:nvSpPr>
              <p:cNvPr id="60" name="Oval 59"/>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Oval 60"/>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4" name="Isosceles Triangle 43"/>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Trapezoid 44"/>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Trapezoid 45"/>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Isosceles Triangle 46"/>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Oval 48"/>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Oval 50"/>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Isosceles Triangle 51"/>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Trapezoid 53"/>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Trapezoid 56"/>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Oval 57"/>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p:cNvSpPr/>
            <p:nvPr/>
          </p:nvSpPr>
          <p:spPr>
            <a:xfrm>
              <a:off x="2688787" y="1503167"/>
              <a:ext cx="362188" cy="2668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40" name="TextBox 139"/>
          <p:cNvSpPr txBox="1"/>
          <p:nvPr/>
        </p:nvSpPr>
        <p:spPr>
          <a:xfrm>
            <a:off x="7239000" y="381001"/>
            <a:ext cx="3124200" cy="2246769"/>
          </a:xfrm>
          <a:prstGeom prst="rect">
            <a:avLst/>
          </a:prstGeom>
          <a:noFill/>
          <a:ln>
            <a:solidFill>
              <a:schemeClr val="tx1"/>
            </a:solidFill>
          </a:ln>
        </p:spPr>
        <p:txBody>
          <a:bodyPr wrap="square" rtlCol="0">
            <a:spAutoFit/>
          </a:bodyPr>
          <a:lstStyle/>
          <a:p>
            <a:pPr algn="ctr"/>
            <a:r>
              <a:rPr lang="en-US" sz="2800" b="1" dirty="0">
                <a:solidFill>
                  <a:srgbClr val="FFFF00"/>
                </a:solidFill>
                <a:latin typeface="Tempus Sans ITC" pitchFamily="82" charset="0"/>
              </a:rPr>
              <a:t>Lazarus could not bring the man water because of the “great gulf” between them</a:t>
            </a:r>
          </a:p>
        </p:txBody>
      </p:sp>
      <p:sp>
        <p:nvSpPr>
          <p:cNvPr id="141" name="TextBox 140"/>
          <p:cNvSpPr txBox="1"/>
          <p:nvPr/>
        </p:nvSpPr>
        <p:spPr>
          <a:xfrm>
            <a:off x="1905000" y="4114801"/>
            <a:ext cx="3124200" cy="2246769"/>
          </a:xfrm>
          <a:prstGeom prst="rect">
            <a:avLst/>
          </a:prstGeom>
          <a:noFill/>
          <a:ln>
            <a:solidFill>
              <a:schemeClr val="tx1"/>
            </a:solidFill>
          </a:ln>
        </p:spPr>
        <p:txBody>
          <a:bodyPr wrap="square" rtlCol="0">
            <a:spAutoFit/>
          </a:bodyPr>
          <a:lstStyle/>
          <a:p>
            <a:pPr algn="ctr"/>
            <a:r>
              <a:rPr lang="en-US" sz="2800" b="1" dirty="0">
                <a:solidFill>
                  <a:srgbClr val="FFFF00"/>
                </a:solidFill>
                <a:latin typeface="Tempus Sans ITC" pitchFamily="82" charset="0"/>
              </a:rPr>
              <a:t>One can not move from one kingdom to another until after the resurrection. </a:t>
            </a:r>
          </a:p>
        </p:txBody>
      </p:sp>
      <p:grpSp>
        <p:nvGrpSpPr>
          <p:cNvPr id="28" name="Group 160"/>
          <p:cNvGrpSpPr/>
          <p:nvPr/>
        </p:nvGrpSpPr>
        <p:grpSpPr>
          <a:xfrm>
            <a:off x="4293433" y="1792575"/>
            <a:ext cx="457200" cy="655983"/>
            <a:chOff x="5105400" y="1905000"/>
            <a:chExt cx="1752600" cy="2514600"/>
          </a:xfrm>
        </p:grpSpPr>
        <p:sp>
          <p:nvSpPr>
            <p:cNvPr id="162" name="Trapezoid 161"/>
            <p:cNvSpPr/>
            <p:nvPr/>
          </p:nvSpPr>
          <p:spPr>
            <a:xfrm rot="10800000">
              <a:off x="5105400" y="1905000"/>
              <a:ext cx="1752600" cy="2514600"/>
            </a:xfrm>
            <a:prstGeom prst="trapezoid">
              <a:avLst>
                <a:gd name="adj" fmla="val 176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p:nvPr/>
          </p:nvCxnSpPr>
          <p:spPr>
            <a:xfrm>
              <a:off x="5213684" y="2662989"/>
              <a:ext cx="1568116" cy="4011"/>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78" name="Oval 177"/>
          <p:cNvSpPr/>
          <p:nvPr/>
        </p:nvSpPr>
        <p:spPr>
          <a:xfrm>
            <a:off x="4343401" y="2209801"/>
            <a:ext cx="381001" cy="3047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88872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 name="Picture 426"/>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2" name="TextBox 41"/>
          <p:cNvSpPr txBox="1"/>
          <p:nvPr/>
        </p:nvSpPr>
        <p:spPr>
          <a:xfrm>
            <a:off x="1652728" y="457200"/>
            <a:ext cx="9015272" cy="6555641"/>
          </a:xfrm>
          <a:prstGeom prst="rect">
            <a:avLst/>
          </a:prstGeom>
          <a:noFill/>
        </p:spPr>
        <p:txBody>
          <a:bodyPr wrap="square" rtlCol="0">
            <a:spAutoFit/>
          </a:bodyPr>
          <a:lstStyle/>
          <a:p>
            <a:r>
              <a:rPr lang="en-US" sz="2800" dirty="0">
                <a:solidFill>
                  <a:schemeClr val="bg1"/>
                </a:solidFill>
                <a:latin typeface="Tempus Sans ITC" pitchFamily="82" charset="0"/>
              </a:rPr>
              <a:t>I desire these things be known to my 5 brothers. </a:t>
            </a:r>
          </a:p>
          <a:p>
            <a:endParaRPr lang="en-US" sz="2800" dirty="0">
              <a:solidFill>
                <a:schemeClr val="bg1"/>
              </a:solidFill>
              <a:latin typeface="Tempus Sans ITC" pitchFamily="82" charset="0"/>
            </a:endParaRPr>
          </a:p>
          <a:p>
            <a:endParaRPr lang="en-US" sz="2800" dirty="0">
              <a:solidFill>
                <a:schemeClr val="bg1"/>
              </a:solidFill>
              <a:latin typeface="Tempus Sans ITC" pitchFamily="82" charset="0"/>
            </a:endParaRPr>
          </a:p>
          <a:p>
            <a:endParaRPr lang="en-US" sz="2800" dirty="0">
              <a:solidFill>
                <a:schemeClr val="bg1"/>
              </a:solidFill>
              <a:latin typeface="Tempus Sans ITC" pitchFamily="82" charset="0"/>
            </a:endParaRPr>
          </a:p>
          <a:p>
            <a:r>
              <a:rPr lang="en-US" sz="2800" dirty="0">
                <a:solidFill>
                  <a:schemeClr val="bg1"/>
                </a:solidFill>
                <a:latin typeface="Tempus Sans ITC" pitchFamily="82" charset="0"/>
              </a:rPr>
              <a:t>They have the prophets to hear the Word of God.</a:t>
            </a:r>
          </a:p>
          <a:p>
            <a:endParaRPr lang="en-US" sz="2800" dirty="0">
              <a:solidFill>
                <a:schemeClr val="bg1"/>
              </a:solidFill>
              <a:latin typeface="Tempus Sans ITC" pitchFamily="82" charset="0"/>
            </a:endParaRPr>
          </a:p>
          <a:p>
            <a:endParaRPr lang="en-US" sz="2800" dirty="0">
              <a:solidFill>
                <a:schemeClr val="bg1"/>
              </a:solidFill>
              <a:latin typeface="Tempus Sans ITC" pitchFamily="82" charset="0"/>
            </a:endParaRPr>
          </a:p>
          <a:p>
            <a:endParaRPr lang="en-US" sz="2800" dirty="0">
              <a:solidFill>
                <a:schemeClr val="bg1"/>
              </a:solidFill>
              <a:latin typeface="Tempus Sans ITC" pitchFamily="82" charset="0"/>
            </a:endParaRPr>
          </a:p>
          <a:p>
            <a:r>
              <a:rPr lang="en-US" sz="2800" dirty="0">
                <a:solidFill>
                  <a:schemeClr val="bg1"/>
                </a:solidFill>
                <a:latin typeface="Tempus Sans ITC" pitchFamily="82" charset="0"/>
              </a:rPr>
              <a:t>But if they see me, they will believe. (A sign)</a:t>
            </a:r>
          </a:p>
          <a:p>
            <a:endParaRPr lang="en-US" sz="2800" dirty="0">
              <a:solidFill>
                <a:schemeClr val="bg1"/>
              </a:solidFill>
              <a:latin typeface="Tempus Sans ITC" pitchFamily="82" charset="0"/>
            </a:endParaRPr>
          </a:p>
          <a:p>
            <a:endParaRPr lang="en-US" sz="2800" dirty="0">
              <a:solidFill>
                <a:schemeClr val="bg1"/>
              </a:solidFill>
              <a:latin typeface="Tempus Sans ITC" pitchFamily="82" charset="0"/>
            </a:endParaRPr>
          </a:p>
          <a:p>
            <a:r>
              <a:rPr lang="en-US" sz="2800" dirty="0">
                <a:solidFill>
                  <a:schemeClr val="bg1"/>
                </a:solidFill>
                <a:latin typeface="Tempus Sans ITC" pitchFamily="82" charset="0"/>
              </a:rPr>
              <a:t>If they haven’t already listened to the Word of God, they will not now.</a:t>
            </a:r>
          </a:p>
          <a:p>
            <a:endParaRPr lang="en-US" sz="2800" dirty="0">
              <a:solidFill>
                <a:schemeClr val="bg1"/>
              </a:solidFill>
              <a:latin typeface="Tempus Sans ITC" pitchFamily="82" charset="0"/>
            </a:endParaRPr>
          </a:p>
          <a:p>
            <a:r>
              <a:rPr lang="en-US" sz="2800" dirty="0">
                <a:solidFill>
                  <a:schemeClr val="bg1"/>
                </a:solidFill>
                <a:latin typeface="Tempus Sans ITC" pitchFamily="82" charset="0"/>
              </a:rPr>
              <a:t>			Luke 16:27-31</a:t>
            </a:r>
          </a:p>
        </p:txBody>
      </p:sp>
      <p:grpSp>
        <p:nvGrpSpPr>
          <p:cNvPr id="86" name="Group 66"/>
          <p:cNvGrpSpPr/>
          <p:nvPr/>
        </p:nvGrpSpPr>
        <p:grpSpPr>
          <a:xfrm>
            <a:off x="726461" y="188880"/>
            <a:ext cx="762000" cy="1117066"/>
            <a:chOff x="5867400" y="685800"/>
            <a:chExt cx="2979159" cy="5738789"/>
          </a:xfrm>
        </p:grpSpPr>
        <p:grpSp>
          <p:nvGrpSpPr>
            <p:cNvPr id="87" name="Group 140"/>
            <p:cNvGrpSpPr/>
            <p:nvPr/>
          </p:nvGrpSpPr>
          <p:grpSpPr>
            <a:xfrm>
              <a:off x="5867400" y="685800"/>
              <a:ext cx="2896713" cy="5738789"/>
              <a:chOff x="2895600" y="1057419"/>
              <a:chExt cx="2601105" cy="5590094"/>
            </a:xfrm>
          </p:grpSpPr>
          <p:sp>
            <p:nvSpPr>
              <p:cNvPr id="190" name="Cloud 189"/>
              <p:cNvSpPr/>
              <p:nvPr/>
            </p:nvSpPr>
            <p:spPr>
              <a:xfrm>
                <a:off x="3276600" y="1981200"/>
                <a:ext cx="381000" cy="9144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90"/>
              <p:cNvSpPr/>
              <p:nvPr/>
            </p:nvSpPr>
            <p:spPr>
              <a:xfrm>
                <a:off x="4495800" y="2057400"/>
                <a:ext cx="381000" cy="7620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4663168">
                <a:off x="4302178" y="5978577"/>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4271122">
                <a:off x="3558915" y="5974829"/>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2895600" y="4512039"/>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4948315" y="4397572"/>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124200" y="2607039"/>
                <a:ext cx="2057400" cy="24384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20411805">
                <a:off x="4501672" y="2989870"/>
                <a:ext cx="762000" cy="1764138"/>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rot="1100949">
                <a:off x="3085505" y="3120388"/>
                <a:ext cx="762000" cy="1762769"/>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a:off x="3276600" y="3064239"/>
                <a:ext cx="1905000" cy="3276600"/>
              </a:xfrm>
              <a:prstGeom prst="trapezoid">
                <a:avLst>
                  <a:gd name="adj" fmla="val 18947"/>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4"/>
              <p:cNvGrpSpPr/>
              <p:nvPr/>
            </p:nvGrpSpPr>
            <p:grpSpPr>
              <a:xfrm>
                <a:off x="4210570" y="3028687"/>
                <a:ext cx="976832" cy="3289998"/>
                <a:chOff x="6071346" y="1769811"/>
                <a:chExt cx="1834000" cy="3650020"/>
              </a:xfrm>
            </p:grpSpPr>
            <p:sp>
              <p:nvSpPr>
                <p:cNvPr id="233" name="Trapezoid 23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3"/>
                <p:cNvGrpSpPr/>
                <p:nvPr/>
              </p:nvGrpSpPr>
              <p:grpSpPr>
                <a:xfrm rot="5553782">
                  <a:off x="4838212" y="3310918"/>
                  <a:ext cx="3581225" cy="613702"/>
                  <a:chOff x="3048000" y="457200"/>
                  <a:chExt cx="4876800" cy="1371600"/>
                </a:xfrm>
              </p:grpSpPr>
              <p:grpSp>
                <p:nvGrpSpPr>
                  <p:cNvPr id="90" name="Group 73"/>
                  <p:cNvGrpSpPr/>
                  <p:nvPr/>
                </p:nvGrpSpPr>
                <p:grpSpPr>
                  <a:xfrm>
                    <a:off x="3048000" y="457200"/>
                    <a:ext cx="1828800" cy="1371600"/>
                    <a:chOff x="3048000" y="457200"/>
                    <a:chExt cx="1828800" cy="1371600"/>
                  </a:xfrm>
                </p:grpSpPr>
                <p:sp>
                  <p:nvSpPr>
                    <p:cNvPr id="245" name="Block Arc 24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6" name="Block Arc 24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74"/>
                  <p:cNvGrpSpPr/>
                  <p:nvPr/>
                </p:nvGrpSpPr>
                <p:grpSpPr>
                  <a:xfrm>
                    <a:off x="4114800" y="457200"/>
                    <a:ext cx="1828800" cy="1371600"/>
                    <a:chOff x="3048000" y="457200"/>
                    <a:chExt cx="1828800" cy="1371600"/>
                  </a:xfrm>
                </p:grpSpPr>
                <p:sp>
                  <p:nvSpPr>
                    <p:cNvPr id="243" name="Block Arc 24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4" name="Block Arc 24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 name="Group 77"/>
                  <p:cNvGrpSpPr/>
                  <p:nvPr/>
                </p:nvGrpSpPr>
                <p:grpSpPr>
                  <a:xfrm>
                    <a:off x="5105400" y="457200"/>
                    <a:ext cx="1828800" cy="1371600"/>
                    <a:chOff x="3048000" y="457200"/>
                    <a:chExt cx="1828800" cy="1371600"/>
                  </a:xfrm>
                </p:grpSpPr>
                <p:sp>
                  <p:nvSpPr>
                    <p:cNvPr id="241" name="Block Arc 24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2" name="Block Arc 24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3" name="Group 80"/>
                  <p:cNvGrpSpPr/>
                  <p:nvPr/>
                </p:nvGrpSpPr>
                <p:grpSpPr>
                  <a:xfrm>
                    <a:off x="6096000" y="457200"/>
                    <a:ext cx="1828800" cy="1371600"/>
                    <a:chOff x="3048000" y="457200"/>
                    <a:chExt cx="1828800" cy="1371600"/>
                  </a:xfrm>
                </p:grpSpPr>
                <p:sp>
                  <p:nvSpPr>
                    <p:cNvPr id="239" name="Block Arc 23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0" name="Block Arc 23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94" name="Group 85"/>
              <p:cNvGrpSpPr/>
              <p:nvPr/>
            </p:nvGrpSpPr>
            <p:grpSpPr>
              <a:xfrm flipH="1">
                <a:off x="3277029" y="3007479"/>
                <a:ext cx="867593" cy="3309816"/>
                <a:chOff x="6071346" y="1769811"/>
                <a:chExt cx="1834000" cy="3650020"/>
              </a:xfrm>
            </p:grpSpPr>
            <p:sp>
              <p:nvSpPr>
                <p:cNvPr id="219" name="Trapezoid 218"/>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83"/>
                <p:cNvGrpSpPr/>
                <p:nvPr/>
              </p:nvGrpSpPr>
              <p:grpSpPr>
                <a:xfrm rot="5553782">
                  <a:off x="4838212" y="3310918"/>
                  <a:ext cx="3581225" cy="613702"/>
                  <a:chOff x="3048000" y="457200"/>
                  <a:chExt cx="4876800" cy="1371600"/>
                </a:xfrm>
              </p:grpSpPr>
              <p:grpSp>
                <p:nvGrpSpPr>
                  <p:cNvPr id="96" name="Group 73"/>
                  <p:cNvGrpSpPr/>
                  <p:nvPr/>
                </p:nvGrpSpPr>
                <p:grpSpPr>
                  <a:xfrm>
                    <a:off x="3048000" y="457200"/>
                    <a:ext cx="1828800" cy="1371600"/>
                    <a:chOff x="3048000" y="457200"/>
                    <a:chExt cx="1828800" cy="1371600"/>
                  </a:xfrm>
                </p:grpSpPr>
                <p:sp>
                  <p:nvSpPr>
                    <p:cNvPr id="231" name="Block Arc 230"/>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Block Arc 23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7" name="Group 74"/>
                  <p:cNvGrpSpPr/>
                  <p:nvPr/>
                </p:nvGrpSpPr>
                <p:grpSpPr>
                  <a:xfrm>
                    <a:off x="4114800" y="457200"/>
                    <a:ext cx="1828800" cy="1371600"/>
                    <a:chOff x="3048000" y="457200"/>
                    <a:chExt cx="1828800" cy="1371600"/>
                  </a:xfrm>
                </p:grpSpPr>
                <p:sp>
                  <p:nvSpPr>
                    <p:cNvPr id="229" name="Block Arc 228"/>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Block Arc 22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77"/>
                  <p:cNvGrpSpPr/>
                  <p:nvPr/>
                </p:nvGrpSpPr>
                <p:grpSpPr>
                  <a:xfrm>
                    <a:off x="5105400" y="457200"/>
                    <a:ext cx="1828800" cy="1371600"/>
                    <a:chOff x="3048000" y="457200"/>
                    <a:chExt cx="1828800" cy="1371600"/>
                  </a:xfrm>
                </p:grpSpPr>
                <p:sp>
                  <p:nvSpPr>
                    <p:cNvPr id="227" name="Block Arc 22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 name="Block Arc 22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80"/>
                  <p:cNvGrpSpPr/>
                  <p:nvPr/>
                </p:nvGrpSpPr>
                <p:grpSpPr>
                  <a:xfrm>
                    <a:off x="6096000" y="457200"/>
                    <a:ext cx="1828800" cy="1371600"/>
                    <a:chOff x="3048000" y="457200"/>
                    <a:chExt cx="1828800" cy="1371600"/>
                  </a:xfrm>
                </p:grpSpPr>
                <p:sp>
                  <p:nvSpPr>
                    <p:cNvPr id="225" name="Block Arc 224"/>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Block Arc 225"/>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02" name="Trapezoid 201"/>
              <p:cNvSpPr/>
              <p:nvPr/>
            </p:nvSpPr>
            <p:spPr>
              <a:xfrm rot="10800000">
                <a:off x="3857469" y="3060491"/>
                <a:ext cx="609600" cy="228600"/>
              </a:xfrm>
              <a:prstGeom prst="trapezoid">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102"/>
              <p:cNvGrpSpPr/>
              <p:nvPr/>
            </p:nvGrpSpPr>
            <p:grpSpPr>
              <a:xfrm>
                <a:off x="3505200" y="2759439"/>
                <a:ext cx="1395046" cy="1295400"/>
                <a:chOff x="2624682" y="2226017"/>
                <a:chExt cx="1981200" cy="2070031"/>
              </a:xfrm>
            </p:grpSpPr>
            <p:sp>
              <p:nvSpPr>
                <p:cNvPr id="215" name="Pie 214"/>
                <p:cNvSpPr/>
                <p:nvPr/>
              </p:nvSpPr>
              <p:spPr>
                <a:xfrm rot="18695073">
                  <a:off x="2580266" y="2270433"/>
                  <a:ext cx="2070031" cy="1981200"/>
                </a:xfrm>
                <a:prstGeom prst="pi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1" name="Group 5"/>
                <p:cNvGrpSpPr/>
                <p:nvPr/>
              </p:nvGrpSpPr>
              <p:grpSpPr>
                <a:xfrm>
                  <a:off x="2743201" y="2385249"/>
                  <a:ext cx="1579657" cy="1582691"/>
                  <a:chOff x="2740939" y="2385249"/>
                  <a:chExt cx="1579657" cy="1582691"/>
                </a:xfrm>
              </p:grpSpPr>
              <p:sp>
                <p:nvSpPr>
                  <p:cNvPr id="217"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 name="Group 119"/>
              <p:cNvGrpSpPr/>
              <p:nvPr/>
            </p:nvGrpSpPr>
            <p:grpSpPr>
              <a:xfrm rot="5400000">
                <a:off x="2285999" y="3429001"/>
                <a:ext cx="2438401" cy="914400"/>
                <a:chOff x="2624682" y="2226018"/>
                <a:chExt cx="1981200" cy="2070031"/>
              </a:xfrm>
            </p:grpSpPr>
            <p:sp>
              <p:nvSpPr>
                <p:cNvPr id="211" name="Pie 210"/>
                <p:cNvSpPr/>
                <p:nvPr/>
              </p:nvSpPr>
              <p:spPr>
                <a:xfrm rot="16952334">
                  <a:off x="2580266" y="2270434"/>
                  <a:ext cx="2070031" cy="1981200"/>
                </a:xfrm>
                <a:prstGeom prst="pie">
                  <a:avLst>
                    <a:gd name="adj1" fmla="val 3057576"/>
                    <a:gd name="adj2" fmla="val 1620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3" name="Group 5"/>
                <p:cNvGrpSpPr/>
                <p:nvPr/>
              </p:nvGrpSpPr>
              <p:grpSpPr>
                <a:xfrm>
                  <a:off x="2743201" y="2385249"/>
                  <a:ext cx="1579657" cy="1582691"/>
                  <a:chOff x="2740939" y="2385249"/>
                  <a:chExt cx="1579657" cy="1582691"/>
                </a:xfrm>
              </p:grpSpPr>
              <p:sp>
                <p:nvSpPr>
                  <p:cNvPr id="213"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 name="Oval 204"/>
              <p:cNvSpPr/>
              <p:nvPr/>
            </p:nvSpPr>
            <p:spPr>
              <a:xfrm>
                <a:off x="3432748" y="1295400"/>
                <a:ext cx="12954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24"/>
              <p:cNvGrpSpPr/>
              <p:nvPr/>
            </p:nvGrpSpPr>
            <p:grpSpPr>
              <a:xfrm rot="11155702">
                <a:off x="3279067" y="1057419"/>
                <a:ext cx="1614668" cy="1295400"/>
                <a:chOff x="2587394" y="2007266"/>
                <a:chExt cx="1981200" cy="2070031"/>
              </a:xfrm>
              <a:solidFill>
                <a:srgbClr val="E5C569"/>
              </a:solidFill>
            </p:grpSpPr>
            <p:sp>
              <p:nvSpPr>
                <p:cNvPr id="207" name="Pie 206"/>
                <p:cNvSpPr/>
                <p:nvPr/>
              </p:nvSpPr>
              <p:spPr>
                <a:xfrm rot="18695073">
                  <a:off x="2542978" y="2051682"/>
                  <a:ext cx="2070031" cy="1981200"/>
                </a:xfrm>
                <a:prstGeom prst="pie">
                  <a:avLst>
                    <a:gd name="adj1" fmla="val 1172859"/>
                    <a:gd name="adj2" fmla="val 1567969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5" name="Group 5"/>
                <p:cNvGrpSpPr/>
                <p:nvPr/>
              </p:nvGrpSpPr>
              <p:grpSpPr>
                <a:xfrm>
                  <a:off x="2737026" y="2244349"/>
                  <a:ext cx="1585829" cy="1723591"/>
                  <a:chOff x="2734764" y="2244349"/>
                  <a:chExt cx="1585829" cy="1723591"/>
                </a:xfrm>
                <a:grpFill/>
              </p:grpSpPr>
              <p:sp>
                <p:nvSpPr>
                  <p:cNvPr id="209" name="Moon 3"/>
                  <p:cNvSpPr/>
                  <p:nvPr/>
                </p:nvSpPr>
                <p:spPr>
                  <a:xfrm rot="16200000">
                    <a:off x="2898653" y="2546001"/>
                    <a:ext cx="1264225" cy="157965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16200000">
                    <a:off x="2963485" y="2015628"/>
                    <a:ext cx="1119952" cy="157739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6" name="Group 204"/>
            <p:cNvGrpSpPr/>
            <p:nvPr/>
          </p:nvGrpSpPr>
          <p:grpSpPr>
            <a:xfrm>
              <a:off x="6629400" y="914400"/>
              <a:ext cx="1389357" cy="848673"/>
              <a:chOff x="2115843" y="980127"/>
              <a:chExt cx="2833039" cy="1636129"/>
            </a:xfrm>
          </p:grpSpPr>
          <p:sp>
            <p:nvSpPr>
              <p:cNvPr id="184" name="Moon 183"/>
              <p:cNvSpPr/>
              <p:nvPr/>
            </p:nvSpPr>
            <p:spPr>
              <a:xfrm rot="5755702">
                <a:off x="2714298" y="381672"/>
                <a:ext cx="1636129" cy="2833039"/>
              </a:xfrm>
              <a:prstGeom prst="moon">
                <a:avLst>
                  <a:gd name="adj" fmla="val 67712"/>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Collate 184"/>
              <p:cNvSpPr/>
              <p:nvPr/>
            </p:nvSpPr>
            <p:spPr>
              <a:xfrm rot="20116258">
                <a:off x="2419479" y="1467918"/>
                <a:ext cx="571170" cy="587261"/>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Flowchart: Collate 185"/>
              <p:cNvSpPr/>
              <p:nvPr/>
            </p:nvSpPr>
            <p:spPr>
              <a:xfrm rot="2252140">
                <a:off x="4016213" y="1545062"/>
                <a:ext cx="571170" cy="675313"/>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Flowchart: Collate 186"/>
              <p:cNvSpPr/>
              <p:nvPr/>
            </p:nvSpPr>
            <p:spPr>
              <a:xfrm rot="307439">
                <a:off x="3212447" y="1053011"/>
                <a:ext cx="571170" cy="910746"/>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iamond 187"/>
              <p:cNvSpPr/>
              <p:nvPr/>
            </p:nvSpPr>
            <p:spPr>
              <a:xfrm rot="20885999">
                <a:off x="2860624" y="1179227"/>
                <a:ext cx="381000" cy="685800"/>
              </a:xfrm>
              <a:prstGeom prst="diamond">
                <a:avLst/>
              </a:prstGeom>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rot="1750526">
                <a:off x="3715529" y="1271659"/>
                <a:ext cx="386539" cy="670729"/>
              </a:xfrm>
              <a:prstGeom prst="diamond">
                <a:avLst/>
              </a:prstGeom>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211"/>
            <p:cNvGrpSpPr/>
            <p:nvPr/>
          </p:nvGrpSpPr>
          <p:grpSpPr>
            <a:xfrm>
              <a:off x="8077200" y="4343400"/>
              <a:ext cx="719529" cy="381000"/>
              <a:chOff x="838200" y="5791200"/>
              <a:chExt cx="1710129" cy="550808"/>
            </a:xfrm>
          </p:grpSpPr>
          <p:sp>
            <p:nvSpPr>
              <p:cNvPr id="178" name="Flowchart: Magnetic Disk 177"/>
              <p:cNvSpPr/>
              <p:nvPr/>
            </p:nvSpPr>
            <p:spPr>
              <a:xfrm>
                <a:off x="838200" y="5791200"/>
                <a:ext cx="1676400" cy="533400"/>
              </a:xfrm>
              <a:prstGeom prst="flowChartMagneticDisk">
                <a:avLst/>
              </a:prstGeom>
              <a:solidFill>
                <a:srgbClr val="CFB33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914401" y="5943600"/>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1201713" y="5976079"/>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1548985" y="5963587"/>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1896257" y="5951095"/>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iamond 182"/>
              <p:cNvSpPr/>
              <p:nvPr/>
            </p:nvSpPr>
            <p:spPr>
              <a:xfrm>
                <a:off x="2243529" y="5938603"/>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76"/>
            <p:cNvSpPr/>
            <p:nvPr/>
          </p:nvSpPr>
          <p:spPr>
            <a:xfrm>
              <a:off x="8534400" y="4267200"/>
              <a:ext cx="312159" cy="3016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66"/>
          <p:cNvGrpSpPr/>
          <p:nvPr/>
        </p:nvGrpSpPr>
        <p:grpSpPr>
          <a:xfrm>
            <a:off x="692294" y="3440484"/>
            <a:ext cx="762000" cy="1117066"/>
            <a:chOff x="5867400" y="685800"/>
            <a:chExt cx="2979159" cy="5738789"/>
          </a:xfrm>
        </p:grpSpPr>
        <p:grpSp>
          <p:nvGrpSpPr>
            <p:cNvPr id="109" name="Group 140"/>
            <p:cNvGrpSpPr/>
            <p:nvPr/>
          </p:nvGrpSpPr>
          <p:grpSpPr>
            <a:xfrm>
              <a:off x="5867400" y="685800"/>
              <a:ext cx="2896713" cy="5738789"/>
              <a:chOff x="2895600" y="1057419"/>
              <a:chExt cx="2601105" cy="5590094"/>
            </a:xfrm>
          </p:grpSpPr>
          <p:sp>
            <p:nvSpPr>
              <p:cNvPr id="264" name="Cloud 263"/>
              <p:cNvSpPr/>
              <p:nvPr/>
            </p:nvSpPr>
            <p:spPr>
              <a:xfrm>
                <a:off x="3276600" y="1981200"/>
                <a:ext cx="381000" cy="9144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loud 264"/>
              <p:cNvSpPr/>
              <p:nvPr/>
            </p:nvSpPr>
            <p:spPr>
              <a:xfrm>
                <a:off x="4495800" y="2057400"/>
                <a:ext cx="381000" cy="762000"/>
              </a:xfrm>
              <a:prstGeom prst="cloud">
                <a:avLst/>
              </a:prstGeom>
              <a:solidFill>
                <a:srgbClr val="843F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4663168">
                <a:off x="4302178" y="5978577"/>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4271122">
                <a:off x="3558915" y="5974829"/>
                <a:ext cx="548390" cy="789482"/>
              </a:xfrm>
              <a:prstGeom prst="ellipse">
                <a:avLst/>
              </a:prstGeom>
              <a:solidFill>
                <a:srgbClr val="CC8B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2895600" y="4512039"/>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4948315" y="4397572"/>
                <a:ext cx="548390" cy="78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3124200" y="2607039"/>
                <a:ext cx="2057400" cy="2438400"/>
              </a:xfrm>
              <a:prstGeom prst="ellips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p:cNvSpPr/>
              <p:nvPr/>
            </p:nvSpPr>
            <p:spPr>
              <a:xfrm rot="20411805">
                <a:off x="4501672" y="2989870"/>
                <a:ext cx="762000" cy="1764138"/>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1100949">
                <a:off x="3085505" y="3120388"/>
                <a:ext cx="762000" cy="1762769"/>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a:off x="3276600" y="3064239"/>
                <a:ext cx="1905000" cy="3276600"/>
              </a:xfrm>
              <a:prstGeom prst="trapezoid">
                <a:avLst>
                  <a:gd name="adj" fmla="val 18947"/>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84"/>
              <p:cNvGrpSpPr/>
              <p:nvPr/>
            </p:nvGrpSpPr>
            <p:grpSpPr>
              <a:xfrm>
                <a:off x="4210570" y="3028687"/>
                <a:ext cx="976832" cy="3289998"/>
                <a:chOff x="6071346" y="1769811"/>
                <a:chExt cx="1834000" cy="3650020"/>
              </a:xfrm>
            </p:grpSpPr>
            <p:sp>
              <p:nvSpPr>
                <p:cNvPr id="307" name="Trapezoid 30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83"/>
                <p:cNvGrpSpPr/>
                <p:nvPr/>
              </p:nvGrpSpPr>
              <p:grpSpPr>
                <a:xfrm rot="5553782">
                  <a:off x="4838212" y="3310918"/>
                  <a:ext cx="3581225" cy="613702"/>
                  <a:chOff x="3048000" y="457200"/>
                  <a:chExt cx="4876800" cy="1371600"/>
                </a:xfrm>
              </p:grpSpPr>
              <p:grpSp>
                <p:nvGrpSpPr>
                  <p:cNvPr id="112" name="Group 73"/>
                  <p:cNvGrpSpPr/>
                  <p:nvPr/>
                </p:nvGrpSpPr>
                <p:grpSpPr>
                  <a:xfrm>
                    <a:off x="3048000" y="457200"/>
                    <a:ext cx="1828800" cy="1371600"/>
                    <a:chOff x="3048000" y="457200"/>
                    <a:chExt cx="1828800" cy="1371600"/>
                  </a:xfrm>
                </p:grpSpPr>
                <p:sp>
                  <p:nvSpPr>
                    <p:cNvPr id="319" name="Block Arc 31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Block Arc 31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3" name="Group 74"/>
                  <p:cNvGrpSpPr/>
                  <p:nvPr/>
                </p:nvGrpSpPr>
                <p:grpSpPr>
                  <a:xfrm>
                    <a:off x="4114800" y="457200"/>
                    <a:ext cx="1828800" cy="1371600"/>
                    <a:chOff x="3048000" y="457200"/>
                    <a:chExt cx="1828800" cy="1371600"/>
                  </a:xfrm>
                </p:grpSpPr>
                <p:sp>
                  <p:nvSpPr>
                    <p:cNvPr id="317" name="Block Arc 31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Block Arc 31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4" name="Group 77"/>
                  <p:cNvGrpSpPr/>
                  <p:nvPr/>
                </p:nvGrpSpPr>
                <p:grpSpPr>
                  <a:xfrm>
                    <a:off x="5105400" y="457200"/>
                    <a:ext cx="1828800" cy="1371600"/>
                    <a:chOff x="3048000" y="457200"/>
                    <a:chExt cx="1828800" cy="1371600"/>
                  </a:xfrm>
                </p:grpSpPr>
                <p:sp>
                  <p:nvSpPr>
                    <p:cNvPr id="315" name="Block Arc 31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6" name="Block Arc 31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5" name="Group 80"/>
                  <p:cNvGrpSpPr/>
                  <p:nvPr/>
                </p:nvGrpSpPr>
                <p:grpSpPr>
                  <a:xfrm>
                    <a:off x="6096000" y="457200"/>
                    <a:ext cx="1828800" cy="1371600"/>
                    <a:chOff x="3048000" y="457200"/>
                    <a:chExt cx="1828800" cy="1371600"/>
                  </a:xfrm>
                </p:grpSpPr>
                <p:sp>
                  <p:nvSpPr>
                    <p:cNvPr id="313" name="Block Arc 31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Block Arc 31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16" name="Group 85"/>
              <p:cNvGrpSpPr/>
              <p:nvPr/>
            </p:nvGrpSpPr>
            <p:grpSpPr>
              <a:xfrm flipH="1">
                <a:off x="3277029" y="3007479"/>
                <a:ext cx="867593" cy="3309816"/>
                <a:chOff x="6071346" y="1769811"/>
                <a:chExt cx="1834000" cy="3650020"/>
              </a:xfrm>
            </p:grpSpPr>
            <p:sp>
              <p:nvSpPr>
                <p:cNvPr id="293" name="Trapezoid 29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83"/>
                <p:cNvGrpSpPr/>
                <p:nvPr/>
              </p:nvGrpSpPr>
              <p:grpSpPr>
                <a:xfrm rot="5553782">
                  <a:off x="4838212" y="3310918"/>
                  <a:ext cx="3581225" cy="613702"/>
                  <a:chOff x="3048000" y="457200"/>
                  <a:chExt cx="4876800" cy="1371600"/>
                </a:xfrm>
              </p:grpSpPr>
              <p:grpSp>
                <p:nvGrpSpPr>
                  <p:cNvPr id="118" name="Group 73"/>
                  <p:cNvGrpSpPr/>
                  <p:nvPr/>
                </p:nvGrpSpPr>
                <p:grpSpPr>
                  <a:xfrm>
                    <a:off x="3048000" y="457200"/>
                    <a:ext cx="1828800" cy="1371600"/>
                    <a:chOff x="3048000" y="457200"/>
                    <a:chExt cx="1828800" cy="1371600"/>
                  </a:xfrm>
                </p:grpSpPr>
                <p:sp>
                  <p:nvSpPr>
                    <p:cNvPr id="305" name="Block Arc 30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6" name="Block Arc 30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74"/>
                  <p:cNvGrpSpPr/>
                  <p:nvPr/>
                </p:nvGrpSpPr>
                <p:grpSpPr>
                  <a:xfrm>
                    <a:off x="4114800" y="457200"/>
                    <a:ext cx="1828800" cy="1371600"/>
                    <a:chOff x="3048000" y="457200"/>
                    <a:chExt cx="1828800" cy="1371600"/>
                  </a:xfrm>
                </p:grpSpPr>
                <p:sp>
                  <p:nvSpPr>
                    <p:cNvPr id="303" name="Block Arc 30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Block Arc 30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77"/>
                  <p:cNvGrpSpPr/>
                  <p:nvPr/>
                </p:nvGrpSpPr>
                <p:grpSpPr>
                  <a:xfrm>
                    <a:off x="5105400" y="457200"/>
                    <a:ext cx="1828800" cy="1371600"/>
                    <a:chOff x="3048000" y="457200"/>
                    <a:chExt cx="1828800" cy="1371600"/>
                  </a:xfrm>
                </p:grpSpPr>
                <p:sp>
                  <p:nvSpPr>
                    <p:cNvPr id="301" name="Block Arc 30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Block Arc 30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1" name="Group 80"/>
                  <p:cNvGrpSpPr/>
                  <p:nvPr/>
                </p:nvGrpSpPr>
                <p:grpSpPr>
                  <a:xfrm>
                    <a:off x="6096000" y="457200"/>
                    <a:ext cx="1828800" cy="1371600"/>
                    <a:chOff x="3048000" y="457200"/>
                    <a:chExt cx="1828800" cy="1371600"/>
                  </a:xfrm>
                </p:grpSpPr>
                <p:sp>
                  <p:nvSpPr>
                    <p:cNvPr id="299" name="Block Arc 29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Block Arc 29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276" name="Trapezoid 275"/>
              <p:cNvSpPr/>
              <p:nvPr/>
            </p:nvSpPr>
            <p:spPr>
              <a:xfrm rot="10800000">
                <a:off x="3857469" y="3060491"/>
                <a:ext cx="609600" cy="228600"/>
              </a:xfrm>
              <a:prstGeom prst="trapezoid">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02"/>
              <p:cNvGrpSpPr/>
              <p:nvPr/>
            </p:nvGrpSpPr>
            <p:grpSpPr>
              <a:xfrm>
                <a:off x="3505200" y="2759439"/>
                <a:ext cx="1395046" cy="1295400"/>
                <a:chOff x="2624682" y="2226017"/>
                <a:chExt cx="1981200" cy="2070031"/>
              </a:xfrm>
            </p:grpSpPr>
            <p:sp>
              <p:nvSpPr>
                <p:cNvPr id="289" name="Pie 288"/>
                <p:cNvSpPr/>
                <p:nvPr/>
              </p:nvSpPr>
              <p:spPr>
                <a:xfrm rot="18695073">
                  <a:off x="2580266" y="2270433"/>
                  <a:ext cx="2070031" cy="1981200"/>
                </a:xfrm>
                <a:prstGeom prst="pi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3" name="Group 5"/>
                <p:cNvGrpSpPr/>
                <p:nvPr/>
              </p:nvGrpSpPr>
              <p:grpSpPr>
                <a:xfrm>
                  <a:off x="2743201" y="2385249"/>
                  <a:ext cx="1579657" cy="1582691"/>
                  <a:chOff x="2740939" y="2385249"/>
                  <a:chExt cx="1579657" cy="1582691"/>
                </a:xfrm>
              </p:grpSpPr>
              <p:sp>
                <p:nvSpPr>
                  <p:cNvPr id="291"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19"/>
              <p:cNvGrpSpPr/>
              <p:nvPr/>
            </p:nvGrpSpPr>
            <p:grpSpPr>
              <a:xfrm rot="5400000">
                <a:off x="2285999" y="3429001"/>
                <a:ext cx="2438401" cy="914400"/>
                <a:chOff x="2624682" y="2226018"/>
                <a:chExt cx="1981200" cy="2070031"/>
              </a:xfrm>
            </p:grpSpPr>
            <p:sp>
              <p:nvSpPr>
                <p:cNvPr id="285" name="Pie 28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5" name="Group 5"/>
                <p:cNvGrpSpPr/>
                <p:nvPr/>
              </p:nvGrpSpPr>
              <p:grpSpPr>
                <a:xfrm>
                  <a:off x="2743201" y="2385249"/>
                  <a:ext cx="1579657" cy="1582691"/>
                  <a:chOff x="2740939" y="2385249"/>
                  <a:chExt cx="1579657" cy="1582691"/>
                </a:xfrm>
              </p:grpSpPr>
              <p:sp>
                <p:nvSpPr>
                  <p:cNvPr id="287" name="Moon 3"/>
                  <p:cNvSpPr/>
                  <p:nvPr/>
                </p:nvSpPr>
                <p:spPr>
                  <a:xfrm rot="16200000">
                    <a:off x="2898653" y="2546001"/>
                    <a:ext cx="1264225" cy="157965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16200000">
                    <a:off x="2971923" y="2156528"/>
                    <a:ext cx="1119952" cy="1577394"/>
                  </a:xfrm>
                  <a:prstGeom prst="moon">
                    <a:avLst>
                      <a:gd name="adj" fmla="val 6771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9" name="Oval 278"/>
              <p:cNvSpPr/>
              <p:nvPr/>
            </p:nvSpPr>
            <p:spPr>
              <a:xfrm>
                <a:off x="3432748" y="1295400"/>
                <a:ext cx="1295400" cy="1828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4"/>
              <p:cNvGrpSpPr/>
              <p:nvPr/>
            </p:nvGrpSpPr>
            <p:grpSpPr>
              <a:xfrm rot="11155702">
                <a:off x="3279067" y="1057419"/>
                <a:ext cx="1614668" cy="1295400"/>
                <a:chOff x="2587394" y="2007266"/>
                <a:chExt cx="1981200" cy="2070031"/>
              </a:xfrm>
              <a:solidFill>
                <a:srgbClr val="E5C569"/>
              </a:solidFill>
            </p:grpSpPr>
            <p:sp>
              <p:nvSpPr>
                <p:cNvPr id="281" name="Pie 280"/>
                <p:cNvSpPr/>
                <p:nvPr/>
              </p:nvSpPr>
              <p:spPr>
                <a:xfrm rot="18695073">
                  <a:off x="2542978" y="2051682"/>
                  <a:ext cx="2070031" cy="1981200"/>
                </a:xfrm>
                <a:prstGeom prst="pie">
                  <a:avLst>
                    <a:gd name="adj1" fmla="val 1172859"/>
                    <a:gd name="adj2" fmla="val 1567969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1" name="Group 5"/>
                <p:cNvGrpSpPr/>
                <p:nvPr/>
              </p:nvGrpSpPr>
              <p:grpSpPr>
                <a:xfrm>
                  <a:off x="2737026" y="2244349"/>
                  <a:ext cx="1585829" cy="1723591"/>
                  <a:chOff x="2734764" y="2244349"/>
                  <a:chExt cx="1585829" cy="1723591"/>
                </a:xfrm>
                <a:grpFill/>
              </p:grpSpPr>
              <p:sp>
                <p:nvSpPr>
                  <p:cNvPr id="283" name="Moon 3"/>
                  <p:cNvSpPr/>
                  <p:nvPr/>
                </p:nvSpPr>
                <p:spPr>
                  <a:xfrm rot="16200000">
                    <a:off x="2898653" y="2546001"/>
                    <a:ext cx="1264225" cy="157965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rot="16200000">
                    <a:off x="2963485" y="2015628"/>
                    <a:ext cx="1119952" cy="1577394"/>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4" name="Group 204"/>
            <p:cNvGrpSpPr/>
            <p:nvPr/>
          </p:nvGrpSpPr>
          <p:grpSpPr>
            <a:xfrm>
              <a:off x="6629400" y="914400"/>
              <a:ext cx="1389357" cy="848673"/>
              <a:chOff x="2115843" y="980127"/>
              <a:chExt cx="2833039" cy="1636129"/>
            </a:xfrm>
          </p:grpSpPr>
          <p:sp>
            <p:nvSpPr>
              <p:cNvPr id="258" name="Moon 257"/>
              <p:cNvSpPr/>
              <p:nvPr/>
            </p:nvSpPr>
            <p:spPr>
              <a:xfrm rot="5755702">
                <a:off x="2714298" y="381672"/>
                <a:ext cx="1636129" cy="2833039"/>
              </a:xfrm>
              <a:prstGeom prst="moon">
                <a:avLst>
                  <a:gd name="adj" fmla="val 67712"/>
                </a:avLst>
              </a:prstGeom>
              <a:solidFill>
                <a:srgbClr val="E5C56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Collate 258"/>
              <p:cNvSpPr/>
              <p:nvPr/>
            </p:nvSpPr>
            <p:spPr>
              <a:xfrm rot="20116258">
                <a:off x="2419479" y="1467918"/>
                <a:ext cx="571170" cy="587261"/>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0" name="Flowchart: Collate 259"/>
              <p:cNvSpPr/>
              <p:nvPr/>
            </p:nvSpPr>
            <p:spPr>
              <a:xfrm rot="2252140">
                <a:off x="4016213" y="1545062"/>
                <a:ext cx="571170" cy="675313"/>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Flowchart: Collate 260"/>
              <p:cNvSpPr/>
              <p:nvPr/>
            </p:nvSpPr>
            <p:spPr>
              <a:xfrm rot="307439">
                <a:off x="3212447" y="1053011"/>
                <a:ext cx="571170" cy="910746"/>
              </a:xfrm>
              <a:prstGeom prst="flowChartCollate">
                <a:avLst/>
              </a:prstGeom>
              <a:solidFill>
                <a:schemeClr val="accent3">
                  <a:lumMod val="60000"/>
                  <a:lumOff val="4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Diamond 261"/>
              <p:cNvSpPr/>
              <p:nvPr/>
            </p:nvSpPr>
            <p:spPr>
              <a:xfrm rot="20885999">
                <a:off x="2860624" y="1179227"/>
                <a:ext cx="381000" cy="685800"/>
              </a:xfrm>
              <a:prstGeom prst="diamond">
                <a:avLst/>
              </a:prstGeom>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rot="1750526">
                <a:off x="3715529" y="1271659"/>
                <a:ext cx="386539" cy="670729"/>
              </a:xfrm>
              <a:prstGeom prst="diamond">
                <a:avLst/>
              </a:prstGeom>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211"/>
            <p:cNvGrpSpPr/>
            <p:nvPr/>
          </p:nvGrpSpPr>
          <p:grpSpPr>
            <a:xfrm>
              <a:off x="8077200" y="4343400"/>
              <a:ext cx="719529" cy="381000"/>
              <a:chOff x="838200" y="5791200"/>
              <a:chExt cx="1710129" cy="550808"/>
            </a:xfrm>
          </p:grpSpPr>
          <p:sp>
            <p:nvSpPr>
              <p:cNvPr id="252" name="Flowchart: Magnetic Disk 251"/>
              <p:cNvSpPr/>
              <p:nvPr/>
            </p:nvSpPr>
            <p:spPr>
              <a:xfrm>
                <a:off x="838200" y="5791200"/>
                <a:ext cx="1676400" cy="533400"/>
              </a:xfrm>
              <a:prstGeom prst="flowChartMagneticDisk">
                <a:avLst/>
              </a:prstGeom>
              <a:solidFill>
                <a:srgbClr val="CFB33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914401" y="5943600"/>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1201713" y="5976079"/>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Diamond 254"/>
              <p:cNvSpPr/>
              <p:nvPr/>
            </p:nvSpPr>
            <p:spPr>
              <a:xfrm>
                <a:off x="1548985" y="5963587"/>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p:cNvSpPr/>
              <p:nvPr/>
            </p:nvSpPr>
            <p:spPr>
              <a:xfrm>
                <a:off x="1896257" y="5951095"/>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iamond 256"/>
              <p:cNvSpPr/>
              <p:nvPr/>
            </p:nvSpPr>
            <p:spPr>
              <a:xfrm>
                <a:off x="2243529" y="5938603"/>
                <a:ext cx="304800" cy="365929"/>
              </a:xfrm>
              <a:prstGeom prst="diamond">
                <a:avLst/>
              </a:prstGeom>
              <a:solidFill>
                <a:srgbClr val="FFC000"/>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Oval 250"/>
            <p:cNvSpPr/>
            <p:nvPr/>
          </p:nvSpPr>
          <p:spPr>
            <a:xfrm>
              <a:off x="8534400" y="4267200"/>
              <a:ext cx="312159" cy="30161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273"/>
          <p:cNvGrpSpPr/>
          <p:nvPr/>
        </p:nvGrpSpPr>
        <p:grpSpPr>
          <a:xfrm>
            <a:off x="744502" y="1775918"/>
            <a:ext cx="641045" cy="1213302"/>
            <a:chOff x="3810000" y="553998"/>
            <a:chExt cx="1839832" cy="3482238"/>
          </a:xfrm>
        </p:grpSpPr>
        <p:sp>
          <p:nvSpPr>
            <p:cNvPr id="275" name="Cloud 274"/>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Manual Operation 281"/>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lowchart: Manual Operation 285"/>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lowchart: Manual Operation 294"/>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lowchart: Extract 295"/>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ed Rectangle 296"/>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Cloud 307"/>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309"/>
            <p:cNvGrpSpPr/>
            <p:nvPr/>
          </p:nvGrpSpPr>
          <p:grpSpPr>
            <a:xfrm>
              <a:off x="4220061" y="818482"/>
              <a:ext cx="938018" cy="300171"/>
              <a:chOff x="1756756" y="4876800"/>
              <a:chExt cx="4088873" cy="1308463"/>
            </a:xfrm>
          </p:grpSpPr>
          <p:grpSp>
            <p:nvGrpSpPr>
              <p:cNvPr id="351" name="Group 350"/>
              <p:cNvGrpSpPr/>
              <p:nvPr/>
            </p:nvGrpSpPr>
            <p:grpSpPr>
              <a:xfrm>
                <a:off x="1756756" y="4876800"/>
                <a:ext cx="1367444" cy="1295400"/>
                <a:chOff x="1756756" y="4876800"/>
                <a:chExt cx="1367444" cy="1295400"/>
              </a:xfrm>
            </p:grpSpPr>
            <p:sp>
              <p:nvSpPr>
                <p:cNvPr id="362" name="Quad Arrow Callout 36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Quad Arrow Callout 36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Quad Arrow Callout 36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351"/>
              <p:cNvGrpSpPr/>
              <p:nvPr/>
            </p:nvGrpSpPr>
            <p:grpSpPr>
              <a:xfrm>
                <a:off x="3119647" y="4889863"/>
                <a:ext cx="1367444" cy="1295400"/>
                <a:chOff x="1756756" y="4876800"/>
                <a:chExt cx="1367444" cy="1295400"/>
              </a:xfrm>
            </p:grpSpPr>
            <p:sp>
              <p:nvSpPr>
                <p:cNvPr id="359" name="Quad Arrow Callout 358"/>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Quad Arrow Callout 359"/>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Quad Arrow Callout 360"/>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52"/>
              <p:cNvGrpSpPr/>
              <p:nvPr/>
            </p:nvGrpSpPr>
            <p:grpSpPr>
              <a:xfrm>
                <a:off x="4478185" y="4889863"/>
                <a:ext cx="1367444" cy="1295400"/>
                <a:chOff x="1756756" y="4876800"/>
                <a:chExt cx="1367444" cy="1295400"/>
              </a:xfrm>
            </p:grpSpPr>
            <p:sp>
              <p:nvSpPr>
                <p:cNvPr id="356" name="Quad Arrow Callout 35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Quad Arrow Callout 35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Quad Arrow Callout 35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Quad Arrow Callout 353"/>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Quad Arrow Callout 354"/>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310"/>
            <p:cNvGrpSpPr/>
            <p:nvPr/>
          </p:nvGrpSpPr>
          <p:grpSpPr>
            <a:xfrm rot="17531393">
              <a:off x="4356564" y="2143638"/>
              <a:ext cx="938018" cy="300171"/>
              <a:chOff x="1756756" y="4876800"/>
              <a:chExt cx="4088873" cy="1308463"/>
            </a:xfrm>
          </p:grpSpPr>
          <p:grpSp>
            <p:nvGrpSpPr>
              <p:cNvPr id="337" name="Group 336"/>
              <p:cNvGrpSpPr/>
              <p:nvPr/>
            </p:nvGrpSpPr>
            <p:grpSpPr>
              <a:xfrm>
                <a:off x="1756756" y="4876800"/>
                <a:ext cx="1367444" cy="1295400"/>
                <a:chOff x="1756756" y="4876800"/>
                <a:chExt cx="1367444" cy="1295400"/>
              </a:xfrm>
            </p:grpSpPr>
            <p:sp>
              <p:nvSpPr>
                <p:cNvPr id="348" name="Quad Arrow Callout 34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Quad Arrow Callout 34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Callout 34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a:off x="3119647" y="4889863"/>
                <a:ext cx="1367444" cy="1295400"/>
                <a:chOff x="1756756" y="4876800"/>
                <a:chExt cx="1367444" cy="1295400"/>
              </a:xfrm>
            </p:grpSpPr>
            <p:sp>
              <p:nvSpPr>
                <p:cNvPr id="345" name="Quad Arrow Callout 344"/>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Quad Arrow Callout 345"/>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Quad Arrow Callout 346"/>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38"/>
              <p:cNvGrpSpPr/>
              <p:nvPr/>
            </p:nvGrpSpPr>
            <p:grpSpPr>
              <a:xfrm>
                <a:off x="4478185" y="4889863"/>
                <a:ext cx="1367444" cy="1295400"/>
                <a:chOff x="1756756" y="4876800"/>
                <a:chExt cx="1367444" cy="1295400"/>
              </a:xfrm>
            </p:grpSpPr>
            <p:sp>
              <p:nvSpPr>
                <p:cNvPr id="342" name="Quad Arrow Callout 341"/>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Quad Arrow Callout 342"/>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Quad Arrow Callout 343"/>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0" name="Quad Arrow Callout 339"/>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Quad Arrow Callout 340"/>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311"/>
            <p:cNvGrpSpPr/>
            <p:nvPr/>
          </p:nvGrpSpPr>
          <p:grpSpPr>
            <a:xfrm rot="17531393">
              <a:off x="3995156" y="3097226"/>
              <a:ext cx="938018" cy="300171"/>
              <a:chOff x="1756756" y="4876800"/>
              <a:chExt cx="4088873" cy="1308463"/>
            </a:xfrm>
          </p:grpSpPr>
          <p:grpSp>
            <p:nvGrpSpPr>
              <p:cNvPr id="323" name="Group 322"/>
              <p:cNvGrpSpPr/>
              <p:nvPr/>
            </p:nvGrpSpPr>
            <p:grpSpPr>
              <a:xfrm>
                <a:off x="1756756" y="4876800"/>
                <a:ext cx="1367444" cy="1295400"/>
                <a:chOff x="1756756" y="4876800"/>
                <a:chExt cx="1367444" cy="1295400"/>
              </a:xfrm>
            </p:grpSpPr>
            <p:sp>
              <p:nvSpPr>
                <p:cNvPr id="334" name="Quad Arrow Callout 33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Quad Arrow Callout 33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Quad Arrow Callout 33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3119647" y="4889863"/>
                <a:ext cx="1367444" cy="1295400"/>
                <a:chOff x="1756756" y="4876800"/>
                <a:chExt cx="1367444" cy="1295400"/>
              </a:xfrm>
            </p:grpSpPr>
            <p:sp>
              <p:nvSpPr>
                <p:cNvPr id="331" name="Quad Arrow Callout 33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Callout 33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Quad Arrow Callout 33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p:cNvGrpSpPr/>
              <p:nvPr/>
            </p:nvGrpSpPr>
            <p:grpSpPr>
              <a:xfrm>
                <a:off x="4478185" y="4889863"/>
                <a:ext cx="1367444" cy="1295400"/>
                <a:chOff x="1756756" y="4876800"/>
                <a:chExt cx="1367444" cy="1295400"/>
              </a:xfrm>
            </p:grpSpPr>
            <p:sp>
              <p:nvSpPr>
                <p:cNvPr id="328" name="Quad Arrow Callout 32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Quad Arrow Callout 32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Callout 32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6" name="Quad Arrow Callout 32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Quad Arrow Callout 32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1" name="Cloud 320"/>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5944673">
              <a:off x="4609649" y="1669235"/>
              <a:ext cx="181223" cy="2707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364"/>
          <p:cNvGrpSpPr/>
          <p:nvPr/>
        </p:nvGrpSpPr>
        <p:grpSpPr>
          <a:xfrm>
            <a:off x="652621" y="4924092"/>
            <a:ext cx="641045" cy="1213302"/>
            <a:chOff x="3810000" y="553998"/>
            <a:chExt cx="1839832" cy="3482238"/>
          </a:xfrm>
        </p:grpSpPr>
        <p:sp>
          <p:nvSpPr>
            <p:cNvPr id="366" name="Cloud 365"/>
            <p:cNvSpPr/>
            <p:nvPr/>
          </p:nvSpPr>
          <p:spPr>
            <a:xfrm flipH="1">
              <a:off x="4675545" y="718376"/>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Cloud 366"/>
            <p:cNvSpPr/>
            <p:nvPr/>
          </p:nvSpPr>
          <p:spPr>
            <a:xfrm rot="551476" flipH="1">
              <a:off x="3992415" y="800564"/>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18242526">
              <a:off x="5325276" y="2660586"/>
              <a:ext cx="249386" cy="3997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434122">
              <a:off x="3810000" y="2603983"/>
              <a:ext cx="281289" cy="4728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Manual Operation 369"/>
            <p:cNvSpPr/>
            <p:nvPr/>
          </p:nvSpPr>
          <p:spPr>
            <a:xfrm rot="12310857">
              <a:off x="3946055" y="1753860"/>
              <a:ext cx="494411" cy="122389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lowchart: Manual Operation 370"/>
            <p:cNvSpPr/>
            <p:nvPr/>
          </p:nvSpPr>
          <p:spPr>
            <a:xfrm rot="9335504" flipH="1">
              <a:off x="4920944" y="1664958"/>
              <a:ext cx="494411" cy="124903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20001088">
              <a:off x="4212017" y="369847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1608598">
              <a:off x="4639058" y="3616754"/>
              <a:ext cx="562580" cy="337762"/>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lowchart: Manual Operation 373"/>
            <p:cNvSpPr/>
            <p:nvPr/>
          </p:nvSpPr>
          <p:spPr>
            <a:xfrm rot="10800000">
              <a:off x="4163198" y="1704641"/>
              <a:ext cx="1024698" cy="2054721"/>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lowchart: Extract 374"/>
            <p:cNvSpPr/>
            <p:nvPr/>
          </p:nvSpPr>
          <p:spPr>
            <a:xfrm rot="10800000">
              <a:off x="4439464" y="1840872"/>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p:cNvSpPr/>
            <p:nvPr/>
          </p:nvSpPr>
          <p:spPr>
            <a:xfrm rot="1222326">
              <a:off x="4434793" y="1683601"/>
              <a:ext cx="409865" cy="2148166"/>
            </a:xfrm>
            <a:prstGeom prst="roundRect">
              <a:avLst>
                <a:gd name="adj" fmla="val 14942"/>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62"/>
            <p:cNvSpPr/>
            <p:nvPr/>
          </p:nvSpPr>
          <p:spPr>
            <a:xfrm>
              <a:off x="4228498" y="692482"/>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Cloud 377"/>
            <p:cNvSpPr/>
            <p:nvPr/>
          </p:nvSpPr>
          <p:spPr>
            <a:xfrm flipH="1">
              <a:off x="4163198" y="553998"/>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a:off x="4079647" y="838200"/>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0" name="Group 379"/>
            <p:cNvGrpSpPr/>
            <p:nvPr/>
          </p:nvGrpSpPr>
          <p:grpSpPr>
            <a:xfrm>
              <a:off x="4220061" y="818482"/>
              <a:ext cx="938018" cy="300171"/>
              <a:chOff x="1756756" y="4876800"/>
              <a:chExt cx="4088873" cy="1308463"/>
            </a:xfrm>
          </p:grpSpPr>
          <p:grpSp>
            <p:nvGrpSpPr>
              <p:cNvPr id="413" name="Group 412"/>
              <p:cNvGrpSpPr/>
              <p:nvPr/>
            </p:nvGrpSpPr>
            <p:grpSpPr>
              <a:xfrm>
                <a:off x="1756756" y="4876800"/>
                <a:ext cx="1367444" cy="1295400"/>
                <a:chOff x="1756756" y="4876800"/>
                <a:chExt cx="1367444" cy="1295400"/>
              </a:xfrm>
            </p:grpSpPr>
            <p:sp>
              <p:nvSpPr>
                <p:cNvPr id="424" name="Quad Arrow Callout 42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Quad Arrow Callout 42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Callout 42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413"/>
              <p:cNvGrpSpPr/>
              <p:nvPr/>
            </p:nvGrpSpPr>
            <p:grpSpPr>
              <a:xfrm>
                <a:off x="3119647" y="4889863"/>
                <a:ext cx="1367444" cy="1295400"/>
                <a:chOff x="1756756" y="4876800"/>
                <a:chExt cx="1367444" cy="1295400"/>
              </a:xfrm>
            </p:grpSpPr>
            <p:sp>
              <p:nvSpPr>
                <p:cNvPr id="421" name="Quad Arrow Callout 42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Quad Arrow Callout 42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Quad Arrow Callout 42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p:cNvGrpSpPr/>
              <p:nvPr/>
            </p:nvGrpSpPr>
            <p:grpSpPr>
              <a:xfrm>
                <a:off x="4478185" y="4889863"/>
                <a:ext cx="1367444" cy="1295400"/>
                <a:chOff x="1756756" y="4876800"/>
                <a:chExt cx="1367444" cy="1295400"/>
              </a:xfrm>
            </p:grpSpPr>
            <p:sp>
              <p:nvSpPr>
                <p:cNvPr id="418" name="Quad Arrow Callout 41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Quad Arrow Callout 41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Quad Arrow Callout 41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6" name="Quad Arrow Callout 41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Quad Arrow Callout 41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380"/>
            <p:cNvGrpSpPr/>
            <p:nvPr/>
          </p:nvGrpSpPr>
          <p:grpSpPr>
            <a:xfrm rot="17531393">
              <a:off x="4356564" y="2143638"/>
              <a:ext cx="938018" cy="300171"/>
              <a:chOff x="1756756" y="4876800"/>
              <a:chExt cx="4088873" cy="1308463"/>
            </a:xfrm>
          </p:grpSpPr>
          <p:grpSp>
            <p:nvGrpSpPr>
              <p:cNvPr id="399" name="Group 398"/>
              <p:cNvGrpSpPr/>
              <p:nvPr/>
            </p:nvGrpSpPr>
            <p:grpSpPr>
              <a:xfrm>
                <a:off x="1756756" y="4876800"/>
                <a:ext cx="1367444" cy="1295400"/>
                <a:chOff x="1756756" y="4876800"/>
                <a:chExt cx="1367444" cy="1295400"/>
              </a:xfrm>
            </p:grpSpPr>
            <p:sp>
              <p:nvSpPr>
                <p:cNvPr id="410" name="Quad Arrow Callout 40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Quad Arrow Callout 41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Quad Arrow Callout 41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399"/>
              <p:cNvGrpSpPr/>
              <p:nvPr/>
            </p:nvGrpSpPr>
            <p:grpSpPr>
              <a:xfrm>
                <a:off x="3119647" y="4889863"/>
                <a:ext cx="1367444" cy="1295400"/>
                <a:chOff x="1756756" y="4876800"/>
                <a:chExt cx="1367444" cy="1295400"/>
              </a:xfrm>
            </p:grpSpPr>
            <p:sp>
              <p:nvSpPr>
                <p:cNvPr id="407" name="Quad Arrow Callout 40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Quad Arrow Callout 40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Quad Arrow Callout 40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400"/>
              <p:cNvGrpSpPr/>
              <p:nvPr/>
            </p:nvGrpSpPr>
            <p:grpSpPr>
              <a:xfrm>
                <a:off x="4478185" y="4889863"/>
                <a:ext cx="1367444" cy="1295400"/>
                <a:chOff x="1756756" y="4876800"/>
                <a:chExt cx="1367444" cy="1295400"/>
              </a:xfrm>
            </p:grpSpPr>
            <p:sp>
              <p:nvSpPr>
                <p:cNvPr id="404" name="Quad Arrow Callout 40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Quad Arrow Callout 40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Quad Arrow Callout 40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2" name="Quad Arrow Callout 40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Quad Arrow Callout 40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381"/>
            <p:cNvGrpSpPr/>
            <p:nvPr/>
          </p:nvGrpSpPr>
          <p:grpSpPr>
            <a:xfrm rot="17531393">
              <a:off x="3995156" y="3097226"/>
              <a:ext cx="938018" cy="300171"/>
              <a:chOff x="1756756" y="4876800"/>
              <a:chExt cx="4088873" cy="1308463"/>
            </a:xfrm>
          </p:grpSpPr>
          <p:grpSp>
            <p:nvGrpSpPr>
              <p:cNvPr id="385" name="Group 384"/>
              <p:cNvGrpSpPr/>
              <p:nvPr/>
            </p:nvGrpSpPr>
            <p:grpSpPr>
              <a:xfrm>
                <a:off x="1756756" y="4876800"/>
                <a:ext cx="1367444" cy="1295400"/>
                <a:chOff x="1756756" y="4876800"/>
                <a:chExt cx="1367444" cy="1295400"/>
              </a:xfrm>
            </p:grpSpPr>
            <p:sp>
              <p:nvSpPr>
                <p:cNvPr id="396" name="Quad Arrow Callout 395"/>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Quad Arrow Callout 396"/>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Quad Arrow Callout 397"/>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385"/>
              <p:cNvGrpSpPr/>
              <p:nvPr/>
            </p:nvGrpSpPr>
            <p:grpSpPr>
              <a:xfrm>
                <a:off x="3119647" y="4889863"/>
                <a:ext cx="1367444" cy="1295400"/>
                <a:chOff x="1756756" y="4876800"/>
                <a:chExt cx="1367444" cy="1295400"/>
              </a:xfrm>
            </p:grpSpPr>
            <p:sp>
              <p:nvSpPr>
                <p:cNvPr id="393" name="Quad Arrow Callout 392"/>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Quad Arrow Callout 393"/>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Callout 394"/>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386"/>
              <p:cNvGrpSpPr/>
              <p:nvPr/>
            </p:nvGrpSpPr>
            <p:grpSpPr>
              <a:xfrm>
                <a:off x="4478185" y="4889863"/>
                <a:ext cx="1367444" cy="1295400"/>
                <a:chOff x="1756756" y="4876800"/>
                <a:chExt cx="1367444" cy="1295400"/>
              </a:xfrm>
            </p:grpSpPr>
            <p:sp>
              <p:nvSpPr>
                <p:cNvPr id="390" name="Quad Arrow Callout 38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Quad Arrow Callout 39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Callout 39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8" name="Quad Arrow Callout 387"/>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Quad Arrow Callout 388"/>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3" name="Cloud 382"/>
            <p:cNvSpPr/>
            <p:nvPr/>
          </p:nvSpPr>
          <p:spPr>
            <a:xfrm>
              <a:off x="4348741" y="1623295"/>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rot="15944673">
              <a:off x="4609649" y="1669235"/>
              <a:ext cx="181223" cy="2707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29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5534" y="446122"/>
            <a:ext cx="9371458" cy="5509200"/>
          </a:xfrm>
          <a:prstGeom prst="rect">
            <a:avLst/>
          </a:prstGeom>
          <a:noFill/>
          <a:ln>
            <a:solidFill>
              <a:schemeClr val="tx1"/>
            </a:solidFill>
          </a:ln>
        </p:spPr>
        <p:txBody>
          <a:bodyPr wrap="square" rtlCol="0">
            <a:spAutoFit/>
          </a:bodyPr>
          <a:lstStyle/>
          <a:p>
            <a:pPr algn="ctr"/>
            <a:r>
              <a:rPr lang="en-US" sz="4400" dirty="0">
                <a:solidFill>
                  <a:srgbClr val="FFFF00"/>
                </a:solidFill>
                <a:latin typeface="Tempus Sans ITC" pitchFamily="82" charset="0"/>
              </a:rPr>
              <a:t>Jesus gave the beggar a name, Lazarus, he may have used this name because of his good friend Lazarus (Mary and Martha’s brother) Lazarus’ name means “Helped of God”  </a:t>
            </a:r>
          </a:p>
          <a:p>
            <a:pPr algn="ctr"/>
            <a:endParaRPr lang="en-US" sz="4400" dirty="0">
              <a:solidFill>
                <a:srgbClr val="FFFF00"/>
              </a:solidFill>
              <a:latin typeface="Tempus Sans ITC" pitchFamily="82" charset="0"/>
            </a:endParaRPr>
          </a:p>
          <a:p>
            <a:pPr algn="ctr"/>
            <a:r>
              <a:rPr lang="en-US" sz="4400" dirty="0">
                <a:solidFill>
                  <a:srgbClr val="FFFF00"/>
                </a:solidFill>
                <a:latin typeface="Tempus Sans ITC" pitchFamily="82" charset="0"/>
              </a:rPr>
              <a:t>This parable came just before the raising of Lazarus from the dead</a:t>
            </a:r>
            <a:endParaRPr lang="en-US" sz="3200" dirty="0">
              <a:solidFill>
                <a:srgbClr val="FFFF00"/>
              </a:solidFill>
              <a:latin typeface="Tempus Sans ITC" pitchFamily="82" charset="0"/>
            </a:endParaRPr>
          </a:p>
        </p:txBody>
      </p:sp>
      <p:sp>
        <p:nvSpPr>
          <p:cNvPr id="4" name="TextBox 3"/>
          <p:cNvSpPr txBox="1"/>
          <p:nvPr/>
        </p:nvSpPr>
        <p:spPr>
          <a:xfrm>
            <a:off x="11389659" y="6428648"/>
            <a:ext cx="699247" cy="369332"/>
          </a:xfrm>
          <a:prstGeom prst="rect">
            <a:avLst/>
          </a:prstGeom>
          <a:noFill/>
        </p:spPr>
        <p:txBody>
          <a:bodyPr wrap="square" rtlCol="0">
            <a:spAutoFit/>
          </a:bodyPr>
          <a:lstStyle/>
          <a:p>
            <a:pPr algn="r"/>
            <a:r>
              <a:rPr lang="en-US" dirty="0">
                <a:solidFill>
                  <a:schemeClr val="bg1"/>
                </a:solidFill>
              </a:rPr>
              <a:t>(3)</a:t>
            </a:r>
          </a:p>
        </p:txBody>
      </p:sp>
      <p:grpSp>
        <p:nvGrpSpPr>
          <p:cNvPr id="5" name="Group 42"/>
          <p:cNvGrpSpPr/>
          <p:nvPr/>
        </p:nvGrpSpPr>
        <p:grpSpPr>
          <a:xfrm>
            <a:off x="9952030" y="2464127"/>
            <a:ext cx="1929484" cy="2991442"/>
            <a:chOff x="3903561" y="1129867"/>
            <a:chExt cx="2796215" cy="4356533"/>
          </a:xfrm>
        </p:grpSpPr>
        <p:sp>
          <p:nvSpPr>
            <p:cNvPr id="6" name="Oval 5"/>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rapezoid 8"/>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rapezoid 9"/>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p:cNvSpPr/>
            <p:nvPr/>
          </p:nvSpPr>
          <p:spPr>
            <a:xfrm>
              <a:off x="4814251" y="4670162"/>
              <a:ext cx="1485621" cy="81623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p:cNvSpPr/>
            <p:nvPr/>
          </p:nvSpPr>
          <p:spPr>
            <a:xfrm>
              <a:off x="4138969" y="4772192"/>
              <a:ext cx="1147980" cy="71420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Isosceles Triangle 12"/>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 16"/>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Isosceles Triangle 17"/>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Trapezoid 19"/>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rapezoid 22"/>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Oval 24"/>
            <p:cNvSpPr/>
            <p:nvPr/>
          </p:nvSpPr>
          <p:spPr>
            <a:xfrm>
              <a:off x="4928948" y="2286136"/>
              <a:ext cx="489063" cy="22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2394862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685801"/>
            <a:ext cx="8534400" cy="2800767"/>
          </a:xfrm>
          <a:prstGeom prst="rect">
            <a:avLst/>
          </a:prstGeom>
          <a:noFill/>
          <a:ln>
            <a:solidFill>
              <a:schemeClr val="tx1"/>
            </a:solidFill>
          </a:ln>
        </p:spPr>
        <p:txBody>
          <a:bodyPr wrap="square" rtlCol="0">
            <a:spAutoFit/>
          </a:bodyPr>
          <a:lstStyle/>
          <a:p>
            <a:pPr algn="ctr"/>
            <a:r>
              <a:rPr lang="en-US" sz="4400" dirty="0">
                <a:solidFill>
                  <a:srgbClr val="FFFF00"/>
                </a:solidFill>
                <a:latin typeface="Tempus Sans ITC" pitchFamily="82" charset="0"/>
              </a:rPr>
              <a:t>Perhaps this parable condemns those who seek for a sign but also  reminds the Pharisees to take care of the poor.</a:t>
            </a:r>
          </a:p>
        </p:txBody>
      </p:sp>
      <p:sp>
        <p:nvSpPr>
          <p:cNvPr id="5" name="Rectangle 4"/>
          <p:cNvSpPr/>
          <p:nvPr/>
        </p:nvSpPr>
        <p:spPr>
          <a:xfrm rot="5400000">
            <a:off x="2895600" y="5562600"/>
            <a:ext cx="1752600" cy="2286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14600" y="4038600"/>
            <a:ext cx="2514600" cy="1524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096000" y="4648200"/>
            <a:ext cx="3505200" cy="1371600"/>
            <a:chOff x="1981200" y="3276600"/>
            <a:chExt cx="3505200" cy="1371600"/>
          </a:xfrm>
        </p:grpSpPr>
        <p:sp>
          <p:nvSpPr>
            <p:cNvPr id="7" name="Cube 6"/>
            <p:cNvSpPr/>
            <p:nvPr/>
          </p:nvSpPr>
          <p:spPr>
            <a:xfrm>
              <a:off x="1981200" y="3276600"/>
              <a:ext cx="3505200" cy="1371600"/>
            </a:xfrm>
            <a:prstGeom prst="cube">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9"/>
            <p:cNvGrpSpPr/>
            <p:nvPr/>
          </p:nvGrpSpPr>
          <p:grpSpPr>
            <a:xfrm>
              <a:off x="2047408" y="3653853"/>
              <a:ext cx="2809406" cy="888167"/>
              <a:chOff x="1447800" y="1420318"/>
              <a:chExt cx="2956809" cy="1096781"/>
            </a:xfrm>
          </p:grpSpPr>
          <p:sp>
            <p:nvSpPr>
              <p:cNvPr id="9" name="Quad Arrow 8"/>
              <p:cNvSpPr/>
              <p:nvPr/>
            </p:nvSpPr>
            <p:spPr>
              <a:xfrm>
                <a:off x="1447800" y="1447800"/>
                <a:ext cx="990600" cy="1066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Quad Arrow 3"/>
              <p:cNvSpPr/>
              <p:nvPr/>
            </p:nvSpPr>
            <p:spPr>
              <a:xfrm>
                <a:off x="2434652" y="1444053"/>
                <a:ext cx="990600" cy="1066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Quad Arrow 4"/>
              <p:cNvSpPr/>
              <p:nvPr/>
            </p:nvSpPr>
            <p:spPr>
              <a:xfrm>
                <a:off x="3414009" y="1450299"/>
                <a:ext cx="990600" cy="1066800"/>
              </a:xfrm>
              <a:prstGeom prst="quad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5"/>
              <p:cNvSpPr/>
              <p:nvPr/>
            </p:nvSpPr>
            <p:spPr>
              <a:xfrm>
                <a:off x="2286000" y="1447800"/>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6"/>
              <p:cNvSpPr/>
              <p:nvPr/>
            </p:nvSpPr>
            <p:spPr>
              <a:xfrm>
                <a:off x="3247869" y="1420318"/>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7"/>
              <p:cNvSpPr/>
              <p:nvPr/>
            </p:nvSpPr>
            <p:spPr>
              <a:xfrm>
                <a:off x="2303488" y="2184816"/>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8"/>
              <p:cNvSpPr/>
              <p:nvPr/>
            </p:nvSpPr>
            <p:spPr>
              <a:xfrm>
                <a:off x="3262859" y="2154837"/>
                <a:ext cx="304800" cy="3048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32"/>
          <p:cNvGrpSpPr/>
          <p:nvPr/>
        </p:nvGrpSpPr>
        <p:grpSpPr>
          <a:xfrm>
            <a:off x="6553200" y="3657600"/>
            <a:ext cx="762000" cy="1249680"/>
            <a:chOff x="1447800" y="1600200"/>
            <a:chExt cx="1905000" cy="3124200"/>
          </a:xfrm>
        </p:grpSpPr>
        <p:sp>
          <p:nvSpPr>
            <p:cNvPr id="17" name="Can 16"/>
            <p:cNvSpPr/>
            <p:nvPr/>
          </p:nvSpPr>
          <p:spPr>
            <a:xfrm>
              <a:off x="1447800" y="1600200"/>
              <a:ext cx="1905000" cy="3124200"/>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tored Data 17"/>
            <p:cNvSpPr/>
            <p:nvPr/>
          </p:nvSpPr>
          <p:spPr>
            <a:xfrm rot="16200000">
              <a:off x="1485900" y="2247900"/>
              <a:ext cx="1828800" cy="1905000"/>
            </a:xfrm>
            <a:prstGeom prst="flowChartOnlineStorag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24000" y="2667000"/>
              <a:ext cx="1828800" cy="1000275"/>
            </a:xfrm>
            <a:prstGeom prst="rect">
              <a:avLst/>
            </a:prstGeom>
            <a:noFill/>
          </p:spPr>
          <p:txBody>
            <a:bodyPr wrap="square" rtlCol="0">
              <a:spAutoFit/>
            </a:bodyPr>
            <a:lstStyle/>
            <a:p>
              <a:r>
                <a:rPr lang="en-US" sz="2000" dirty="0"/>
                <a:t>Food</a:t>
              </a:r>
            </a:p>
          </p:txBody>
        </p:sp>
      </p:grpSp>
      <p:grpSp>
        <p:nvGrpSpPr>
          <p:cNvPr id="23" name="Group 28"/>
          <p:cNvGrpSpPr/>
          <p:nvPr/>
        </p:nvGrpSpPr>
        <p:grpSpPr>
          <a:xfrm>
            <a:off x="7543800" y="4495800"/>
            <a:ext cx="609600" cy="533400"/>
            <a:chOff x="6019800" y="4495800"/>
            <a:chExt cx="609600" cy="533400"/>
          </a:xfrm>
        </p:grpSpPr>
        <p:sp>
          <p:nvSpPr>
            <p:cNvPr id="20" name="Oval 19"/>
            <p:cNvSpPr/>
            <p:nvPr/>
          </p:nvSpPr>
          <p:spPr>
            <a:xfrm>
              <a:off x="6019800" y="4495800"/>
              <a:ext cx="457200" cy="4572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324600" y="4495800"/>
              <a:ext cx="3048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48400" y="4724400"/>
              <a:ext cx="3048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2"/>
          <p:cNvGrpSpPr/>
          <p:nvPr/>
        </p:nvGrpSpPr>
        <p:grpSpPr>
          <a:xfrm rot="21079413">
            <a:off x="8406893" y="4321532"/>
            <a:ext cx="1321850" cy="2450788"/>
            <a:chOff x="964150" y="4262814"/>
            <a:chExt cx="844502" cy="1693174"/>
          </a:xfrm>
        </p:grpSpPr>
        <p:sp>
          <p:nvSpPr>
            <p:cNvPr id="24" name="Wave 23"/>
            <p:cNvSpPr/>
            <p:nvPr/>
          </p:nvSpPr>
          <p:spPr>
            <a:xfrm rot="15365317">
              <a:off x="657812" y="4805147"/>
              <a:ext cx="1655556" cy="646125"/>
            </a:xfrm>
            <a:prstGeom prst="wave">
              <a:avLst>
                <a:gd name="adj1" fmla="val 12500"/>
                <a:gd name="adj2" fmla="val 1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03"/>
            <p:cNvGrpSpPr/>
            <p:nvPr/>
          </p:nvGrpSpPr>
          <p:grpSpPr>
            <a:xfrm>
              <a:off x="964150" y="4262814"/>
              <a:ext cx="574333" cy="646326"/>
              <a:chOff x="4724400" y="5334000"/>
              <a:chExt cx="1028700" cy="1257300"/>
            </a:xfrm>
            <a:solidFill>
              <a:schemeClr val="accent2">
                <a:lumMod val="75000"/>
              </a:schemeClr>
            </a:solidFill>
          </p:grpSpPr>
          <p:sp>
            <p:nvSpPr>
              <p:cNvPr id="26" name="Moon 25"/>
              <p:cNvSpPr/>
              <p:nvPr/>
            </p:nvSpPr>
            <p:spPr>
              <a:xfrm rot="16200000">
                <a:off x="4648200" y="5486400"/>
                <a:ext cx="1219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16200000">
                <a:off x="4876800" y="5181600"/>
                <a:ext cx="6858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16200000">
                <a:off x="4991100" y="5067300"/>
                <a:ext cx="457200" cy="9906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8584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685800"/>
            <a:ext cx="8534400" cy="5509200"/>
          </a:xfrm>
          <a:prstGeom prst="rect">
            <a:avLst/>
          </a:prstGeom>
          <a:noFill/>
          <a:ln>
            <a:solidFill>
              <a:schemeClr val="tx1"/>
            </a:solidFill>
          </a:ln>
        </p:spPr>
        <p:txBody>
          <a:bodyPr wrap="square" rtlCol="0">
            <a:spAutoFit/>
          </a:bodyPr>
          <a:lstStyle/>
          <a:p>
            <a:pPr algn="ctr"/>
            <a:r>
              <a:rPr lang="en-US" sz="4400" dirty="0">
                <a:solidFill>
                  <a:srgbClr val="FFFF00"/>
                </a:solidFill>
                <a:latin typeface="Tempus Sans ITC" pitchFamily="82" charset="0"/>
              </a:rPr>
              <a:t>“”Therefore, if any man shall take of the abundance which I have made, and impart not his portion, according to the law of my gospel, unto the poor and the needy, he shall, with the wicked, lift up his eyes in hell, being in torment”</a:t>
            </a:r>
          </a:p>
          <a:p>
            <a:pPr algn="ctr"/>
            <a:r>
              <a:rPr lang="en-US" sz="4400" dirty="0">
                <a:solidFill>
                  <a:srgbClr val="FFFF00"/>
                </a:solidFill>
                <a:latin typeface="Tempus Sans ITC" pitchFamily="82" charset="0"/>
              </a:rPr>
              <a:t>D&amp;C 104:18</a:t>
            </a:r>
          </a:p>
        </p:txBody>
      </p:sp>
    </p:spTree>
    <p:extLst>
      <p:ext uri="{BB962C8B-B14F-4D97-AF65-F5344CB8AC3E}">
        <p14:creationId xmlns:p14="http://schemas.microsoft.com/office/powerpoint/2010/main" val="127729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0"/>
          <p:cNvGrpSpPr/>
          <p:nvPr/>
        </p:nvGrpSpPr>
        <p:grpSpPr>
          <a:xfrm>
            <a:off x="0" y="0"/>
            <a:ext cx="12192000" cy="6858000"/>
            <a:chOff x="0" y="0"/>
            <a:chExt cx="9144000" cy="6858000"/>
          </a:xfrm>
        </p:grpSpPr>
        <p:sp>
          <p:nvSpPr>
            <p:cNvPr id="6" name="Rectangle 5"/>
            <p:cNvSpPr/>
            <p:nvPr/>
          </p:nvSpPr>
          <p:spPr>
            <a:xfrm>
              <a:off x="0" y="2362200"/>
              <a:ext cx="9144000" cy="4495800"/>
            </a:xfrm>
            <a:prstGeom prst="rect">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28194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ord 2"/>
            <p:cNvSpPr/>
            <p:nvPr/>
          </p:nvSpPr>
          <p:spPr>
            <a:xfrm rot="5400000">
              <a:off x="1546995" y="129405"/>
              <a:ext cx="2679835" cy="5773825"/>
            </a:xfrm>
            <a:prstGeom prst="chord">
              <a:avLst>
                <a:gd name="adj1" fmla="val 5491407"/>
                <a:gd name="adj2" fmla="val 1620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ord 3"/>
            <p:cNvSpPr/>
            <p:nvPr/>
          </p:nvSpPr>
          <p:spPr>
            <a:xfrm rot="5400000">
              <a:off x="4917170" y="205605"/>
              <a:ext cx="2679835" cy="5773825"/>
            </a:xfrm>
            <a:prstGeom prst="chord">
              <a:avLst>
                <a:gd name="adj1" fmla="val 5491407"/>
                <a:gd name="adj2" fmla="val 16200000"/>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ord 4"/>
            <p:cNvSpPr/>
            <p:nvPr/>
          </p:nvSpPr>
          <p:spPr>
            <a:xfrm rot="5114957">
              <a:off x="2243312" y="863243"/>
              <a:ext cx="2298835" cy="4935625"/>
            </a:xfrm>
            <a:prstGeom prst="chord">
              <a:avLst>
                <a:gd name="adj1" fmla="val 6009426"/>
                <a:gd name="adj2" fmla="val 162000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6"/>
          <p:cNvGrpSpPr/>
          <p:nvPr/>
        </p:nvGrpSpPr>
        <p:grpSpPr>
          <a:xfrm>
            <a:off x="2895601" y="685800"/>
            <a:ext cx="2270051" cy="3733800"/>
            <a:chOff x="5867400" y="685800"/>
            <a:chExt cx="2979159" cy="5738789"/>
          </a:xfrm>
        </p:grpSpPr>
        <p:grpSp>
          <p:nvGrpSpPr>
            <p:cNvPr id="9" name="Group 140"/>
            <p:cNvGrpSpPr/>
            <p:nvPr/>
          </p:nvGrpSpPr>
          <p:grpSpPr>
            <a:xfrm>
              <a:off x="5867400" y="685800"/>
              <a:ext cx="2896713" cy="5738789"/>
              <a:chOff x="2895600" y="1057419"/>
              <a:chExt cx="2601105" cy="5590094"/>
            </a:xfrm>
          </p:grpSpPr>
          <p:sp>
            <p:nvSpPr>
              <p:cNvPr id="24" name="Cloud 23"/>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4"/>
              <p:cNvGrpSpPr/>
              <p:nvPr/>
            </p:nvGrpSpPr>
            <p:grpSpPr>
              <a:xfrm>
                <a:off x="4210570" y="3028687"/>
                <a:ext cx="976832" cy="3289998"/>
                <a:chOff x="6071346" y="1769811"/>
                <a:chExt cx="1834000" cy="3650020"/>
              </a:xfrm>
            </p:grpSpPr>
            <p:sp>
              <p:nvSpPr>
                <p:cNvPr id="67" name="Trapezoid 6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83"/>
                <p:cNvGrpSpPr/>
                <p:nvPr/>
              </p:nvGrpSpPr>
              <p:grpSpPr>
                <a:xfrm rot="5553782">
                  <a:off x="4838212" y="3310918"/>
                  <a:ext cx="3581225" cy="613702"/>
                  <a:chOff x="3048000" y="457200"/>
                  <a:chExt cx="4876800" cy="1371600"/>
                </a:xfrm>
              </p:grpSpPr>
              <p:grpSp>
                <p:nvGrpSpPr>
                  <p:cNvPr id="35" name="Group 73"/>
                  <p:cNvGrpSpPr/>
                  <p:nvPr/>
                </p:nvGrpSpPr>
                <p:grpSpPr>
                  <a:xfrm>
                    <a:off x="3048000" y="457200"/>
                    <a:ext cx="1828800" cy="1371600"/>
                    <a:chOff x="3048000" y="457200"/>
                    <a:chExt cx="1828800" cy="1371600"/>
                  </a:xfrm>
                </p:grpSpPr>
                <p:sp>
                  <p:nvSpPr>
                    <p:cNvPr id="79" name="Block Arc 7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Block Arc 7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74"/>
                  <p:cNvGrpSpPr/>
                  <p:nvPr/>
                </p:nvGrpSpPr>
                <p:grpSpPr>
                  <a:xfrm>
                    <a:off x="4114800" y="457200"/>
                    <a:ext cx="1828800" cy="1371600"/>
                    <a:chOff x="3048000" y="457200"/>
                    <a:chExt cx="1828800" cy="1371600"/>
                  </a:xfrm>
                </p:grpSpPr>
                <p:sp>
                  <p:nvSpPr>
                    <p:cNvPr id="77" name="Block Arc 7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Block Arc 7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77"/>
                  <p:cNvGrpSpPr/>
                  <p:nvPr/>
                </p:nvGrpSpPr>
                <p:grpSpPr>
                  <a:xfrm>
                    <a:off x="5105400" y="457200"/>
                    <a:ext cx="1828800" cy="1371600"/>
                    <a:chOff x="3048000" y="457200"/>
                    <a:chExt cx="1828800" cy="1371600"/>
                  </a:xfrm>
                </p:grpSpPr>
                <p:sp>
                  <p:nvSpPr>
                    <p:cNvPr id="75" name="Block Arc 7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Block Arc 7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80"/>
                  <p:cNvGrpSpPr/>
                  <p:nvPr/>
                </p:nvGrpSpPr>
                <p:grpSpPr>
                  <a:xfrm>
                    <a:off x="6096000" y="457200"/>
                    <a:ext cx="1828800" cy="1371600"/>
                    <a:chOff x="3048000" y="457200"/>
                    <a:chExt cx="1828800" cy="1371600"/>
                  </a:xfrm>
                </p:grpSpPr>
                <p:sp>
                  <p:nvSpPr>
                    <p:cNvPr id="73" name="Block Arc 7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Block Arc 7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2" name="Group 85"/>
              <p:cNvGrpSpPr/>
              <p:nvPr/>
            </p:nvGrpSpPr>
            <p:grpSpPr>
              <a:xfrm flipH="1">
                <a:off x="3277029" y="3007479"/>
                <a:ext cx="867593" cy="3309816"/>
                <a:chOff x="6071346" y="1769811"/>
                <a:chExt cx="1834000" cy="3650020"/>
              </a:xfrm>
            </p:grpSpPr>
            <p:sp>
              <p:nvSpPr>
                <p:cNvPr id="53" name="Trapezoid 5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83"/>
                <p:cNvGrpSpPr/>
                <p:nvPr/>
              </p:nvGrpSpPr>
              <p:grpSpPr>
                <a:xfrm rot="5553782">
                  <a:off x="4838212" y="3310918"/>
                  <a:ext cx="3581225" cy="613702"/>
                  <a:chOff x="3048000" y="457200"/>
                  <a:chExt cx="4876800" cy="1371600"/>
                </a:xfrm>
              </p:grpSpPr>
              <p:grpSp>
                <p:nvGrpSpPr>
                  <p:cNvPr id="50" name="Group 73"/>
                  <p:cNvGrpSpPr/>
                  <p:nvPr/>
                </p:nvGrpSpPr>
                <p:grpSpPr>
                  <a:xfrm>
                    <a:off x="3048000" y="457200"/>
                    <a:ext cx="1828800" cy="1371600"/>
                    <a:chOff x="3048000" y="457200"/>
                    <a:chExt cx="1828800" cy="1371600"/>
                  </a:xfrm>
                </p:grpSpPr>
                <p:sp>
                  <p:nvSpPr>
                    <p:cNvPr id="65" name="Block Arc 6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Block Arc 6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74"/>
                  <p:cNvGrpSpPr/>
                  <p:nvPr/>
                </p:nvGrpSpPr>
                <p:grpSpPr>
                  <a:xfrm>
                    <a:off x="4114800" y="457200"/>
                    <a:ext cx="1828800" cy="1371600"/>
                    <a:chOff x="3048000" y="457200"/>
                    <a:chExt cx="1828800" cy="1371600"/>
                  </a:xfrm>
                </p:grpSpPr>
                <p:sp>
                  <p:nvSpPr>
                    <p:cNvPr id="63" name="Block Arc 6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Block Arc 6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77"/>
                  <p:cNvGrpSpPr/>
                  <p:nvPr/>
                </p:nvGrpSpPr>
                <p:grpSpPr>
                  <a:xfrm>
                    <a:off x="5105400" y="457200"/>
                    <a:ext cx="1828800" cy="1371600"/>
                    <a:chOff x="3048000" y="457200"/>
                    <a:chExt cx="1828800" cy="1371600"/>
                  </a:xfrm>
                </p:grpSpPr>
                <p:sp>
                  <p:nvSpPr>
                    <p:cNvPr id="61" name="Block Arc 6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Block Arc 6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80"/>
                  <p:cNvGrpSpPr/>
                  <p:nvPr/>
                </p:nvGrpSpPr>
                <p:grpSpPr>
                  <a:xfrm>
                    <a:off x="6096000" y="457200"/>
                    <a:ext cx="1828800" cy="1371600"/>
                    <a:chOff x="3048000" y="457200"/>
                    <a:chExt cx="1828800" cy="1371600"/>
                  </a:xfrm>
                </p:grpSpPr>
                <p:sp>
                  <p:nvSpPr>
                    <p:cNvPr id="59" name="Block Arc 5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Block Arc 5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6" name="Trapezoid 35"/>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02"/>
              <p:cNvGrpSpPr/>
              <p:nvPr/>
            </p:nvGrpSpPr>
            <p:grpSpPr>
              <a:xfrm>
                <a:off x="3505200" y="2759439"/>
                <a:ext cx="1395046" cy="1295400"/>
                <a:chOff x="2624682" y="2226017"/>
                <a:chExt cx="1981200" cy="2070031"/>
              </a:xfrm>
            </p:grpSpPr>
            <p:sp>
              <p:nvSpPr>
                <p:cNvPr id="49" name="Pie 48"/>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5"/>
                <p:cNvGrpSpPr/>
                <p:nvPr/>
              </p:nvGrpSpPr>
              <p:grpSpPr>
                <a:xfrm>
                  <a:off x="2743201" y="2385249"/>
                  <a:ext cx="1579657" cy="1582691"/>
                  <a:chOff x="2740939" y="2385249"/>
                  <a:chExt cx="1579657" cy="1582691"/>
                </a:xfrm>
              </p:grpSpPr>
              <p:sp>
                <p:nvSpPr>
                  <p:cNvPr id="51"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119"/>
              <p:cNvGrpSpPr/>
              <p:nvPr/>
            </p:nvGrpSpPr>
            <p:grpSpPr>
              <a:xfrm rot="5400000">
                <a:off x="2285999" y="3429001"/>
                <a:ext cx="2438401" cy="914400"/>
                <a:chOff x="2624682" y="2226018"/>
                <a:chExt cx="1981200" cy="2070031"/>
              </a:xfrm>
            </p:grpSpPr>
            <p:sp>
              <p:nvSpPr>
                <p:cNvPr id="45" name="Pie 4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9" name="Group 5"/>
                <p:cNvGrpSpPr/>
                <p:nvPr/>
              </p:nvGrpSpPr>
              <p:grpSpPr>
                <a:xfrm>
                  <a:off x="2743201" y="2385249"/>
                  <a:ext cx="1579657" cy="1582691"/>
                  <a:chOff x="2740939" y="2385249"/>
                  <a:chExt cx="1579657" cy="1582691"/>
                </a:xfrm>
              </p:grpSpPr>
              <p:sp>
                <p:nvSpPr>
                  <p:cNvPr id="47"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Oval 38"/>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24"/>
              <p:cNvGrpSpPr/>
              <p:nvPr/>
            </p:nvGrpSpPr>
            <p:grpSpPr>
              <a:xfrm rot="11155702">
                <a:off x="3279067" y="1057419"/>
                <a:ext cx="1614668" cy="1295400"/>
                <a:chOff x="2587394" y="2007266"/>
                <a:chExt cx="1981200" cy="2070031"/>
              </a:xfrm>
              <a:solidFill>
                <a:srgbClr val="E5C569"/>
              </a:solidFill>
            </p:grpSpPr>
            <p:sp>
              <p:nvSpPr>
                <p:cNvPr id="41" name="Pie 40"/>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1" name="Group 5"/>
                <p:cNvGrpSpPr/>
                <p:nvPr/>
              </p:nvGrpSpPr>
              <p:grpSpPr>
                <a:xfrm>
                  <a:off x="2737026" y="2244349"/>
                  <a:ext cx="1585829" cy="1723591"/>
                  <a:chOff x="2734764" y="2244349"/>
                  <a:chExt cx="1585829" cy="1723591"/>
                </a:xfrm>
                <a:grpFill/>
              </p:grpSpPr>
              <p:sp>
                <p:nvSpPr>
                  <p:cNvPr id="43"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2" name="Group 204"/>
            <p:cNvGrpSpPr/>
            <p:nvPr/>
          </p:nvGrpSpPr>
          <p:grpSpPr>
            <a:xfrm>
              <a:off x="6629400" y="914400"/>
              <a:ext cx="1389357" cy="848673"/>
              <a:chOff x="2115843" y="980127"/>
              <a:chExt cx="2833039" cy="1636129"/>
            </a:xfrm>
          </p:grpSpPr>
          <p:sp>
            <p:nvSpPr>
              <p:cNvPr id="18" name="Moon 17"/>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llate 18"/>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owchart: Collate 19"/>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owchart: Collate 20"/>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iamond 21"/>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11"/>
            <p:cNvGrpSpPr/>
            <p:nvPr/>
          </p:nvGrpSpPr>
          <p:grpSpPr>
            <a:xfrm>
              <a:off x="8077200" y="4343400"/>
              <a:ext cx="719529" cy="381000"/>
              <a:chOff x="838200" y="5791200"/>
              <a:chExt cx="1710129" cy="550808"/>
            </a:xfrm>
          </p:grpSpPr>
          <p:sp>
            <p:nvSpPr>
              <p:cNvPr id="12" name="Flowchart: Magnetic Disk 11"/>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6477000" y="1447801"/>
            <a:ext cx="3124200" cy="3220379"/>
            <a:chOff x="2104947" y="304800"/>
            <a:chExt cx="4019706" cy="4143453"/>
          </a:xfrm>
        </p:grpSpPr>
        <p:grpSp>
          <p:nvGrpSpPr>
            <p:cNvPr id="83" name="Group 41"/>
            <p:cNvGrpSpPr/>
            <p:nvPr/>
          </p:nvGrpSpPr>
          <p:grpSpPr>
            <a:xfrm rot="5400000">
              <a:off x="3276600" y="1600200"/>
              <a:ext cx="1676400" cy="4019706"/>
              <a:chOff x="3276600" y="1600200"/>
              <a:chExt cx="1676400" cy="4019706"/>
            </a:xfrm>
          </p:grpSpPr>
          <p:sp>
            <p:nvSpPr>
              <p:cNvPr id="105" name="Rounded Rectangle 104"/>
              <p:cNvSpPr/>
              <p:nvPr/>
            </p:nvSpPr>
            <p:spPr>
              <a:xfrm>
                <a:off x="3276600" y="1905000"/>
                <a:ext cx="1676400" cy="3429000"/>
              </a:xfrm>
              <a:prstGeom prst="roundRect">
                <a:avLst/>
              </a:prstGeom>
              <a:solidFill>
                <a:srgbClr val="D0A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a:off x="3276600" y="2209800"/>
                <a:ext cx="381000" cy="3048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2"/>
              <p:cNvSpPr/>
              <p:nvPr/>
            </p:nvSpPr>
            <p:spPr>
              <a:xfrm>
                <a:off x="3581400" y="1905000"/>
                <a:ext cx="381000" cy="33528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3"/>
              <p:cNvSpPr/>
              <p:nvPr/>
            </p:nvSpPr>
            <p:spPr>
              <a:xfrm>
                <a:off x="3733800" y="23622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4"/>
              <p:cNvSpPr/>
              <p:nvPr/>
            </p:nvSpPr>
            <p:spPr>
              <a:xfrm>
                <a:off x="3962400" y="19812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5"/>
              <p:cNvSpPr/>
              <p:nvPr/>
            </p:nvSpPr>
            <p:spPr>
              <a:xfrm>
                <a:off x="4191000" y="25146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6"/>
              <p:cNvSpPr/>
              <p:nvPr/>
            </p:nvSpPr>
            <p:spPr>
              <a:xfrm>
                <a:off x="4343400" y="19050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7"/>
              <p:cNvSpPr/>
              <p:nvPr/>
            </p:nvSpPr>
            <p:spPr>
              <a:xfrm>
                <a:off x="4648200" y="2286000"/>
                <a:ext cx="2286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2"/>
              <p:cNvGrpSpPr/>
              <p:nvPr/>
            </p:nvGrpSpPr>
            <p:grpSpPr>
              <a:xfrm>
                <a:off x="3429000" y="1600200"/>
                <a:ext cx="228600" cy="590706"/>
                <a:chOff x="6248400" y="2304894"/>
                <a:chExt cx="670693" cy="1763140"/>
              </a:xfrm>
            </p:grpSpPr>
            <p:sp>
              <p:nvSpPr>
                <p:cNvPr id="142" name="Moon 9"/>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0"/>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1"/>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3"/>
              <p:cNvGrpSpPr/>
              <p:nvPr/>
            </p:nvGrpSpPr>
            <p:grpSpPr>
              <a:xfrm>
                <a:off x="3810000" y="1600200"/>
                <a:ext cx="228600" cy="590706"/>
                <a:chOff x="6248400" y="2304894"/>
                <a:chExt cx="670693" cy="1763140"/>
              </a:xfrm>
            </p:grpSpPr>
            <p:sp>
              <p:nvSpPr>
                <p:cNvPr id="139" name="Moon 1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7"/>
              <p:cNvGrpSpPr/>
              <p:nvPr/>
            </p:nvGrpSpPr>
            <p:grpSpPr>
              <a:xfrm>
                <a:off x="4114800" y="1600200"/>
                <a:ext cx="228600" cy="590706"/>
                <a:chOff x="6248400" y="2304894"/>
                <a:chExt cx="670693" cy="1763140"/>
              </a:xfrm>
            </p:grpSpPr>
            <p:sp>
              <p:nvSpPr>
                <p:cNvPr id="136" name="Moon 135"/>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21"/>
              <p:cNvGrpSpPr/>
              <p:nvPr/>
            </p:nvGrpSpPr>
            <p:grpSpPr>
              <a:xfrm>
                <a:off x="4495800" y="1676400"/>
                <a:ext cx="228600" cy="590706"/>
                <a:chOff x="6248400" y="2304894"/>
                <a:chExt cx="670693" cy="1763140"/>
              </a:xfrm>
            </p:grpSpPr>
            <p:sp>
              <p:nvSpPr>
                <p:cNvPr id="133" name="Moon 132"/>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25"/>
              <p:cNvGrpSpPr/>
              <p:nvPr/>
            </p:nvGrpSpPr>
            <p:grpSpPr>
              <a:xfrm>
                <a:off x="3276600" y="5029200"/>
                <a:ext cx="228600" cy="590706"/>
                <a:chOff x="6248400" y="2304894"/>
                <a:chExt cx="670693" cy="1763140"/>
              </a:xfrm>
            </p:grpSpPr>
            <p:sp>
              <p:nvSpPr>
                <p:cNvPr id="130" name="Moon 129"/>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29"/>
              <p:cNvGrpSpPr/>
              <p:nvPr/>
            </p:nvGrpSpPr>
            <p:grpSpPr>
              <a:xfrm>
                <a:off x="3657600" y="5029200"/>
                <a:ext cx="228600" cy="590706"/>
                <a:chOff x="6248400" y="2304894"/>
                <a:chExt cx="670693" cy="1763140"/>
              </a:xfrm>
            </p:grpSpPr>
            <p:sp>
              <p:nvSpPr>
                <p:cNvPr id="127" name="Moon 126"/>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32"/>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33"/>
              <p:cNvGrpSpPr/>
              <p:nvPr/>
            </p:nvGrpSpPr>
            <p:grpSpPr>
              <a:xfrm>
                <a:off x="4038600" y="4953000"/>
                <a:ext cx="228600" cy="590706"/>
                <a:chOff x="6248400" y="2304894"/>
                <a:chExt cx="670693" cy="1763140"/>
              </a:xfrm>
            </p:grpSpPr>
            <p:sp>
              <p:nvSpPr>
                <p:cNvPr id="124" name="Moon 3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3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3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37"/>
              <p:cNvGrpSpPr/>
              <p:nvPr/>
            </p:nvGrpSpPr>
            <p:grpSpPr>
              <a:xfrm>
                <a:off x="4419600" y="4953000"/>
                <a:ext cx="228600" cy="590706"/>
                <a:chOff x="6248400" y="2304894"/>
                <a:chExt cx="670693" cy="1763140"/>
              </a:xfrm>
            </p:grpSpPr>
            <p:sp>
              <p:nvSpPr>
                <p:cNvPr id="121" name="Moon 38"/>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39"/>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42"/>
            <p:cNvGrpSpPr/>
            <p:nvPr/>
          </p:nvGrpSpPr>
          <p:grpSpPr>
            <a:xfrm>
              <a:off x="2895600" y="304800"/>
              <a:ext cx="2318479" cy="3594533"/>
              <a:chOff x="3903561" y="1129867"/>
              <a:chExt cx="2796215" cy="4356533"/>
            </a:xfrm>
          </p:grpSpPr>
          <p:sp>
            <p:nvSpPr>
              <p:cNvPr id="85" name="Oval 84"/>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Oval 85"/>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Trapezoid 87"/>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Trapezoid 88"/>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Oval 89"/>
              <p:cNvSpPr/>
              <p:nvPr/>
            </p:nvSpPr>
            <p:spPr>
              <a:xfrm>
                <a:off x="4814251" y="4670162"/>
                <a:ext cx="1485621" cy="81623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Oval 90"/>
              <p:cNvSpPr/>
              <p:nvPr/>
            </p:nvSpPr>
            <p:spPr>
              <a:xfrm>
                <a:off x="4138969" y="4772192"/>
                <a:ext cx="1147980" cy="71420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Isosceles Triangle 91"/>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Oval 92"/>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 name="Oval 93"/>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 name="Oval 94"/>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Oval 95"/>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Isosceles Triangle 96"/>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Trapezoid 98"/>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Trapezoid 101"/>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Oval 102"/>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Oval 103"/>
              <p:cNvSpPr/>
              <p:nvPr/>
            </p:nvSpPr>
            <p:spPr>
              <a:xfrm>
                <a:off x="4876800" y="2286000"/>
                <a:ext cx="620117" cy="3385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145" name="TextBox 144"/>
          <p:cNvSpPr txBox="1"/>
          <p:nvPr/>
        </p:nvSpPr>
        <p:spPr>
          <a:xfrm>
            <a:off x="3124200" y="4953000"/>
            <a:ext cx="6324600" cy="1446550"/>
          </a:xfrm>
          <a:prstGeom prst="rect">
            <a:avLst/>
          </a:prstGeom>
          <a:noFill/>
        </p:spPr>
        <p:txBody>
          <a:bodyPr wrap="square" rtlCol="0">
            <a:spAutoFit/>
          </a:bodyPr>
          <a:lstStyle/>
          <a:p>
            <a:pPr algn="ctr"/>
            <a:r>
              <a:rPr lang="en-US" sz="4400" dirty="0">
                <a:latin typeface="Tempus Sans ITC" pitchFamily="82" charset="0"/>
              </a:rPr>
              <a:t>Folktale brought out by Jesus to teach a lesson</a:t>
            </a:r>
          </a:p>
        </p:txBody>
      </p:sp>
    </p:spTree>
    <p:extLst>
      <p:ext uri="{BB962C8B-B14F-4D97-AF65-F5344CB8AC3E}">
        <p14:creationId xmlns:p14="http://schemas.microsoft.com/office/powerpoint/2010/main" val="44803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edge">
                                      <p:cBhvr>
                                        <p:cTn id="10" dur="2000"/>
                                        <p:tgtEl>
                                          <p:spTgt spid="8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567001" y="821212"/>
            <a:ext cx="5091078" cy="5016758"/>
          </a:xfrm>
          <a:prstGeom prst="rect">
            <a:avLst/>
          </a:prstGeom>
          <a:noFill/>
          <a:ln>
            <a:solidFill>
              <a:schemeClr val="tx1"/>
            </a:solidFill>
          </a:ln>
        </p:spPr>
        <p:txBody>
          <a:bodyPr wrap="square" rtlCol="0">
            <a:spAutoFit/>
          </a:bodyPr>
          <a:lstStyle/>
          <a:p>
            <a:r>
              <a:rPr lang="en-US" sz="4000" b="1" dirty="0">
                <a:solidFill>
                  <a:srgbClr val="FFFF00"/>
                </a:solidFill>
                <a:latin typeface="Tempus Sans ITC" pitchFamily="82" charset="0"/>
              </a:rPr>
              <a:t>Before Jesus there was an Egyptian folktale circulating depicting a rich man dressed in fine linen and a poor man on a straw mat, whose roles were reversed after death…</a:t>
            </a:r>
          </a:p>
        </p:txBody>
      </p:sp>
      <p:grpSp>
        <p:nvGrpSpPr>
          <p:cNvPr id="2" name="Group 66"/>
          <p:cNvGrpSpPr/>
          <p:nvPr/>
        </p:nvGrpSpPr>
        <p:grpSpPr>
          <a:xfrm>
            <a:off x="942078" y="1778457"/>
            <a:ext cx="1714120" cy="2819400"/>
            <a:chOff x="5867400" y="685800"/>
            <a:chExt cx="2979159" cy="5738789"/>
          </a:xfrm>
        </p:grpSpPr>
        <p:grpSp>
          <p:nvGrpSpPr>
            <p:cNvPr id="3" name="Group 140"/>
            <p:cNvGrpSpPr/>
            <p:nvPr/>
          </p:nvGrpSpPr>
          <p:grpSpPr>
            <a:xfrm>
              <a:off x="5867400" y="685800"/>
              <a:ext cx="2896713" cy="5738789"/>
              <a:chOff x="2895600" y="1057419"/>
              <a:chExt cx="2601105" cy="5590094"/>
            </a:xfrm>
          </p:grpSpPr>
          <p:sp>
            <p:nvSpPr>
              <p:cNvPr id="84" name="Cloud 83"/>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84"/>
              <p:cNvGrpSpPr/>
              <p:nvPr/>
            </p:nvGrpSpPr>
            <p:grpSpPr>
              <a:xfrm>
                <a:off x="4210570" y="3028687"/>
                <a:ext cx="976832" cy="3289998"/>
                <a:chOff x="6071346" y="1769811"/>
                <a:chExt cx="1834000" cy="3650020"/>
              </a:xfrm>
            </p:grpSpPr>
            <p:sp>
              <p:nvSpPr>
                <p:cNvPr id="127" name="Trapezoid 12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83"/>
                <p:cNvGrpSpPr/>
                <p:nvPr/>
              </p:nvGrpSpPr>
              <p:grpSpPr>
                <a:xfrm rot="5553782">
                  <a:off x="4838212" y="3310918"/>
                  <a:ext cx="3581225" cy="613702"/>
                  <a:chOff x="3048000" y="457200"/>
                  <a:chExt cx="4876800" cy="1371600"/>
                </a:xfrm>
              </p:grpSpPr>
              <p:grpSp>
                <p:nvGrpSpPr>
                  <p:cNvPr id="6" name="Group 73"/>
                  <p:cNvGrpSpPr/>
                  <p:nvPr/>
                </p:nvGrpSpPr>
                <p:grpSpPr>
                  <a:xfrm>
                    <a:off x="3048000" y="457200"/>
                    <a:ext cx="1828800" cy="1371600"/>
                    <a:chOff x="3048000" y="457200"/>
                    <a:chExt cx="1828800" cy="1371600"/>
                  </a:xfrm>
                </p:grpSpPr>
                <p:sp>
                  <p:nvSpPr>
                    <p:cNvPr id="139" name="Block Arc 13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Block Arc 13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74"/>
                  <p:cNvGrpSpPr/>
                  <p:nvPr/>
                </p:nvGrpSpPr>
                <p:grpSpPr>
                  <a:xfrm>
                    <a:off x="4114800" y="457200"/>
                    <a:ext cx="1828800" cy="1371600"/>
                    <a:chOff x="3048000" y="457200"/>
                    <a:chExt cx="1828800" cy="1371600"/>
                  </a:xfrm>
                </p:grpSpPr>
                <p:sp>
                  <p:nvSpPr>
                    <p:cNvPr id="137" name="Block Arc 13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Block Arc 13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7"/>
                  <p:cNvGrpSpPr/>
                  <p:nvPr/>
                </p:nvGrpSpPr>
                <p:grpSpPr>
                  <a:xfrm>
                    <a:off x="5105400" y="457200"/>
                    <a:ext cx="1828800" cy="1371600"/>
                    <a:chOff x="3048000" y="457200"/>
                    <a:chExt cx="1828800" cy="1371600"/>
                  </a:xfrm>
                </p:grpSpPr>
                <p:sp>
                  <p:nvSpPr>
                    <p:cNvPr id="135" name="Block Arc 13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Block Arc 13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80"/>
                  <p:cNvGrpSpPr/>
                  <p:nvPr/>
                </p:nvGrpSpPr>
                <p:grpSpPr>
                  <a:xfrm>
                    <a:off x="6096000" y="457200"/>
                    <a:ext cx="1828800" cy="1371600"/>
                    <a:chOff x="3048000" y="457200"/>
                    <a:chExt cx="1828800" cy="1371600"/>
                  </a:xfrm>
                </p:grpSpPr>
                <p:sp>
                  <p:nvSpPr>
                    <p:cNvPr id="133" name="Block Arc 13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Block Arc 13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0" name="Group 85"/>
              <p:cNvGrpSpPr/>
              <p:nvPr/>
            </p:nvGrpSpPr>
            <p:grpSpPr>
              <a:xfrm flipH="1">
                <a:off x="3277029" y="3007479"/>
                <a:ext cx="867593" cy="3309816"/>
                <a:chOff x="6071346" y="1769811"/>
                <a:chExt cx="1834000" cy="3650020"/>
              </a:xfrm>
            </p:grpSpPr>
            <p:sp>
              <p:nvSpPr>
                <p:cNvPr id="113" name="Trapezoid 11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83"/>
                <p:cNvGrpSpPr/>
                <p:nvPr/>
              </p:nvGrpSpPr>
              <p:grpSpPr>
                <a:xfrm rot="5553782">
                  <a:off x="4838212" y="3310918"/>
                  <a:ext cx="3581225" cy="613702"/>
                  <a:chOff x="3048000" y="457200"/>
                  <a:chExt cx="4876800" cy="1371600"/>
                </a:xfrm>
              </p:grpSpPr>
              <p:grpSp>
                <p:nvGrpSpPr>
                  <p:cNvPr id="12" name="Group 73"/>
                  <p:cNvGrpSpPr/>
                  <p:nvPr/>
                </p:nvGrpSpPr>
                <p:grpSpPr>
                  <a:xfrm>
                    <a:off x="3048000" y="457200"/>
                    <a:ext cx="1828800" cy="1371600"/>
                    <a:chOff x="3048000" y="457200"/>
                    <a:chExt cx="1828800" cy="1371600"/>
                  </a:xfrm>
                </p:grpSpPr>
                <p:sp>
                  <p:nvSpPr>
                    <p:cNvPr id="125" name="Block Arc 12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Block Arc 12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74"/>
                  <p:cNvGrpSpPr/>
                  <p:nvPr/>
                </p:nvGrpSpPr>
                <p:grpSpPr>
                  <a:xfrm>
                    <a:off x="4114800" y="457200"/>
                    <a:ext cx="1828800" cy="1371600"/>
                    <a:chOff x="3048000" y="457200"/>
                    <a:chExt cx="1828800" cy="1371600"/>
                  </a:xfrm>
                </p:grpSpPr>
                <p:sp>
                  <p:nvSpPr>
                    <p:cNvPr id="123" name="Block Arc 12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Block Arc 12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77"/>
                  <p:cNvGrpSpPr/>
                  <p:nvPr/>
                </p:nvGrpSpPr>
                <p:grpSpPr>
                  <a:xfrm>
                    <a:off x="5105400" y="457200"/>
                    <a:ext cx="1828800" cy="1371600"/>
                    <a:chOff x="3048000" y="457200"/>
                    <a:chExt cx="1828800" cy="1371600"/>
                  </a:xfrm>
                </p:grpSpPr>
                <p:sp>
                  <p:nvSpPr>
                    <p:cNvPr id="121" name="Block Arc 12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Block Arc 12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80"/>
                  <p:cNvGrpSpPr/>
                  <p:nvPr/>
                </p:nvGrpSpPr>
                <p:grpSpPr>
                  <a:xfrm>
                    <a:off x="6096000" y="457200"/>
                    <a:ext cx="1828800" cy="1371600"/>
                    <a:chOff x="3048000" y="457200"/>
                    <a:chExt cx="1828800" cy="1371600"/>
                  </a:xfrm>
                </p:grpSpPr>
                <p:sp>
                  <p:nvSpPr>
                    <p:cNvPr id="119" name="Block Arc 11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Block Arc 11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96" name="Trapezoid 95"/>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02"/>
              <p:cNvGrpSpPr/>
              <p:nvPr/>
            </p:nvGrpSpPr>
            <p:grpSpPr>
              <a:xfrm>
                <a:off x="3505200" y="2759439"/>
                <a:ext cx="1395046" cy="1295400"/>
                <a:chOff x="2624682" y="2226017"/>
                <a:chExt cx="1981200" cy="2070031"/>
              </a:xfrm>
            </p:grpSpPr>
            <p:sp>
              <p:nvSpPr>
                <p:cNvPr id="109" name="Pie 108"/>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5"/>
                <p:cNvGrpSpPr/>
                <p:nvPr/>
              </p:nvGrpSpPr>
              <p:grpSpPr>
                <a:xfrm>
                  <a:off x="2743201" y="2385249"/>
                  <a:ext cx="1579657" cy="1582691"/>
                  <a:chOff x="2740939" y="2385249"/>
                  <a:chExt cx="1579657" cy="1582691"/>
                </a:xfrm>
              </p:grpSpPr>
              <p:sp>
                <p:nvSpPr>
                  <p:cNvPr id="111"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19"/>
              <p:cNvGrpSpPr/>
              <p:nvPr/>
            </p:nvGrpSpPr>
            <p:grpSpPr>
              <a:xfrm rot="5400000">
                <a:off x="2285999" y="3429001"/>
                <a:ext cx="2438401" cy="914400"/>
                <a:chOff x="2624682" y="2226018"/>
                <a:chExt cx="1981200" cy="2070031"/>
              </a:xfrm>
            </p:grpSpPr>
            <p:sp>
              <p:nvSpPr>
                <p:cNvPr id="105" name="Pie 10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9" name="Group 5"/>
                <p:cNvGrpSpPr/>
                <p:nvPr/>
              </p:nvGrpSpPr>
              <p:grpSpPr>
                <a:xfrm>
                  <a:off x="2743201" y="2385249"/>
                  <a:ext cx="1579657" cy="1582691"/>
                  <a:chOff x="2740939" y="2385249"/>
                  <a:chExt cx="1579657" cy="1582691"/>
                </a:xfrm>
              </p:grpSpPr>
              <p:sp>
                <p:nvSpPr>
                  <p:cNvPr id="107"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 name="Oval 98"/>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24"/>
              <p:cNvGrpSpPr/>
              <p:nvPr/>
            </p:nvGrpSpPr>
            <p:grpSpPr>
              <a:xfrm rot="11155702">
                <a:off x="3279067" y="1057419"/>
                <a:ext cx="1614668" cy="1295400"/>
                <a:chOff x="2587394" y="2007266"/>
                <a:chExt cx="1981200" cy="2070031"/>
              </a:xfrm>
              <a:solidFill>
                <a:srgbClr val="E5C569"/>
              </a:solidFill>
            </p:grpSpPr>
            <p:sp>
              <p:nvSpPr>
                <p:cNvPr id="101" name="Pie 100"/>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1" name="Group 5"/>
                <p:cNvGrpSpPr/>
                <p:nvPr/>
              </p:nvGrpSpPr>
              <p:grpSpPr>
                <a:xfrm>
                  <a:off x="2737026" y="2244349"/>
                  <a:ext cx="1585829" cy="1723591"/>
                  <a:chOff x="2734764" y="2244349"/>
                  <a:chExt cx="1585829" cy="1723591"/>
                </a:xfrm>
                <a:grpFill/>
              </p:grpSpPr>
              <p:sp>
                <p:nvSpPr>
                  <p:cNvPr id="103"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204"/>
            <p:cNvGrpSpPr/>
            <p:nvPr/>
          </p:nvGrpSpPr>
          <p:grpSpPr>
            <a:xfrm>
              <a:off x="6629400" y="914400"/>
              <a:ext cx="1389357" cy="848673"/>
              <a:chOff x="2115843" y="980127"/>
              <a:chExt cx="2833039" cy="1636129"/>
            </a:xfrm>
          </p:grpSpPr>
          <p:sp>
            <p:nvSpPr>
              <p:cNvPr id="78" name="Moon 77"/>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llate 78"/>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lowchart: Collate 79"/>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lowchart: Collate 80"/>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iamond 81"/>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11"/>
            <p:cNvGrpSpPr/>
            <p:nvPr/>
          </p:nvGrpSpPr>
          <p:grpSpPr>
            <a:xfrm>
              <a:off x="8077200" y="4343400"/>
              <a:ext cx="719529" cy="381000"/>
              <a:chOff x="838200" y="5791200"/>
              <a:chExt cx="1710129" cy="550808"/>
            </a:xfrm>
          </p:grpSpPr>
          <p:sp>
            <p:nvSpPr>
              <p:cNvPr id="72" name="Flowchart: Magnetic Disk 71"/>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Oval 70"/>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40"/>
          <p:cNvGrpSpPr/>
          <p:nvPr/>
        </p:nvGrpSpPr>
        <p:grpSpPr>
          <a:xfrm>
            <a:off x="9182473" y="1914676"/>
            <a:ext cx="2587348" cy="2667000"/>
            <a:chOff x="2104947" y="304800"/>
            <a:chExt cx="4019706" cy="4143453"/>
          </a:xfrm>
        </p:grpSpPr>
        <p:grpSp>
          <p:nvGrpSpPr>
            <p:cNvPr id="25" name="Group 41"/>
            <p:cNvGrpSpPr/>
            <p:nvPr/>
          </p:nvGrpSpPr>
          <p:grpSpPr>
            <a:xfrm rot="5400000">
              <a:off x="3276600" y="1600200"/>
              <a:ext cx="1676400" cy="4019706"/>
              <a:chOff x="3276600" y="1600200"/>
              <a:chExt cx="1676400" cy="4019706"/>
            </a:xfrm>
          </p:grpSpPr>
          <p:sp>
            <p:nvSpPr>
              <p:cNvPr id="164" name="Rounded Rectangle 163"/>
              <p:cNvSpPr/>
              <p:nvPr/>
            </p:nvSpPr>
            <p:spPr>
              <a:xfrm>
                <a:off x="3276600" y="1905000"/>
                <a:ext cx="1676400" cy="3429000"/>
              </a:xfrm>
              <a:prstGeom prst="roundRect">
                <a:avLst/>
              </a:prstGeom>
              <a:solidFill>
                <a:srgbClr val="D0A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a:off x="3276600" y="2209800"/>
                <a:ext cx="381000" cy="3048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2"/>
              <p:cNvSpPr/>
              <p:nvPr/>
            </p:nvSpPr>
            <p:spPr>
              <a:xfrm>
                <a:off x="3581400" y="1905000"/>
                <a:ext cx="381000" cy="33528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3"/>
              <p:cNvSpPr/>
              <p:nvPr/>
            </p:nvSpPr>
            <p:spPr>
              <a:xfrm>
                <a:off x="3733800" y="23622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4"/>
              <p:cNvSpPr/>
              <p:nvPr/>
            </p:nvSpPr>
            <p:spPr>
              <a:xfrm>
                <a:off x="3962400" y="19812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5"/>
              <p:cNvSpPr/>
              <p:nvPr/>
            </p:nvSpPr>
            <p:spPr>
              <a:xfrm>
                <a:off x="4191000" y="25146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6"/>
              <p:cNvSpPr/>
              <p:nvPr/>
            </p:nvSpPr>
            <p:spPr>
              <a:xfrm>
                <a:off x="4343400" y="1905000"/>
                <a:ext cx="3810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7"/>
              <p:cNvSpPr/>
              <p:nvPr/>
            </p:nvSpPr>
            <p:spPr>
              <a:xfrm>
                <a:off x="4648200" y="2286000"/>
                <a:ext cx="228600" cy="26670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
              <p:cNvGrpSpPr/>
              <p:nvPr/>
            </p:nvGrpSpPr>
            <p:grpSpPr>
              <a:xfrm>
                <a:off x="3429000" y="1600200"/>
                <a:ext cx="228600" cy="590706"/>
                <a:chOff x="6248400" y="2304894"/>
                <a:chExt cx="670693" cy="1763140"/>
              </a:xfrm>
            </p:grpSpPr>
            <p:sp>
              <p:nvSpPr>
                <p:cNvPr id="201" name="Moon 9"/>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10"/>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11"/>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3"/>
              <p:cNvGrpSpPr/>
              <p:nvPr/>
            </p:nvGrpSpPr>
            <p:grpSpPr>
              <a:xfrm>
                <a:off x="3810000" y="1600200"/>
                <a:ext cx="228600" cy="590706"/>
                <a:chOff x="6248400" y="2304894"/>
                <a:chExt cx="670693" cy="1763140"/>
              </a:xfrm>
            </p:grpSpPr>
            <p:sp>
              <p:nvSpPr>
                <p:cNvPr id="198" name="Moon 1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7"/>
              <p:cNvGrpSpPr/>
              <p:nvPr/>
            </p:nvGrpSpPr>
            <p:grpSpPr>
              <a:xfrm>
                <a:off x="4114800" y="1600200"/>
                <a:ext cx="228600" cy="590706"/>
                <a:chOff x="6248400" y="2304894"/>
                <a:chExt cx="670693" cy="1763140"/>
              </a:xfrm>
            </p:grpSpPr>
            <p:sp>
              <p:nvSpPr>
                <p:cNvPr id="195" name="Moon 19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1"/>
              <p:cNvGrpSpPr/>
              <p:nvPr/>
            </p:nvGrpSpPr>
            <p:grpSpPr>
              <a:xfrm>
                <a:off x="4495800" y="1676400"/>
                <a:ext cx="228600" cy="590706"/>
                <a:chOff x="6248400" y="2304894"/>
                <a:chExt cx="670693" cy="1763140"/>
              </a:xfrm>
            </p:grpSpPr>
            <p:sp>
              <p:nvSpPr>
                <p:cNvPr id="192" name="Moon 191"/>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5"/>
              <p:cNvGrpSpPr/>
              <p:nvPr/>
            </p:nvGrpSpPr>
            <p:grpSpPr>
              <a:xfrm>
                <a:off x="3276600" y="5029200"/>
                <a:ext cx="228600" cy="590706"/>
                <a:chOff x="6248400" y="2304894"/>
                <a:chExt cx="670693" cy="1763140"/>
              </a:xfrm>
            </p:grpSpPr>
            <p:sp>
              <p:nvSpPr>
                <p:cNvPr id="189" name="Moon 188"/>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9"/>
              <p:cNvGrpSpPr/>
              <p:nvPr/>
            </p:nvGrpSpPr>
            <p:grpSpPr>
              <a:xfrm>
                <a:off x="3657600" y="5029200"/>
                <a:ext cx="228600" cy="590706"/>
                <a:chOff x="6248400" y="2304894"/>
                <a:chExt cx="670693" cy="1763140"/>
              </a:xfrm>
            </p:grpSpPr>
            <p:sp>
              <p:nvSpPr>
                <p:cNvPr id="186" name="Moon 185"/>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32"/>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33"/>
              <p:cNvGrpSpPr/>
              <p:nvPr/>
            </p:nvGrpSpPr>
            <p:grpSpPr>
              <a:xfrm>
                <a:off x="4038600" y="4953000"/>
                <a:ext cx="228600" cy="590706"/>
                <a:chOff x="6248400" y="2304894"/>
                <a:chExt cx="670693" cy="1763140"/>
              </a:xfrm>
            </p:grpSpPr>
            <p:sp>
              <p:nvSpPr>
                <p:cNvPr id="183" name="Moon 34"/>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35"/>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36"/>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37"/>
              <p:cNvGrpSpPr/>
              <p:nvPr/>
            </p:nvGrpSpPr>
            <p:grpSpPr>
              <a:xfrm>
                <a:off x="4419600" y="4953000"/>
                <a:ext cx="228600" cy="590706"/>
                <a:chOff x="6248400" y="2304894"/>
                <a:chExt cx="670693" cy="1763140"/>
              </a:xfrm>
            </p:grpSpPr>
            <p:sp>
              <p:nvSpPr>
                <p:cNvPr id="180" name="Moon 38"/>
                <p:cNvSpPr/>
                <p:nvPr/>
              </p:nvSpPr>
              <p:spPr>
                <a:xfrm>
                  <a:off x="6248400" y="2362200"/>
                  <a:ext cx="304800"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39"/>
                <p:cNvSpPr/>
                <p:nvPr/>
              </p:nvSpPr>
              <p:spPr>
                <a:xfrm rot="349999">
                  <a:off x="6408607" y="2304894"/>
                  <a:ext cx="457200" cy="16764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609095">
                  <a:off x="6633224" y="2467834"/>
                  <a:ext cx="285869" cy="1600200"/>
                </a:xfrm>
                <a:prstGeom prst="moon">
                  <a:avLst>
                    <a:gd name="adj" fmla="val 875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42"/>
            <p:cNvGrpSpPr/>
            <p:nvPr/>
          </p:nvGrpSpPr>
          <p:grpSpPr>
            <a:xfrm>
              <a:off x="2895600" y="304800"/>
              <a:ext cx="2318479" cy="3594533"/>
              <a:chOff x="3903561" y="1129867"/>
              <a:chExt cx="2796215" cy="4356533"/>
            </a:xfrm>
          </p:grpSpPr>
          <p:sp>
            <p:nvSpPr>
              <p:cNvPr id="144" name="Oval 143"/>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5" name="Oval 144"/>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6" name="Oval 145"/>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7" name="Trapezoid 146"/>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Trapezoid 147"/>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9" name="Oval 148"/>
              <p:cNvSpPr/>
              <p:nvPr/>
            </p:nvSpPr>
            <p:spPr>
              <a:xfrm>
                <a:off x="4814251" y="4670162"/>
                <a:ext cx="1485621" cy="81623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 name="Oval 149"/>
              <p:cNvSpPr/>
              <p:nvPr/>
            </p:nvSpPr>
            <p:spPr>
              <a:xfrm>
                <a:off x="4138969" y="4772192"/>
                <a:ext cx="1147980" cy="71420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1" name="Isosceles Triangle 150"/>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2" name="Oval 151"/>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 name="Oval 152"/>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4" name="Oval 153"/>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Oval 154"/>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Isosceles Triangle 155"/>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Trapezoid 157"/>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1" name="Trapezoid 160"/>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2" name="Oval 161"/>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3" name="Oval 162"/>
              <p:cNvSpPr/>
              <p:nvPr/>
            </p:nvSpPr>
            <p:spPr>
              <a:xfrm>
                <a:off x="4876800" y="2286000"/>
                <a:ext cx="620117" cy="3385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243649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edge">
                                      <p:cBhvr>
                                        <p:cTn id="1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809896" y="1425904"/>
            <a:ext cx="4572207" cy="3862596"/>
          </a:xfrm>
          <a:prstGeom prst="rect">
            <a:avLst/>
          </a:prstGeom>
          <a:noFill/>
          <a:ln>
            <a:solidFill>
              <a:schemeClr val="tx1"/>
            </a:solidFill>
          </a:ln>
        </p:spPr>
        <p:txBody>
          <a:bodyPr wrap="square" rtlCol="0">
            <a:spAutoFit/>
          </a:bodyPr>
          <a:lstStyle/>
          <a:p>
            <a:pPr algn="ctr"/>
            <a:r>
              <a:rPr lang="en-US" sz="3500" b="1" dirty="0">
                <a:solidFill>
                  <a:srgbClr val="FFFF00"/>
                </a:solidFill>
                <a:latin typeface="Tempus Sans ITC" pitchFamily="82" charset="0"/>
              </a:rPr>
              <a:t>Brought to Israel by Alexandrian Jews, the folktale was altered to a rich tax collector </a:t>
            </a:r>
          </a:p>
          <a:p>
            <a:pPr algn="ctr"/>
            <a:r>
              <a:rPr lang="en-US" sz="3500" b="1" dirty="0">
                <a:solidFill>
                  <a:srgbClr val="FFFF00"/>
                </a:solidFill>
                <a:latin typeface="Tempus Sans ITC" pitchFamily="82" charset="0"/>
              </a:rPr>
              <a:t>by the name of </a:t>
            </a:r>
          </a:p>
          <a:p>
            <a:pPr algn="ctr"/>
            <a:r>
              <a:rPr lang="en-US" sz="3500" b="1" dirty="0">
                <a:solidFill>
                  <a:srgbClr val="FFFF00"/>
                </a:solidFill>
                <a:latin typeface="Tempus Sans ITC" pitchFamily="82" charset="0"/>
              </a:rPr>
              <a:t>Bar </a:t>
            </a:r>
            <a:r>
              <a:rPr lang="en-US" sz="3500" b="1" dirty="0" err="1">
                <a:solidFill>
                  <a:srgbClr val="FFFF00"/>
                </a:solidFill>
                <a:latin typeface="Tempus Sans ITC" pitchFamily="82" charset="0"/>
              </a:rPr>
              <a:t>Ma’jan</a:t>
            </a:r>
            <a:r>
              <a:rPr lang="en-US" sz="3500" b="1" dirty="0">
                <a:solidFill>
                  <a:srgbClr val="FFFF00"/>
                </a:solidFill>
                <a:latin typeface="Tempus Sans ITC" pitchFamily="82" charset="0"/>
              </a:rPr>
              <a:t> and a poor teacher of the law…</a:t>
            </a:r>
          </a:p>
        </p:txBody>
      </p:sp>
      <p:grpSp>
        <p:nvGrpSpPr>
          <p:cNvPr id="2" name="Group 79"/>
          <p:cNvGrpSpPr/>
          <p:nvPr/>
        </p:nvGrpSpPr>
        <p:grpSpPr>
          <a:xfrm>
            <a:off x="9339126" y="1375478"/>
            <a:ext cx="2133600" cy="4648200"/>
            <a:chOff x="1738746" y="381000"/>
            <a:chExt cx="2262270" cy="4880488"/>
          </a:xfrm>
        </p:grpSpPr>
        <p:grpSp>
          <p:nvGrpSpPr>
            <p:cNvPr id="3" name="Group 67"/>
            <p:cNvGrpSpPr/>
            <p:nvPr/>
          </p:nvGrpSpPr>
          <p:grpSpPr>
            <a:xfrm rot="2107985">
              <a:off x="2799557" y="4456219"/>
              <a:ext cx="892168" cy="743125"/>
              <a:chOff x="4999514" y="4053043"/>
              <a:chExt cx="892168" cy="743125"/>
            </a:xfrm>
          </p:grpSpPr>
          <p:sp>
            <p:nvSpPr>
              <p:cNvPr id="101" name="Oval 100"/>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Oval 101"/>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 name="Group 66"/>
            <p:cNvGrpSpPr/>
            <p:nvPr/>
          </p:nvGrpSpPr>
          <p:grpSpPr>
            <a:xfrm rot="5651028">
              <a:off x="2166833" y="4443841"/>
              <a:ext cx="892168" cy="743125"/>
              <a:chOff x="4999514" y="4053043"/>
              <a:chExt cx="892168" cy="743125"/>
            </a:xfrm>
          </p:grpSpPr>
          <p:sp>
            <p:nvSpPr>
              <p:cNvPr id="99" name="Oval 98"/>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Oval 99"/>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83" name="Isosceles Triangle 82"/>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Trapezoid 83"/>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Trapezoid 84"/>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Isosceles Triangle 85"/>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Oval 86"/>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Oval 87"/>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Oval 88"/>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Oval 89"/>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Isosceles Triangle 90"/>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Trapezoid 92"/>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Trapezoid 95"/>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Oval 96"/>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Oval 97"/>
            <p:cNvSpPr/>
            <p:nvPr/>
          </p:nvSpPr>
          <p:spPr>
            <a:xfrm>
              <a:off x="2580094" y="1503747"/>
              <a:ext cx="536080" cy="3287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6" name="Group 170"/>
          <p:cNvGrpSpPr/>
          <p:nvPr/>
        </p:nvGrpSpPr>
        <p:grpSpPr>
          <a:xfrm>
            <a:off x="10125026" y="3380441"/>
            <a:ext cx="659278" cy="762000"/>
            <a:chOff x="4283796" y="990600"/>
            <a:chExt cx="1278804" cy="1478054"/>
          </a:xfrm>
        </p:grpSpPr>
        <p:sp>
          <p:nvSpPr>
            <p:cNvPr id="172" name="Teardrop 171"/>
            <p:cNvSpPr/>
            <p:nvPr/>
          </p:nvSpPr>
          <p:spPr>
            <a:xfrm rot="19401084">
              <a:off x="4283796" y="1325654"/>
              <a:ext cx="1245868" cy="1143000"/>
            </a:xfrm>
            <a:prstGeom prst="teardrop">
              <a:avLst>
                <a:gd name="adj" fmla="val 7536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21009360">
              <a:off x="4846159" y="992204"/>
              <a:ext cx="65137" cy="53857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a:off x="4953000" y="990600"/>
              <a:ext cx="609600" cy="6096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557005" y="903941"/>
            <a:ext cx="2590800" cy="4953000"/>
            <a:chOff x="1873588" y="903941"/>
            <a:chExt cx="2590800" cy="4953000"/>
          </a:xfrm>
        </p:grpSpPr>
        <p:grpSp>
          <p:nvGrpSpPr>
            <p:cNvPr id="5" name="Group 102"/>
            <p:cNvGrpSpPr/>
            <p:nvPr/>
          </p:nvGrpSpPr>
          <p:grpSpPr>
            <a:xfrm>
              <a:off x="1873588" y="903941"/>
              <a:ext cx="2590800" cy="4953000"/>
              <a:chOff x="5638800" y="914400"/>
              <a:chExt cx="2438400" cy="4572000"/>
            </a:xfrm>
          </p:grpSpPr>
          <p:grpSp>
            <p:nvGrpSpPr>
              <p:cNvPr id="6" name="Group 140"/>
              <p:cNvGrpSpPr/>
              <p:nvPr/>
            </p:nvGrpSpPr>
            <p:grpSpPr>
              <a:xfrm>
                <a:off x="5638800" y="914400"/>
                <a:ext cx="2370919" cy="4572000"/>
                <a:chOff x="2895600" y="1057419"/>
                <a:chExt cx="2601105" cy="5590094"/>
              </a:xfrm>
            </p:grpSpPr>
            <p:sp>
              <p:nvSpPr>
                <p:cNvPr id="114" name="Cloud 113"/>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4"/>
                <p:cNvGrpSpPr/>
                <p:nvPr/>
              </p:nvGrpSpPr>
              <p:grpSpPr>
                <a:xfrm>
                  <a:off x="4210570" y="3028687"/>
                  <a:ext cx="976832" cy="3289998"/>
                  <a:chOff x="6071346" y="1769811"/>
                  <a:chExt cx="1834000" cy="3650020"/>
                </a:xfrm>
              </p:grpSpPr>
              <p:sp>
                <p:nvSpPr>
                  <p:cNvPr id="157" name="Trapezoid 15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83"/>
                  <p:cNvGrpSpPr/>
                  <p:nvPr/>
                </p:nvGrpSpPr>
                <p:grpSpPr>
                  <a:xfrm rot="5553782">
                    <a:off x="4838212" y="3310918"/>
                    <a:ext cx="3581225" cy="613702"/>
                    <a:chOff x="3048000" y="457200"/>
                    <a:chExt cx="4876800" cy="1371600"/>
                  </a:xfrm>
                </p:grpSpPr>
                <p:grpSp>
                  <p:nvGrpSpPr>
                    <p:cNvPr id="9" name="Group 73"/>
                    <p:cNvGrpSpPr/>
                    <p:nvPr/>
                  </p:nvGrpSpPr>
                  <p:grpSpPr>
                    <a:xfrm>
                      <a:off x="3048000" y="457200"/>
                      <a:ext cx="1828800" cy="1371600"/>
                      <a:chOff x="3048000" y="457200"/>
                      <a:chExt cx="1828800" cy="1371600"/>
                    </a:xfrm>
                  </p:grpSpPr>
                  <p:sp>
                    <p:nvSpPr>
                      <p:cNvPr id="169" name="Block Arc 16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Block Arc 16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74"/>
                    <p:cNvGrpSpPr/>
                    <p:nvPr/>
                  </p:nvGrpSpPr>
                  <p:grpSpPr>
                    <a:xfrm>
                      <a:off x="4114800" y="457200"/>
                      <a:ext cx="1828800" cy="1371600"/>
                      <a:chOff x="3048000" y="457200"/>
                      <a:chExt cx="1828800" cy="1371600"/>
                    </a:xfrm>
                  </p:grpSpPr>
                  <p:sp>
                    <p:nvSpPr>
                      <p:cNvPr id="167" name="Block Arc 16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Block Arc 16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77"/>
                    <p:cNvGrpSpPr/>
                    <p:nvPr/>
                  </p:nvGrpSpPr>
                  <p:grpSpPr>
                    <a:xfrm>
                      <a:off x="5105400" y="457200"/>
                      <a:ext cx="1828800" cy="1371600"/>
                      <a:chOff x="3048000" y="457200"/>
                      <a:chExt cx="1828800" cy="1371600"/>
                    </a:xfrm>
                  </p:grpSpPr>
                  <p:sp>
                    <p:nvSpPr>
                      <p:cNvPr id="165" name="Block Arc 16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Block Arc 16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80"/>
                    <p:cNvGrpSpPr/>
                    <p:nvPr/>
                  </p:nvGrpSpPr>
                  <p:grpSpPr>
                    <a:xfrm>
                      <a:off x="6096000" y="457200"/>
                      <a:ext cx="1828800" cy="1371600"/>
                      <a:chOff x="3048000" y="457200"/>
                      <a:chExt cx="1828800" cy="1371600"/>
                    </a:xfrm>
                  </p:grpSpPr>
                  <p:sp>
                    <p:nvSpPr>
                      <p:cNvPr id="163" name="Block Arc 16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Block Arc 16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 name="Group 85"/>
                <p:cNvGrpSpPr/>
                <p:nvPr/>
              </p:nvGrpSpPr>
              <p:grpSpPr>
                <a:xfrm flipH="1">
                  <a:off x="3277029" y="3007479"/>
                  <a:ext cx="867593" cy="3309816"/>
                  <a:chOff x="6071346" y="1769811"/>
                  <a:chExt cx="1834000" cy="3650020"/>
                </a:xfrm>
              </p:grpSpPr>
              <p:sp>
                <p:nvSpPr>
                  <p:cNvPr id="143" name="Trapezoid 14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83"/>
                  <p:cNvGrpSpPr/>
                  <p:nvPr/>
                </p:nvGrpSpPr>
                <p:grpSpPr>
                  <a:xfrm rot="5553782">
                    <a:off x="4838212" y="3310918"/>
                    <a:ext cx="3581225" cy="613702"/>
                    <a:chOff x="3048000" y="457200"/>
                    <a:chExt cx="4876800" cy="1371600"/>
                  </a:xfrm>
                </p:grpSpPr>
                <p:grpSp>
                  <p:nvGrpSpPr>
                    <p:cNvPr id="15" name="Group 73"/>
                    <p:cNvGrpSpPr/>
                    <p:nvPr/>
                  </p:nvGrpSpPr>
                  <p:grpSpPr>
                    <a:xfrm>
                      <a:off x="3048000" y="457200"/>
                      <a:ext cx="1828800" cy="1371600"/>
                      <a:chOff x="3048000" y="457200"/>
                      <a:chExt cx="1828800" cy="1371600"/>
                    </a:xfrm>
                  </p:grpSpPr>
                  <p:sp>
                    <p:nvSpPr>
                      <p:cNvPr id="155" name="Block Arc 15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Block Arc 15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74"/>
                    <p:cNvGrpSpPr/>
                    <p:nvPr/>
                  </p:nvGrpSpPr>
                  <p:grpSpPr>
                    <a:xfrm>
                      <a:off x="4114800" y="457200"/>
                      <a:ext cx="1828800" cy="1371600"/>
                      <a:chOff x="3048000" y="457200"/>
                      <a:chExt cx="1828800" cy="1371600"/>
                    </a:xfrm>
                  </p:grpSpPr>
                  <p:sp>
                    <p:nvSpPr>
                      <p:cNvPr id="153" name="Block Arc 15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Block Arc 15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77"/>
                    <p:cNvGrpSpPr/>
                    <p:nvPr/>
                  </p:nvGrpSpPr>
                  <p:grpSpPr>
                    <a:xfrm>
                      <a:off x="5105400" y="457200"/>
                      <a:ext cx="1828800" cy="1371600"/>
                      <a:chOff x="3048000" y="457200"/>
                      <a:chExt cx="1828800" cy="1371600"/>
                    </a:xfrm>
                  </p:grpSpPr>
                  <p:sp>
                    <p:nvSpPr>
                      <p:cNvPr id="151" name="Block Arc 15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Block Arc 15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80"/>
                    <p:cNvGrpSpPr/>
                    <p:nvPr/>
                  </p:nvGrpSpPr>
                  <p:grpSpPr>
                    <a:xfrm>
                      <a:off x="6096000" y="457200"/>
                      <a:ext cx="1828800" cy="1371600"/>
                      <a:chOff x="3048000" y="457200"/>
                      <a:chExt cx="1828800" cy="1371600"/>
                    </a:xfrm>
                  </p:grpSpPr>
                  <p:sp>
                    <p:nvSpPr>
                      <p:cNvPr id="149" name="Block Arc 14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0" name="Block Arc 14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26" name="Trapezoid 125"/>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2"/>
                <p:cNvGrpSpPr/>
                <p:nvPr/>
              </p:nvGrpSpPr>
              <p:grpSpPr>
                <a:xfrm>
                  <a:off x="3505200" y="2759439"/>
                  <a:ext cx="1395046" cy="1295400"/>
                  <a:chOff x="2624682" y="2226017"/>
                  <a:chExt cx="1981200" cy="2070031"/>
                </a:xfrm>
              </p:grpSpPr>
              <p:sp>
                <p:nvSpPr>
                  <p:cNvPr id="139" name="Pie 138"/>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
                  <p:cNvGrpSpPr/>
                  <p:nvPr/>
                </p:nvGrpSpPr>
                <p:grpSpPr>
                  <a:xfrm>
                    <a:off x="2743201" y="2385249"/>
                    <a:ext cx="1579657" cy="1582691"/>
                    <a:chOff x="2740939" y="2385249"/>
                    <a:chExt cx="1579657" cy="1582691"/>
                  </a:xfrm>
                </p:grpSpPr>
                <p:sp>
                  <p:nvSpPr>
                    <p:cNvPr id="141"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119"/>
                <p:cNvGrpSpPr/>
                <p:nvPr/>
              </p:nvGrpSpPr>
              <p:grpSpPr>
                <a:xfrm rot="5400000">
                  <a:off x="2285999" y="3429001"/>
                  <a:ext cx="2438401" cy="914400"/>
                  <a:chOff x="2624682" y="2226018"/>
                  <a:chExt cx="1981200" cy="2070031"/>
                </a:xfrm>
              </p:grpSpPr>
              <p:sp>
                <p:nvSpPr>
                  <p:cNvPr id="135" name="Pie 13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5"/>
                  <p:cNvGrpSpPr/>
                  <p:nvPr/>
                </p:nvGrpSpPr>
                <p:grpSpPr>
                  <a:xfrm>
                    <a:off x="2743201" y="2385249"/>
                    <a:ext cx="1579657" cy="1582691"/>
                    <a:chOff x="2740939" y="2385249"/>
                    <a:chExt cx="1579657" cy="1582691"/>
                  </a:xfrm>
                </p:grpSpPr>
                <p:sp>
                  <p:nvSpPr>
                    <p:cNvPr id="137"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9" name="Oval 128"/>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24"/>
                <p:cNvGrpSpPr/>
                <p:nvPr/>
              </p:nvGrpSpPr>
              <p:grpSpPr>
                <a:xfrm rot="11155702">
                  <a:off x="3279067" y="1057419"/>
                  <a:ext cx="1614668" cy="1295400"/>
                  <a:chOff x="2587394" y="2007266"/>
                  <a:chExt cx="1981200" cy="2070031"/>
                </a:xfrm>
                <a:solidFill>
                  <a:srgbClr val="E5C569"/>
                </a:solidFill>
              </p:grpSpPr>
              <p:sp>
                <p:nvSpPr>
                  <p:cNvPr id="131" name="Pie 130"/>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5"/>
                  <p:cNvGrpSpPr/>
                  <p:nvPr/>
                </p:nvGrpSpPr>
                <p:grpSpPr>
                  <a:xfrm>
                    <a:off x="2737026" y="2244349"/>
                    <a:ext cx="1585829" cy="1723591"/>
                    <a:chOff x="2734764" y="2244349"/>
                    <a:chExt cx="1585829" cy="1723591"/>
                  </a:xfrm>
                  <a:grpFill/>
                </p:grpSpPr>
                <p:sp>
                  <p:nvSpPr>
                    <p:cNvPr id="133"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 name="Group 204"/>
              <p:cNvGrpSpPr/>
              <p:nvPr/>
            </p:nvGrpSpPr>
            <p:grpSpPr>
              <a:xfrm>
                <a:off x="6262486" y="1096522"/>
                <a:ext cx="1137169" cy="676124"/>
                <a:chOff x="2115843" y="980127"/>
                <a:chExt cx="2833039" cy="1636129"/>
              </a:xfrm>
            </p:grpSpPr>
            <p:sp>
              <p:nvSpPr>
                <p:cNvPr id="108" name="Moon 107"/>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Collate 108"/>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Flowchart: Collate 109"/>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Flowchart: Collate 110"/>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iamond 111"/>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Vertical Scroll 105"/>
              <p:cNvSpPr/>
              <p:nvPr/>
            </p:nvSpPr>
            <p:spPr>
              <a:xfrm>
                <a:off x="6781800" y="3200400"/>
                <a:ext cx="1295400" cy="11430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7772400" y="3886200"/>
                <a:ext cx="255498" cy="304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3276600" y="3657601"/>
              <a:ext cx="1066800" cy="646331"/>
            </a:xfrm>
            <a:prstGeom prst="rect">
              <a:avLst/>
            </a:prstGeom>
            <a:noFill/>
          </p:spPr>
          <p:txBody>
            <a:bodyPr wrap="square" rtlCol="0">
              <a:spAutoFit/>
            </a:bodyPr>
            <a:lstStyle/>
            <a:p>
              <a:pPr algn="ctr"/>
              <a:r>
                <a:rPr lang="en-US" dirty="0"/>
                <a:t>Tax collector</a:t>
              </a:r>
            </a:p>
          </p:txBody>
        </p:sp>
      </p:grpSp>
    </p:spTree>
    <p:extLst>
      <p:ext uri="{BB962C8B-B14F-4D97-AF65-F5344CB8AC3E}">
        <p14:creationId xmlns:p14="http://schemas.microsoft.com/office/powerpoint/2010/main" val="12772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0"/>
          <p:cNvGrpSpPr/>
          <p:nvPr/>
        </p:nvGrpSpPr>
        <p:grpSpPr>
          <a:xfrm>
            <a:off x="0" y="0"/>
            <a:ext cx="12192000" cy="6858000"/>
            <a:chOff x="0" y="0"/>
            <a:chExt cx="9144000" cy="6858000"/>
          </a:xfrm>
        </p:grpSpPr>
        <p:sp>
          <p:nvSpPr>
            <p:cNvPr id="6" name="Rectangle 5"/>
            <p:cNvSpPr/>
            <p:nvPr/>
          </p:nvSpPr>
          <p:spPr>
            <a:xfrm>
              <a:off x="0" y="2362200"/>
              <a:ext cx="9144000" cy="4495800"/>
            </a:xfrm>
            <a:prstGeom prst="rect">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28194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hord 2"/>
            <p:cNvSpPr/>
            <p:nvPr/>
          </p:nvSpPr>
          <p:spPr>
            <a:xfrm rot="5400000">
              <a:off x="1546995" y="129405"/>
              <a:ext cx="2679835" cy="5773825"/>
            </a:xfrm>
            <a:prstGeom prst="chord">
              <a:avLst>
                <a:gd name="adj1" fmla="val 5491407"/>
                <a:gd name="adj2" fmla="val 1620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ord 3"/>
            <p:cNvSpPr/>
            <p:nvPr/>
          </p:nvSpPr>
          <p:spPr>
            <a:xfrm rot="5400000">
              <a:off x="4917170" y="205605"/>
              <a:ext cx="2679835" cy="5773825"/>
            </a:xfrm>
            <a:prstGeom prst="chord">
              <a:avLst>
                <a:gd name="adj1" fmla="val 5491407"/>
                <a:gd name="adj2" fmla="val 16200000"/>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ord 4"/>
            <p:cNvSpPr/>
            <p:nvPr/>
          </p:nvSpPr>
          <p:spPr>
            <a:xfrm rot="5114957">
              <a:off x="2243312" y="863243"/>
              <a:ext cx="2298835" cy="4935625"/>
            </a:xfrm>
            <a:prstGeom prst="chord">
              <a:avLst>
                <a:gd name="adj1" fmla="val 6009426"/>
                <a:gd name="adj2" fmla="val 16200000"/>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6"/>
          <p:cNvGrpSpPr/>
          <p:nvPr/>
        </p:nvGrpSpPr>
        <p:grpSpPr>
          <a:xfrm>
            <a:off x="8686800" y="1524000"/>
            <a:ext cx="1752600" cy="2882692"/>
            <a:chOff x="5867400" y="685800"/>
            <a:chExt cx="2979159" cy="5738789"/>
          </a:xfrm>
        </p:grpSpPr>
        <p:grpSp>
          <p:nvGrpSpPr>
            <p:cNvPr id="9" name="Group 140"/>
            <p:cNvGrpSpPr/>
            <p:nvPr/>
          </p:nvGrpSpPr>
          <p:grpSpPr>
            <a:xfrm>
              <a:off x="5867400" y="685800"/>
              <a:ext cx="2896713" cy="5738789"/>
              <a:chOff x="2895600" y="1057419"/>
              <a:chExt cx="2601105" cy="5590094"/>
            </a:xfrm>
          </p:grpSpPr>
          <p:sp>
            <p:nvSpPr>
              <p:cNvPr id="24" name="Cloud 23"/>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4"/>
              <p:cNvGrpSpPr/>
              <p:nvPr/>
            </p:nvGrpSpPr>
            <p:grpSpPr>
              <a:xfrm>
                <a:off x="4210570" y="3028687"/>
                <a:ext cx="976832" cy="3289998"/>
                <a:chOff x="6071346" y="1769811"/>
                <a:chExt cx="1834000" cy="3650020"/>
              </a:xfrm>
            </p:grpSpPr>
            <p:sp>
              <p:nvSpPr>
                <p:cNvPr id="67" name="Trapezoid 66"/>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83"/>
                <p:cNvGrpSpPr/>
                <p:nvPr/>
              </p:nvGrpSpPr>
              <p:grpSpPr>
                <a:xfrm rot="5553782">
                  <a:off x="4838212" y="3310918"/>
                  <a:ext cx="3581225" cy="613702"/>
                  <a:chOff x="3048000" y="457200"/>
                  <a:chExt cx="4876800" cy="1371600"/>
                </a:xfrm>
              </p:grpSpPr>
              <p:grpSp>
                <p:nvGrpSpPr>
                  <p:cNvPr id="35" name="Group 73"/>
                  <p:cNvGrpSpPr/>
                  <p:nvPr/>
                </p:nvGrpSpPr>
                <p:grpSpPr>
                  <a:xfrm>
                    <a:off x="3048000" y="457200"/>
                    <a:ext cx="1828800" cy="1371600"/>
                    <a:chOff x="3048000" y="457200"/>
                    <a:chExt cx="1828800" cy="1371600"/>
                  </a:xfrm>
                </p:grpSpPr>
                <p:sp>
                  <p:nvSpPr>
                    <p:cNvPr id="79" name="Block Arc 78"/>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Block Arc 79"/>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74"/>
                  <p:cNvGrpSpPr/>
                  <p:nvPr/>
                </p:nvGrpSpPr>
                <p:grpSpPr>
                  <a:xfrm>
                    <a:off x="4114800" y="457200"/>
                    <a:ext cx="1828800" cy="1371600"/>
                    <a:chOff x="3048000" y="457200"/>
                    <a:chExt cx="1828800" cy="1371600"/>
                  </a:xfrm>
                </p:grpSpPr>
                <p:sp>
                  <p:nvSpPr>
                    <p:cNvPr id="77" name="Block Arc 7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Block Arc 77"/>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77"/>
                  <p:cNvGrpSpPr/>
                  <p:nvPr/>
                </p:nvGrpSpPr>
                <p:grpSpPr>
                  <a:xfrm>
                    <a:off x="5105400" y="457200"/>
                    <a:ext cx="1828800" cy="1371600"/>
                    <a:chOff x="3048000" y="457200"/>
                    <a:chExt cx="1828800" cy="1371600"/>
                  </a:xfrm>
                </p:grpSpPr>
                <p:sp>
                  <p:nvSpPr>
                    <p:cNvPr id="75" name="Block Arc 74"/>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Block Arc 7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80"/>
                  <p:cNvGrpSpPr/>
                  <p:nvPr/>
                </p:nvGrpSpPr>
                <p:grpSpPr>
                  <a:xfrm>
                    <a:off x="6096000" y="457200"/>
                    <a:ext cx="1828800" cy="1371600"/>
                    <a:chOff x="3048000" y="457200"/>
                    <a:chExt cx="1828800" cy="1371600"/>
                  </a:xfrm>
                </p:grpSpPr>
                <p:sp>
                  <p:nvSpPr>
                    <p:cNvPr id="73" name="Block Arc 72"/>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Block Arc 7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2" name="Group 85"/>
              <p:cNvGrpSpPr/>
              <p:nvPr/>
            </p:nvGrpSpPr>
            <p:grpSpPr>
              <a:xfrm flipH="1">
                <a:off x="3277029" y="3007479"/>
                <a:ext cx="867593" cy="3309816"/>
                <a:chOff x="6071346" y="1769811"/>
                <a:chExt cx="1834000" cy="3650020"/>
              </a:xfrm>
            </p:grpSpPr>
            <p:sp>
              <p:nvSpPr>
                <p:cNvPr id="53" name="Trapezoid 52"/>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83"/>
                <p:cNvGrpSpPr/>
                <p:nvPr/>
              </p:nvGrpSpPr>
              <p:grpSpPr>
                <a:xfrm rot="5553782">
                  <a:off x="4838212" y="3310918"/>
                  <a:ext cx="3581225" cy="613702"/>
                  <a:chOff x="3048000" y="457200"/>
                  <a:chExt cx="4876800" cy="1371600"/>
                </a:xfrm>
              </p:grpSpPr>
              <p:grpSp>
                <p:nvGrpSpPr>
                  <p:cNvPr id="50" name="Group 73"/>
                  <p:cNvGrpSpPr/>
                  <p:nvPr/>
                </p:nvGrpSpPr>
                <p:grpSpPr>
                  <a:xfrm>
                    <a:off x="3048000" y="457200"/>
                    <a:ext cx="1828800" cy="1371600"/>
                    <a:chOff x="3048000" y="457200"/>
                    <a:chExt cx="1828800" cy="1371600"/>
                  </a:xfrm>
                </p:grpSpPr>
                <p:sp>
                  <p:nvSpPr>
                    <p:cNvPr id="65" name="Block Arc 64"/>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Block Arc 65"/>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74"/>
                  <p:cNvGrpSpPr/>
                  <p:nvPr/>
                </p:nvGrpSpPr>
                <p:grpSpPr>
                  <a:xfrm>
                    <a:off x="4114800" y="457200"/>
                    <a:ext cx="1828800" cy="1371600"/>
                    <a:chOff x="3048000" y="457200"/>
                    <a:chExt cx="1828800" cy="1371600"/>
                  </a:xfrm>
                </p:grpSpPr>
                <p:sp>
                  <p:nvSpPr>
                    <p:cNvPr id="63" name="Block Arc 6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Block Arc 63"/>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77"/>
                  <p:cNvGrpSpPr/>
                  <p:nvPr/>
                </p:nvGrpSpPr>
                <p:grpSpPr>
                  <a:xfrm>
                    <a:off x="5105400" y="457200"/>
                    <a:ext cx="1828800" cy="1371600"/>
                    <a:chOff x="3048000" y="457200"/>
                    <a:chExt cx="1828800" cy="1371600"/>
                  </a:xfrm>
                </p:grpSpPr>
                <p:sp>
                  <p:nvSpPr>
                    <p:cNvPr id="61" name="Block Arc 6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Block Arc 61"/>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80"/>
                  <p:cNvGrpSpPr/>
                  <p:nvPr/>
                </p:nvGrpSpPr>
                <p:grpSpPr>
                  <a:xfrm>
                    <a:off x="6096000" y="457200"/>
                    <a:ext cx="1828800" cy="1371600"/>
                    <a:chOff x="3048000" y="457200"/>
                    <a:chExt cx="1828800" cy="1371600"/>
                  </a:xfrm>
                </p:grpSpPr>
                <p:sp>
                  <p:nvSpPr>
                    <p:cNvPr id="59" name="Block Arc 58"/>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Block Arc 5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36" name="Trapezoid 35"/>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02"/>
              <p:cNvGrpSpPr/>
              <p:nvPr/>
            </p:nvGrpSpPr>
            <p:grpSpPr>
              <a:xfrm>
                <a:off x="3505200" y="2759439"/>
                <a:ext cx="1395046" cy="1295400"/>
                <a:chOff x="2624682" y="2226017"/>
                <a:chExt cx="1981200" cy="2070031"/>
              </a:xfrm>
            </p:grpSpPr>
            <p:sp>
              <p:nvSpPr>
                <p:cNvPr id="49" name="Pie 48"/>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5"/>
                <p:cNvGrpSpPr/>
                <p:nvPr/>
              </p:nvGrpSpPr>
              <p:grpSpPr>
                <a:xfrm>
                  <a:off x="2743201" y="2385249"/>
                  <a:ext cx="1579657" cy="1582691"/>
                  <a:chOff x="2740939" y="2385249"/>
                  <a:chExt cx="1579657" cy="1582691"/>
                </a:xfrm>
              </p:grpSpPr>
              <p:sp>
                <p:nvSpPr>
                  <p:cNvPr id="51"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119"/>
              <p:cNvGrpSpPr/>
              <p:nvPr/>
            </p:nvGrpSpPr>
            <p:grpSpPr>
              <a:xfrm rot="5400000">
                <a:off x="2285999" y="3429001"/>
                <a:ext cx="2438401" cy="914400"/>
                <a:chOff x="2624682" y="2226018"/>
                <a:chExt cx="1981200" cy="2070031"/>
              </a:xfrm>
            </p:grpSpPr>
            <p:sp>
              <p:nvSpPr>
                <p:cNvPr id="45" name="Pie 44"/>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9" name="Group 5"/>
                <p:cNvGrpSpPr/>
                <p:nvPr/>
              </p:nvGrpSpPr>
              <p:grpSpPr>
                <a:xfrm>
                  <a:off x="2743201" y="2385249"/>
                  <a:ext cx="1579657" cy="1582691"/>
                  <a:chOff x="2740939" y="2385249"/>
                  <a:chExt cx="1579657" cy="1582691"/>
                </a:xfrm>
              </p:grpSpPr>
              <p:sp>
                <p:nvSpPr>
                  <p:cNvPr id="47"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Oval 38"/>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124"/>
              <p:cNvGrpSpPr/>
              <p:nvPr/>
            </p:nvGrpSpPr>
            <p:grpSpPr>
              <a:xfrm rot="11155702">
                <a:off x="3279067" y="1057419"/>
                <a:ext cx="1614668" cy="1295400"/>
                <a:chOff x="2587394" y="2007266"/>
                <a:chExt cx="1981200" cy="2070031"/>
              </a:xfrm>
              <a:solidFill>
                <a:srgbClr val="E5C569"/>
              </a:solidFill>
            </p:grpSpPr>
            <p:sp>
              <p:nvSpPr>
                <p:cNvPr id="41" name="Pie 40"/>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1" name="Group 5"/>
                <p:cNvGrpSpPr/>
                <p:nvPr/>
              </p:nvGrpSpPr>
              <p:grpSpPr>
                <a:xfrm>
                  <a:off x="2737026" y="2244349"/>
                  <a:ext cx="1585829" cy="1723591"/>
                  <a:chOff x="2734764" y="2244349"/>
                  <a:chExt cx="1585829" cy="1723591"/>
                </a:xfrm>
                <a:grpFill/>
              </p:grpSpPr>
              <p:sp>
                <p:nvSpPr>
                  <p:cNvPr id="43"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2" name="Group 204"/>
            <p:cNvGrpSpPr/>
            <p:nvPr/>
          </p:nvGrpSpPr>
          <p:grpSpPr>
            <a:xfrm>
              <a:off x="6629400" y="914400"/>
              <a:ext cx="1389357" cy="848673"/>
              <a:chOff x="2115843" y="980127"/>
              <a:chExt cx="2833039" cy="1636129"/>
            </a:xfrm>
          </p:grpSpPr>
          <p:sp>
            <p:nvSpPr>
              <p:cNvPr id="18" name="Moon 17"/>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llate 18"/>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lowchart: Collate 19"/>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lowchart: Collate 20"/>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iamond 21"/>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11"/>
            <p:cNvGrpSpPr/>
            <p:nvPr/>
          </p:nvGrpSpPr>
          <p:grpSpPr>
            <a:xfrm>
              <a:off x="8077200" y="4343400"/>
              <a:ext cx="719529" cy="381000"/>
              <a:chOff x="838200" y="5791200"/>
              <a:chExt cx="1710129" cy="550808"/>
            </a:xfrm>
          </p:grpSpPr>
          <p:sp>
            <p:nvSpPr>
              <p:cNvPr id="12" name="Flowchart: Magnetic Disk 11"/>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TextBox 144"/>
          <p:cNvSpPr txBox="1"/>
          <p:nvPr/>
        </p:nvSpPr>
        <p:spPr>
          <a:xfrm>
            <a:off x="1524000" y="94705"/>
            <a:ext cx="9144000" cy="1384995"/>
          </a:xfrm>
          <a:prstGeom prst="rect">
            <a:avLst/>
          </a:prstGeom>
          <a:noFill/>
        </p:spPr>
        <p:txBody>
          <a:bodyPr wrap="square" rtlCol="0">
            <a:spAutoFit/>
          </a:bodyPr>
          <a:lstStyle/>
          <a:p>
            <a:pPr algn="ctr"/>
            <a:r>
              <a:rPr lang="en-US" sz="2800" dirty="0">
                <a:latin typeface="Tempus Sans ITC" pitchFamily="82" charset="0"/>
              </a:rPr>
              <a:t>…after death, the teacher of the law strolled along the broad streams of Paradise while the tax collector standing next to the water was unable to reach it to quench his thirst</a:t>
            </a:r>
          </a:p>
        </p:txBody>
      </p:sp>
      <p:sp>
        <p:nvSpPr>
          <p:cNvPr id="146" name="Double Wave 145"/>
          <p:cNvSpPr/>
          <p:nvPr/>
        </p:nvSpPr>
        <p:spPr>
          <a:xfrm>
            <a:off x="0" y="4724400"/>
            <a:ext cx="12192000" cy="1295400"/>
          </a:xfrm>
          <a:prstGeom prst="doubleWav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ouble Wave 146"/>
          <p:cNvSpPr/>
          <p:nvPr/>
        </p:nvSpPr>
        <p:spPr>
          <a:xfrm>
            <a:off x="0" y="4648200"/>
            <a:ext cx="12192000" cy="1295400"/>
          </a:xfrm>
          <a:prstGeom prst="doubleWave">
            <a:avLst>
              <a:gd name="adj1" fmla="val 12500"/>
              <a:gd name="adj2" fmla="val -10000"/>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0" y="5400775"/>
            <a:ext cx="1214204" cy="856770"/>
          </a:xfrm>
          <a:custGeom>
            <a:avLst/>
            <a:gdLst>
              <a:gd name="connsiteX0" fmla="*/ 119922 w 1214204"/>
              <a:gd name="connsiteY0" fmla="*/ 14990 h 856770"/>
              <a:gd name="connsiteX1" fmla="*/ 119922 w 1214204"/>
              <a:gd name="connsiteY1" fmla="*/ 14990 h 856770"/>
              <a:gd name="connsiteX2" fmla="*/ 449705 w 1214204"/>
              <a:gd name="connsiteY2" fmla="*/ 29980 h 856770"/>
              <a:gd name="connsiteX3" fmla="*/ 539646 w 1214204"/>
              <a:gd name="connsiteY3" fmla="*/ 74951 h 856770"/>
              <a:gd name="connsiteX4" fmla="*/ 629587 w 1214204"/>
              <a:gd name="connsiteY4" fmla="*/ 104931 h 856770"/>
              <a:gd name="connsiteX5" fmla="*/ 659568 w 1214204"/>
              <a:gd name="connsiteY5" fmla="*/ 59961 h 856770"/>
              <a:gd name="connsiteX6" fmla="*/ 749509 w 1214204"/>
              <a:gd name="connsiteY6" fmla="*/ 74951 h 856770"/>
              <a:gd name="connsiteX7" fmla="*/ 884420 w 1214204"/>
              <a:gd name="connsiteY7" fmla="*/ 149901 h 856770"/>
              <a:gd name="connsiteX8" fmla="*/ 944381 w 1214204"/>
              <a:gd name="connsiteY8" fmla="*/ 209862 h 856770"/>
              <a:gd name="connsiteX9" fmla="*/ 1019332 w 1214204"/>
              <a:gd name="connsiteY9" fmla="*/ 329783 h 856770"/>
              <a:gd name="connsiteX10" fmla="*/ 1094282 w 1214204"/>
              <a:gd name="connsiteY10" fmla="*/ 404734 h 856770"/>
              <a:gd name="connsiteX11" fmla="*/ 1169233 w 1214204"/>
              <a:gd name="connsiteY11" fmla="*/ 509665 h 856770"/>
              <a:gd name="connsiteX12" fmla="*/ 1199214 w 1214204"/>
              <a:gd name="connsiteY12" fmla="*/ 539646 h 856770"/>
              <a:gd name="connsiteX13" fmla="*/ 1214204 w 1214204"/>
              <a:gd name="connsiteY13" fmla="*/ 584616 h 856770"/>
              <a:gd name="connsiteX14" fmla="*/ 1199214 w 1214204"/>
              <a:gd name="connsiteY14" fmla="*/ 644577 h 856770"/>
              <a:gd name="connsiteX15" fmla="*/ 1034322 w 1214204"/>
              <a:gd name="connsiteY15" fmla="*/ 719528 h 856770"/>
              <a:gd name="connsiteX16" fmla="*/ 989351 w 1214204"/>
              <a:gd name="connsiteY16" fmla="*/ 749508 h 856770"/>
              <a:gd name="connsiteX17" fmla="*/ 884420 w 1214204"/>
              <a:gd name="connsiteY17" fmla="*/ 779488 h 856770"/>
              <a:gd name="connsiteX18" fmla="*/ 839450 w 1214204"/>
              <a:gd name="connsiteY18" fmla="*/ 794479 h 856770"/>
              <a:gd name="connsiteX19" fmla="*/ 809469 w 1214204"/>
              <a:gd name="connsiteY19" fmla="*/ 824459 h 856770"/>
              <a:gd name="connsiteX20" fmla="*/ 314794 w 1214204"/>
              <a:gd name="connsiteY20" fmla="*/ 824459 h 856770"/>
              <a:gd name="connsiteX21" fmla="*/ 224853 w 1214204"/>
              <a:gd name="connsiteY21" fmla="*/ 809469 h 856770"/>
              <a:gd name="connsiteX22" fmla="*/ 179882 w 1214204"/>
              <a:gd name="connsiteY22" fmla="*/ 794479 h 856770"/>
              <a:gd name="connsiteX23" fmla="*/ 74951 w 1214204"/>
              <a:gd name="connsiteY23" fmla="*/ 554636 h 856770"/>
              <a:gd name="connsiteX24" fmla="*/ 29981 w 1214204"/>
              <a:gd name="connsiteY24" fmla="*/ 464695 h 856770"/>
              <a:gd name="connsiteX25" fmla="*/ 14991 w 1214204"/>
              <a:gd name="connsiteY25" fmla="*/ 299803 h 856770"/>
              <a:gd name="connsiteX26" fmla="*/ 0 w 1214204"/>
              <a:gd name="connsiteY26" fmla="*/ 254833 h 856770"/>
              <a:gd name="connsiteX27" fmla="*/ 14991 w 1214204"/>
              <a:gd name="connsiteY27" fmla="*/ 29980 h 856770"/>
              <a:gd name="connsiteX28" fmla="*/ 14991 w 1214204"/>
              <a:gd name="connsiteY28" fmla="*/ 0 h 856770"/>
              <a:gd name="connsiteX29" fmla="*/ 14991 w 1214204"/>
              <a:gd name="connsiteY29" fmla="*/ 0 h 856770"/>
              <a:gd name="connsiteX30" fmla="*/ 29981 w 1214204"/>
              <a:gd name="connsiteY30" fmla="*/ 0 h 856770"/>
              <a:gd name="connsiteX31" fmla="*/ 44971 w 1214204"/>
              <a:gd name="connsiteY31" fmla="*/ 0 h 8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4204" h="856770">
                <a:moveTo>
                  <a:pt x="119922" y="14990"/>
                </a:moveTo>
                <a:lnTo>
                  <a:pt x="119922" y="14990"/>
                </a:lnTo>
                <a:cubicBezTo>
                  <a:pt x="229850" y="19987"/>
                  <a:pt x="340770" y="14418"/>
                  <a:pt x="449705" y="29980"/>
                </a:cubicBezTo>
                <a:cubicBezTo>
                  <a:pt x="482887" y="34720"/>
                  <a:pt x="508705" y="62059"/>
                  <a:pt x="539646" y="74951"/>
                </a:cubicBezTo>
                <a:cubicBezTo>
                  <a:pt x="568817" y="87106"/>
                  <a:pt x="629587" y="104931"/>
                  <a:pt x="629587" y="104931"/>
                </a:cubicBezTo>
                <a:cubicBezTo>
                  <a:pt x="639581" y="89941"/>
                  <a:pt x="642090" y="64330"/>
                  <a:pt x="659568" y="59961"/>
                </a:cubicBezTo>
                <a:cubicBezTo>
                  <a:pt x="689054" y="52590"/>
                  <a:pt x="719839" y="68358"/>
                  <a:pt x="749509" y="74951"/>
                </a:cubicBezTo>
                <a:cubicBezTo>
                  <a:pt x="797979" y="85722"/>
                  <a:pt x="851299" y="116780"/>
                  <a:pt x="884420" y="149901"/>
                </a:cubicBezTo>
                <a:lnTo>
                  <a:pt x="944381" y="209862"/>
                </a:lnTo>
                <a:cubicBezTo>
                  <a:pt x="973104" y="267308"/>
                  <a:pt x="974850" y="279741"/>
                  <a:pt x="1019332" y="329783"/>
                </a:cubicBezTo>
                <a:cubicBezTo>
                  <a:pt x="1042805" y="356190"/>
                  <a:pt x="1074683" y="375336"/>
                  <a:pt x="1094282" y="404734"/>
                </a:cubicBezTo>
                <a:cubicBezTo>
                  <a:pt x="1120243" y="443675"/>
                  <a:pt x="1138246" y="472481"/>
                  <a:pt x="1169233" y="509665"/>
                </a:cubicBezTo>
                <a:cubicBezTo>
                  <a:pt x="1178281" y="520522"/>
                  <a:pt x="1189220" y="529652"/>
                  <a:pt x="1199214" y="539646"/>
                </a:cubicBezTo>
                <a:cubicBezTo>
                  <a:pt x="1204211" y="554636"/>
                  <a:pt x="1214204" y="568815"/>
                  <a:pt x="1214204" y="584616"/>
                </a:cubicBezTo>
                <a:cubicBezTo>
                  <a:pt x="1214204" y="605218"/>
                  <a:pt x="1210133" y="627106"/>
                  <a:pt x="1199214" y="644577"/>
                </a:cubicBezTo>
                <a:cubicBezTo>
                  <a:pt x="1149247" y="724525"/>
                  <a:pt x="1123513" y="706786"/>
                  <a:pt x="1034322" y="719528"/>
                </a:cubicBezTo>
                <a:cubicBezTo>
                  <a:pt x="1019332" y="729521"/>
                  <a:pt x="1005465" y="741451"/>
                  <a:pt x="989351" y="749508"/>
                </a:cubicBezTo>
                <a:cubicBezTo>
                  <a:pt x="965388" y="761489"/>
                  <a:pt x="906836" y="773083"/>
                  <a:pt x="884420" y="779488"/>
                </a:cubicBezTo>
                <a:cubicBezTo>
                  <a:pt x="869227" y="783829"/>
                  <a:pt x="854440" y="789482"/>
                  <a:pt x="839450" y="794479"/>
                </a:cubicBezTo>
                <a:cubicBezTo>
                  <a:pt x="829456" y="804472"/>
                  <a:pt x="823180" y="821031"/>
                  <a:pt x="809469" y="824459"/>
                </a:cubicBezTo>
                <a:cubicBezTo>
                  <a:pt x="680224" y="856770"/>
                  <a:pt x="400213" y="828173"/>
                  <a:pt x="314794" y="824459"/>
                </a:cubicBezTo>
                <a:cubicBezTo>
                  <a:pt x="284814" y="819462"/>
                  <a:pt x="254523" y="816062"/>
                  <a:pt x="224853" y="809469"/>
                </a:cubicBezTo>
                <a:cubicBezTo>
                  <a:pt x="209428" y="806041"/>
                  <a:pt x="189583" y="806952"/>
                  <a:pt x="179882" y="794479"/>
                </a:cubicBezTo>
                <a:cubicBezTo>
                  <a:pt x="122503" y="720705"/>
                  <a:pt x="115114" y="634962"/>
                  <a:pt x="74951" y="554636"/>
                </a:cubicBezTo>
                <a:cubicBezTo>
                  <a:pt x="16835" y="438405"/>
                  <a:pt x="67657" y="577724"/>
                  <a:pt x="29981" y="464695"/>
                </a:cubicBezTo>
                <a:cubicBezTo>
                  <a:pt x="24984" y="409731"/>
                  <a:pt x="22796" y="354439"/>
                  <a:pt x="14991" y="299803"/>
                </a:cubicBezTo>
                <a:cubicBezTo>
                  <a:pt x="12756" y="284161"/>
                  <a:pt x="0" y="270634"/>
                  <a:pt x="0" y="254833"/>
                </a:cubicBezTo>
                <a:cubicBezTo>
                  <a:pt x="0" y="179716"/>
                  <a:pt x="10580" y="104968"/>
                  <a:pt x="14991" y="29980"/>
                </a:cubicBezTo>
                <a:cubicBezTo>
                  <a:pt x="15578" y="20004"/>
                  <a:pt x="14991" y="9993"/>
                  <a:pt x="14991" y="0"/>
                </a:cubicBezTo>
                <a:lnTo>
                  <a:pt x="14991" y="0"/>
                </a:lnTo>
                <a:lnTo>
                  <a:pt x="29981" y="0"/>
                </a:lnTo>
                <a:lnTo>
                  <a:pt x="44971" y="0"/>
                </a:lnTo>
              </a:path>
            </a:pathLst>
          </a:custGeom>
          <a:solidFill>
            <a:schemeClr val="bg1">
              <a:lumMod val="6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Freeform 149"/>
          <p:cNvSpPr/>
          <p:nvPr/>
        </p:nvSpPr>
        <p:spPr>
          <a:xfrm rot="17024687">
            <a:off x="856266" y="5404231"/>
            <a:ext cx="735971" cy="928627"/>
          </a:xfrm>
          <a:custGeom>
            <a:avLst/>
            <a:gdLst>
              <a:gd name="connsiteX0" fmla="*/ 119922 w 1214204"/>
              <a:gd name="connsiteY0" fmla="*/ 14990 h 856770"/>
              <a:gd name="connsiteX1" fmla="*/ 119922 w 1214204"/>
              <a:gd name="connsiteY1" fmla="*/ 14990 h 856770"/>
              <a:gd name="connsiteX2" fmla="*/ 449705 w 1214204"/>
              <a:gd name="connsiteY2" fmla="*/ 29980 h 856770"/>
              <a:gd name="connsiteX3" fmla="*/ 539646 w 1214204"/>
              <a:gd name="connsiteY3" fmla="*/ 74951 h 856770"/>
              <a:gd name="connsiteX4" fmla="*/ 629587 w 1214204"/>
              <a:gd name="connsiteY4" fmla="*/ 104931 h 856770"/>
              <a:gd name="connsiteX5" fmla="*/ 659568 w 1214204"/>
              <a:gd name="connsiteY5" fmla="*/ 59961 h 856770"/>
              <a:gd name="connsiteX6" fmla="*/ 749509 w 1214204"/>
              <a:gd name="connsiteY6" fmla="*/ 74951 h 856770"/>
              <a:gd name="connsiteX7" fmla="*/ 884420 w 1214204"/>
              <a:gd name="connsiteY7" fmla="*/ 149901 h 856770"/>
              <a:gd name="connsiteX8" fmla="*/ 944381 w 1214204"/>
              <a:gd name="connsiteY8" fmla="*/ 209862 h 856770"/>
              <a:gd name="connsiteX9" fmla="*/ 1019332 w 1214204"/>
              <a:gd name="connsiteY9" fmla="*/ 329783 h 856770"/>
              <a:gd name="connsiteX10" fmla="*/ 1094282 w 1214204"/>
              <a:gd name="connsiteY10" fmla="*/ 404734 h 856770"/>
              <a:gd name="connsiteX11" fmla="*/ 1169233 w 1214204"/>
              <a:gd name="connsiteY11" fmla="*/ 509665 h 856770"/>
              <a:gd name="connsiteX12" fmla="*/ 1199214 w 1214204"/>
              <a:gd name="connsiteY12" fmla="*/ 539646 h 856770"/>
              <a:gd name="connsiteX13" fmla="*/ 1214204 w 1214204"/>
              <a:gd name="connsiteY13" fmla="*/ 584616 h 856770"/>
              <a:gd name="connsiteX14" fmla="*/ 1199214 w 1214204"/>
              <a:gd name="connsiteY14" fmla="*/ 644577 h 856770"/>
              <a:gd name="connsiteX15" fmla="*/ 1034322 w 1214204"/>
              <a:gd name="connsiteY15" fmla="*/ 719528 h 856770"/>
              <a:gd name="connsiteX16" fmla="*/ 989351 w 1214204"/>
              <a:gd name="connsiteY16" fmla="*/ 749508 h 856770"/>
              <a:gd name="connsiteX17" fmla="*/ 884420 w 1214204"/>
              <a:gd name="connsiteY17" fmla="*/ 779488 h 856770"/>
              <a:gd name="connsiteX18" fmla="*/ 839450 w 1214204"/>
              <a:gd name="connsiteY18" fmla="*/ 794479 h 856770"/>
              <a:gd name="connsiteX19" fmla="*/ 809469 w 1214204"/>
              <a:gd name="connsiteY19" fmla="*/ 824459 h 856770"/>
              <a:gd name="connsiteX20" fmla="*/ 314794 w 1214204"/>
              <a:gd name="connsiteY20" fmla="*/ 824459 h 856770"/>
              <a:gd name="connsiteX21" fmla="*/ 224853 w 1214204"/>
              <a:gd name="connsiteY21" fmla="*/ 809469 h 856770"/>
              <a:gd name="connsiteX22" fmla="*/ 179882 w 1214204"/>
              <a:gd name="connsiteY22" fmla="*/ 794479 h 856770"/>
              <a:gd name="connsiteX23" fmla="*/ 74951 w 1214204"/>
              <a:gd name="connsiteY23" fmla="*/ 554636 h 856770"/>
              <a:gd name="connsiteX24" fmla="*/ 29981 w 1214204"/>
              <a:gd name="connsiteY24" fmla="*/ 464695 h 856770"/>
              <a:gd name="connsiteX25" fmla="*/ 14991 w 1214204"/>
              <a:gd name="connsiteY25" fmla="*/ 299803 h 856770"/>
              <a:gd name="connsiteX26" fmla="*/ 0 w 1214204"/>
              <a:gd name="connsiteY26" fmla="*/ 254833 h 856770"/>
              <a:gd name="connsiteX27" fmla="*/ 14991 w 1214204"/>
              <a:gd name="connsiteY27" fmla="*/ 29980 h 856770"/>
              <a:gd name="connsiteX28" fmla="*/ 14991 w 1214204"/>
              <a:gd name="connsiteY28" fmla="*/ 0 h 856770"/>
              <a:gd name="connsiteX29" fmla="*/ 14991 w 1214204"/>
              <a:gd name="connsiteY29" fmla="*/ 0 h 856770"/>
              <a:gd name="connsiteX30" fmla="*/ 29981 w 1214204"/>
              <a:gd name="connsiteY30" fmla="*/ 0 h 856770"/>
              <a:gd name="connsiteX31" fmla="*/ 44971 w 1214204"/>
              <a:gd name="connsiteY31" fmla="*/ 0 h 8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4204" h="856770">
                <a:moveTo>
                  <a:pt x="119922" y="14990"/>
                </a:moveTo>
                <a:lnTo>
                  <a:pt x="119922" y="14990"/>
                </a:lnTo>
                <a:cubicBezTo>
                  <a:pt x="229850" y="19987"/>
                  <a:pt x="340770" y="14418"/>
                  <a:pt x="449705" y="29980"/>
                </a:cubicBezTo>
                <a:cubicBezTo>
                  <a:pt x="482887" y="34720"/>
                  <a:pt x="508705" y="62059"/>
                  <a:pt x="539646" y="74951"/>
                </a:cubicBezTo>
                <a:cubicBezTo>
                  <a:pt x="568817" y="87106"/>
                  <a:pt x="629587" y="104931"/>
                  <a:pt x="629587" y="104931"/>
                </a:cubicBezTo>
                <a:cubicBezTo>
                  <a:pt x="639581" y="89941"/>
                  <a:pt x="642090" y="64330"/>
                  <a:pt x="659568" y="59961"/>
                </a:cubicBezTo>
                <a:cubicBezTo>
                  <a:pt x="689054" y="52590"/>
                  <a:pt x="719839" y="68358"/>
                  <a:pt x="749509" y="74951"/>
                </a:cubicBezTo>
                <a:cubicBezTo>
                  <a:pt x="797979" y="85722"/>
                  <a:pt x="851299" y="116780"/>
                  <a:pt x="884420" y="149901"/>
                </a:cubicBezTo>
                <a:lnTo>
                  <a:pt x="944381" y="209862"/>
                </a:lnTo>
                <a:cubicBezTo>
                  <a:pt x="973104" y="267308"/>
                  <a:pt x="974850" y="279741"/>
                  <a:pt x="1019332" y="329783"/>
                </a:cubicBezTo>
                <a:cubicBezTo>
                  <a:pt x="1042805" y="356190"/>
                  <a:pt x="1074683" y="375336"/>
                  <a:pt x="1094282" y="404734"/>
                </a:cubicBezTo>
                <a:cubicBezTo>
                  <a:pt x="1120243" y="443675"/>
                  <a:pt x="1138246" y="472481"/>
                  <a:pt x="1169233" y="509665"/>
                </a:cubicBezTo>
                <a:cubicBezTo>
                  <a:pt x="1178281" y="520522"/>
                  <a:pt x="1189220" y="529652"/>
                  <a:pt x="1199214" y="539646"/>
                </a:cubicBezTo>
                <a:cubicBezTo>
                  <a:pt x="1204211" y="554636"/>
                  <a:pt x="1214204" y="568815"/>
                  <a:pt x="1214204" y="584616"/>
                </a:cubicBezTo>
                <a:cubicBezTo>
                  <a:pt x="1214204" y="605218"/>
                  <a:pt x="1210133" y="627106"/>
                  <a:pt x="1199214" y="644577"/>
                </a:cubicBezTo>
                <a:cubicBezTo>
                  <a:pt x="1149247" y="724525"/>
                  <a:pt x="1123513" y="706786"/>
                  <a:pt x="1034322" y="719528"/>
                </a:cubicBezTo>
                <a:cubicBezTo>
                  <a:pt x="1019332" y="729521"/>
                  <a:pt x="1005465" y="741451"/>
                  <a:pt x="989351" y="749508"/>
                </a:cubicBezTo>
                <a:cubicBezTo>
                  <a:pt x="965388" y="761489"/>
                  <a:pt x="906836" y="773083"/>
                  <a:pt x="884420" y="779488"/>
                </a:cubicBezTo>
                <a:cubicBezTo>
                  <a:pt x="869227" y="783829"/>
                  <a:pt x="854440" y="789482"/>
                  <a:pt x="839450" y="794479"/>
                </a:cubicBezTo>
                <a:cubicBezTo>
                  <a:pt x="829456" y="804472"/>
                  <a:pt x="823180" y="821031"/>
                  <a:pt x="809469" y="824459"/>
                </a:cubicBezTo>
                <a:cubicBezTo>
                  <a:pt x="680224" y="856770"/>
                  <a:pt x="400213" y="828173"/>
                  <a:pt x="314794" y="824459"/>
                </a:cubicBezTo>
                <a:cubicBezTo>
                  <a:pt x="284814" y="819462"/>
                  <a:pt x="254523" y="816062"/>
                  <a:pt x="224853" y="809469"/>
                </a:cubicBezTo>
                <a:cubicBezTo>
                  <a:pt x="209428" y="806041"/>
                  <a:pt x="189583" y="806952"/>
                  <a:pt x="179882" y="794479"/>
                </a:cubicBezTo>
                <a:cubicBezTo>
                  <a:pt x="122503" y="720705"/>
                  <a:pt x="115114" y="634962"/>
                  <a:pt x="74951" y="554636"/>
                </a:cubicBezTo>
                <a:cubicBezTo>
                  <a:pt x="16835" y="438405"/>
                  <a:pt x="67657" y="577724"/>
                  <a:pt x="29981" y="464695"/>
                </a:cubicBezTo>
                <a:cubicBezTo>
                  <a:pt x="24984" y="409731"/>
                  <a:pt x="22796" y="354439"/>
                  <a:pt x="14991" y="299803"/>
                </a:cubicBezTo>
                <a:cubicBezTo>
                  <a:pt x="12756" y="284161"/>
                  <a:pt x="0" y="270634"/>
                  <a:pt x="0" y="254833"/>
                </a:cubicBezTo>
                <a:cubicBezTo>
                  <a:pt x="0" y="179716"/>
                  <a:pt x="10580" y="104968"/>
                  <a:pt x="14991" y="29980"/>
                </a:cubicBezTo>
                <a:cubicBezTo>
                  <a:pt x="15578" y="20004"/>
                  <a:pt x="14991" y="9993"/>
                  <a:pt x="14991" y="0"/>
                </a:cubicBezTo>
                <a:lnTo>
                  <a:pt x="14991" y="0"/>
                </a:lnTo>
                <a:lnTo>
                  <a:pt x="29981" y="0"/>
                </a:lnTo>
                <a:lnTo>
                  <a:pt x="44971" y="0"/>
                </a:lnTo>
              </a:path>
            </a:pathLst>
          </a:custGeom>
          <a:solidFill>
            <a:schemeClr val="bg1">
              <a:lumMod val="5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2" name="Group 150"/>
          <p:cNvGrpSpPr/>
          <p:nvPr/>
        </p:nvGrpSpPr>
        <p:grpSpPr>
          <a:xfrm>
            <a:off x="6629400" y="1752600"/>
            <a:ext cx="1412850" cy="3048000"/>
            <a:chOff x="1738746" y="381000"/>
            <a:chExt cx="2262270" cy="4880488"/>
          </a:xfrm>
        </p:grpSpPr>
        <p:grpSp>
          <p:nvGrpSpPr>
            <p:cNvPr id="83" name="Group 67"/>
            <p:cNvGrpSpPr/>
            <p:nvPr/>
          </p:nvGrpSpPr>
          <p:grpSpPr>
            <a:xfrm rot="2107985">
              <a:off x="2799557" y="4456219"/>
              <a:ext cx="892168" cy="743125"/>
              <a:chOff x="4999514" y="4053043"/>
              <a:chExt cx="892168" cy="743125"/>
            </a:xfrm>
          </p:grpSpPr>
          <p:sp>
            <p:nvSpPr>
              <p:cNvPr id="172" name="Oval 171"/>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Oval 172"/>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4" name="Group 66"/>
            <p:cNvGrpSpPr/>
            <p:nvPr/>
          </p:nvGrpSpPr>
          <p:grpSpPr>
            <a:xfrm rot="5651028">
              <a:off x="2166833" y="4443841"/>
              <a:ext cx="892168" cy="743125"/>
              <a:chOff x="4999514" y="4053043"/>
              <a:chExt cx="892168" cy="743125"/>
            </a:xfrm>
          </p:grpSpPr>
          <p:sp>
            <p:nvSpPr>
              <p:cNvPr id="170" name="Oval 169"/>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Oval 170"/>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54" name="Isosceles Triangle 153"/>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5" name="Trapezoid 154"/>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6" name="Trapezoid 155"/>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7" name="Isosceles Triangle 156"/>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8" name="Oval 157"/>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9" name="Oval 158"/>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0" name="Oval 159"/>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1" name="Oval 160"/>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2" name="Isosceles Triangle 161"/>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4" name="Trapezoid 163"/>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7" name="Trapezoid 166"/>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Oval 167"/>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Oval 168"/>
            <p:cNvSpPr/>
            <p:nvPr/>
          </p:nvSpPr>
          <p:spPr>
            <a:xfrm>
              <a:off x="2580094" y="1503747"/>
              <a:ext cx="536080" cy="3287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409245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15607E-6 C -0.0342 -0.00601 -0.06788 -0.00093 -0.10173 0.00439 C -0.11788 0.00231 -0.13385 0.00046 -0.1493 -0.00671 C -0.17378 -0.00093 -0.20312 -0.00694 -0.22778 -0.00879 C -0.24479 -0.00994 -0.27864 -0.01318 -0.27864 -0.01295 C -0.29653 -0.02081 -0.31423 -0.02636 -0.33281 -0.02844 C -0.35382 -0.03376 -0.325 -0.02705 -0.36892 -0.03283 C -0.37274 -0.0333 -0.37621 -0.03653 -0.38021 -0.03723 C -0.38611 -0.03838 -0.39236 -0.03861 -0.39826 -0.03931 C -0.40642 -0.04116 -0.41319 -0.04601 -0.42118 -0.04809 C -0.43837 -0.05249 -0.45625 -0.0548 -0.47361 -0.05688 C -0.48837 -0.0585 -0.51788 -0.06127 -0.51788 -0.06104 C -0.52986 -0.06058 -0.54201 -0.06081 -0.55399 -0.05896 C -0.55746 -0.0585 -0.56389 -0.05457 -0.56389 -0.05434 C -0.5658 -0.04648 -0.56996 -0.04301 -0.57205 -0.03491 C -0.57153 -0.02705 -0.57153 -0.01896 -0.57031 -0.0111 C -0.5691 -0.00347 -0.56649 -0.00416 -0.56215 -0.00231 C -0.55208 0.00208 -0.54288 0.00532 -0.53264 0.00855 C -0.51632 0.02335 -0.54062 -0.00023 -0.52448 0.02173 C -0.52135 0.02589 -0.50833 0.03006 -0.50312 0.03052 C -0.46441 0.03306 -0.42552 0.03329 -0.3868 0.03491 C -0.35937 0.03931 -0.3309 0.04347 -0.3033 0.04578 C -0.28125 0.04509 -0.25955 0.04485 -0.23767 0.0437 C -0.22396 0.043 -0.21024 0.03676 -0.19653 0.03491 C -0.171 0.02266 -0.14028 0.03376 -0.11319 0.03699 C -0.11041 0.03769 -0.10208 0.03907 -0.09844 0.04139 C -0.0967 0.04254 -0.09531 0.04509 -0.0934 0.04578 C -0.07691 0.05087 -0.05955 0.04902 -0.04253 0.05017 C -0.02673 0.0541 -0.03003 0.05433 -0.00503 0.05017 C 0.00035 0.04925 0.00504 0.04578 0.00972 0.0437 C 0.01146 0.043 0.01476 0.04139 0.01476 0.04162 " pathEditMode="relative" rAng="0" ptsTypes="ffffffffffffffffffffffffffffffA">
                                      <p:cBhvr>
                                        <p:cTn id="6" dur="5000" fill="hold"/>
                                        <p:tgtEl>
                                          <p:spTgt spid="82"/>
                                        </p:tgtEl>
                                        <p:attrNameLst>
                                          <p:attrName>ppt_x</p:attrName>
                                          <p:attrName>ppt_y</p:attrName>
                                        </p:attrNameLst>
                                      </p:cBhvr>
                                      <p:rCtr x="-27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0"/>
            <a:ext cx="12192000" cy="6858000"/>
            <a:chOff x="1524000" y="0"/>
            <a:chExt cx="9144000" cy="6858000"/>
          </a:xfrm>
        </p:grpSpPr>
        <p:sp>
          <p:nvSpPr>
            <p:cNvPr id="152" name="Rectangle 151"/>
            <p:cNvSpPr/>
            <p:nvPr/>
          </p:nvSpPr>
          <p:spPr>
            <a:xfrm>
              <a:off x="1524000" y="0"/>
              <a:ext cx="9144000" cy="4953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524000" y="4953000"/>
              <a:ext cx="9144000" cy="1905000"/>
            </a:xfrm>
            <a:prstGeom prst="rect">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46"/>
            <p:cNvGrpSpPr/>
            <p:nvPr/>
          </p:nvGrpSpPr>
          <p:grpSpPr>
            <a:xfrm>
              <a:off x="1524001" y="1447800"/>
              <a:ext cx="9143999" cy="4038600"/>
              <a:chOff x="0" y="1447800"/>
              <a:chExt cx="9143999" cy="4038600"/>
            </a:xfrm>
            <a:solidFill>
              <a:srgbClr val="EDE99D"/>
            </a:solidFill>
          </p:grpSpPr>
          <p:sp>
            <p:nvSpPr>
              <p:cNvPr id="154" name="Flowchart: Delay 153"/>
              <p:cNvSpPr/>
              <p:nvPr/>
            </p:nvSpPr>
            <p:spPr>
              <a:xfrm rot="16200000">
                <a:off x="2667000" y="1295400"/>
                <a:ext cx="3733800" cy="43434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9"/>
              <p:cNvGrpSpPr/>
              <p:nvPr/>
            </p:nvGrpSpPr>
            <p:grpSpPr>
              <a:xfrm>
                <a:off x="0" y="3352800"/>
                <a:ext cx="2362200" cy="1905000"/>
                <a:chOff x="0" y="3352800"/>
                <a:chExt cx="2362200" cy="1905000"/>
              </a:xfrm>
              <a:grpFill/>
            </p:grpSpPr>
            <p:sp>
              <p:nvSpPr>
                <p:cNvPr id="155" name="Rounded Rectangle 154"/>
                <p:cNvSpPr/>
                <p:nvPr/>
              </p:nvSpPr>
              <p:spPr>
                <a:xfrm>
                  <a:off x="0" y="4495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1371600" y="4495800"/>
                  <a:ext cx="990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990600" y="3733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0" y="3733800"/>
                  <a:ext cx="1066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0" y="3352800"/>
                  <a:ext cx="23622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60"/>
              <p:cNvGrpSpPr/>
              <p:nvPr/>
            </p:nvGrpSpPr>
            <p:grpSpPr>
              <a:xfrm>
                <a:off x="6634396" y="3400269"/>
                <a:ext cx="2509603" cy="1905000"/>
                <a:chOff x="0" y="3352800"/>
                <a:chExt cx="2362200" cy="1905000"/>
              </a:xfrm>
              <a:grpFill/>
            </p:grpSpPr>
            <p:sp>
              <p:nvSpPr>
                <p:cNvPr id="162" name="Rounded Rectangle 161"/>
                <p:cNvSpPr/>
                <p:nvPr/>
              </p:nvSpPr>
              <p:spPr>
                <a:xfrm>
                  <a:off x="0" y="4495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1371600" y="4495800"/>
                  <a:ext cx="990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990600" y="3733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0" y="3733800"/>
                  <a:ext cx="1066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0" y="3352800"/>
                  <a:ext cx="23622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Rounded Rectangle 167"/>
              <p:cNvSpPr/>
              <p:nvPr/>
            </p:nvSpPr>
            <p:spPr>
              <a:xfrm rot="5400000">
                <a:off x="952500" y="3162300"/>
                <a:ext cx="28956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0800000">
                <a:off x="1905000" y="1447800"/>
                <a:ext cx="9906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1905000" y="4800600"/>
                <a:ext cx="990600" cy="609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5400000">
                <a:off x="5143500" y="3238500"/>
                <a:ext cx="28956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0800000">
                <a:off x="6096000" y="1524000"/>
                <a:ext cx="9906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6096000" y="4876800"/>
                <a:ext cx="990600" cy="609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ounded Rectangle 173"/>
            <p:cNvSpPr/>
            <p:nvPr/>
          </p:nvSpPr>
          <p:spPr>
            <a:xfrm rot="5400000">
              <a:off x="4686300" y="23241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rot="5400000">
              <a:off x="4686300" y="33147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rot="5400000">
              <a:off x="4686300" y="43053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rot="5400000">
              <a:off x="6667500" y="23241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5400000">
              <a:off x="6667500" y="33909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5400000">
              <a:off x="6667500" y="43053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180"/>
            <p:cNvCxnSpPr/>
            <p:nvPr/>
          </p:nvCxnSpPr>
          <p:spPr>
            <a:xfrm flipH="1">
              <a:off x="5977329" y="1610193"/>
              <a:ext cx="28731" cy="379750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1524000" y="381001"/>
              <a:ext cx="9144000" cy="1169551"/>
            </a:xfrm>
            <a:prstGeom prst="rect">
              <a:avLst/>
            </a:prstGeom>
            <a:noFill/>
            <a:ln>
              <a:noFill/>
            </a:ln>
          </p:spPr>
          <p:txBody>
            <a:bodyPr wrap="square" rtlCol="0">
              <a:spAutoFit/>
            </a:bodyPr>
            <a:lstStyle/>
            <a:p>
              <a:pPr algn="ctr"/>
              <a:r>
                <a:rPr lang="en-US" sz="3500" dirty="0">
                  <a:latin typeface="Tempus Sans ITC" pitchFamily="82" charset="0"/>
                </a:rPr>
                <a:t>A Certain rich man, clothed in purple and fine linen, did very well for himself</a:t>
              </a:r>
            </a:p>
          </p:txBody>
        </p:sp>
        <p:sp>
          <p:nvSpPr>
            <p:cNvPr id="250" name="TextBox 249"/>
            <p:cNvSpPr txBox="1"/>
            <p:nvPr/>
          </p:nvSpPr>
          <p:spPr>
            <a:xfrm>
              <a:off x="2895600" y="6227058"/>
              <a:ext cx="3810000" cy="630942"/>
            </a:xfrm>
            <a:prstGeom prst="rect">
              <a:avLst/>
            </a:prstGeom>
            <a:noFill/>
            <a:ln>
              <a:noFill/>
            </a:ln>
          </p:spPr>
          <p:txBody>
            <a:bodyPr wrap="square" rtlCol="0">
              <a:spAutoFit/>
            </a:bodyPr>
            <a:lstStyle/>
            <a:p>
              <a:r>
                <a:rPr lang="en-US" sz="3500" dirty="0">
                  <a:latin typeface="Tempus Sans ITC" pitchFamily="82" charset="0"/>
                </a:rPr>
                <a:t>Luke 16:19</a:t>
              </a:r>
            </a:p>
          </p:txBody>
        </p:sp>
        <p:sp>
          <p:nvSpPr>
            <p:cNvPr id="129" name="TextBox 128"/>
            <p:cNvSpPr txBox="1"/>
            <p:nvPr/>
          </p:nvSpPr>
          <p:spPr>
            <a:xfrm>
              <a:off x="1524000" y="5638800"/>
              <a:ext cx="5334000" cy="707886"/>
            </a:xfrm>
            <a:prstGeom prst="rect">
              <a:avLst/>
            </a:prstGeom>
            <a:noFill/>
            <a:ln>
              <a:noFill/>
            </a:ln>
          </p:spPr>
          <p:txBody>
            <a:bodyPr wrap="square" rtlCol="0">
              <a:spAutoFit/>
            </a:bodyPr>
            <a:lstStyle/>
            <a:p>
              <a:pPr algn="ctr"/>
              <a:endParaRPr lang="en-US" sz="4000" b="1" dirty="0">
                <a:latin typeface="Tempus Sans ITC" pitchFamily="82" charset="0"/>
              </a:endParaRPr>
            </a:p>
          </p:txBody>
        </p:sp>
      </p:grpSp>
      <p:grpSp>
        <p:nvGrpSpPr>
          <p:cNvPr id="5" name="Group 66"/>
          <p:cNvGrpSpPr/>
          <p:nvPr/>
        </p:nvGrpSpPr>
        <p:grpSpPr>
          <a:xfrm>
            <a:off x="6811770" y="2857132"/>
            <a:ext cx="1981200" cy="3187492"/>
            <a:chOff x="5867400" y="685800"/>
            <a:chExt cx="2979159" cy="5738789"/>
          </a:xfrm>
        </p:grpSpPr>
        <p:grpSp>
          <p:nvGrpSpPr>
            <p:cNvPr id="6" name="Group 140"/>
            <p:cNvGrpSpPr/>
            <p:nvPr/>
          </p:nvGrpSpPr>
          <p:grpSpPr>
            <a:xfrm>
              <a:off x="5867400" y="685800"/>
              <a:ext cx="2896713" cy="5738789"/>
              <a:chOff x="2895600" y="1057419"/>
              <a:chExt cx="2601105" cy="5590094"/>
            </a:xfrm>
          </p:grpSpPr>
          <p:sp>
            <p:nvSpPr>
              <p:cNvPr id="71" name="Cloud 70"/>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71"/>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84"/>
              <p:cNvGrpSpPr/>
              <p:nvPr/>
            </p:nvGrpSpPr>
            <p:grpSpPr>
              <a:xfrm>
                <a:off x="4210570" y="3028687"/>
                <a:ext cx="976832" cy="3289998"/>
                <a:chOff x="6071346" y="1769811"/>
                <a:chExt cx="1834000" cy="3650020"/>
              </a:xfrm>
            </p:grpSpPr>
            <p:sp>
              <p:nvSpPr>
                <p:cNvPr id="114" name="Trapezoid 113"/>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83"/>
                <p:cNvGrpSpPr/>
                <p:nvPr/>
              </p:nvGrpSpPr>
              <p:grpSpPr>
                <a:xfrm rot="5553782">
                  <a:off x="4838212" y="3310918"/>
                  <a:ext cx="3581225" cy="613702"/>
                  <a:chOff x="3048000" y="457200"/>
                  <a:chExt cx="4876800" cy="1371600"/>
                </a:xfrm>
              </p:grpSpPr>
              <p:grpSp>
                <p:nvGrpSpPr>
                  <p:cNvPr id="9" name="Group 73"/>
                  <p:cNvGrpSpPr/>
                  <p:nvPr/>
                </p:nvGrpSpPr>
                <p:grpSpPr>
                  <a:xfrm>
                    <a:off x="3048000" y="457200"/>
                    <a:ext cx="1828800" cy="1371600"/>
                    <a:chOff x="3048000" y="457200"/>
                    <a:chExt cx="1828800" cy="1371600"/>
                  </a:xfrm>
                </p:grpSpPr>
                <p:sp>
                  <p:nvSpPr>
                    <p:cNvPr id="126" name="Block Arc 125"/>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Block Arc 12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74"/>
                  <p:cNvGrpSpPr/>
                  <p:nvPr/>
                </p:nvGrpSpPr>
                <p:grpSpPr>
                  <a:xfrm>
                    <a:off x="4114800" y="457200"/>
                    <a:ext cx="1828800" cy="1371600"/>
                    <a:chOff x="3048000" y="457200"/>
                    <a:chExt cx="1828800" cy="1371600"/>
                  </a:xfrm>
                </p:grpSpPr>
                <p:sp>
                  <p:nvSpPr>
                    <p:cNvPr id="124" name="Block Arc 12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Block Arc 12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77"/>
                  <p:cNvGrpSpPr/>
                  <p:nvPr/>
                </p:nvGrpSpPr>
                <p:grpSpPr>
                  <a:xfrm>
                    <a:off x="5105400" y="457200"/>
                    <a:ext cx="1828800" cy="1371600"/>
                    <a:chOff x="3048000" y="457200"/>
                    <a:chExt cx="1828800" cy="1371600"/>
                  </a:xfrm>
                </p:grpSpPr>
                <p:sp>
                  <p:nvSpPr>
                    <p:cNvPr id="122" name="Block Arc 121"/>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Block Arc 12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80"/>
                  <p:cNvGrpSpPr/>
                  <p:nvPr/>
                </p:nvGrpSpPr>
                <p:grpSpPr>
                  <a:xfrm>
                    <a:off x="6096000" y="457200"/>
                    <a:ext cx="1828800" cy="1371600"/>
                    <a:chOff x="3048000" y="457200"/>
                    <a:chExt cx="1828800" cy="1371600"/>
                  </a:xfrm>
                </p:grpSpPr>
                <p:sp>
                  <p:nvSpPr>
                    <p:cNvPr id="120" name="Block Arc 119"/>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Block Arc 120"/>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3" name="Group 85"/>
              <p:cNvGrpSpPr/>
              <p:nvPr/>
            </p:nvGrpSpPr>
            <p:grpSpPr>
              <a:xfrm flipH="1">
                <a:off x="3277029" y="3007479"/>
                <a:ext cx="867593" cy="3309816"/>
                <a:chOff x="6071346" y="1769811"/>
                <a:chExt cx="1834000" cy="3650020"/>
              </a:xfrm>
            </p:grpSpPr>
            <p:sp>
              <p:nvSpPr>
                <p:cNvPr id="100" name="Trapezoid 9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83"/>
                <p:cNvGrpSpPr/>
                <p:nvPr/>
              </p:nvGrpSpPr>
              <p:grpSpPr>
                <a:xfrm rot="5553782">
                  <a:off x="4838212" y="3310918"/>
                  <a:ext cx="3581225" cy="613702"/>
                  <a:chOff x="3048000" y="457200"/>
                  <a:chExt cx="4876800" cy="1371600"/>
                </a:xfrm>
              </p:grpSpPr>
              <p:grpSp>
                <p:nvGrpSpPr>
                  <p:cNvPr id="15" name="Group 73"/>
                  <p:cNvGrpSpPr/>
                  <p:nvPr/>
                </p:nvGrpSpPr>
                <p:grpSpPr>
                  <a:xfrm>
                    <a:off x="3048000" y="457200"/>
                    <a:ext cx="1828800" cy="1371600"/>
                    <a:chOff x="3048000" y="457200"/>
                    <a:chExt cx="1828800" cy="1371600"/>
                  </a:xfrm>
                </p:grpSpPr>
                <p:sp>
                  <p:nvSpPr>
                    <p:cNvPr id="112" name="Block Arc 11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Block Arc 11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74"/>
                  <p:cNvGrpSpPr/>
                  <p:nvPr/>
                </p:nvGrpSpPr>
                <p:grpSpPr>
                  <a:xfrm>
                    <a:off x="4114800" y="457200"/>
                    <a:ext cx="1828800" cy="1371600"/>
                    <a:chOff x="3048000" y="457200"/>
                    <a:chExt cx="1828800" cy="1371600"/>
                  </a:xfrm>
                </p:grpSpPr>
                <p:sp>
                  <p:nvSpPr>
                    <p:cNvPr id="110" name="Block Arc 10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Block Arc 11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77"/>
                  <p:cNvGrpSpPr/>
                  <p:nvPr/>
                </p:nvGrpSpPr>
                <p:grpSpPr>
                  <a:xfrm>
                    <a:off x="5105400" y="457200"/>
                    <a:ext cx="1828800" cy="1371600"/>
                    <a:chOff x="3048000" y="457200"/>
                    <a:chExt cx="1828800" cy="1371600"/>
                  </a:xfrm>
                </p:grpSpPr>
                <p:sp>
                  <p:nvSpPr>
                    <p:cNvPr id="108" name="Block Arc 10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Block Arc 10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80"/>
                  <p:cNvGrpSpPr/>
                  <p:nvPr/>
                </p:nvGrpSpPr>
                <p:grpSpPr>
                  <a:xfrm>
                    <a:off x="6096000" y="457200"/>
                    <a:ext cx="1828800" cy="1371600"/>
                    <a:chOff x="3048000" y="457200"/>
                    <a:chExt cx="1828800" cy="1371600"/>
                  </a:xfrm>
                </p:grpSpPr>
                <p:sp>
                  <p:nvSpPr>
                    <p:cNvPr id="106" name="Block Arc 10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Block Arc 10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83" name="Trapezoid 82"/>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2"/>
              <p:cNvGrpSpPr/>
              <p:nvPr/>
            </p:nvGrpSpPr>
            <p:grpSpPr>
              <a:xfrm>
                <a:off x="3505200" y="2759439"/>
                <a:ext cx="1395046" cy="1295400"/>
                <a:chOff x="2624682" y="2226017"/>
                <a:chExt cx="1981200" cy="2070031"/>
              </a:xfrm>
            </p:grpSpPr>
            <p:sp>
              <p:nvSpPr>
                <p:cNvPr id="96" name="Pie 95"/>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5"/>
                <p:cNvGrpSpPr/>
                <p:nvPr/>
              </p:nvGrpSpPr>
              <p:grpSpPr>
                <a:xfrm>
                  <a:off x="2743201" y="2385249"/>
                  <a:ext cx="1579657" cy="1582691"/>
                  <a:chOff x="2740939" y="2385249"/>
                  <a:chExt cx="1579657" cy="1582691"/>
                </a:xfrm>
              </p:grpSpPr>
              <p:sp>
                <p:nvSpPr>
                  <p:cNvPr id="98"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119"/>
              <p:cNvGrpSpPr/>
              <p:nvPr/>
            </p:nvGrpSpPr>
            <p:grpSpPr>
              <a:xfrm rot="5400000">
                <a:off x="2285999" y="3429001"/>
                <a:ext cx="2438401" cy="914400"/>
                <a:chOff x="2624682" y="2226018"/>
                <a:chExt cx="1981200" cy="2070031"/>
              </a:xfrm>
            </p:grpSpPr>
            <p:sp>
              <p:nvSpPr>
                <p:cNvPr id="92" name="Pie 91"/>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5"/>
                <p:cNvGrpSpPr/>
                <p:nvPr/>
              </p:nvGrpSpPr>
              <p:grpSpPr>
                <a:xfrm>
                  <a:off x="2743201" y="2385249"/>
                  <a:ext cx="1579657" cy="1582691"/>
                  <a:chOff x="2740939" y="2385249"/>
                  <a:chExt cx="1579657" cy="1582691"/>
                </a:xfrm>
              </p:grpSpPr>
              <p:sp>
                <p:nvSpPr>
                  <p:cNvPr id="9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6" name="Oval 85"/>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24"/>
              <p:cNvGrpSpPr/>
              <p:nvPr/>
            </p:nvGrpSpPr>
            <p:grpSpPr>
              <a:xfrm rot="11155702">
                <a:off x="3279067" y="1057419"/>
                <a:ext cx="1614668" cy="1295400"/>
                <a:chOff x="2587394" y="2007266"/>
                <a:chExt cx="1981200" cy="2070031"/>
              </a:xfrm>
              <a:solidFill>
                <a:srgbClr val="E5C569"/>
              </a:solidFill>
            </p:grpSpPr>
            <p:sp>
              <p:nvSpPr>
                <p:cNvPr id="88" name="Pie 87"/>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5"/>
                <p:cNvGrpSpPr/>
                <p:nvPr/>
              </p:nvGrpSpPr>
              <p:grpSpPr>
                <a:xfrm>
                  <a:off x="2737026" y="2244349"/>
                  <a:ext cx="1585829" cy="1723591"/>
                  <a:chOff x="2734764" y="2244349"/>
                  <a:chExt cx="1585829" cy="1723591"/>
                </a:xfrm>
                <a:grpFill/>
              </p:grpSpPr>
              <p:sp>
                <p:nvSpPr>
                  <p:cNvPr id="90"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 name="Group 204"/>
            <p:cNvGrpSpPr/>
            <p:nvPr/>
          </p:nvGrpSpPr>
          <p:grpSpPr>
            <a:xfrm>
              <a:off x="6629400" y="914400"/>
              <a:ext cx="1389357" cy="848673"/>
              <a:chOff x="2115843" y="980127"/>
              <a:chExt cx="2833039" cy="1636129"/>
            </a:xfrm>
          </p:grpSpPr>
          <p:sp>
            <p:nvSpPr>
              <p:cNvPr id="65" name="Moon 64"/>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llate 65"/>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Flowchart: Collate 66"/>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lowchart: Collate 67"/>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iamond 68"/>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11"/>
            <p:cNvGrpSpPr/>
            <p:nvPr/>
          </p:nvGrpSpPr>
          <p:grpSpPr>
            <a:xfrm>
              <a:off x="8077200" y="4343400"/>
              <a:ext cx="719529" cy="381000"/>
              <a:chOff x="838200" y="5791200"/>
              <a:chExt cx="1710129" cy="550808"/>
            </a:xfrm>
          </p:grpSpPr>
          <p:sp>
            <p:nvSpPr>
              <p:cNvPr id="59" name="Flowchart: Magnetic Disk 58"/>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912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89309" cy="6858000"/>
            <a:chOff x="1524000" y="0"/>
            <a:chExt cx="9144000" cy="6858000"/>
          </a:xfrm>
        </p:grpSpPr>
        <p:sp>
          <p:nvSpPr>
            <p:cNvPr id="152" name="Rectangle 151"/>
            <p:cNvSpPr/>
            <p:nvPr/>
          </p:nvSpPr>
          <p:spPr>
            <a:xfrm>
              <a:off x="1524000" y="0"/>
              <a:ext cx="9144000" cy="4953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524000" y="4953000"/>
              <a:ext cx="9144000" cy="1905000"/>
            </a:xfrm>
            <a:prstGeom prst="rect">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46"/>
            <p:cNvGrpSpPr/>
            <p:nvPr/>
          </p:nvGrpSpPr>
          <p:grpSpPr>
            <a:xfrm>
              <a:off x="1524001" y="1447800"/>
              <a:ext cx="9143999" cy="4038600"/>
              <a:chOff x="0" y="1447800"/>
              <a:chExt cx="9143999" cy="4038600"/>
            </a:xfrm>
            <a:solidFill>
              <a:srgbClr val="EDE99D"/>
            </a:solidFill>
          </p:grpSpPr>
          <p:sp>
            <p:nvSpPr>
              <p:cNvPr id="154" name="Flowchart: Delay 153"/>
              <p:cNvSpPr/>
              <p:nvPr/>
            </p:nvSpPr>
            <p:spPr>
              <a:xfrm rot="16200000">
                <a:off x="2667000" y="1295400"/>
                <a:ext cx="3733800" cy="43434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9"/>
              <p:cNvGrpSpPr/>
              <p:nvPr/>
            </p:nvGrpSpPr>
            <p:grpSpPr>
              <a:xfrm>
                <a:off x="0" y="3352800"/>
                <a:ext cx="2362200" cy="1905000"/>
                <a:chOff x="0" y="3352800"/>
                <a:chExt cx="2362200" cy="1905000"/>
              </a:xfrm>
              <a:grpFill/>
            </p:grpSpPr>
            <p:sp>
              <p:nvSpPr>
                <p:cNvPr id="155" name="Rounded Rectangle 154"/>
                <p:cNvSpPr/>
                <p:nvPr/>
              </p:nvSpPr>
              <p:spPr>
                <a:xfrm>
                  <a:off x="0" y="4495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1371600" y="4495800"/>
                  <a:ext cx="990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990600" y="3733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0" y="3733800"/>
                  <a:ext cx="1066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0" y="3352800"/>
                  <a:ext cx="23622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60"/>
              <p:cNvGrpSpPr/>
              <p:nvPr/>
            </p:nvGrpSpPr>
            <p:grpSpPr>
              <a:xfrm>
                <a:off x="6634396" y="3400269"/>
                <a:ext cx="2509603" cy="1905000"/>
                <a:chOff x="0" y="3352800"/>
                <a:chExt cx="2362200" cy="1905000"/>
              </a:xfrm>
              <a:grpFill/>
            </p:grpSpPr>
            <p:sp>
              <p:nvSpPr>
                <p:cNvPr id="162" name="Rounded Rectangle 161"/>
                <p:cNvSpPr/>
                <p:nvPr/>
              </p:nvSpPr>
              <p:spPr>
                <a:xfrm>
                  <a:off x="0" y="4495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1371600" y="4495800"/>
                  <a:ext cx="990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990600" y="3733800"/>
                  <a:ext cx="13716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0" y="3733800"/>
                  <a:ext cx="1066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0" y="3352800"/>
                  <a:ext cx="23622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Rounded Rectangle 167"/>
              <p:cNvSpPr/>
              <p:nvPr/>
            </p:nvSpPr>
            <p:spPr>
              <a:xfrm rot="5400000">
                <a:off x="952500" y="3162300"/>
                <a:ext cx="28956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0800000">
                <a:off x="1905000" y="1447800"/>
                <a:ext cx="9906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a:off x="1905000" y="4800600"/>
                <a:ext cx="990600" cy="609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rot="5400000">
                <a:off x="5143500" y="3238500"/>
                <a:ext cx="28956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0800000">
                <a:off x="6096000" y="1524000"/>
                <a:ext cx="9906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a:off x="6096000" y="4876800"/>
                <a:ext cx="990600" cy="6096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Rounded Rectangle 173"/>
            <p:cNvSpPr/>
            <p:nvPr/>
          </p:nvSpPr>
          <p:spPr>
            <a:xfrm rot="5400000">
              <a:off x="4686300" y="23241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rot="5400000">
              <a:off x="4686300" y="33147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rot="5400000">
              <a:off x="4686300" y="43053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rot="5400000">
              <a:off x="6667500" y="23241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5400000">
              <a:off x="6667500" y="33909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5400000">
              <a:off x="6667500" y="4305300"/>
              <a:ext cx="762000" cy="990600"/>
            </a:xfrm>
            <a:prstGeom prst="roundRect">
              <a:avLst/>
            </a:prstGeom>
            <a:solidFill>
              <a:srgbClr val="EDE99D"/>
            </a:solidFill>
            <a:ln>
              <a:solidFill>
                <a:schemeClr val="tx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180"/>
            <p:cNvCxnSpPr/>
            <p:nvPr/>
          </p:nvCxnSpPr>
          <p:spPr>
            <a:xfrm flipH="1">
              <a:off x="5977329" y="1610193"/>
              <a:ext cx="28731" cy="379750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1524000" y="381001"/>
              <a:ext cx="9144000" cy="1169551"/>
            </a:xfrm>
            <a:prstGeom prst="rect">
              <a:avLst/>
            </a:prstGeom>
            <a:noFill/>
            <a:ln>
              <a:noFill/>
            </a:ln>
          </p:spPr>
          <p:txBody>
            <a:bodyPr wrap="square" rtlCol="0">
              <a:spAutoFit/>
            </a:bodyPr>
            <a:lstStyle/>
            <a:p>
              <a:pPr algn="ctr"/>
              <a:r>
                <a:rPr lang="en-US" sz="3500" dirty="0">
                  <a:latin typeface="Tempus Sans ITC" pitchFamily="82" charset="0"/>
                </a:rPr>
                <a:t>A poor man, Lazarus, begs for crumbs from the table</a:t>
              </a:r>
            </a:p>
          </p:txBody>
        </p:sp>
        <p:sp>
          <p:nvSpPr>
            <p:cNvPr id="250" name="TextBox 249"/>
            <p:cNvSpPr txBox="1"/>
            <p:nvPr/>
          </p:nvSpPr>
          <p:spPr>
            <a:xfrm>
              <a:off x="1524000" y="6227058"/>
              <a:ext cx="9144000" cy="630942"/>
            </a:xfrm>
            <a:prstGeom prst="rect">
              <a:avLst/>
            </a:prstGeom>
            <a:noFill/>
            <a:ln>
              <a:noFill/>
            </a:ln>
          </p:spPr>
          <p:txBody>
            <a:bodyPr wrap="square" rtlCol="0">
              <a:spAutoFit/>
            </a:bodyPr>
            <a:lstStyle/>
            <a:p>
              <a:r>
                <a:rPr lang="en-US" sz="3500" dirty="0">
                  <a:latin typeface="Tempus Sans ITC" pitchFamily="82" charset="0"/>
                </a:rPr>
                <a:t>Luke 16:21</a:t>
              </a:r>
            </a:p>
          </p:txBody>
        </p:sp>
      </p:grpSp>
      <p:grpSp>
        <p:nvGrpSpPr>
          <p:cNvPr id="5" name="Group 42"/>
          <p:cNvGrpSpPr/>
          <p:nvPr/>
        </p:nvGrpSpPr>
        <p:grpSpPr>
          <a:xfrm>
            <a:off x="6707940" y="3159416"/>
            <a:ext cx="1929484" cy="2991442"/>
            <a:chOff x="3903561" y="1129867"/>
            <a:chExt cx="2796215" cy="4356533"/>
          </a:xfrm>
        </p:grpSpPr>
        <p:sp>
          <p:nvSpPr>
            <p:cNvPr id="187" name="Oval 186"/>
            <p:cNvSpPr/>
            <p:nvPr/>
          </p:nvSpPr>
          <p:spPr>
            <a:xfrm rot="17894364">
              <a:off x="5768463" y="4636519"/>
              <a:ext cx="771351" cy="75564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8" name="Oval 187"/>
            <p:cNvSpPr/>
            <p:nvPr/>
          </p:nvSpPr>
          <p:spPr>
            <a:xfrm rot="17894364">
              <a:off x="5801151" y="4471613"/>
              <a:ext cx="765223" cy="10320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9" name="Oval 188"/>
            <p:cNvSpPr/>
            <p:nvPr/>
          </p:nvSpPr>
          <p:spPr>
            <a:xfrm rot="17490688">
              <a:off x="6002459" y="4894852"/>
              <a:ext cx="635570" cy="3953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0" name="Trapezoid 189"/>
            <p:cNvSpPr/>
            <p:nvPr/>
          </p:nvSpPr>
          <p:spPr>
            <a:xfrm rot="1366412">
              <a:off x="3992778" y="2626797"/>
              <a:ext cx="1436534" cy="1648844"/>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1" name="Trapezoid 190"/>
            <p:cNvSpPr/>
            <p:nvPr/>
          </p:nvSpPr>
          <p:spPr>
            <a:xfrm rot="20678187" flipH="1">
              <a:off x="4905990" y="2600957"/>
              <a:ext cx="1498382" cy="1693178"/>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2" name="Oval 191"/>
            <p:cNvSpPr/>
            <p:nvPr/>
          </p:nvSpPr>
          <p:spPr>
            <a:xfrm>
              <a:off x="4814251" y="4670162"/>
              <a:ext cx="1485621" cy="81623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3" name="Oval 192"/>
            <p:cNvSpPr/>
            <p:nvPr/>
          </p:nvSpPr>
          <p:spPr>
            <a:xfrm>
              <a:off x="4138969" y="4772192"/>
              <a:ext cx="1147980" cy="714208"/>
            </a:xfrm>
            <a:prstGeom prst="ellipse">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4" name="Isosceles Triangle 193"/>
            <p:cNvSpPr/>
            <p:nvPr/>
          </p:nvSpPr>
          <p:spPr>
            <a:xfrm>
              <a:off x="4116460" y="2441572"/>
              <a:ext cx="2243436" cy="2479945"/>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5" name="Oval 194"/>
            <p:cNvSpPr/>
            <p:nvPr/>
          </p:nvSpPr>
          <p:spPr>
            <a:xfrm rot="4099375">
              <a:off x="4982651" y="1563463"/>
              <a:ext cx="1551373" cy="95260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6" name="Oval 195"/>
            <p:cNvSpPr/>
            <p:nvPr/>
          </p:nvSpPr>
          <p:spPr>
            <a:xfrm rot="7003029">
              <a:off x="3918739" y="1420003"/>
              <a:ext cx="1622364" cy="107255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7" name="Oval 196"/>
            <p:cNvSpPr/>
            <p:nvPr/>
          </p:nvSpPr>
          <p:spPr>
            <a:xfrm rot="20629654">
              <a:off x="4840364" y="3845891"/>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8" name="Oval 197"/>
            <p:cNvSpPr/>
            <p:nvPr/>
          </p:nvSpPr>
          <p:spPr>
            <a:xfrm>
              <a:off x="4419600" y="3733800"/>
              <a:ext cx="862862" cy="4081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9" name="Isosceles Triangle 198"/>
            <p:cNvSpPr/>
            <p:nvPr/>
          </p:nvSpPr>
          <p:spPr>
            <a:xfrm rot="10800000">
              <a:off x="4876800" y="2286000"/>
              <a:ext cx="685800" cy="12192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4409082" y="1129867"/>
              <a:ext cx="1553149" cy="1696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1" name="Trapezoid 200"/>
            <p:cNvSpPr/>
            <p:nvPr/>
          </p:nvSpPr>
          <p:spPr>
            <a:xfrm rot="16406544">
              <a:off x="3990586" y="3377961"/>
              <a:ext cx="960082"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rot="4521983">
              <a:off x="5441668" y="3423966"/>
              <a:ext cx="914400" cy="966033"/>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rot="1366412">
              <a:off x="3903561" y="3244688"/>
              <a:ext cx="721033" cy="841606"/>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4" name="Trapezoid 203"/>
            <p:cNvSpPr/>
            <p:nvPr/>
          </p:nvSpPr>
          <p:spPr>
            <a:xfrm rot="20754804">
              <a:off x="5615329" y="3460275"/>
              <a:ext cx="905140" cy="729893"/>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 name="Oval 204"/>
            <p:cNvSpPr/>
            <p:nvPr/>
          </p:nvSpPr>
          <p:spPr>
            <a:xfrm rot="10800000">
              <a:off x="4555714" y="2202595"/>
              <a:ext cx="1256629" cy="76144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6" name="Oval 205"/>
            <p:cNvSpPr/>
            <p:nvPr/>
          </p:nvSpPr>
          <p:spPr>
            <a:xfrm>
              <a:off x="4928948" y="2286136"/>
              <a:ext cx="489063" cy="2249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4129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0" y="0"/>
            <a:ext cx="12192000" cy="6858000"/>
            <a:chOff x="1524000" y="0"/>
            <a:chExt cx="9144000" cy="6858000"/>
          </a:xfrm>
        </p:grpSpPr>
        <p:sp>
          <p:nvSpPr>
            <p:cNvPr id="2" name="Rectangle 1"/>
            <p:cNvSpPr/>
            <p:nvPr/>
          </p:nvSpPr>
          <p:spPr>
            <a:xfrm>
              <a:off x="1524000" y="0"/>
              <a:ext cx="9144000" cy="4953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uble Wave 3"/>
            <p:cNvSpPr/>
            <p:nvPr/>
          </p:nvSpPr>
          <p:spPr>
            <a:xfrm>
              <a:off x="1524000" y="3733800"/>
              <a:ext cx="9144000" cy="2362200"/>
            </a:xfrm>
            <a:prstGeom prst="doubleWav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524000" y="5562600"/>
              <a:ext cx="9144000" cy="1295400"/>
            </a:xfrm>
            <a:prstGeom prst="rect">
              <a:avLst/>
            </a:prstGeom>
            <a:solidFill>
              <a:srgbClr val="D5B7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nvSpPr>
        <p:spPr>
          <a:xfrm>
            <a:off x="1524000" y="381000"/>
            <a:ext cx="9144000" cy="1708160"/>
          </a:xfrm>
          <a:prstGeom prst="rect">
            <a:avLst/>
          </a:prstGeom>
          <a:noFill/>
          <a:ln>
            <a:noFill/>
          </a:ln>
        </p:spPr>
        <p:txBody>
          <a:bodyPr wrap="square" rtlCol="0">
            <a:spAutoFit/>
          </a:bodyPr>
          <a:lstStyle/>
          <a:p>
            <a:pPr algn="ctr"/>
            <a:r>
              <a:rPr lang="en-US" sz="3500" dirty="0">
                <a:latin typeface="Tempus Sans ITC" pitchFamily="82" charset="0"/>
              </a:rPr>
              <a:t>They both die and Lazarus was taken by angels into Abraham’s bosom, and the rich man was buried</a:t>
            </a:r>
          </a:p>
        </p:txBody>
      </p:sp>
      <p:grpSp>
        <p:nvGrpSpPr>
          <p:cNvPr id="5" name="Group 51"/>
          <p:cNvGrpSpPr/>
          <p:nvPr/>
        </p:nvGrpSpPr>
        <p:grpSpPr>
          <a:xfrm>
            <a:off x="2743201" y="3124201"/>
            <a:ext cx="1061159" cy="1969317"/>
            <a:chOff x="7772400" y="1708596"/>
            <a:chExt cx="1143000" cy="2711004"/>
          </a:xfrm>
        </p:grpSpPr>
        <p:sp>
          <p:nvSpPr>
            <p:cNvPr id="77" name="Oval 5"/>
            <p:cNvSpPr/>
            <p:nvPr/>
          </p:nvSpPr>
          <p:spPr>
            <a:xfrm rot="20244480">
              <a:off x="8343900" y="39112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204902">
              <a:off x="8058150" y="38548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629650" y="34029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772400" y="33464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9518518">
              <a:off x="8254284" y="25059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Isosceles Triangle 81"/>
            <p:cNvSpPr/>
            <p:nvPr/>
          </p:nvSpPr>
          <p:spPr>
            <a:xfrm rot="2043946">
              <a:off x="7843928" y="25061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Isosceles Triangle 82"/>
            <p:cNvSpPr/>
            <p:nvPr/>
          </p:nvSpPr>
          <p:spPr>
            <a:xfrm>
              <a:off x="7935686" y="24993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17642893">
              <a:off x="7785260" y="1899844"/>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8058150" y="18215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12852032">
              <a:off x="8047361" y="1787131"/>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86"/>
          <p:cNvGrpSpPr/>
          <p:nvPr/>
        </p:nvGrpSpPr>
        <p:grpSpPr>
          <a:xfrm>
            <a:off x="2286000" y="3581400"/>
            <a:ext cx="838200" cy="1808284"/>
            <a:chOff x="1738746" y="381000"/>
            <a:chExt cx="2262270" cy="4880488"/>
          </a:xfrm>
        </p:grpSpPr>
        <p:grpSp>
          <p:nvGrpSpPr>
            <p:cNvPr id="7" name="Group 67"/>
            <p:cNvGrpSpPr/>
            <p:nvPr/>
          </p:nvGrpSpPr>
          <p:grpSpPr>
            <a:xfrm rot="2107985">
              <a:off x="2799557" y="4456219"/>
              <a:ext cx="892168" cy="743125"/>
              <a:chOff x="4999514" y="4053043"/>
              <a:chExt cx="892168" cy="743125"/>
            </a:xfrm>
          </p:grpSpPr>
          <p:sp>
            <p:nvSpPr>
              <p:cNvPr id="108" name="Oval 107"/>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Oval 108"/>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66"/>
            <p:cNvGrpSpPr/>
            <p:nvPr/>
          </p:nvGrpSpPr>
          <p:grpSpPr>
            <a:xfrm rot="5651028">
              <a:off x="2166833" y="4443841"/>
              <a:ext cx="892168" cy="743125"/>
              <a:chOff x="4999514" y="4053043"/>
              <a:chExt cx="892168" cy="743125"/>
            </a:xfrm>
          </p:grpSpPr>
          <p:sp>
            <p:nvSpPr>
              <p:cNvPr id="106" name="Oval 105"/>
              <p:cNvSpPr/>
              <p:nvPr/>
            </p:nvSpPr>
            <p:spPr>
              <a:xfrm rot="17894364">
                <a:off x="5074035" y="3978522"/>
                <a:ext cx="743125" cy="89216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Oval 106"/>
              <p:cNvSpPr/>
              <p:nvPr/>
            </p:nvSpPr>
            <p:spPr>
              <a:xfrm rot="17490688">
                <a:off x="5221346" y="4293682"/>
                <a:ext cx="617216" cy="3417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0" name="Isosceles Triangle 89"/>
            <p:cNvSpPr/>
            <p:nvPr/>
          </p:nvSpPr>
          <p:spPr>
            <a:xfrm>
              <a:off x="1828800" y="1371600"/>
              <a:ext cx="2133600" cy="3385820"/>
            </a:xfrm>
            <a:prstGeom prst="triangle">
              <a:avLst>
                <a:gd name="adj" fmla="val 50000"/>
              </a:avLst>
            </a:prstGeom>
            <a:solidFill>
              <a:srgbClr val="E4A14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Trapezoid 90"/>
            <p:cNvSpPr/>
            <p:nvPr/>
          </p:nvSpPr>
          <p:spPr>
            <a:xfrm rot="1366412">
              <a:off x="1815873" y="1834702"/>
              <a:ext cx="1241858" cy="1601229"/>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2" name="Trapezoid 91"/>
            <p:cNvSpPr/>
            <p:nvPr/>
          </p:nvSpPr>
          <p:spPr>
            <a:xfrm rot="20678187" flipH="1">
              <a:off x="2605328" y="1809609"/>
              <a:ext cx="1295325" cy="1644283"/>
            </a:xfrm>
            <a:prstGeom prst="trapezoid">
              <a:avLst>
                <a:gd name="adj" fmla="val 3423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3" name="Isosceles Triangle 92"/>
            <p:cNvSpPr/>
            <p:nvPr/>
          </p:nvSpPr>
          <p:spPr>
            <a:xfrm>
              <a:off x="1905000" y="1676400"/>
              <a:ext cx="1939410" cy="2514600"/>
            </a:xfrm>
            <a:prstGeom prst="triangle">
              <a:avLst>
                <a:gd name="adj" fmla="val 50000"/>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4" name="Oval 93"/>
            <p:cNvSpPr/>
            <p:nvPr/>
          </p:nvSpPr>
          <p:spPr>
            <a:xfrm rot="4099375">
              <a:off x="2588881" y="852868"/>
              <a:ext cx="1506573" cy="8235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 name="Oval 94"/>
            <p:cNvSpPr/>
            <p:nvPr/>
          </p:nvSpPr>
          <p:spPr>
            <a:xfrm rot="7003029">
              <a:off x="1665362" y="719947"/>
              <a:ext cx="1575514" cy="92720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Oval 95"/>
            <p:cNvSpPr/>
            <p:nvPr/>
          </p:nvSpPr>
          <p:spPr>
            <a:xfrm rot="20629654">
              <a:off x="2548595" y="3018592"/>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Oval 96"/>
            <p:cNvSpPr/>
            <p:nvPr/>
          </p:nvSpPr>
          <p:spPr>
            <a:xfrm>
              <a:off x="2184853" y="2909738"/>
              <a:ext cx="745929" cy="39633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Isosceles Triangle 97"/>
            <p:cNvSpPr/>
            <p:nvPr/>
          </p:nvSpPr>
          <p:spPr>
            <a:xfrm rot="10800000">
              <a:off x="2580094" y="1503747"/>
              <a:ext cx="592862" cy="118399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175760" y="381000"/>
              <a:ext cx="1342670" cy="164780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Trapezoid 99"/>
            <p:cNvSpPr/>
            <p:nvPr/>
          </p:nvSpPr>
          <p:spPr>
            <a:xfrm rot="16406544">
              <a:off x="1762786" y="2615684"/>
              <a:ext cx="932357"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4521983">
              <a:off x="3019656" y="2660360"/>
              <a:ext cx="887994" cy="835118"/>
            </a:xfrm>
            <a:prstGeom prst="trapezoid">
              <a:avLst>
                <a:gd name="adj" fmla="val 28371"/>
              </a:avLst>
            </a:prstGeom>
            <a:solidFill>
              <a:srgbClr val="EBC0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1366412">
              <a:off x="1738746" y="2434750"/>
              <a:ext cx="623320" cy="817302"/>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Trapezoid 102"/>
            <p:cNvSpPr/>
            <p:nvPr/>
          </p:nvSpPr>
          <p:spPr>
            <a:xfrm rot="20754804">
              <a:off x="3218539" y="2644112"/>
              <a:ext cx="782477" cy="708815"/>
            </a:xfrm>
            <a:prstGeom prst="trapezoid">
              <a:avLst>
                <a:gd name="adj" fmla="val 34231"/>
              </a:avLst>
            </a:prstGeom>
            <a:solidFill>
              <a:srgbClr val="EBC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Oval 103"/>
            <p:cNvSpPr/>
            <p:nvPr/>
          </p:nvSpPr>
          <p:spPr>
            <a:xfrm rot="10800000">
              <a:off x="2302521" y="1422750"/>
              <a:ext cx="1086333" cy="73945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Oval 104"/>
            <p:cNvSpPr/>
            <p:nvPr/>
          </p:nvSpPr>
          <p:spPr>
            <a:xfrm>
              <a:off x="2580094" y="1503747"/>
              <a:ext cx="536080" cy="3287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 name="Group 66"/>
          <p:cNvGrpSpPr/>
          <p:nvPr/>
        </p:nvGrpSpPr>
        <p:grpSpPr>
          <a:xfrm>
            <a:off x="8229600" y="3048000"/>
            <a:ext cx="1066800" cy="1716342"/>
            <a:chOff x="5867400" y="685800"/>
            <a:chExt cx="2979159" cy="5738789"/>
          </a:xfrm>
        </p:grpSpPr>
        <p:grpSp>
          <p:nvGrpSpPr>
            <p:cNvPr id="10" name="Group 140"/>
            <p:cNvGrpSpPr/>
            <p:nvPr/>
          </p:nvGrpSpPr>
          <p:grpSpPr>
            <a:xfrm>
              <a:off x="5867400" y="685800"/>
              <a:ext cx="2896713" cy="5738789"/>
              <a:chOff x="2895600" y="1057419"/>
              <a:chExt cx="2601105" cy="5590094"/>
            </a:xfrm>
          </p:grpSpPr>
          <p:sp>
            <p:nvSpPr>
              <p:cNvPr id="127" name="Cloud 126"/>
              <p:cNvSpPr/>
              <p:nvPr/>
            </p:nvSpPr>
            <p:spPr>
              <a:xfrm>
                <a:off x="3276600" y="1981200"/>
                <a:ext cx="381000" cy="9144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a:off x="4495800" y="2057400"/>
                <a:ext cx="381000" cy="762000"/>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4663168">
                <a:off x="4302178" y="5978577"/>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4271122">
                <a:off x="3558915" y="5974829"/>
                <a:ext cx="548390" cy="789482"/>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895600" y="4512039"/>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948315" y="4397572"/>
                <a:ext cx="548390" cy="78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124200" y="2607039"/>
                <a:ext cx="2057400" cy="24384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20411805">
                <a:off x="4501672" y="2989870"/>
                <a:ext cx="762000" cy="1764138"/>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100949">
                <a:off x="3085505" y="3120388"/>
                <a:ext cx="762000" cy="1762769"/>
              </a:xfrm>
              <a:prstGeom prst="trapezoid">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3276600" y="3064239"/>
                <a:ext cx="1905000" cy="3276600"/>
              </a:xfrm>
              <a:prstGeom prst="trapezoid">
                <a:avLst>
                  <a:gd name="adj" fmla="val 18947"/>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84"/>
              <p:cNvGrpSpPr/>
              <p:nvPr/>
            </p:nvGrpSpPr>
            <p:grpSpPr>
              <a:xfrm>
                <a:off x="4210570" y="3028687"/>
                <a:ext cx="976832" cy="3289998"/>
                <a:chOff x="6071346" y="1769811"/>
                <a:chExt cx="1834000" cy="3650020"/>
              </a:xfrm>
            </p:grpSpPr>
            <p:sp>
              <p:nvSpPr>
                <p:cNvPr id="170" name="Trapezoid 169"/>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83"/>
                <p:cNvGrpSpPr/>
                <p:nvPr/>
              </p:nvGrpSpPr>
              <p:grpSpPr>
                <a:xfrm rot="5553782">
                  <a:off x="4838212" y="3310918"/>
                  <a:ext cx="3581225" cy="613702"/>
                  <a:chOff x="3048000" y="457200"/>
                  <a:chExt cx="4876800" cy="1371600"/>
                </a:xfrm>
              </p:grpSpPr>
              <p:grpSp>
                <p:nvGrpSpPr>
                  <p:cNvPr id="42" name="Group 73"/>
                  <p:cNvGrpSpPr/>
                  <p:nvPr/>
                </p:nvGrpSpPr>
                <p:grpSpPr>
                  <a:xfrm>
                    <a:off x="3048000" y="457200"/>
                    <a:ext cx="1828800" cy="1371600"/>
                    <a:chOff x="3048000" y="457200"/>
                    <a:chExt cx="1828800" cy="1371600"/>
                  </a:xfrm>
                </p:grpSpPr>
                <p:sp>
                  <p:nvSpPr>
                    <p:cNvPr id="182" name="Block Arc 181"/>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Block Arc 182"/>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 name="Group 74"/>
                  <p:cNvGrpSpPr/>
                  <p:nvPr/>
                </p:nvGrpSpPr>
                <p:grpSpPr>
                  <a:xfrm>
                    <a:off x="4114800" y="457200"/>
                    <a:ext cx="1828800" cy="1371600"/>
                    <a:chOff x="3048000" y="457200"/>
                    <a:chExt cx="1828800" cy="1371600"/>
                  </a:xfrm>
                </p:grpSpPr>
                <p:sp>
                  <p:nvSpPr>
                    <p:cNvPr id="180" name="Block Arc 179"/>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Block Arc 180"/>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77"/>
                  <p:cNvGrpSpPr/>
                  <p:nvPr/>
                </p:nvGrpSpPr>
                <p:grpSpPr>
                  <a:xfrm>
                    <a:off x="5105400" y="457200"/>
                    <a:ext cx="1828800" cy="1371600"/>
                    <a:chOff x="3048000" y="457200"/>
                    <a:chExt cx="1828800" cy="1371600"/>
                  </a:xfrm>
                </p:grpSpPr>
                <p:sp>
                  <p:nvSpPr>
                    <p:cNvPr id="178" name="Block Arc 177"/>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Block Arc 17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 name="Group 80"/>
                  <p:cNvGrpSpPr/>
                  <p:nvPr/>
                </p:nvGrpSpPr>
                <p:grpSpPr>
                  <a:xfrm>
                    <a:off x="6096000" y="457200"/>
                    <a:ext cx="1828800" cy="1371600"/>
                    <a:chOff x="3048000" y="457200"/>
                    <a:chExt cx="1828800" cy="1371600"/>
                  </a:xfrm>
                </p:grpSpPr>
                <p:sp>
                  <p:nvSpPr>
                    <p:cNvPr id="176" name="Block Arc 175"/>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Block Arc 176"/>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6" name="Group 85"/>
              <p:cNvGrpSpPr/>
              <p:nvPr/>
            </p:nvGrpSpPr>
            <p:grpSpPr>
              <a:xfrm flipH="1">
                <a:off x="3277029" y="3007479"/>
                <a:ext cx="867593" cy="3309816"/>
                <a:chOff x="6071346" y="1769811"/>
                <a:chExt cx="1834000" cy="3650020"/>
              </a:xfrm>
            </p:grpSpPr>
            <p:sp>
              <p:nvSpPr>
                <p:cNvPr id="156" name="Trapezoid 155"/>
                <p:cNvSpPr/>
                <p:nvPr/>
              </p:nvSpPr>
              <p:spPr>
                <a:xfrm rot="21203472">
                  <a:off x="6071346" y="1769811"/>
                  <a:ext cx="1834000" cy="3650020"/>
                </a:xfrm>
                <a:prstGeom prst="trapezoid">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83"/>
                <p:cNvGrpSpPr/>
                <p:nvPr/>
              </p:nvGrpSpPr>
              <p:grpSpPr>
                <a:xfrm rot="5553782">
                  <a:off x="4838212" y="3310918"/>
                  <a:ext cx="3581225" cy="613702"/>
                  <a:chOff x="3048000" y="457200"/>
                  <a:chExt cx="4876800" cy="1371600"/>
                </a:xfrm>
              </p:grpSpPr>
              <p:grpSp>
                <p:nvGrpSpPr>
                  <p:cNvPr id="48" name="Group 73"/>
                  <p:cNvGrpSpPr/>
                  <p:nvPr/>
                </p:nvGrpSpPr>
                <p:grpSpPr>
                  <a:xfrm>
                    <a:off x="3048000" y="457200"/>
                    <a:ext cx="1828800" cy="1371600"/>
                    <a:chOff x="3048000" y="457200"/>
                    <a:chExt cx="1828800" cy="1371600"/>
                  </a:xfrm>
                </p:grpSpPr>
                <p:sp>
                  <p:nvSpPr>
                    <p:cNvPr id="168" name="Block Arc 167"/>
                    <p:cNvSpPr/>
                    <p:nvPr/>
                  </p:nvSpPr>
                  <p:spPr>
                    <a:xfrm>
                      <a:off x="3048000" y="609600"/>
                      <a:ext cx="1295400" cy="1219200"/>
                    </a:xfrm>
                    <a:prstGeom prst="blockArc">
                      <a:avLst>
                        <a:gd name="adj1" fmla="val 2416508"/>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Block Arc 168"/>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 name="Group 74"/>
                  <p:cNvGrpSpPr/>
                  <p:nvPr/>
                </p:nvGrpSpPr>
                <p:grpSpPr>
                  <a:xfrm>
                    <a:off x="4114800" y="457200"/>
                    <a:ext cx="1828800" cy="1371600"/>
                    <a:chOff x="3048000" y="457200"/>
                    <a:chExt cx="1828800" cy="1371600"/>
                  </a:xfrm>
                </p:grpSpPr>
                <p:sp>
                  <p:nvSpPr>
                    <p:cNvPr id="166" name="Block Arc 165"/>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Block Arc 166"/>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 name="Group 77"/>
                  <p:cNvGrpSpPr/>
                  <p:nvPr/>
                </p:nvGrpSpPr>
                <p:grpSpPr>
                  <a:xfrm>
                    <a:off x="5105400" y="457200"/>
                    <a:ext cx="1828800" cy="1371600"/>
                    <a:chOff x="3048000" y="457200"/>
                    <a:chExt cx="1828800" cy="1371600"/>
                  </a:xfrm>
                </p:grpSpPr>
                <p:sp>
                  <p:nvSpPr>
                    <p:cNvPr id="164" name="Block Arc 163"/>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Block Arc 164"/>
                    <p:cNvSpPr/>
                    <p:nvPr/>
                  </p:nvSpPr>
                  <p:spPr>
                    <a:xfrm rot="10800000">
                      <a:off x="3581400" y="4572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 name="Group 80"/>
                  <p:cNvGrpSpPr/>
                  <p:nvPr/>
                </p:nvGrpSpPr>
                <p:grpSpPr>
                  <a:xfrm>
                    <a:off x="6096000" y="457200"/>
                    <a:ext cx="1828800" cy="1371600"/>
                    <a:chOff x="3048000" y="457200"/>
                    <a:chExt cx="1828800" cy="1371600"/>
                  </a:xfrm>
                </p:grpSpPr>
                <p:sp>
                  <p:nvSpPr>
                    <p:cNvPr id="162" name="Block Arc 161"/>
                    <p:cNvSpPr/>
                    <p:nvPr/>
                  </p:nvSpPr>
                  <p:spPr>
                    <a:xfrm rot="10800000">
                      <a:off x="3581400" y="457200"/>
                      <a:ext cx="1295400" cy="1219200"/>
                    </a:xfrm>
                    <a:prstGeom prst="blockArc">
                      <a:avLst>
                        <a:gd name="adj1" fmla="val 2294751"/>
                        <a:gd name="adj2" fmla="val 0"/>
                        <a:gd name="adj3" fmla="val 250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Block Arc 162"/>
                    <p:cNvSpPr/>
                    <p:nvPr/>
                  </p:nvSpPr>
                  <p:spPr>
                    <a:xfrm>
                      <a:off x="3048000" y="609600"/>
                      <a:ext cx="1295400" cy="1219200"/>
                    </a:xfrm>
                    <a:prstGeom prst="blockArc">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139" name="Trapezoid 138"/>
              <p:cNvSpPr/>
              <p:nvPr/>
            </p:nvSpPr>
            <p:spPr>
              <a:xfrm rot="10800000">
                <a:off x="3857469" y="3060491"/>
                <a:ext cx="609600" cy="2286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102"/>
              <p:cNvGrpSpPr/>
              <p:nvPr/>
            </p:nvGrpSpPr>
            <p:grpSpPr>
              <a:xfrm>
                <a:off x="3505200" y="2759439"/>
                <a:ext cx="1395046" cy="1295400"/>
                <a:chOff x="2624682" y="2226017"/>
                <a:chExt cx="1981200" cy="2070031"/>
              </a:xfrm>
            </p:grpSpPr>
            <p:sp>
              <p:nvSpPr>
                <p:cNvPr id="152" name="Pie 151"/>
                <p:cNvSpPr/>
                <p:nvPr/>
              </p:nvSpPr>
              <p:spPr>
                <a:xfrm rot="18695073">
                  <a:off x="2580266" y="2270433"/>
                  <a:ext cx="2070031" cy="1981200"/>
                </a:xfrm>
                <a:prstGeom prst="pi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3" name="Group 5"/>
                <p:cNvGrpSpPr/>
                <p:nvPr/>
              </p:nvGrpSpPr>
              <p:grpSpPr>
                <a:xfrm>
                  <a:off x="2743201" y="2385249"/>
                  <a:ext cx="1579657" cy="1582691"/>
                  <a:chOff x="2740939" y="2385249"/>
                  <a:chExt cx="1579657" cy="1582691"/>
                </a:xfrm>
              </p:grpSpPr>
              <p:sp>
                <p:nvSpPr>
                  <p:cNvPr id="154"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119"/>
              <p:cNvGrpSpPr/>
              <p:nvPr/>
            </p:nvGrpSpPr>
            <p:grpSpPr>
              <a:xfrm rot="5400000">
                <a:off x="2285999" y="3429001"/>
                <a:ext cx="2438401" cy="914400"/>
                <a:chOff x="2624682" y="2226018"/>
                <a:chExt cx="1981200" cy="2070031"/>
              </a:xfrm>
            </p:grpSpPr>
            <p:sp>
              <p:nvSpPr>
                <p:cNvPr id="148" name="Pie 147"/>
                <p:cNvSpPr/>
                <p:nvPr/>
              </p:nvSpPr>
              <p:spPr>
                <a:xfrm rot="16952334">
                  <a:off x="2580266" y="2270434"/>
                  <a:ext cx="2070031" cy="1981200"/>
                </a:xfrm>
                <a:prstGeom prst="pie">
                  <a:avLst>
                    <a:gd name="adj1" fmla="val 3057576"/>
                    <a:gd name="adj2" fmla="val 1620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5" name="Group 5"/>
                <p:cNvGrpSpPr/>
                <p:nvPr/>
              </p:nvGrpSpPr>
              <p:grpSpPr>
                <a:xfrm>
                  <a:off x="2743201" y="2385249"/>
                  <a:ext cx="1579657" cy="1582691"/>
                  <a:chOff x="2740939" y="2385249"/>
                  <a:chExt cx="1579657" cy="1582691"/>
                </a:xfrm>
              </p:grpSpPr>
              <p:sp>
                <p:nvSpPr>
                  <p:cNvPr id="150"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Oval 141"/>
              <p:cNvSpPr/>
              <p:nvPr/>
            </p:nvSpPr>
            <p:spPr>
              <a:xfrm>
                <a:off x="3432748" y="1295400"/>
                <a:ext cx="12954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124"/>
              <p:cNvGrpSpPr/>
              <p:nvPr/>
            </p:nvGrpSpPr>
            <p:grpSpPr>
              <a:xfrm rot="11155702">
                <a:off x="3279067" y="1057419"/>
                <a:ext cx="1614668" cy="1295400"/>
                <a:chOff x="2587394" y="2007266"/>
                <a:chExt cx="1981200" cy="2070031"/>
              </a:xfrm>
              <a:solidFill>
                <a:srgbClr val="E5C569"/>
              </a:solidFill>
            </p:grpSpPr>
            <p:sp>
              <p:nvSpPr>
                <p:cNvPr id="144" name="Pie 143"/>
                <p:cNvSpPr/>
                <p:nvPr/>
              </p:nvSpPr>
              <p:spPr>
                <a:xfrm rot="18695073">
                  <a:off x="2542978" y="2051682"/>
                  <a:ext cx="2070031" cy="1981200"/>
                </a:xfrm>
                <a:prstGeom prst="pie">
                  <a:avLst>
                    <a:gd name="adj1" fmla="val 1172859"/>
                    <a:gd name="adj2" fmla="val 1567969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
                <p:cNvGrpSpPr/>
                <p:nvPr/>
              </p:nvGrpSpPr>
              <p:grpSpPr>
                <a:xfrm>
                  <a:off x="2737026" y="2244349"/>
                  <a:ext cx="1585829" cy="1723591"/>
                  <a:chOff x="2734764" y="2244349"/>
                  <a:chExt cx="1585829" cy="1723591"/>
                </a:xfrm>
                <a:grpFill/>
              </p:grpSpPr>
              <p:sp>
                <p:nvSpPr>
                  <p:cNvPr id="146"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16200000">
                    <a:off x="2963485" y="20156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8" name="Group 204"/>
            <p:cNvGrpSpPr/>
            <p:nvPr/>
          </p:nvGrpSpPr>
          <p:grpSpPr>
            <a:xfrm>
              <a:off x="6629400" y="914400"/>
              <a:ext cx="1389357" cy="848673"/>
              <a:chOff x="2115843" y="980127"/>
              <a:chExt cx="2833039" cy="1636129"/>
            </a:xfrm>
          </p:grpSpPr>
          <p:sp>
            <p:nvSpPr>
              <p:cNvPr id="121" name="Moon 120"/>
              <p:cNvSpPr/>
              <p:nvPr/>
            </p:nvSpPr>
            <p:spPr>
              <a:xfrm rot="5755702">
                <a:off x="2714298" y="381672"/>
                <a:ext cx="1636129" cy="2833039"/>
              </a:xfrm>
              <a:prstGeom prst="moon">
                <a:avLst>
                  <a:gd name="adj" fmla="val 67712"/>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Collate 121"/>
              <p:cNvSpPr/>
              <p:nvPr/>
            </p:nvSpPr>
            <p:spPr>
              <a:xfrm rot="20116258">
                <a:off x="2419479" y="1467918"/>
                <a:ext cx="571170" cy="587261"/>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Flowchart: Collate 122"/>
              <p:cNvSpPr/>
              <p:nvPr/>
            </p:nvSpPr>
            <p:spPr>
              <a:xfrm rot="2252140">
                <a:off x="4016213" y="1545062"/>
                <a:ext cx="571170" cy="675313"/>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Flowchart: Collate 123"/>
              <p:cNvSpPr/>
              <p:nvPr/>
            </p:nvSpPr>
            <p:spPr>
              <a:xfrm rot="307439">
                <a:off x="3212447" y="1053011"/>
                <a:ext cx="571170" cy="910746"/>
              </a:xfrm>
              <a:prstGeom prst="flowChartCollate">
                <a:avLst/>
              </a:prstGeom>
              <a:solidFill>
                <a:schemeClr val="accent3">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iamond 124"/>
              <p:cNvSpPr/>
              <p:nvPr/>
            </p:nvSpPr>
            <p:spPr>
              <a:xfrm rot="20885999">
                <a:off x="2860624" y="1179227"/>
                <a:ext cx="381000" cy="685800"/>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p:cNvSpPr/>
              <p:nvPr/>
            </p:nvSpPr>
            <p:spPr>
              <a:xfrm rot="1750526">
                <a:off x="3715529" y="1271659"/>
                <a:ext cx="386539" cy="670729"/>
              </a:xfrm>
              <a:prstGeom prst="diamond">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211"/>
            <p:cNvGrpSpPr/>
            <p:nvPr/>
          </p:nvGrpSpPr>
          <p:grpSpPr>
            <a:xfrm>
              <a:off x="8077200" y="4343400"/>
              <a:ext cx="719529" cy="381000"/>
              <a:chOff x="838200" y="5791200"/>
              <a:chExt cx="1710129" cy="550808"/>
            </a:xfrm>
          </p:grpSpPr>
          <p:sp>
            <p:nvSpPr>
              <p:cNvPr id="115" name="Flowchart: Magnetic Disk 114"/>
              <p:cNvSpPr/>
              <p:nvPr/>
            </p:nvSpPr>
            <p:spPr>
              <a:xfrm>
                <a:off x="838200" y="5791200"/>
                <a:ext cx="1676400" cy="533400"/>
              </a:xfrm>
              <a:prstGeom prst="flowChartMagneticDisk">
                <a:avLst/>
              </a:prstGeom>
              <a:solidFill>
                <a:srgbClr val="CFB3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914401" y="5943600"/>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1201713" y="5976079"/>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1548985" y="5963587"/>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1896257" y="5951095"/>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2243529" y="5938603"/>
                <a:ext cx="304800" cy="365929"/>
              </a:xfrm>
              <a:prstGeom prst="diamond">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val 113"/>
            <p:cNvSpPr/>
            <p:nvPr/>
          </p:nvSpPr>
          <p:spPr>
            <a:xfrm>
              <a:off x="8534400" y="4267200"/>
              <a:ext cx="312159" cy="3016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7"/>
          <p:cNvGrpSpPr/>
          <p:nvPr/>
        </p:nvGrpSpPr>
        <p:grpSpPr>
          <a:xfrm flipH="1">
            <a:off x="2132181" y="2872618"/>
            <a:ext cx="2355080" cy="2817963"/>
            <a:chOff x="6037226" y="480049"/>
            <a:chExt cx="2355080" cy="2817963"/>
          </a:xfrm>
        </p:grpSpPr>
        <p:grpSp>
          <p:nvGrpSpPr>
            <p:cNvPr id="61" name="Group 26"/>
            <p:cNvGrpSpPr/>
            <p:nvPr/>
          </p:nvGrpSpPr>
          <p:grpSpPr>
            <a:xfrm rot="423692">
              <a:off x="6037226" y="480049"/>
              <a:ext cx="2355080" cy="2514600"/>
              <a:chOff x="5264920" y="2057400"/>
              <a:chExt cx="2355080" cy="2514600"/>
            </a:xfrm>
          </p:grpSpPr>
          <p:sp>
            <p:nvSpPr>
              <p:cNvPr id="72" name="Flowchart: Delay 71"/>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Delay 72"/>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264920" y="2984640"/>
                <a:ext cx="2109040" cy="400110"/>
              </a:xfrm>
              <a:prstGeom prst="rect">
                <a:avLst/>
              </a:prstGeom>
              <a:noFill/>
            </p:spPr>
            <p:txBody>
              <a:bodyPr wrap="square" rtlCol="0">
                <a:spAutoFit/>
              </a:bodyPr>
              <a:lstStyle/>
              <a:p>
                <a:r>
                  <a:rPr lang="en-US" sz="2000" dirty="0">
                    <a:latin typeface="Engravers MT" pitchFamily="18" charset="0"/>
                  </a:rPr>
                  <a:t>Lazarus</a:t>
                </a:r>
              </a:p>
            </p:txBody>
          </p:sp>
        </p:grpSp>
        <p:grpSp>
          <p:nvGrpSpPr>
            <p:cNvPr id="62" name="Group 37"/>
            <p:cNvGrpSpPr/>
            <p:nvPr/>
          </p:nvGrpSpPr>
          <p:grpSpPr>
            <a:xfrm rot="1304315">
              <a:off x="7061892" y="2428582"/>
              <a:ext cx="936885" cy="869430"/>
              <a:chOff x="7185317" y="571382"/>
              <a:chExt cx="1433175" cy="1409818"/>
            </a:xfrm>
          </p:grpSpPr>
          <p:sp>
            <p:nvSpPr>
              <p:cNvPr id="68" name="Moon 67"/>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ardrop 70"/>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57"/>
          <p:cNvGrpSpPr/>
          <p:nvPr/>
        </p:nvGrpSpPr>
        <p:grpSpPr>
          <a:xfrm>
            <a:off x="7467601" y="2667000"/>
            <a:ext cx="2447287" cy="2794980"/>
            <a:chOff x="5943600" y="503032"/>
            <a:chExt cx="2447287" cy="2794980"/>
          </a:xfrm>
        </p:grpSpPr>
        <p:grpSp>
          <p:nvGrpSpPr>
            <p:cNvPr id="64" name="Group 26"/>
            <p:cNvGrpSpPr/>
            <p:nvPr/>
          </p:nvGrpSpPr>
          <p:grpSpPr>
            <a:xfrm rot="423692">
              <a:off x="6409687" y="503032"/>
              <a:ext cx="1981200" cy="2514600"/>
              <a:chOff x="5638800" y="2057400"/>
              <a:chExt cx="1981200" cy="2514600"/>
            </a:xfrm>
          </p:grpSpPr>
          <p:sp>
            <p:nvSpPr>
              <p:cNvPr id="37" name="Flowchart: Delay 36"/>
              <p:cNvSpPr/>
              <p:nvPr/>
            </p:nvSpPr>
            <p:spPr>
              <a:xfrm rot="16200000">
                <a:off x="54483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p:cNvSpPr/>
              <p:nvPr/>
            </p:nvSpPr>
            <p:spPr>
              <a:xfrm rot="16200000">
                <a:off x="5295900" y="2400300"/>
                <a:ext cx="2514600" cy="1828800"/>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715000" y="2590800"/>
                <a:ext cx="1752600" cy="646331"/>
              </a:xfrm>
              <a:prstGeom prst="rect">
                <a:avLst/>
              </a:prstGeom>
              <a:noFill/>
            </p:spPr>
            <p:txBody>
              <a:bodyPr wrap="square" rtlCol="0">
                <a:spAutoFit/>
              </a:bodyPr>
              <a:lstStyle/>
              <a:p>
                <a:r>
                  <a:rPr lang="en-US" sz="3600" dirty="0">
                    <a:latin typeface="Engravers MT" pitchFamily="18" charset="0"/>
                  </a:rPr>
                  <a:t>R.I.P.</a:t>
                </a:r>
              </a:p>
            </p:txBody>
          </p:sp>
        </p:grpSp>
        <p:grpSp>
          <p:nvGrpSpPr>
            <p:cNvPr id="65" name="Group 37"/>
            <p:cNvGrpSpPr/>
            <p:nvPr/>
          </p:nvGrpSpPr>
          <p:grpSpPr>
            <a:xfrm rot="1304315">
              <a:off x="7061892" y="2428582"/>
              <a:ext cx="936885" cy="869430"/>
              <a:chOff x="7185317" y="571382"/>
              <a:chExt cx="1433175" cy="1409818"/>
            </a:xfrm>
          </p:grpSpPr>
          <p:sp>
            <p:nvSpPr>
              <p:cNvPr id="33" name="Moon 32"/>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27"/>
            <p:cNvGrpSpPr/>
            <p:nvPr/>
          </p:nvGrpSpPr>
          <p:grpSpPr>
            <a:xfrm rot="20581819">
              <a:off x="5943600" y="2133600"/>
              <a:ext cx="876925" cy="915649"/>
              <a:chOff x="4159960" y="2007821"/>
              <a:chExt cx="1548702" cy="1871767"/>
            </a:xfrm>
          </p:grpSpPr>
          <p:sp>
            <p:nvSpPr>
              <p:cNvPr id="24" name="Teardrop 23"/>
              <p:cNvSpPr/>
              <p:nvPr/>
            </p:nvSpPr>
            <p:spPr>
              <a:xfrm rot="8215946">
                <a:off x="4752919" y="2007821"/>
                <a:ext cx="500030" cy="504016"/>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uble Wave 24"/>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ardrop 25"/>
              <p:cNvSpPr/>
              <p:nvPr/>
            </p:nvSpPr>
            <p:spPr>
              <a:xfrm>
                <a:off x="4343400" y="2819400"/>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p:cNvSpPr/>
              <p:nvPr/>
            </p:nvSpPr>
            <p:spPr>
              <a:xfrm rot="16809704">
                <a:off x="5033372" y="2830893"/>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ardrop 27"/>
              <p:cNvSpPr/>
              <p:nvPr/>
            </p:nvSpPr>
            <p:spPr>
              <a:xfrm rot="4742171">
                <a:off x="4198060" y="2224802"/>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ardrop 28"/>
              <p:cNvSpPr/>
              <p:nvPr/>
            </p:nvSpPr>
            <p:spPr>
              <a:xfrm rot="11700921">
                <a:off x="5175262" y="2192289"/>
                <a:ext cx="533400" cy="609600"/>
              </a:xfrm>
              <a:prstGeom prst="teardrop">
                <a:avLst>
                  <a:gd name="adj" fmla="val 13558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art 30"/>
              <p:cNvSpPr/>
              <p:nvPr/>
            </p:nvSpPr>
            <p:spPr>
              <a:xfrm rot="18889990">
                <a:off x="4624201" y="3137830"/>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rt 31"/>
              <p:cNvSpPr/>
              <p:nvPr/>
            </p:nvSpPr>
            <p:spPr>
              <a:xfrm rot="3738236">
                <a:off x="5018033" y="3103053"/>
                <a:ext cx="228600" cy="457200"/>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52"/>
            <p:cNvGrpSpPr/>
            <p:nvPr/>
          </p:nvGrpSpPr>
          <p:grpSpPr>
            <a:xfrm rot="1304315">
              <a:off x="6299893" y="2352384"/>
              <a:ext cx="936885" cy="869430"/>
              <a:chOff x="7185317" y="571382"/>
              <a:chExt cx="1433175" cy="1409818"/>
            </a:xfrm>
          </p:grpSpPr>
          <p:sp>
            <p:nvSpPr>
              <p:cNvPr id="20" name="Moon 19"/>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ardrop 22"/>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42"/>
            <p:cNvGrpSpPr/>
            <p:nvPr/>
          </p:nvGrpSpPr>
          <p:grpSpPr>
            <a:xfrm rot="20746897">
              <a:off x="6892761" y="2443657"/>
              <a:ext cx="762372" cy="794479"/>
              <a:chOff x="4210771" y="2007821"/>
              <a:chExt cx="1497891" cy="1871767"/>
            </a:xfrm>
          </p:grpSpPr>
          <p:sp>
            <p:nvSpPr>
              <p:cNvPr id="11" name="Teardrop 10"/>
              <p:cNvSpPr/>
              <p:nvPr/>
            </p:nvSpPr>
            <p:spPr>
              <a:xfrm rot="8215946">
                <a:off x="4752919" y="2007821"/>
                <a:ext cx="500030" cy="504016"/>
              </a:xfrm>
              <a:prstGeom prst="teardrop">
                <a:avLst>
                  <a:gd name="adj" fmla="val 13558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p:cNvSpPr/>
              <p:nvPr/>
            </p:nvSpPr>
            <p:spPr>
              <a:xfrm rot="6007162">
                <a:off x="4312057" y="3165471"/>
                <a:ext cx="1284912" cy="143322"/>
              </a:xfrm>
              <a:prstGeom prst="doubleWave">
                <a:avLst>
                  <a:gd name="adj1" fmla="val 125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p:nvSpPr>
            <p:spPr>
              <a:xfrm>
                <a:off x="4343400" y="2819400"/>
                <a:ext cx="533400" cy="609600"/>
              </a:xfrm>
              <a:prstGeom prst="teardrop">
                <a:avLst>
                  <a:gd name="adj" fmla="val 13558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p:cNvSpPr/>
              <p:nvPr/>
            </p:nvSpPr>
            <p:spPr>
              <a:xfrm rot="16809704">
                <a:off x="5033372" y="2830893"/>
                <a:ext cx="533400" cy="609600"/>
              </a:xfrm>
              <a:prstGeom prst="teardrop">
                <a:avLst>
                  <a:gd name="adj" fmla="val 13558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p:nvSpPr>
            <p:spPr>
              <a:xfrm rot="4742171" flipH="1">
                <a:off x="4480515" y="2515872"/>
                <a:ext cx="112144" cy="651632"/>
              </a:xfrm>
              <a:prstGeom prst="teardrop">
                <a:avLst>
                  <a:gd name="adj" fmla="val 13558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11700921">
                <a:off x="5175262" y="2192289"/>
                <a:ext cx="533400" cy="609600"/>
              </a:xfrm>
              <a:prstGeom prst="teardrop">
                <a:avLst>
                  <a:gd name="adj" fmla="val 135580"/>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17" name="Oval 16"/>
              <p:cNvSpPr/>
              <p:nvPr/>
            </p:nvSpPr>
            <p:spPr>
              <a:xfrm>
                <a:off x="4724400" y="2514600"/>
                <a:ext cx="457200" cy="457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art 17"/>
              <p:cNvSpPr/>
              <p:nvPr/>
            </p:nvSpPr>
            <p:spPr>
              <a:xfrm rot="18889990" flipV="1">
                <a:off x="4817151" y="3546674"/>
                <a:ext cx="244361" cy="96123"/>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18"/>
              <p:cNvSpPr/>
              <p:nvPr/>
            </p:nvSpPr>
            <p:spPr>
              <a:xfrm rot="3738236" flipH="1">
                <a:off x="5157609" y="3227396"/>
                <a:ext cx="107712" cy="488725"/>
              </a:xfrm>
              <a:prstGeom prst="hear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0891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5000"/>
                                        <p:tgtEl>
                                          <p:spTgt spid="6"/>
                                        </p:tgtEl>
                                        <p:attrNameLst>
                                          <p:attrName>ppt_x</p:attrName>
                                        </p:attrNameLst>
                                      </p:cBhvr>
                                      <p:tavLst>
                                        <p:tav tm="0">
                                          <p:val>
                                            <p:strVal val="ppt_x"/>
                                          </p:val>
                                        </p:tav>
                                        <p:tav tm="100000">
                                          <p:val>
                                            <p:strVal val="ppt_x"/>
                                          </p:val>
                                        </p:tav>
                                      </p:tavLst>
                                    </p:anim>
                                    <p:anim calcmode="lin" valueType="num">
                                      <p:cBhvr additive="base">
                                        <p:cTn id="7" dur="5000"/>
                                        <p:tgtEl>
                                          <p:spTgt spid="6"/>
                                        </p:tgtEl>
                                        <p:attrNameLst>
                                          <p:attrName>ppt_y</p:attrName>
                                        </p:attrNameLst>
                                      </p:cBhvr>
                                      <p:tavLst>
                                        <p:tav tm="0">
                                          <p:val>
                                            <p:strVal val="ppt_y"/>
                                          </p:val>
                                        </p:tav>
                                        <p:tav tm="100000">
                                          <p:val>
                                            <p:strVal val="0-ppt_h/2"/>
                                          </p:val>
                                        </p:tav>
                                      </p:tavLst>
                                    </p:anim>
                                    <p:set>
                                      <p:cBhvr>
                                        <p:cTn id="8" dur="1" fill="hold">
                                          <p:stCondLst>
                                            <p:cond delay="4999"/>
                                          </p:stCondLst>
                                        </p:cTn>
                                        <p:tgtEl>
                                          <p:spTgt spid="6"/>
                                        </p:tgtEl>
                                        <p:attrNameLst>
                                          <p:attrName>style.visibility</p:attrName>
                                        </p:attrNameLst>
                                      </p:cBhvr>
                                      <p:to>
                                        <p:strVal val="hidden"/>
                                      </p:to>
                                    </p:set>
                                  </p:childTnLst>
                                </p:cTn>
                              </p:par>
                              <p:par>
                                <p:cTn id="9" presetID="2" presetClass="exit" presetSubtype="1" fill="hold" nodeType="withEffect">
                                  <p:stCondLst>
                                    <p:cond delay="0"/>
                                  </p:stCondLst>
                                  <p:childTnLst>
                                    <p:anim calcmode="lin" valueType="num">
                                      <p:cBhvr additive="base">
                                        <p:cTn id="10" dur="5000"/>
                                        <p:tgtEl>
                                          <p:spTgt spid="5"/>
                                        </p:tgtEl>
                                        <p:attrNameLst>
                                          <p:attrName>ppt_x</p:attrName>
                                        </p:attrNameLst>
                                      </p:cBhvr>
                                      <p:tavLst>
                                        <p:tav tm="0">
                                          <p:val>
                                            <p:strVal val="ppt_x"/>
                                          </p:val>
                                        </p:tav>
                                        <p:tav tm="100000">
                                          <p:val>
                                            <p:strVal val="ppt_x"/>
                                          </p:val>
                                        </p:tav>
                                      </p:tavLst>
                                    </p:anim>
                                    <p:anim calcmode="lin" valueType="num">
                                      <p:cBhvr additive="base">
                                        <p:cTn id="11" dur="5000"/>
                                        <p:tgtEl>
                                          <p:spTgt spid="5"/>
                                        </p:tgtEl>
                                        <p:attrNameLst>
                                          <p:attrName>ppt_y</p:attrName>
                                        </p:attrNameLst>
                                      </p:cBhvr>
                                      <p:tavLst>
                                        <p:tav tm="0">
                                          <p:val>
                                            <p:strVal val="ppt_y"/>
                                          </p:val>
                                        </p:tav>
                                        <p:tav tm="100000">
                                          <p:val>
                                            <p:strVal val="0-ppt_h/2"/>
                                          </p:val>
                                        </p:tav>
                                      </p:tavLst>
                                    </p:anim>
                                    <p:set>
                                      <p:cBhvr>
                                        <p:cTn id="12" dur="1" fill="hold">
                                          <p:stCondLst>
                                            <p:cond delay="4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10486 0.06543 C -0.11754 0.0615 -0.13039 0.06635 -0.14254 0.07213 C -0.14514 0.08161 -0.14254 0.07768 -0.1507 0.08092 C -0.154 0.08231 -0.16059 0.08508 -0.16059 0.08531 C -0.16754 0.09456 -0.1757 0.10081 -0.18525 0.10474 C -0.19167 0.11375 -0.19948 0.11676 -0.20643 0.12439 C -0.21545 0.13433 -0.22118 0.14844 -0.23108 0.15722 C -0.23299 0.16416 -0.23594 0.16994 -0.23768 0.17687 C -0.24219 0.19422 -0.24514 0.21179 -0.24914 0.22936 C -0.24966 0.23884 -0.24966 0.24832 -0.2507 0.25757 C -0.25313 0.27815 -0.26059 0.29849 -0.26389 0.31884 C -0.26563 0.32948 -0.26858 0.33896 -0.27049 0.34936 C -0.27275 0.36138 -0.27344 0.37179 -0.27865 0.38219 C -0.28125 0.39213 -0.28316 0.40115 -0.28681 0.4104 C -0.28785 0.41664 -0.28802 0.4252 -0.29167 0.43005 " pathEditMode="relative" rAng="0" ptsTypes="ffffffffffffffA">
                                      <p:cBhvr>
                                        <p:cTn id="16" dur="2000" fill="hold"/>
                                        <p:tgtEl>
                                          <p:spTgt spid="9"/>
                                        </p:tgtEl>
                                        <p:attrNameLst>
                                          <p:attrName>ppt_x</p:attrName>
                                          <p:attrName>ppt_y</p:attrName>
                                        </p:attrNameLst>
                                      </p:cBhvr>
                                      <p:rCtr x="-9300" y="18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0"/>
            <a:ext cx="8915400" cy="6586418"/>
          </a:xfrm>
          <a:prstGeom prst="rect">
            <a:avLst/>
          </a:prstGeom>
          <a:noFill/>
          <a:ln>
            <a:solidFill>
              <a:schemeClr val="tx1"/>
            </a:solidFill>
          </a:ln>
        </p:spPr>
        <p:txBody>
          <a:bodyPr wrap="square" rtlCol="0">
            <a:spAutoFit/>
          </a:bodyPr>
          <a:lstStyle/>
          <a:p>
            <a:pPr algn="ctr"/>
            <a:r>
              <a:rPr lang="en-US" sz="5400" b="1" dirty="0">
                <a:solidFill>
                  <a:srgbClr val="FFFF00"/>
                </a:solidFill>
                <a:latin typeface="Tempus Sans ITC" pitchFamily="82" charset="0"/>
              </a:rPr>
              <a:t>“Abraham’s Bosom”</a:t>
            </a:r>
          </a:p>
          <a:p>
            <a:pPr algn="ctr"/>
            <a:endParaRPr lang="en-US" sz="4000" b="1" dirty="0">
              <a:solidFill>
                <a:srgbClr val="FFFF00"/>
              </a:solidFill>
              <a:latin typeface="Tempus Sans ITC" pitchFamily="82" charset="0"/>
            </a:endParaRPr>
          </a:p>
          <a:p>
            <a:pPr algn="ctr"/>
            <a:r>
              <a:rPr lang="en-US" sz="3600" b="1" dirty="0">
                <a:solidFill>
                  <a:srgbClr val="FFFF00"/>
                </a:solidFill>
                <a:latin typeface="Tempus Sans ITC" pitchFamily="82" charset="0"/>
              </a:rPr>
              <a:t>This is the only phrase used in the entire Bible. It meant Paradise to the rabbis</a:t>
            </a:r>
          </a:p>
          <a:p>
            <a:pPr algn="ctr"/>
            <a:endParaRPr lang="en-US" sz="3600" b="1" dirty="0">
              <a:solidFill>
                <a:srgbClr val="FFFF00"/>
              </a:solidFill>
              <a:latin typeface="Tempus Sans ITC" pitchFamily="82" charset="0"/>
            </a:endParaRPr>
          </a:p>
          <a:p>
            <a:pPr algn="ctr"/>
            <a:r>
              <a:rPr lang="en-US" sz="3600" b="1" dirty="0">
                <a:solidFill>
                  <a:srgbClr val="FFFF00"/>
                </a:solidFill>
                <a:latin typeface="Tempus Sans ITC" pitchFamily="82" charset="0"/>
              </a:rPr>
              <a:t>To sit on someone’s right side during dinner was to recline in their “bosom”, which is also a position of close friendship.</a:t>
            </a:r>
          </a:p>
          <a:p>
            <a:pPr algn="ctr"/>
            <a:endParaRPr lang="en-US" sz="3600" b="1" dirty="0">
              <a:solidFill>
                <a:srgbClr val="FFFF00"/>
              </a:solidFill>
              <a:latin typeface="Tempus Sans ITC" pitchFamily="82" charset="0"/>
            </a:endParaRPr>
          </a:p>
          <a:p>
            <a:pPr algn="ctr"/>
            <a:r>
              <a:rPr lang="en-US" sz="3600" b="1" dirty="0">
                <a:solidFill>
                  <a:srgbClr val="FFFF00"/>
                </a:solidFill>
                <a:latin typeface="Tempus Sans ITC" pitchFamily="82" charset="0"/>
              </a:rPr>
              <a:t>Lazarus was now at Abraham’s bosom, a place where every Jew wanted to be</a:t>
            </a:r>
            <a:r>
              <a:rPr lang="en-US" sz="4000" b="1" dirty="0">
                <a:solidFill>
                  <a:srgbClr val="FFFF00"/>
                </a:solidFill>
                <a:latin typeface="Tempus Sans ITC" pitchFamily="82" charset="0"/>
              </a:rPr>
              <a:t>.</a:t>
            </a:r>
          </a:p>
        </p:txBody>
      </p:sp>
      <p:grpSp>
        <p:nvGrpSpPr>
          <p:cNvPr id="4" name="Group 3"/>
          <p:cNvGrpSpPr/>
          <p:nvPr/>
        </p:nvGrpSpPr>
        <p:grpSpPr>
          <a:xfrm>
            <a:off x="239450" y="125042"/>
            <a:ext cx="1513150" cy="1526909"/>
            <a:chOff x="848996" y="1324635"/>
            <a:chExt cx="1756235" cy="1772204"/>
          </a:xfrm>
        </p:grpSpPr>
        <p:sp>
          <p:nvSpPr>
            <p:cNvPr id="5" name="Rectangle 4"/>
            <p:cNvSpPr/>
            <p:nvPr/>
          </p:nvSpPr>
          <p:spPr>
            <a:xfrm>
              <a:off x="1017083" y="1411577"/>
              <a:ext cx="1534565" cy="1499117"/>
            </a:xfrm>
            <a:prstGeom prst="rect">
              <a:avLst/>
            </a:prstGeom>
            <a:solidFill>
              <a:srgbClr val="FFCC99"/>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848996" y="1324635"/>
              <a:ext cx="1756235" cy="1772204"/>
              <a:chOff x="848996" y="1324635"/>
              <a:chExt cx="1756235" cy="1772204"/>
            </a:xfrm>
          </p:grpSpPr>
          <p:grpSp>
            <p:nvGrpSpPr>
              <p:cNvPr id="7" name="Group 6"/>
              <p:cNvGrpSpPr/>
              <p:nvPr/>
            </p:nvGrpSpPr>
            <p:grpSpPr>
              <a:xfrm>
                <a:off x="1236578" y="1639397"/>
                <a:ext cx="935198" cy="1349444"/>
                <a:chOff x="851358" y="495949"/>
                <a:chExt cx="1366261" cy="1971446"/>
              </a:xfrm>
            </p:grpSpPr>
            <p:sp>
              <p:nvSpPr>
                <p:cNvPr id="9" name="Cloud 8"/>
                <p:cNvSpPr/>
                <p:nvPr/>
              </p:nvSpPr>
              <p:spPr>
                <a:xfrm flipH="1">
                  <a:off x="1534488" y="660327"/>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551476" flipH="1">
                  <a:off x="851358" y="742515"/>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p:cNvSpPr/>
                <p:nvPr/>
              </p:nvSpPr>
              <p:spPr>
                <a:xfrm rot="10800000">
                  <a:off x="1022141" y="1646592"/>
                  <a:ext cx="1024698" cy="65645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Extract 11"/>
                <p:cNvSpPr/>
                <p:nvPr/>
              </p:nvSpPr>
              <p:spPr>
                <a:xfrm rot="10800000">
                  <a:off x="1298407" y="1782823"/>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62"/>
                <p:cNvSpPr/>
                <p:nvPr/>
              </p:nvSpPr>
              <p:spPr>
                <a:xfrm>
                  <a:off x="1087441" y="634433"/>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flipH="1">
                  <a:off x="1022141" y="495949"/>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938590" y="780151"/>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079004" y="760433"/>
                  <a:ext cx="938018" cy="300171"/>
                  <a:chOff x="1756756" y="4876800"/>
                  <a:chExt cx="4088873" cy="1308463"/>
                </a:xfrm>
              </p:grpSpPr>
              <p:grpSp>
                <p:nvGrpSpPr>
                  <p:cNvPr id="19" name="Group 18"/>
                  <p:cNvGrpSpPr/>
                  <p:nvPr/>
                </p:nvGrpSpPr>
                <p:grpSpPr>
                  <a:xfrm>
                    <a:off x="1756756" y="4876800"/>
                    <a:ext cx="1367444" cy="1295400"/>
                    <a:chOff x="1756756" y="4876800"/>
                    <a:chExt cx="1367444" cy="1295400"/>
                  </a:xfrm>
                </p:grpSpPr>
                <p:sp>
                  <p:nvSpPr>
                    <p:cNvPr id="30" name="Quad Arrow Callout 29"/>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30"/>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Quad Arrow Callout 31"/>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119647" y="4889863"/>
                    <a:ext cx="1367444" cy="1295400"/>
                    <a:chOff x="1756756" y="4876800"/>
                    <a:chExt cx="1367444" cy="1295400"/>
                  </a:xfrm>
                </p:grpSpPr>
                <p:sp>
                  <p:nvSpPr>
                    <p:cNvPr id="27" name="Quad Arrow Callout 26"/>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Callout 27"/>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Callout 28"/>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478185" y="4889863"/>
                    <a:ext cx="1367444" cy="1295400"/>
                    <a:chOff x="1756756" y="4876800"/>
                    <a:chExt cx="1367444" cy="1295400"/>
                  </a:xfrm>
                </p:grpSpPr>
                <p:sp>
                  <p:nvSpPr>
                    <p:cNvPr id="24" name="Quad Arrow Callout 2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Quad Arrow Callout 2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Quad Arrow Callout 2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Quad Arrow Callout 21"/>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Callout 22"/>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loud 16"/>
                <p:cNvSpPr/>
                <p:nvPr/>
              </p:nvSpPr>
              <p:spPr>
                <a:xfrm>
                  <a:off x="1207684" y="1565246"/>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5944673">
                  <a:off x="1416780" y="1613403"/>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ame 7"/>
              <p:cNvSpPr/>
              <p:nvPr/>
            </p:nvSpPr>
            <p:spPr>
              <a:xfrm>
                <a:off x="848996" y="1324635"/>
                <a:ext cx="1756235" cy="1772204"/>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3501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545</Words>
  <Application>Microsoft Office PowerPoint</Application>
  <PresentationFormat>Widescreen</PresentationFormat>
  <Paragraphs>59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Tempus Sans ITC</vt:lpstr>
      <vt:lpstr>Engravers MT</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cp:revision>
  <dcterms:created xsi:type="dcterms:W3CDTF">2019-05-15T14:11:32Z</dcterms:created>
  <dcterms:modified xsi:type="dcterms:W3CDTF">2020-11-28T16:28:25Z</dcterms:modified>
</cp:coreProperties>
</file>