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Eras Demi ITC" panose="020B0805030504020804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EC48-D5D3-4888-89F7-BF145F4F3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59476-C005-44A0-A854-A246C744E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6C81-80D7-4BF5-A469-2F1180B4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80093-2AE9-4CF3-A436-507DA3C6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B829-893E-46DD-BFDA-75312B38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F614-7315-4396-BDC8-508CC062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9FEC1-CFA5-4E6F-AD8B-2B4B6188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DBAE-34FB-4374-BC97-8BB45A7E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3D8C-C4AC-49F1-9752-CEDB4C48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7C4B-53E7-4B0D-9DDB-B875DF09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4075F-E000-4419-8D00-B63F60F81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6BD3A-28B9-42BE-8ACC-ECDE1201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842C-18FE-4BB4-862F-E72A6DA2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4B2A-978C-43C5-89D2-5B9A10D6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6813-1E28-417E-9959-6378A734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0545-FE99-425E-A914-9159F010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FACC-884F-4EFB-8EE2-A61FE603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6A1E3-655B-4724-9C3D-AD89DC6D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5A65-7FAC-4E46-B53D-3C51D0DF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B6E4-781B-44E5-AC2E-4B9C5A6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F32C-C4E8-4774-A55F-B2C3B6AD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D75FB-1F41-4F40-9413-B8CFF43C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BBB3-9C91-4705-9011-1D1984AE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4A17-C363-4A58-B120-CE7C2C33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1D63-8984-4AA2-9FB5-5917464C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C4BA-9331-4E79-86E3-0AB8DFF8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8344-9792-4753-96AC-9A9181FD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B1148-64D3-4936-99CE-218CACA82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3A4B4-5385-4FF7-8735-CB0F4806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6FE43-9CF5-4C4B-B4E1-9C6ED9DE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46B0-15C2-40FE-BA55-9669E23C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59F7-600B-4CAD-B193-74EC9485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6440B-B307-40AB-BC66-47E6466B0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7000B-2940-4411-A01C-CC9AB27F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47BBA-B82A-4615-9341-C2613F38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A5EDD-36DE-455D-9D95-7BBA4BCB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5231B-49FF-4599-809A-B03EE0BB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E0D0C-17ED-4A35-8556-8DDCA1BF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4731B-9897-46B0-A4F8-017A6B3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D96-E78C-4DB8-8AB3-EDED5EB0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DBA8F-A346-450C-914C-7449C992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186CC-E4C5-4AA8-BAD2-3F18AFA8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2BE57-0CC7-4B22-9814-B734DBCE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29701-75B1-4B27-9190-EFC1D46B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2054B-70B7-4961-81CD-53639C8C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DEC37-941D-4477-9A5A-57A06CF5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45BF-0D7C-4DB0-BC1C-FABDD48D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2866-BC19-4D83-B3B8-AE53928B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B8D9D-16E3-4BE7-8DB0-09633817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AAFC4-32B7-462B-8512-C6048F95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A5EF8-DBAE-4644-8981-6B4043D4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B6BDC-1496-42CD-B8C9-7717F9EC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D2F0-C638-4305-8CD7-2BB7313B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F6C8-1130-47FB-8CAF-9906C9A94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FACF8-EE89-44A3-92DF-7FF812FAC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61D8E-2C3A-4104-9747-F1318A2E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E6A7E-6BE1-4EB7-8911-7D7F07AB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3050B-D5E5-49D0-B1DE-5C29B368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48518-C38A-4C9B-A539-9B1CEA2E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4CA88-6F71-4771-A7C4-DD69CF14F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F0C33-42F4-4CFF-B8F0-1B90E4E14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E7C1-C38E-4348-9018-0F6982C8FBC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D413-DAEC-4B49-AA4C-A2EE044C1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1640-AF1D-4C14-A8DD-A4ACB6FC3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F40B-A04B-4E55-BED2-0071ECEA7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2667000" y="3505200"/>
            <a:ext cx="6858000" cy="2667000"/>
            <a:chOff x="1219200" y="2667000"/>
            <a:chExt cx="6858000" cy="2667000"/>
          </a:xfrm>
        </p:grpSpPr>
        <p:grpSp>
          <p:nvGrpSpPr>
            <p:cNvPr id="3" name="Group 4"/>
            <p:cNvGrpSpPr/>
            <p:nvPr/>
          </p:nvGrpSpPr>
          <p:grpSpPr>
            <a:xfrm>
              <a:off x="1219200" y="2667000"/>
              <a:ext cx="6858000" cy="2596288"/>
              <a:chOff x="1066800" y="1565224"/>
              <a:chExt cx="7942288" cy="3006776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1066800" y="4102308"/>
                <a:ext cx="7942288" cy="469692"/>
                <a:chOff x="1066800" y="4102308"/>
                <a:chExt cx="7942288" cy="926892"/>
              </a:xfrm>
            </p:grpSpPr>
            <p:sp>
              <p:nvSpPr>
                <p:cNvPr id="25" name="Rectangle 1"/>
                <p:cNvSpPr/>
                <p:nvPr/>
              </p:nvSpPr>
              <p:spPr>
                <a:xfrm>
                  <a:off x="1066800" y="4114800"/>
                  <a:ext cx="1981200" cy="914400"/>
                </a:xfrm>
                <a:prstGeom prst="rect">
                  <a:avLst/>
                </a:prstGeom>
                <a:solidFill>
                  <a:srgbClr val="EAD26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"/>
                <p:cNvSpPr/>
                <p:nvPr/>
              </p:nvSpPr>
              <p:spPr>
                <a:xfrm>
                  <a:off x="3075482" y="4102308"/>
                  <a:ext cx="1981200" cy="914400"/>
                </a:xfrm>
                <a:prstGeom prst="rect">
                  <a:avLst/>
                </a:prstGeom>
                <a:solidFill>
                  <a:srgbClr val="EAD26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3"/>
                <p:cNvSpPr/>
                <p:nvPr/>
              </p:nvSpPr>
              <p:spPr>
                <a:xfrm>
                  <a:off x="5051685" y="4103557"/>
                  <a:ext cx="1981200" cy="914400"/>
                </a:xfrm>
                <a:prstGeom prst="rect">
                  <a:avLst/>
                </a:prstGeom>
                <a:solidFill>
                  <a:srgbClr val="EAD26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4"/>
                <p:cNvSpPr/>
                <p:nvPr/>
              </p:nvSpPr>
              <p:spPr>
                <a:xfrm>
                  <a:off x="7027888" y="4104806"/>
                  <a:ext cx="1981200" cy="914400"/>
                </a:xfrm>
                <a:prstGeom prst="rect">
                  <a:avLst/>
                </a:prstGeom>
                <a:solidFill>
                  <a:srgbClr val="EAD26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 rot="5400000">
                <a:off x="4113551" y="553387"/>
                <a:ext cx="1981200" cy="5141626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03226" y="1571469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55167" y="1570220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07108" y="1568971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59049" y="1567722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10990" y="1566473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62931" y="1565224"/>
                <a:ext cx="504669" cy="542144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1235440" y="2801911"/>
                <a:ext cx="1149246" cy="1451547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7763656" y="2904346"/>
                <a:ext cx="1147995" cy="1282908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4394616" y="2968053"/>
                <a:ext cx="1149246" cy="8244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3"/>
              <p:cNvGrpSpPr/>
              <p:nvPr/>
            </p:nvGrpSpPr>
            <p:grpSpPr>
              <a:xfrm>
                <a:off x="2625777" y="2108616"/>
                <a:ext cx="5070424" cy="697803"/>
                <a:chOff x="762000" y="304800"/>
                <a:chExt cx="5289030" cy="1003095"/>
              </a:xfrm>
            </p:grpSpPr>
            <p:sp>
              <p:nvSpPr>
                <p:cNvPr id="19" name="Quad Arrow 16"/>
                <p:cNvSpPr/>
                <p:nvPr/>
              </p:nvSpPr>
              <p:spPr>
                <a:xfrm>
                  <a:off x="762000" y="304800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Quad Arrow 19"/>
                <p:cNvSpPr/>
                <p:nvPr/>
              </p:nvSpPr>
              <p:spPr>
                <a:xfrm>
                  <a:off x="1648918" y="307299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Quad Arrow 20"/>
                <p:cNvSpPr/>
                <p:nvPr/>
              </p:nvSpPr>
              <p:spPr>
                <a:xfrm>
                  <a:off x="2520846" y="309798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Quad Arrow 21"/>
                <p:cNvSpPr/>
                <p:nvPr/>
              </p:nvSpPr>
              <p:spPr>
                <a:xfrm>
                  <a:off x="3392774" y="312297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Quad Arrow 22"/>
                <p:cNvSpPr/>
                <p:nvPr/>
              </p:nvSpPr>
              <p:spPr>
                <a:xfrm>
                  <a:off x="4264702" y="314796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Quad Arrow 23"/>
                <p:cNvSpPr/>
                <p:nvPr/>
              </p:nvSpPr>
              <p:spPr>
                <a:xfrm>
                  <a:off x="5136630" y="317295"/>
                  <a:ext cx="914400" cy="990600"/>
                </a:xfrm>
                <a:prstGeom prst="quadArrow">
                  <a:avLst/>
                </a:prstGeom>
                <a:solidFill>
                  <a:srgbClr val="E6C15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4337154" y="3894944"/>
                <a:ext cx="1254177" cy="272322"/>
              </a:xfrm>
              <a:prstGeom prst="rect">
                <a:avLst/>
              </a:prstGeom>
              <a:solidFill>
                <a:srgbClr val="EAD26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810000" y="4876800"/>
              <a:ext cx="1524000" cy="304800"/>
            </a:xfrm>
            <a:prstGeom prst="rect">
              <a:avLst/>
            </a:prstGeom>
            <a:solidFill>
              <a:srgbClr val="EAD26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33800" y="5029200"/>
              <a:ext cx="1676400" cy="304800"/>
            </a:xfrm>
            <a:prstGeom prst="rect">
              <a:avLst/>
            </a:prstGeom>
            <a:solidFill>
              <a:srgbClr val="EAD26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48000" y="0"/>
            <a:ext cx="6324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latin typeface="Eras Demi ITC" pitchFamily="34" charset="0"/>
              </a:rPr>
              <a:t>The Parable of the Wicked Husbandmen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Eras Demi ITC" pitchFamily="34" charset="0"/>
              </a:rPr>
              <a:t>Luke 20:9-18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Eras Demi ITC" pitchFamily="34" charset="0"/>
              </a:rPr>
              <a:t>Also see Matthew 21:33-46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Eras Demi ITC" pitchFamily="34" charset="0"/>
              </a:rPr>
              <a:t>Mark 12:1-12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099972-4095-4529-AE5F-682FCD5E2D00}"/>
              </a:ext>
            </a:extLst>
          </p:cNvPr>
          <p:cNvGrpSpPr/>
          <p:nvPr/>
        </p:nvGrpSpPr>
        <p:grpSpPr>
          <a:xfrm>
            <a:off x="8910044" y="3299137"/>
            <a:ext cx="1443005" cy="3346357"/>
            <a:chOff x="1519855" y="349452"/>
            <a:chExt cx="2655905" cy="615909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820210-B80D-499D-A953-5D8B2477D7B2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5955275-94CC-4CEC-AAEE-FD7436CAE422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2DEF0347-5B37-492A-B1A1-E5C72DE11F2A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984F8801-EC22-4FB6-BA84-0D8ADEE8A6B9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11B84C3-60EE-470A-B39B-FCFD5B6808CB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5B9D9F6-3891-4929-93B3-30D431F17531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81E65B60-581E-4674-A846-04C602487191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E53940-8020-45B1-ADC3-6CCEE2E9012D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10">
              <a:extLst>
                <a:ext uri="{FF2B5EF4-FFF2-40B4-BE49-F238E27FC236}">
                  <a16:creationId xmlns:a16="http://schemas.microsoft.com/office/drawing/2014/main" id="{FA2042DA-0C97-4AED-976F-B7EADBB48F52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11">
              <a:extLst>
                <a:ext uri="{FF2B5EF4-FFF2-40B4-BE49-F238E27FC236}">
                  <a16:creationId xmlns:a16="http://schemas.microsoft.com/office/drawing/2014/main" id="{D02233ED-CEF7-4EBE-9A3E-FE8B64639FF5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12">
              <a:extLst>
                <a:ext uri="{FF2B5EF4-FFF2-40B4-BE49-F238E27FC236}">
                  <a16:creationId xmlns:a16="http://schemas.microsoft.com/office/drawing/2014/main" id="{FC37AC75-9395-4C6C-8B3E-82AB8480FEA8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2B4A049-6E06-458F-8B05-EDD6811AC0E9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56EB3DF4-F3AF-4EC4-94DF-75E996DE912F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478B800B-D2CE-4C31-AEB1-A81C54A62006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4106B68-C609-4A74-AF5D-120128420337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29F7CD5-A3B2-452E-A930-0F11A8688A62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0B9BAD6-BA21-4C44-9C6C-F13E764E7F52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C95E291-0BBB-4276-8F7E-C7E67453A7F8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BDF33D-5CA2-4F28-B00F-57AA4398C62A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D518FE2-711F-4F9F-AC0C-12BEF6972083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3BC607B-E2CC-4D47-A821-6620E004060E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14">
            <a:extLst>
              <a:ext uri="{FF2B5EF4-FFF2-40B4-BE49-F238E27FC236}">
                <a16:creationId xmlns:a16="http://schemas.microsoft.com/office/drawing/2014/main" id="{1EFE3058-21B5-49B2-ABC0-1B7ACC83962A}"/>
              </a:ext>
            </a:extLst>
          </p:cNvPr>
          <p:cNvSpPr>
            <a:spLocks noGrp="1"/>
          </p:cNvSpPr>
          <p:nvPr/>
        </p:nvSpPr>
        <p:spPr>
          <a:xfrm>
            <a:off x="0" y="6492875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</p:spTree>
    <p:extLst>
      <p:ext uri="{BB962C8B-B14F-4D97-AF65-F5344CB8AC3E}">
        <p14:creationId xmlns:p14="http://schemas.microsoft.com/office/powerpoint/2010/main" val="28917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 rot="16356553">
            <a:off x="2598418" y="5067811"/>
            <a:ext cx="834301" cy="223971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Rectangle 204"/>
          <p:cNvSpPr/>
          <p:nvPr/>
        </p:nvSpPr>
        <p:spPr>
          <a:xfrm>
            <a:off x="5265295" y="117827"/>
            <a:ext cx="518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Eras Demi ITC" pitchFamily="34" charset="0"/>
              </a:rPr>
              <a:t>Luke 20:17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Eras Demi ITC" pitchFamily="34" charset="0"/>
              </a:rPr>
              <a:t>“And he beheld them, and said, What is this then that is written, The stone which the builders rejected, the same is become the head of the corner?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Eras Demi ITC" pitchFamily="34" charset="0"/>
              </a:rPr>
              <a:t>18. Whosoever shall fall upon that stone shall be broken; but on whomsoever it shall fall, it will grind him to powder”</a:t>
            </a:r>
          </a:p>
        </p:txBody>
      </p:sp>
      <p:sp>
        <p:nvSpPr>
          <p:cNvPr id="36" name="Freeform 35"/>
          <p:cNvSpPr/>
          <p:nvPr/>
        </p:nvSpPr>
        <p:spPr>
          <a:xfrm>
            <a:off x="3276601" y="5410200"/>
            <a:ext cx="1853595" cy="609600"/>
          </a:xfrm>
          <a:custGeom>
            <a:avLst/>
            <a:gdLst>
              <a:gd name="connsiteX0" fmla="*/ 0 w 6335651"/>
              <a:gd name="connsiteY0" fmla="*/ 1918741 h 2083633"/>
              <a:gd name="connsiteX1" fmla="*/ 0 w 6335651"/>
              <a:gd name="connsiteY1" fmla="*/ 1918741 h 2083633"/>
              <a:gd name="connsiteX2" fmla="*/ 389745 w 6335651"/>
              <a:gd name="connsiteY2" fmla="*/ 1903751 h 2083633"/>
              <a:gd name="connsiteX3" fmla="*/ 509666 w 6335651"/>
              <a:gd name="connsiteY3" fmla="*/ 1888761 h 2083633"/>
              <a:gd name="connsiteX4" fmla="*/ 539646 w 6335651"/>
              <a:gd name="connsiteY4" fmla="*/ 1858780 h 2083633"/>
              <a:gd name="connsiteX5" fmla="*/ 599607 w 6335651"/>
              <a:gd name="connsiteY5" fmla="*/ 1843790 h 2083633"/>
              <a:gd name="connsiteX6" fmla="*/ 869430 w 6335651"/>
              <a:gd name="connsiteY6" fmla="*/ 1648918 h 2083633"/>
              <a:gd name="connsiteX7" fmla="*/ 1004341 w 6335651"/>
              <a:gd name="connsiteY7" fmla="*/ 1514007 h 2083633"/>
              <a:gd name="connsiteX8" fmla="*/ 1049312 w 6335651"/>
              <a:gd name="connsiteY8" fmla="*/ 1469036 h 2083633"/>
              <a:gd name="connsiteX9" fmla="*/ 1079292 w 6335651"/>
              <a:gd name="connsiteY9" fmla="*/ 1409075 h 2083633"/>
              <a:gd name="connsiteX10" fmla="*/ 1154243 w 6335651"/>
              <a:gd name="connsiteY10" fmla="*/ 1349115 h 2083633"/>
              <a:gd name="connsiteX11" fmla="*/ 1184223 w 6335651"/>
              <a:gd name="connsiteY11" fmla="*/ 1304144 h 2083633"/>
              <a:gd name="connsiteX12" fmla="*/ 1214204 w 6335651"/>
              <a:gd name="connsiteY12" fmla="*/ 1274164 h 2083633"/>
              <a:gd name="connsiteX13" fmla="*/ 1229194 w 6335651"/>
              <a:gd name="connsiteY13" fmla="*/ 1229193 h 2083633"/>
              <a:gd name="connsiteX14" fmla="*/ 1259174 w 6335651"/>
              <a:gd name="connsiteY14" fmla="*/ 1184223 h 2083633"/>
              <a:gd name="connsiteX15" fmla="*/ 1319135 w 6335651"/>
              <a:gd name="connsiteY15" fmla="*/ 1094282 h 2083633"/>
              <a:gd name="connsiteX16" fmla="*/ 1349115 w 6335651"/>
              <a:gd name="connsiteY16" fmla="*/ 1004341 h 2083633"/>
              <a:gd name="connsiteX17" fmla="*/ 1394086 w 6335651"/>
              <a:gd name="connsiteY17" fmla="*/ 914400 h 2083633"/>
              <a:gd name="connsiteX18" fmla="*/ 1424066 w 6335651"/>
              <a:gd name="connsiteY18" fmla="*/ 824459 h 2083633"/>
              <a:gd name="connsiteX19" fmla="*/ 1469036 w 6335651"/>
              <a:gd name="connsiteY19" fmla="*/ 719528 h 2083633"/>
              <a:gd name="connsiteX20" fmla="*/ 1499017 w 6335651"/>
              <a:gd name="connsiteY20" fmla="*/ 614597 h 2083633"/>
              <a:gd name="connsiteX21" fmla="*/ 1558977 w 6335651"/>
              <a:gd name="connsiteY21" fmla="*/ 524656 h 2083633"/>
              <a:gd name="connsiteX22" fmla="*/ 1588958 w 6335651"/>
              <a:gd name="connsiteY22" fmla="*/ 464695 h 2083633"/>
              <a:gd name="connsiteX23" fmla="*/ 1663909 w 6335651"/>
              <a:gd name="connsiteY23" fmla="*/ 389744 h 2083633"/>
              <a:gd name="connsiteX24" fmla="*/ 1708879 w 6335651"/>
              <a:gd name="connsiteY24" fmla="*/ 344774 h 2083633"/>
              <a:gd name="connsiteX25" fmla="*/ 1738859 w 6335651"/>
              <a:gd name="connsiteY25" fmla="*/ 314793 h 2083633"/>
              <a:gd name="connsiteX26" fmla="*/ 1828800 w 6335651"/>
              <a:gd name="connsiteY26" fmla="*/ 254833 h 2083633"/>
              <a:gd name="connsiteX27" fmla="*/ 1888761 w 6335651"/>
              <a:gd name="connsiteY27" fmla="*/ 209862 h 2083633"/>
              <a:gd name="connsiteX28" fmla="*/ 1978702 w 6335651"/>
              <a:gd name="connsiteY28" fmla="*/ 164892 h 2083633"/>
              <a:gd name="connsiteX29" fmla="*/ 2008682 w 6335651"/>
              <a:gd name="connsiteY29" fmla="*/ 134911 h 2083633"/>
              <a:gd name="connsiteX30" fmla="*/ 2053653 w 6335651"/>
              <a:gd name="connsiteY30" fmla="*/ 119921 h 2083633"/>
              <a:gd name="connsiteX31" fmla="*/ 2113614 w 6335651"/>
              <a:gd name="connsiteY31" fmla="*/ 89941 h 2083633"/>
              <a:gd name="connsiteX32" fmla="*/ 2158584 w 6335651"/>
              <a:gd name="connsiteY32" fmla="*/ 59961 h 2083633"/>
              <a:gd name="connsiteX33" fmla="*/ 2263515 w 6335651"/>
              <a:gd name="connsiteY33" fmla="*/ 29980 h 2083633"/>
              <a:gd name="connsiteX34" fmla="*/ 2413417 w 6335651"/>
              <a:gd name="connsiteY34" fmla="*/ 0 h 2083633"/>
              <a:gd name="connsiteX35" fmla="*/ 3222886 w 6335651"/>
              <a:gd name="connsiteY35" fmla="*/ 14990 h 2083633"/>
              <a:gd name="connsiteX36" fmla="*/ 3312827 w 6335651"/>
              <a:gd name="connsiteY36" fmla="*/ 29980 h 2083633"/>
              <a:gd name="connsiteX37" fmla="*/ 4167266 w 6335651"/>
              <a:gd name="connsiteY37" fmla="*/ 44970 h 2083633"/>
              <a:gd name="connsiteX38" fmla="*/ 4257207 w 6335651"/>
              <a:gd name="connsiteY38" fmla="*/ 59961 h 2083633"/>
              <a:gd name="connsiteX39" fmla="*/ 4377128 w 6335651"/>
              <a:gd name="connsiteY39" fmla="*/ 74951 h 2083633"/>
              <a:gd name="connsiteX40" fmla="*/ 4422099 w 6335651"/>
              <a:gd name="connsiteY40" fmla="*/ 89941 h 2083633"/>
              <a:gd name="connsiteX41" fmla="*/ 4482059 w 6335651"/>
              <a:gd name="connsiteY41" fmla="*/ 104931 h 2083633"/>
              <a:gd name="connsiteX42" fmla="*/ 4601981 w 6335651"/>
              <a:gd name="connsiteY42" fmla="*/ 134911 h 2083633"/>
              <a:gd name="connsiteX43" fmla="*/ 4646951 w 6335651"/>
              <a:gd name="connsiteY43" fmla="*/ 164892 h 2083633"/>
              <a:gd name="connsiteX44" fmla="*/ 4766873 w 6335651"/>
              <a:gd name="connsiteY44" fmla="*/ 209862 h 2083633"/>
              <a:gd name="connsiteX45" fmla="*/ 4856814 w 6335651"/>
              <a:gd name="connsiteY45" fmla="*/ 269823 h 2083633"/>
              <a:gd name="connsiteX46" fmla="*/ 4976735 w 6335651"/>
              <a:gd name="connsiteY46" fmla="*/ 359764 h 2083633"/>
              <a:gd name="connsiteX47" fmla="*/ 5081666 w 6335651"/>
              <a:gd name="connsiteY47" fmla="*/ 449705 h 2083633"/>
              <a:gd name="connsiteX48" fmla="*/ 5156617 w 6335651"/>
              <a:gd name="connsiteY48" fmla="*/ 524656 h 2083633"/>
              <a:gd name="connsiteX49" fmla="*/ 5201587 w 6335651"/>
              <a:gd name="connsiteY49" fmla="*/ 554636 h 2083633"/>
              <a:gd name="connsiteX50" fmla="*/ 5246558 w 6335651"/>
              <a:gd name="connsiteY50" fmla="*/ 614597 h 2083633"/>
              <a:gd name="connsiteX51" fmla="*/ 5306518 w 6335651"/>
              <a:gd name="connsiteY51" fmla="*/ 704538 h 2083633"/>
              <a:gd name="connsiteX52" fmla="*/ 5336499 w 6335651"/>
              <a:gd name="connsiteY52" fmla="*/ 749508 h 2083633"/>
              <a:gd name="connsiteX53" fmla="*/ 5366479 w 6335651"/>
              <a:gd name="connsiteY53" fmla="*/ 809469 h 2083633"/>
              <a:gd name="connsiteX54" fmla="*/ 5471410 w 6335651"/>
              <a:gd name="connsiteY54" fmla="*/ 899410 h 2083633"/>
              <a:gd name="connsiteX55" fmla="*/ 5516381 w 6335651"/>
              <a:gd name="connsiteY55" fmla="*/ 959370 h 2083633"/>
              <a:gd name="connsiteX56" fmla="*/ 5546361 w 6335651"/>
              <a:gd name="connsiteY56" fmla="*/ 989351 h 2083633"/>
              <a:gd name="connsiteX57" fmla="*/ 5666282 w 6335651"/>
              <a:gd name="connsiteY57" fmla="*/ 1064302 h 2083633"/>
              <a:gd name="connsiteX58" fmla="*/ 5711253 w 6335651"/>
              <a:gd name="connsiteY58" fmla="*/ 1079292 h 2083633"/>
              <a:gd name="connsiteX59" fmla="*/ 5756223 w 6335651"/>
              <a:gd name="connsiteY59" fmla="*/ 1124262 h 2083633"/>
              <a:gd name="connsiteX60" fmla="*/ 5846164 w 6335651"/>
              <a:gd name="connsiteY60" fmla="*/ 1184223 h 2083633"/>
              <a:gd name="connsiteX61" fmla="*/ 5906125 w 6335651"/>
              <a:gd name="connsiteY61" fmla="*/ 1244184 h 2083633"/>
              <a:gd name="connsiteX62" fmla="*/ 5981076 w 6335651"/>
              <a:gd name="connsiteY62" fmla="*/ 1304144 h 2083633"/>
              <a:gd name="connsiteX63" fmla="*/ 6041036 w 6335651"/>
              <a:gd name="connsiteY63" fmla="*/ 1394085 h 2083633"/>
              <a:gd name="connsiteX64" fmla="*/ 6086007 w 6335651"/>
              <a:gd name="connsiteY64" fmla="*/ 1469036 h 2083633"/>
              <a:gd name="connsiteX65" fmla="*/ 6130977 w 6335651"/>
              <a:gd name="connsiteY65" fmla="*/ 1528997 h 2083633"/>
              <a:gd name="connsiteX66" fmla="*/ 6160958 w 6335651"/>
              <a:gd name="connsiteY66" fmla="*/ 1588957 h 2083633"/>
              <a:gd name="connsiteX67" fmla="*/ 6190938 w 6335651"/>
              <a:gd name="connsiteY67" fmla="*/ 1618938 h 2083633"/>
              <a:gd name="connsiteX68" fmla="*/ 6250899 w 6335651"/>
              <a:gd name="connsiteY68" fmla="*/ 1723869 h 2083633"/>
              <a:gd name="connsiteX69" fmla="*/ 6310859 w 6335651"/>
              <a:gd name="connsiteY69" fmla="*/ 1828800 h 2083633"/>
              <a:gd name="connsiteX70" fmla="*/ 6295869 w 6335651"/>
              <a:gd name="connsiteY70" fmla="*/ 1873770 h 2083633"/>
              <a:gd name="connsiteX71" fmla="*/ 6250899 w 6335651"/>
              <a:gd name="connsiteY71" fmla="*/ 1888761 h 2083633"/>
              <a:gd name="connsiteX72" fmla="*/ 6056027 w 6335651"/>
              <a:gd name="connsiteY72" fmla="*/ 1933731 h 2083633"/>
              <a:gd name="connsiteX73" fmla="*/ 6011056 w 6335651"/>
              <a:gd name="connsiteY73" fmla="*/ 1948721 h 2083633"/>
              <a:gd name="connsiteX74" fmla="*/ 5741233 w 6335651"/>
              <a:gd name="connsiteY74" fmla="*/ 1978702 h 2083633"/>
              <a:gd name="connsiteX75" fmla="*/ 5141627 w 6335651"/>
              <a:gd name="connsiteY75" fmla="*/ 2008682 h 2083633"/>
              <a:gd name="connsiteX76" fmla="*/ 4991725 w 6335651"/>
              <a:gd name="connsiteY76" fmla="*/ 2023672 h 2083633"/>
              <a:gd name="connsiteX77" fmla="*/ 4886794 w 6335651"/>
              <a:gd name="connsiteY77" fmla="*/ 2038662 h 2083633"/>
              <a:gd name="connsiteX78" fmla="*/ 4182256 w 6335651"/>
              <a:gd name="connsiteY78" fmla="*/ 2023672 h 2083633"/>
              <a:gd name="connsiteX79" fmla="*/ 1948722 w 6335651"/>
              <a:gd name="connsiteY79" fmla="*/ 2038662 h 2083633"/>
              <a:gd name="connsiteX80" fmla="*/ 1738859 w 6335651"/>
              <a:gd name="connsiteY80" fmla="*/ 2053652 h 2083633"/>
              <a:gd name="connsiteX81" fmla="*/ 1499017 w 6335651"/>
              <a:gd name="connsiteY81" fmla="*/ 2083633 h 2083633"/>
              <a:gd name="connsiteX82" fmla="*/ 749509 w 6335651"/>
              <a:gd name="connsiteY82" fmla="*/ 2068643 h 2083633"/>
              <a:gd name="connsiteX83" fmla="*/ 539646 w 6335651"/>
              <a:gd name="connsiteY83" fmla="*/ 2038662 h 2083633"/>
              <a:gd name="connsiteX84" fmla="*/ 389745 w 6335651"/>
              <a:gd name="connsiteY84" fmla="*/ 2023672 h 2083633"/>
              <a:gd name="connsiteX85" fmla="*/ 194873 w 6335651"/>
              <a:gd name="connsiteY85" fmla="*/ 1978702 h 2083633"/>
              <a:gd name="connsiteX86" fmla="*/ 149902 w 6335651"/>
              <a:gd name="connsiteY86" fmla="*/ 1963711 h 2083633"/>
              <a:gd name="connsiteX87" fmla="*/ 74951 w 6335651"/>
              <a:gd name="connsiteY87" fmla="*/ 1903751 h 2083633"/>
              <a:gd name="connsiteX88" fmla="*/ 44971 w 6335651"/>
              <a:gd name="connsiteY88" fmla="*/ 1888761 h 2083633"/>
              <a:gd name="connsiteX89" fmla="*/ 0 w 6335651"/>
              <a:gd name="connsiteY89" fmla="*/ 1918741 h 20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335651" h="2083633">
                <a:moveTo>
                  <a:pt x="0" y="1918741"/>
                </a:moveTo>
                <a:lnTo>
                  <a:pt x="0" y="1918741"/>
                </a:lnTo>
                <a:cubicBezTo>
                  <a:pt x="129915" y="1913744"/>
                  <a:pt x="259958" y="1911385"/>
                  <a:pt x="389745" y="1903751"/>
                </a:cubicBezTo>
                <a:cubicBezTo>
                  <a:pt x="429960" y="1901385"/>
                  <a:pt x="471080" y="1900337"/>
                  <a:pt x="509666" y="1888761"/>
                </a:cubicBezTo>
                <a:cubicBezTo>
                  <a:pt x="523203" y="1884700"/>
                  <a:pt x="527005" y="1865101"/>
                  <a:pt x="539646" y="1858780"/>
                </a:cubicBezTo>
                <a:cubicBezTo>
                  <a:pt x="558073" y="1849566"/>
                  <a:pt x="579620" y="1848787"/>
                  <a:pt x="599607" y="1843790"/>
                </a:cubicBezTo>
                <a:cubicBezTo>
                  <a:pt x="669611" y="1797121"/>
                  <a:pt x="810241" y="1708107"/>
                  <a:pt x="869430" y="1648918"/>
                </a:cubicBezTo>
                <a:lnTo>
                  <a:pt x="1004341" y="1514007"/>
                </a:lnTo>
                <a:lnTo>
                  <a:pt x="1049312" y="1469036"/>
                </a:lnTo>
                <a:cubicBezTo>
                  <a:pt x="1059305" y="1449049"/>
                  <a:pt x="1066897" y="1427668"/>
                  <a:pt x="1079292" y="1409075"/>
                </a:cubicBezTo>
                <a:cubicBezTo>
                  <a:pt x="1096379" y="1383445"/>
                  <a:pt x="1130190" y="1365150"/>
                  <a:pt x="1154243" y="1349115"/>
                </a:cubicBezTo>
                <a:cubicBezTo>
                  <a:pt x="1164236" y="1334125"/>
                  <a:pt x="1172968" y="1318212"/>
                  <a:pt x="1184223" y="1304144"/>
                </a:cubicBezTo>
                <a:cubicBezTo>
                  <a:pt x="1193052" y="1293108"/>
                  <a:pt x="1206933" y="1286283"/>
                  <a:pt x="1214204" y="1274164"/>
                </a:cubicBezTo>
                <a:cubicBezTo>
                  <a:pt x="1222334" y="1260615"/>
                  <a:pt x="1222128" y="1243326"/>
                  <a:pt x="1229194" y="1229193"/>
                </a:cubicBezTo>
                <a:cubicBezTo>
                  <a:pt x="1237251" y="1213079"/>
                  <a:pt x="1249181" y="1199213"/>
                  <a:pt x="1259174" y="1184223"/>
                </a:cubicBezTo>
                <a:cubicBezTo>
                  <a:pt x="1308765" y="1035447"/>
                  <a:pt x="1225563" y="1262710"/>
                  <a:pt x="1319135" y="1094282"/>
                </a:cubicBezTo>
                <a:cubicBezTo>
                  <a:pt x="1334482" y="1066657"/>
                  <a:pt x="1334982" y="1032607"/>
                  <a:pt x="1349115" y="1004341"/>
                </a:cubicBezTo>
                <a:cubicBezTo>
                  <a:pt x="1364105" y="974361"/>
                  <a:pt x="1381194" y="945341"/>
                  <a:pt x="1394086" y="914400"/>
                </a:cubicBezTo>
                <a:cubicBezTo>
                  <a:pt x="1406241" y="885229"/>
                  <a:pt x="1409933" y="852725"/>
                  <a:pt x="1424066" y="824459"/>
                </a:cubicBezTo>
                <a:cubicBezTo>
                  <a:pt x="1450716" y="771159"/>
                  <a:pt x="1454331" y="770994"/>
                  <a:pt x="1469036" y="719528"/>
                </a:cubicBezTo>
                <a:cubicBezTo>
                  <a:pt x="1473601" y="703550"/>
                  <a:pt x="1488447" y="633622"/>
                  <a:pt x="1499017" y="614597"/>
                </a:cubicBezTo>
                <a:cubicBezTo>
                  <a:pt x="1516515" y="583100"/>
                  <a:pt x="1542863" y="556884"/>
                  <a:pt x="1558977" y="524656"/>
                </a:cubicBezTo>
                <a:cubicBezTo>
                  <a:pt x="1568971" y="504669"/>
                  <a:pt x="1575239" y="482334"/>
                  <a:pt x="1588958" y="464695"/>
                </a:cubicBezTo>
                <a:cubicBezTo>
                  <a:pt x="1610650" y="436805"/>
                  <a:pt x="1638925" y="414728"/>
                  <a:pt x="1663909" y="389744"/>
                </a:cubicBezTo>
                <a:lnTo>
                  <a:pt x="1708879" y="344774"/>
                </a:lnTo>
                <a:cubicBezTo>
                  <a:pt x="1718872" y="334780"/>
                  <a:pt x="1727100" y="322632"/>
                  <a:pt x="1738859" y="314793"/>
                </a:cubicBezTo>
                <a:cubicBezTo>
                  <a:pt x="1768839" y="294806"/>
                  <a:pt x="1799975" y="276452"/>
                  <a:pt x="1828800" y="254833"/>
                </a:cubicBezTo>
                <a:cubicBezTo>
                  <a:pt x="1848787" y="239843"/>
                  <a:pt x="1867338" y="222716"/>
                  <a:pt x="1888761" y="209862"/>
                </a:cubicBezTo>
                <a:cubicBezTo>
                  <a:pt x="1917503" y="192617"/>
                  <a:pt x="1948722" y="179882"/>
                  <a:pt x="1978702" y="164892"/>
                </a:cubicBezTo>
                <a:cubicBezTo>
                  <a:pt x="1988695" y="154898"/>
                  <a:pt x="1996563" y="142182"/>
                  <a:pt x="2008682" y="134911"/>
                </a:cubicBezTo>
                <a:cubicBezTo>
                  <a:pt x="2022231" y="126781"/>
                  <a:pt x="2039129" y="126145"/>
                  <a:pt x="2053653" y="119921"/>
                </a:cubicBezTo>
                <a:cubicBezTo>
                  <a:pt x="2074192" y="111119"/>
                  <a:pt x="2094212" y="101028"/>
                  <a:pt x="2113614" y="89941"/>
                </a:cubicBezTo>
                <a:cubicBezTo>
                  <a:pt x="2129256" y="81003"/>
                  <a:pt x="2142470" y="68018"/>
                  <a:pt x="2158584" y="59961"/>
                </a:cubicBezTo>
                <a:cubicBezTo>
                  <a:pt x="2178250" y="50128"/>
                  <a:pt x="2246700" y="33583"/>
                  <a:pt x="2263515" y="29980"/>
                </a:cubicBezTo>
                <a:cubicBezTo>
                  <a:pt x="2313341" y="19303"/>
                  <a:pt x="2413417" y="0"/>
                  <a:pt x="2413417" y="0"/>
                </a:cubicBezTo>
                <a:lnTo>
                  <a:pt x="3222886" y="14990"/>
                </a:lnTo>
                <a:cubicBezTo>
                  <a:pt x="3253263" y="16003"/>
                  <a:pt x="3282448" y="29016"/>
                  <a:pt x="3312827" y="29980"/>
                </a:cubicBezTo>
                <a:cubicBezTo>
                  <a:pt x="3597540" y="39018"/>
                  <a:pt x="3882453" y="39973"/>
                  <a:pt x="4167266" y="44970"/>
                </a:cubicBezTo>
                <a:cubicBezTo>
                  <a:pt x="4197246" y="49967"/>
                  <a:pt x="4227119" y="55663"/>
                  <a:pt x="4257207" y="59961"/>
                </a:cubicBezTo>
                <a:cubicBezTo>
                  <a:pt x="4297087" y="65658"/>
                  <a:pt x="4337493" y="67745"/>
                  <a:pt x="4377128" y="74951"/>
                </a:cubicBezTo>
                <a:cubicBezTo>
                  <a:pt x="4392674" y="77778"/>
                  <a:pt x="4406906" y="85600"/>
                  <a:pt x="4422099" y="89941"/>
                </a:cubicBezTo>
                <a:cubicBezTo>
                  <a:pt x="4441908" y="95601"/>
                  <a:pt x="4461948" y="100462"/>
                  <a:pt x="4482059" y="104931"/>
                </a:cubicBezTo>
                <a:cubicBezTo>
                  <a:pt x="4590595" y="129050"/>
                  <a:pt x="4521619" y="108124"/>
                  <a:pt x="4601981" y="134911"/>
                </a:cubicBezTo>
                <a:cubicBezTo>
                  <a:pt x="4616971" y="144905"/>
                  <a:pt x="4630837" y="156835"/>
                  <a:pt x="4646951" y="164892"/>
                </a:cubicBezTo>
                <a:cubicBezTo>
                  <a:pt x="4682798" y="182816"/>
                  <a:pt x="4727952" y="196889"/>
                  <a:pt x="4766873" y="209862"/>
                </a:cubicBezTo>
                <a:cubicBezTo>
                  <a:pt x="4796853" y="229849"/>
                  <a:pt x="4831336" y="244344"/>
                  <a:pt x="4856814" y="269823"/>
                </a:cubicBezTo>
                <a:cubicBezTo>
                  <a:pt x="4932575" y="345585"/>
                  <a:pt x="4891492" y="317143"/>
                  <a:pt x="4976735" y="359764"/>
                </a:cubicBezTo>
                <a:cubicBezTo>
                  <a:pt x="5038847" y="452932"/>
                  <a:pt x="4965439" y="356723"/>
                  <a:pt x="5081666" y="449705"/>
                </a:cubicBezTo>
                <a:cubicBezTo>
                  <a:pt x="5109256" y="471777"/>
                  <a:pt x="5127219" y="505057"/>
                  <a:pt x="5156617" y="524656"/>
                </a:cubicBezTo>
                <a:cubicBezTo>
                  <a:pt x="5171607" y="534649"/>
                  <a:pt x="5188848" y="541897"/>
                  <a:pt x="5201587" y="554636"/>
                </a:cubicBezTo>
                <a:cubicBezTo>
                  <a:pt x="5219253" y="572302"/>
                  <a:pt x="5232231" y="594129"/>
                  <a:pt x="5246558" y="614597"/>
                </a:cubicBezTo>
                <a:cubicBezTo>
                  <a:pt x="5267221" y="644115"/>
                  <a:pt x="5286531" y="674558"/>
                  <a:pt x="5306518" y="704538"/>
                </a:cubicBezTo>
                <a:cubicBezTo>
                  <a:pt x="5316511" y="719528"/>
                  <a:pt x="5328442" y="733394"/>
                  <a:pt x="5336499" y="749508"/>
                </a:cubicBezTo>
                <a:cubicBezTo>
                  <a:pt x="5346492" y="769495"/>
                  <a:pt x="5353491" y="791285"/>
                  <a:pt x="5366479" y="809469"/>
                </a:cubicBezTo>
                <a:cubicBezTo>
                  <a:pt x="5407266" y="866571"/>
                  <a:pt x="5420241" y="848241"/>
                  <a:pt x="5471410" y="899410"/>
                </a:cubicBezTo>
                <a:cubicBezTo>
                  <a:pt x="5489076" y="917076"/>
                  <a:pt x="5500387" y="940177"/>
                  <a:pt x="5516381" y="959370"/>
                </a:cubicBezTo>
                <a:cubicBezTo>
                  <a:pt x="5525429" y="970227"/>
                  <a:pt x="5535504" y="980303"/>
                  <a:pt x="5546361" y="989351"/>
                </a:cubicBezTo>
                <a:cubicBezTo>
                  <a:pt x="5591929" y="1027324"/>
                  <a:pt x="5612839" y="1041398"/>
                  <a:pt x="5666282" y="1064302"/>
                </a:cubicBezTo>
                <a:cubicBezTo>
                  <a:pt x="5680806" y="1070526"/>
                  <a:pt x="5696263" y="1074295"/>
                  <a:pt x="5711253" y="1079292"/>
                </a:cubicBezTo>
                <a:cubicBezTo>
                  <a:pt x="5726243" y="1094282"/>
                  <a:pt x="5739489" y="1111247"/>
                  <a:pt x="5756223" y="1124262"/>
                </a:cubicBezTo>
                <a:cubicBezTo>
                  <a:pt x="5784665" y="1146383"/>
                  <a:pt x="5820686" y="1158745"/>
                  <a:pt x="5846164" y="1184223"/>
                </a:cubicBezTo>
                <a:cubicBezTo>
                  <a:pt x="5866151" y="1204210"/>
                  <a:pt x="5882606" y="1228505"/>
                  <a:pt x="5906125" y="1244184"/>
                </a:cubicBezTo>
                <a:cubicBezTo>
                  <a:pt x="5962854" y="1282004"/>
                  <a:pt x="5938356" y="1261425"/>
                  <a:pt x="5981076" y="1304144"/>
                </a:cubicBezTo>
                <a:cubicBezTo>
                  <a:pt x="6011139" y="1394334"/>
                  <a:pt x="5973665" y="1304257"/>
                  <a:pt x="6041036" y="1394085"/>
                </a:cubicBezTo>
                <a:cubicBezTo>
                  <a:pt x="6058517" y="1417394"/>
                  <a:pt x="6069845" y="1444794"/>
                  <a:pt x="6086007" y="1469036"/>
                </a:cubicBezTo>
                <a:cubicBezTo>
                  <a:pt x="6099865" y="1489824"/>
                  <a:pt x="6117736" y="1507811"/>
                  <a:pt x="6130977" y="1528997"/>
                </a:cubicBezTo>
                <a:cubicBezTo>
                  <a:pt x="6142820" y="1547946"/>
                  <a:pt x="6148563" y="1570364"/>
                  <a:pt x="6160958" y="1588957"/>
                </a:cubicBezTo>
                <a:cubicBezTo>
                  <a:pt x="6168798" y="1600716"/>
                  <a:pt x="6182109" y="1607902"/>
                  <a:pt x="6190938" y="1618938"/>
                </a:cubicBezTo>
                <a:cubicBezTo>
                  <a:pt x="6227459" y="1664590"/>
                  <a:pt x="6220123" y="1670011"/>
                  <a:pt x="6250899" y="1723869"/>
                </a:cubicBezTo>
                <a:cubicBezTo>
                  <a:pt x="6335640" y="1872164"/>
                  <a:pt x="6220274" y="1647626"/>
                  <a:pt x="6310859" y="1828800"/>
                </a:cubicBezTo>
                <a:cubicBezTo>
                  <a:pt x="6305862" y="1843790"/>
                  <a:pt x="6307042" y="1862597"/>
                  <a:pt x="6295869" y="1873770"/>
                </a:cubicBezTo>
                <a:cubicBezTo>
                  <a:pt x="6284696" y="1884943"/>
                  <a:pt x="6266143" y="1884603"/>
                  <a:pt x="6250899" y="1888761"/>
                </a:cubicBezTo>
                <a:cubicBezTo>
                  <a:pt x="5840595" y="2000663"/>
                  <a:pt x="6335651" y="1863826"/>
                  <a:pt x="6056027" y="1933731"/>
                </a:cubicBezTo>
                <a:cubicBezTo>
                  <a:pt x="6040698" y="1937563"/>
                  <a:pt x="6026698" y="1946486"/>
                  <a:pt x="6011056" y="1948721"/>
                </a:cubicBezTo>
                <a:cubicBezTo>
                  <a:pt x="5921471" y="1961519"/>
                  <a:pt x="5830818" y="1965904"/>
                  <a:pt x="5741233" y="1978702"/>
                </a:cubicBezTo>
                <a:cubicBezTo>
                  <a:pt x="5472993" y="2017022"/>
                  <a:pt x="5671618" y="1992622"/>
                  <a:pt x="5141627" y="2008682"/>
                </a:cubicBezTo>
                <a:lnTo>
                  <a:pt x="4991725" y="2023672"/>
                </a:lnTo>
                <a:cubicBezTo>
                  <a:pt x="4956635" y="2027800"/>
                  <a:pt x="4922126" y="2038662"/>
                  <a:pt x="4886794" y="2038662"/>
                </a:cubicBezTo>
                <a:cubicBezTo>
                  <a:pt x="4651895" y="2038662"/>
                  <a:pt x="4417102" y="2028669"/>
                  <a:pt x="4182256" y="2023672"/>
                </a:cubicBezTo>
                <a:lnTo>
                  <a:pt x="1948722" y="2038662"/>
                </a:lnTo>
                <a:cubicBezTo>
                  <a:pt x="1878595" y="2039522"/>
                  <a:pt x="1808749" y="2047828"/>
                  <a:pt x="1738859" y="2053652"/>
                </a:cubicBezTo>
                <a:cubicBezTo>
                  <a:pt x="1594754" y="2065661"/>
                  <a:pt x="1616678" y="2064023"/>
                  <a:pt x="1499017" y="2083633"/>
                </a:cubicBezTo>
                <a:lnTo>
                  <a:pt x="749509" y="2068643"/>
                </a:lnTo>
                <a:cubicBezTo>
                  <a:pt x="423702" y="2057783"/>
                  <a:pt x="712082" y="2063295"/>
                  <a:pt x="539646" y="2038662"/>
                </a:cubicBezTo>
                <a:cubicBezTo>
                  <a:pt x="489934" y="2031560"/>
                  <a:pt x="439712" y="2028669"/>
                  <a:pt x="389745" y="2023672"/>
                </a:cubicBezTo>
                <a:cubicBezTo>
                  <a:pt x="266285" y="1982519"/>
                  <a:pt x="331088" y="1998161"/>
                  <a:pt x="194873" y="1978702"/>
                </a:cubicBezTo>
                <a:cubicBezTo>
                  <a:pt x="179883" y="1973705"/>
                  <a:pt x="164035" y="1970778"/>
                  <a:pt x="149902" y="1963711"/>
                </a:cubicBezTo>
                <a:cubicBezTo>
                  <a:pt x="76537" y="1927028"/>
                  <a:pt x="130721" y="1945578"/>
                  <a:pt x="74951" y="1903751"/>
                </a:cubicBezTo>
                <a:cubicBezTo>
                  <a:pt x="66013" y="1897047"/>
                  <a:pt x="54964" y="1893758"/>
                  <a:pt x="44971" y="188876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1905000" y="1219200"/>
            <a:ext cx="2209800" cy="4876800"/>
            <a:chOff x="4956451" y="558962"/>
            <a:chExt cx="2202940" cy="4775038"/>
          </a:xfrm>
        </p:grpSpPr>
        <p:sp>
          <p:nvSpPr>
            <p:cNvPr id="116" name="Round Diagonal Corner Rectangle 115"/>
            <p:cNvSpPr/>
            <p:nvPr/>
          </p:nvSpPr>
          <p:spPr>
            <a:xfrm rot="19527262">
              <a:off x="5907466" y="777384"/>
              <a:ext cx="981292" cy="125270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 Diagonal Corner Rectangle 116"/>
            <p:cNvSpPr/>
            <p:nvPr/>
          </p:nvSpPr>
          <p:spPr>
            <a:xfrm rot="19527262">
              <a:off x="5230311" y="927098"/>
              <a:ext cx="981292" cy="1283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9671902">
              <a:off x="6669219" y="2807387"/>
              <a:ext cx="490172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2647766">
              <a:off x="4956451" y="2714612"/>
              <a:ext cx="486943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19352409">
              <a:off x="6228502" y="4470077"/>
              <a:ext cx="443210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2647766">
              <a:off x="5718974" y="4452989"/>
              <a:ext cx="441089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121"/>
            <p:cNvSpPr/>
            <p:nvPr/>
          </p:nvSpPr>
          <p:spPr>
            <a:xfrm rot="20169292">
              <a:off x="6138490" y="1878159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22"/>
            <p:cNvSpPr/>
            <p:nvPr/>
          </p:nvSpPr>
          <p:spPr>
            <a:xfrm rot="1790291">
              <a:off x="5144044" y="1833127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apezoid 123"/>
            <p:cNvSpPr/>
            <p:nvPr/>
          </p:nvSpPr>
          <p:spPr>
            <a:xfrm>
              <a:off x="5422500" y="1752600"/>
              <a:ext cx="1412091" cy="3144935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744632" y="1600940"/>
              <a:ext cx="695013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422500" y="609370"/>
              <a:ext cx="1283100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 Diagonal Corner Rectangle 171"/>
            <p:cNvSpPr/>
            <p:nvPr/>
          </p:nvSpPr>
          <p:spPr>
            <a:xfrm rot="1236535">
              <a:off x="5414155" y="558962"/>
              <a:ext cx="683617" cy="57972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 Diagonal Corner Rectangle 172"/>
            <p:cNvSpPr/>
            <p:nvPr/>
          </p:nvSpPr>
          <p:spPr>
            <a:xfrm rot="5076663">
              <a:off x="6014472" y="444222"/>
              <a:ext cx="522652" cy="7711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691679" y="685800"/>
              <a:ext cx="672949" cy="374956"/>
            </a:xfrm>
            <a:prstGeom prst="ellipse">
              <a:avLst/>
            </a:prstGeom>
            <a:solidFill>
              <a:srgbClr val="713605"/>
            </a:solidFill>
            <a:ln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rapezoid 174"/>
            <p:cNvSpPr/>
            <p:nvPr/>
          </p:nvSpPr>
          <p:spPr>
            <a:xfrm rot="20999427">
              <a:off x="5649769" y="2018303"/>
              <a:ext cx="673500" cy="2815613"/>
            </a:xfrm>
            <a:prstGeom prst="trapezoid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 Diagonal Corner Rectangle 175"/>
            <p:cNvSpPr/>
            <p:nvPr/>
          </p:nvSpPr>
          <p:spPr>
            <a:xfrm rot="8272682">
              <a:off x="5725070" y="1720680"/>
              <a:ext cx="640854" cy="731252"/>
            </a:xfrm>
            <a:prstGeom prst="round2DiagRect">
              <a:avLst>
                <a:gd name="adj1" fmla="val 50000"/>
                <a:gd name="adj2" fmla="val 33772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5851160" y="1828800"/>
              <a:ext cx="371408" cy="224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71"/>
            <p:cNvGrpSpPr/>
            <p:nvPr/>
          </p:nvGrpSpPr>
          <p:grpSpPr>
            <a:xfrm rot="4726068">
              <a:off x="4914540" y="3337425"/>
              <a:ext cx="2209800" cy="648054"/>
              <a:chOff x="4643203" y="2743200"/>
              <a:chExt cx="3490210" cy="1256675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4643203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190" name="Multiply 189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lowchart: Summing Junction 190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lowchart: Summing Junction 191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lowchart: Summing Junction 192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4"/>
              <p:cNvGrpSpPr/>
              <p:nvPr/>
            </p:nvGrpSpPr>
            <p:grpSpPr>
              <a:xfrm>
                <a:off x="5791200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186" name="Multiply 185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lowchart: Summing Junction 186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lowchart: Summing Junction 187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lowchart: Summing Junction 188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9"/>
              <p:cNvGrpSpPr/>
              <p:nvPr/>
            </p:nvGrpSpPr>
            <p:grpSpPr>
              <a:xfrm>
                <a:off x="6986665" y="2780675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182" name="Multiply 181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Summing Junction 182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lowchart: Summing Junction 183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lowchart: Summing Junction 184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10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 rot="16356553">
            <a:off x="2396936" y="5270446"/>
            <a:ext cx="834301" cy="223971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752600" y="304801"/>
            <a:ext cx="3276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A Certain Man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Vineyard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Far country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Husbandmen (farmers)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Servants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Beloved Son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Cast and killed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Destroy vineyard and give to others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 rot="5807579">
            <a:off x="8907428" y="-533309"/>
            <a:ext cx="834301" cy="2239713"/>
            <a:chOff x="97208" y="425658"/>
            <a:chExt cx="2661701" cy="8055733"/>
          </a:xfrm>
        </p:grpSpPr>
        <p:sp>
          <p:nvSpPr>
            <p:cNvPr id="56" name="Freeform 55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 Diagonal Corner Rectangle 56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Diagonal Corner Rectangle 57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 Diagonal Corner Rectangle 58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 Diagonal Corner Rectangle 59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Diagonal Corner Rectangle 60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 Diagonal Corner Rectangle 61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 Diagonal Corner Rectangle 62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 Diagonal Corner Rectangle 63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 Diagonal Corner Rectangle 64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 Diagonal Corner Rectangle 65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 Diagonal Corner Rectangle 66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 Diagonal Corner Rectangle 67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 Diagonal Corner Rectangle 68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029200" y="304801"/>
            <a:ext cx="525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Our Father in Heaven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The world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Heaven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People of the world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Prophets, Apostles, those who preach the gospel of Jesus Christ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Jesus Christ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Rejected Jesus and crucified him. Rejecting the Gospel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ras Demi ITC" pitchFamily="34" charset="0"/>
              </a:rPr>
              <a:t>Heavenly Father will withdraw His spirit from those who reject the gospel and give it to those who will embrace it. </a:t>
            </a: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48600" y="1219201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Symbolism</a:t>
            </a:r>
          </a:p>
        </p:txBody>
      </p:sp>
    </p:spTree>
    <p:extLst>
      <p:ext uri="{BB962C8B-B14F-4D97-AF65-F5344CB8AC3E}">
        <p14:creationId xmlns:p14="http://schemas.microsoft.com/office/powerpoint/2010/main" val="41054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90405" y="22860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2133600" y="1676400"/>
            <a:ext cx="1380536" cy="3344532"/>
            <a:chOff x="4796444" y="836392"/>
            <a:chExt cx="1380536" cy="3344532"/>
          </a:xfrm>
        </p:grpSpPr>
        <p:sp>
          <p:nvSpPr>
            <p:cNvPr id="308" name="Oval 307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rapezoid 311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rapezoid 312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rapezoid 313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 Diagonal Corner Rectangle 316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 Diagonal Corner Rectangle 317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rgbClr val="713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3962400" y="1752600"/>
            <a:ext cx="1547446" cy="3352800"/>
            <a:chOff x="3581400" y="381000"/>
            <a:chExt cx="2286000" cy="4953000"/>
          </a:xfrm>
        </p:grpSpPr>
        <p:sp>
          <p:nvSpPr>
            <p:cNvPr id="321" name="Cloud 320"/>
            <p:cNvSpPr/>
            <p:nvPr/>
          </p:nvSpPr>
          <p:spPr>
            <a:xfrm>
              <a:off x="3657601" y="381000"/>
              <a:ext cx="2175163" cy="2514600"/>
            </a:xfrm>
            <a:prstGeom prst="cloud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9671902">
              <a:off x="5223780" y="2902234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2647766">
              <a:off x="3581400" y="2831936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rapezoid 325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rapezoid 326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rapezoid 327"/>
            <p:cNvSpPr/>
            <p:nvPr/>
          </p:nvSpPr>
          <p:spPr>
            <a:xfrm>
              <a:off x="4092994" y="2081922"/>
              <a:ext cx="1323835" cy="2815613"/>
            </a:xfrm>
            <a:prstGeom prst="trapezoid">
              <a:avLst/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loud 330"/>
            <p:cNvSpPr/>
            <p:nvPr/>
          </p:nvSpPr>
          <p:spPr>
            <a:xfrm>
              <a:off x="4114799" y="381000"/>
              <a:ext cx="1155123" cy="761999"/>
            </a:xfrm>
            <a:prstGeom prst="cloud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loud 331"/>
            <p:cNvSpPr/>
            <p:nvPr/>
          </p:nvSpPr>
          <p:spPr>
            <a:xfrm>
              <a:off x="4191000" y="1600200"/>
              <a:ext cx="990600" cy="762000"/>
            </a:xfrm>
            <a:prstGeom prst="cloud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439737" y="1732873"/>
              <a:ext cx="514202" cy="2281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3774178" y="2591470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33"/>
          <p:cNvGrpSpPr/>
          <p:nvPr/>
        </p:nvGrpSpPr>
        <p:grpSpPr>
          <a:xfrm>
            <a:off x="7162801" y="1600200"/>
            <a:ext cx="1968651" cy="4267200"/>
            <a:chOff x="4956451" y="558962"/>
            <a:chExt cx="2202940" cy="4775038"/>
          </a:xfrm>
        </p:grpSpPr>
        <p:sp>
          <p:nvSpPr>
            <p:cNvPr id="335" name="Round Diagonal Corner Rectangle 334"/>
            <p:cNvSpPr/>
            <p:nvPr/>
          </p:nvSpPr>
          <p:spPr>
            <a:xfrm rot="19527262">
              <a:off x="5907466" y="777384"/>
              <a:ext cx="981292" cy="125270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ound Diagonal Corner Rectangle 335"/>
            <p:cNvSpPr/>
            <p:nvPr/>
          </p:nvSpPr>
          <p:spPr>
            <a:xfrm rot="19527262">
              <a:off x="5230311" y="927098"/>
              <a:ext cx="981292" cy="1283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 rot="19671902">
              <a:off x="6669219" y="2807387"/>
              <a:ext cx="490172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 rot="2647766">
              <a:off x="4956451" y="2714612"/>
              <a:ext cx="486943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 rot="19352409">
              <a:off x="6228502" y="4470077"/>
              <a:ext cx="443210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 rot="2647766">
              <a:off x="5718974" y="4452989"/>
              <a:ext cx="441089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Trapezoid 340"/>
            <p:cNvSpPr/>
            <p:nvPr/>
          </p:nvSpPr>
          <p:spPr>
            <a:xfrm rot="20169292">
              <a:off x="6138490" y="1878159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rapezoid 341"/>
            <p:cNvSpPr/>
            <p:nvPr/>
          </p:nvSpPr>
          <p:spPr>
            <a:xfrm rot="1790291">
              <a:off x="5144044" y="1833127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Trapezoid 342"/>
            <p:cNvSpPr/>
            <p:nvPr/>
          </p:nvSpPr>
          <p:spPr>
            <a:xfrm>
              <a:off x="5422500" y="1752600"/>
              <a:ext cx="1412091" cy="3144935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744632" y="1600940"/>
              <a:ext cx="695013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422500" y="609370"/>
              <a:ext cx="1283100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ound Diagonal Corner Rectangle 345"/>
            <p:cNvSpPr/>
            <p:nvPr/>
          </p:nvSpPr>
          <p:spPr>
            <a:xfrm rot="1236535">
              <a:off x="5414155" y="558962"/>
              <a:ext cx="683617" cy="57972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ound Diagonal Corner Rectangle 346"/>
            <p:cNvSpPr/>
            <p:nvPr/>
          </p:nvSpPr>
          <p:spPr>
            <a:xfrm rot="5076663">
              <a:off x="6014472" y="444222"/>
              <a:ext cx="522652" cy="7711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5691679" y="685800"/>
              <a:ext cx="672949" cy="374956"/>
            </a:xfrm>
            <a:prstGeom prst="ellipse">
              <a:avLst/>
            </a:prstGeom>
            <a:solidFill>
              <a:srgbClr val="713605"/>
            </a:solidFill>
            <a:ln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Trapezoid 348"/>
            <p:cNvSpPr/>
            <p:nvPr/>
          </p:nvSpPr>
          <p:spPr>
            <a:xfrm rot="20999427">
              <a:off x="5649769" y="2018303"/>
              <a:ext cx="673500" cy="2815613"/>
            </a:xfrm>
            <a:prstGeom prst="trapezoid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ound Diagonal Corner Rectangle 349"/>
            <p:cNvSpPr/>
            <p:nvPr/>
          </p:nvSpPr>
          <p:spPr>
            <a:xfrm rot="8272682">
              <a:off x="5725070" y="1720680"/>
              <a:ext cx="640854" cy="731252"/>
            </a:xfrm>
            <a:prstGeom prst="round2DiagRect">
              <a:avLst>
                <a:gd name="adj1" fmla="val 50000"/>
                <a:gd name="adj2" fmla="val 33772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851161" y="1828800"/>
              <a:ext cx="326767" cy="1879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71"/>
            <p:cNvGrpSpPr/>
            <p:nvPr/>
          </p:nvGrpSpPr>
          <p:grpSpPr>
            <a:xfrm rot="4726068">
              <a:off x="4914540" y="3337425"/>
              <a:ext cx="2209800" cy="648054"/>
              <a:chOff x="4643203" y="2743200"/>
              <a:chExt cx="3490210" cy="1256675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4643203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364" name="Multiply 363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lowchart: Summing Junction 364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lowchart: Summing Junction 365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Flowchart: Summing Junction 366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4"/>
              <p:cNvGrpSpPr/>
              <p:nvPr/>
            </p:nvGrpSpPr>
            <p:grpSpPr>
              <a:xfrm>
                <a:off x="5791200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360" name="Multiply 359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lowchart: Summing Junction 360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lowchart: Summing Junction 361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Summing Junction 362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9"/>
              <p:cNvGrpSpPr/>
              <p:nvPr/>
            </p:nvGrpSpPr>
            <p:grpSpPr>
              <a:xfrm>
                <a:off x="6986665" y="2780675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356" name="Multiply 355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lowchart: Summing Junction 356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Flowchart: Summing Junction 357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lowchart: Summing Junction 358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68" name="Sun 367"/>
          <p:cNvSpPr/>
          <p:nvPr/>
        </p:nvSpPr>
        <p:spPr>
          <a:xfrm>
            <a:off x="1752600" y="838200"/>
            <a:ext cx="8382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8552719" y="6248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20:9</a:t>
            </a:r>
          </a:p>
        </p:txBody>
      </p:sp>
    </p:spTree>
    <p:extLst>
      <p:ext uri="{BB962C8B-B14F-4D97-AF65-F5344CB8AC3E}">
        <p14:creationId xmlns:p14="http://schemas.microsoft.com/office/powerpoint/2010/main" val="42895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90405" y="23622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4419600" y="1600200"/>
            <a:ext cx="1380536" cy="3344532"/>
            <a:chOff x="4796444" y="836392"/>
            <a:chExt cx="1380536" cy="3344532"/>
          </a:xfrm>
        </p:grpSpPr>
        <p:sp>
          <p:nvSpPr>
            <p:cNvPr id="308" name="Oval 307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rapezoid 311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rapezoid 312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rapezoid 313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 Diagonal Corner Rectangle 316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 Diagonal Corner Rectangle 317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rgbClr val="71360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6629400" y="1600200"/>
            <a:ext cx="1547446" cy="3352800"/>
            <a:chOff x="3581400" y="381000"/>
            <a:chExt cx="2286000" cy="4953000"/>
          </a:xfrm>
        </p:grpSpPr>
        <p:sp>
          <p:nvSpPr>
            <p:cNvPr id="321" name="Cloud 320"/>
            <p:cNvSpPr/>
            <p:nvPr/>
          </p:nvSpPr>
          <p:spPr>
            <a:xfrm>
              <a:off x="3657601" y="381000"/>
              <a:ext cx="2175163" cy="25146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9671902">
              <a:off x="5223780" y="2902234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2647766">
              <a:off x="3581400" y="2831936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rapezoid 325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rapezoid 326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rapezoid 327"/>
            <p:cNvSpPr/>
            <p:nvPr/>
          </p:nvSpPr>
          <p:spPr>
            <a:xfrm>
              <a:off x="4092994" y="2081922"/>
              <a:ext cx="1323835" cy="281561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loud 330"/>
            <p:cNvSpPr/>
            <p:nvPr/>
          </p:nvSpPr>
          <p:spPr>
            <a:xfrm>
              <a:off x="4114799" y="381000"/>
              <a:ext cx="1155123" cy="761999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loud 331"/>
            <p:cNvSpPr/>
            <p:nvPr/>
          </p:nvSpPr>
          <p:spPr>
            <a:xfrm>
              <a:off x="4191000" y="1600200"/>
              <a:ext cx="990600" cy="7620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526880" y="1676400"/>
              <a:ext cx="371725" cy="2482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3774178" y="2591470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4"/>
          <p:cNvGrpSpPr/>
          <p:nvPr/>
        </p:nvGrpSpPr>
        <p:grpSpPr>
          <a:xfrm>
            <a:off x="8382000" y="2895601"/>
            <a:ext cx="1906156" cy="3426919"/>
            <a:chOff x="304800" y="381000"/>
            <a:chExt cx="3353956" cy="5712919"/>
          </a:xfrm>
        </p:grpSpPr>
        <p:sp>
          <p:nvSpPr>
            <p:cNvPr id="106" name="Oval 105"/>
            <p:cNvSpPr/>
            <p:nvPr/>
          </p:nvSpPr>
          <p:spPr>
            <a:xfrm rot="19915039">
              <a:off x="304800" y="3857303"/>
              <a:ext cx="881678" cy="3746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1840385" flipH="1">
              <a:off x="2777078" y="3754647"/>
              <a:ext cx="881678" cy="3746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/>
            <p:cNvSpPr/>
            <p:nvPr/>
          </p:nvSpPr>
          <p:spPr>
            <a:xfrm rot="20382913">
              <a:off x="2436892" y="2200419"/>
              <a:ext cx="789718" cy="1781702"/>
            </a:xfrm>
            <a:prstGeom prst="trapezoid">
              <a:avLst/>
            </a:prstGeom>
            <a:solidFill>
              <a:srgbClr val="E3C48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/>
            <p:cNvSpPr/>
            <p:nvPr/>
          </p:nvSpPr>
          <p:spPr>
            <a:xfrm rot="1217087" flipH="1">
              <a:off x="738270" y="2209878"/>
              <a:ext cx="859652" cy="1846282"/>
            </a:xfrm>
            <a:prstGeom prst="trapezoid">
              <a:avLst/>
            </a:prstGeom>
            <a:solidFill>
              <a:srgbClr val="E3C48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20950279">
              <a:off x="1111092" y="5538844"/>
              <a:ext cx="881678" cy="555075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773355">
              <a:off x="1955802" y="5476107"/>
              <a:ext cx="881678" cy="555075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11"/>
            <p:cNvSpPr/>
            <p:nvPr/>
          </p:nvSpPr>
          <p:spPr>
            <a:xfrm>
              <a:off x="1071473" y="2126216"/>
              <a:ext cx="1910495" cy="3563348"/>
            </a:xfrm>
            <a:prstGeom prst="trapezoid">
              <a:avLst/>
            </a:prstGeom>
            <a:solidFill>
              <a:srgbClr val="E3C48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12"/>
            <p:cNvSpPr/>
            <p:nvPr/>
          </p:nvSpPr>
          <p:spPr>
            <a:xfrm>
              <a:off x="1230682" y="3782316"/>
              <a:ext cx="1592078" cy="368024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/>
          </p:nvSpPr>
          <p:spPr>
            <a:xfrm rot="10800000">
              <a:off x="1676400" y="2336764"/>
              <a:ext cx="609600" cy="9906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hord 114"/>
            <p:cNvSpPr/>
            <p:nvPr/>
          </p:nvSpPr>
          <p:spPr>
            <a:xfrm rot="7621963">
              <a:off x="1191576" y="216116"/>
              <a:ext cx="1533495" cy="1863264"/>
            </a:xfrm>
            <a:prstGeom prst="chord">
              <a:avLst>
                <a:gd name="adj1" fmla="val 2700000"/>
                <a:gd name="adj2" fmla="val 14305134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entagon 115"/>
            <p:cNvSpPr/>
            <p:nvPr/>
          </p:nvSpPr>
          <p:spPr>
            <a:xfrm rot="5400000">
              <a:off x="1078667" y="1186894"/>
              <a:ext cx="1891259" cy="1447800"/>
            </a:xfrm>
            <a:prstGeom prst="homePlate">
              <a:avLst>
                <a:gd name="adj" fmla="val 3163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loud 116"/>
            <p:cNvSpPr/>
            <p:nvPr/>
          </p:nvSpPr>
          <p:spPr>
            <a:xfrm rot="671737">
              <a:off x="718790" y="671006"/>
              <a:ext cx="682243" cy="2439222"/>
            </a:xfrm>
            <a:prstGeom prst="cloud">
              <a:avLst/>
            </a:prstGeom>
            <a:solidFill>
              <a:srgbClr val="83644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loud 117"/>
            <p:cNvSpPr/>
            <p:nvPr/>
          </p:nvSpPr>
          <p:spPr>
            <a:xfrm rot="20928263" flipH="1">
              <a:off x="2595389" y="925857"/>
              <a:ext cx="582786" cy="2068709"/>
            </a:xfrm>
            <a:prstGeom prst="cloud">
              <a:avLst/>
            </a:prstGeom>
            <a:solidFill>
              <a:srgbClr val="83644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oon 118"/>
            <p:cNvSpPr/>
            <p:nvPr/>
          </p:nvSpPr>
          <p:spPr>
            <a:xfrm rot="5400000">
              <a:off x="1676400" y="-177836"/>
              <a:ext cx="533400" cy="2057400"/>
            </a:xfrm>
            <a:prstGeom prst="moon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14400" y="965164"/>
              <a:ext cx="2054476" cy="2593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loud 120"/>
            <p:cNvSpPr/>
            <p:nvPr/>
          </p:nvSpPr>
          <p:spPr>
            <a:xfrm rot="5209834">
              <a:off x="1878864" y="1727609"/>
              <a:ext cx="231242" cy="993682"/>
            </a:xfrm>
            <a:prstGeom prst="cloud">
              <a:avLst/>
            </a:prstGeom>
            <a:solidFill>
              <a:srgbClr val="83644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21"/>
          <p:cNvGrpSpPr/>
          <p:nvPr/>
        </p:nvGrpSpPr>
        <p:grpSpPr>
          <a:xfrm rot="1293364">
            <a:off x="3162861" y="2883566"/>
            <a:ext cx="3559840" cy="3791674"/>
            <a:chOff x="4188033" y="366634"/>
            <a:chExt cx="3559840" cy="3791674"/>
          </a:xfrm>
        </p:grpSpPr>
        <p:grpSp>
          <p:nvGrpSpPr>
            <p:cNvPr id="10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Diagonal Corner Rectangle 157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Diagonal Corner Rectangle 158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Diagonal Corner Rectangle 159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Diagonal Corner Rectangle 163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Diagonal Corner Rectangle 164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Diagonal Corner Rectangle 165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Diagonal Corner Rectangle 166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Diagonal Corner Rectangle 167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Diagonal Corner Rectangle 168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Diagonal Corner Rectangle 169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 Diagonal Corner Rectangle 15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Diagonal Corner Rectangle 15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 Diagonal Corner Rectangle 14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 Diagonal Corner Rectangle 14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 Diagonal Corner Rectangle 13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 Diagonal Corner Rectangle 13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0" name="Flowchart: Magnetic Disk 219"/>
          <p:cNvSpPr/>
          <p:nvPr/>
        </p:nvSpPr>
        <p:spPr>
          <a:xfrm rot="2767698">
            <a:off x="8134337" y="2899991"/>
            <a:ext cx="278905" cy="1122888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9352409">
            <a:off x="8058307" y="3480561"/>
            <a:ext cx="263769" cy="2778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un 221"/>
          <p:cNvSpPr/>
          <p:nvPr/>
        </p:nvSpPr>
        <p:spPr>
          <a:xfrm>
            <a:off x="3352800" y="0"/>
            <a:ext cx="8382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619598" y="635583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20:10</a:t>
            </a:r>
          </a:p>
        </p:txBody>
      </p:sp>
    </p:spTree>
    <p:extLst>
      <p:ext uri="{BB962C8B-B14F-4D97-AF65-F5344CB8AC3E}">
        <p14:creationId xmlns:p14="http://schemas.microsoft.com/office/powerpoint/2010/main" val="25626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90405" y="22860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4419600" y="1600200"/>
            <a:ext cx="1380536" cy="3344532"/>
            <a:chOff x="4796444" y="836392"/>
            <a:chExt cx="1380536" cy="3344532"/>
          </a:xfrm>
        </p:grpSpPr>
        <p:sp>
          <p:nvSpPr>
            <p:cNvPr id="308" name="Oval 307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rapezoid 311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rapezoid 312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rapezoid 313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 Diagonal Corner Rectangle 316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 Diagonal Corner Rectangle 317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rgbClr val="71360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6629400" y="1600200"/>
            <a:ext cx="1547446" cy="3352800"/>
            <a:chOff x="3581400" y="381000"/>
            <a:chExt cx="2286000" cy="4953000"/>
          </a:xfrm>
        </p:grpSpPr>
        <p:sp>
          <p:nvSpPr>
            <p:cNvPr id="321" name="Cloud 320"/>
            <p:cNvSpPr/>
            <p:nvPr/>
          </p:nvSpPr>
          <p:spPr>
            <a:xfrm>
              <a:off x="3657601" y="381000"/>
              <a:ext cx="2175163" cy="25146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9671902">
              <a:off x="5223780" y="2902234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2647766">
              <a:off x="3581400" y="2831936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rapezoid 325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rapezoid 326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rapezoid 327"/>
            <p:cNvSpPr/>
            <p:nvPr/>
          </p:nvSpPr>
          <p:spPr>
            <a:xfrm>
              <a:off x="4092994" y="2081922"/>
              <a:ext cx="1323835" cy="281561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loud 330"/>
            <p:cNvSpPr/>
            <p:nvPr/>
          </p:nvSpPr>
          <p:spPr>
            <a:xfrm>
              <a:off x="4114799" y="381000"/>
              <a:ext cx="1155123" cy="761999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loud 331"/>
            <p:cNvSpPr/>
            <p:nvPr/>
          </p:nvSpPr>
          <p:spPr>
            <a:xfrm>
              <a:off x="4191000" y="1600200"/>
              <a:ext cx="990600" cy="7620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519709" y="1674946"/>
              <a:ext cx="378897" cy="2805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3774178" y="2591470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21"/>
          <p:cNvGrpSpPr/>
          <p:nvPr/>
        </p:nvGrpSpPr>
        <p:grpSpPr>
          <a:xfrm rot="1293364">
            <a:off x="3162861" y="2883566"/>
            <a:ext cx="3559840" cy="3791674"/>
            <a:chOff x="4188033" y="366634"/>
            <a:chExt cx="3559840" cy="3791674"/>
          </a:xfrm>
        </p:grpSpPr>
        <p:grpSp>
          <p:nvGrpSpPr>
            <p:cNvPr id="9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Diagonal Corner Rectangle 157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Diagonal Corner Rectangle 158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Diagonal Corner Rectangle 159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Diagonal Corner Rectangle 163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Diagonal Corner Rectangle 164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Diagonal Corner Rectangle 165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Diagonal Corner Rectangle 166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Diagonal Corner Rectangle 167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Diagonal Corner Rectangle 168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Diagonal Corner Rectangle 169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 Diagonal Corner Rectangle 15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Diagonal Corner Rectangle 15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 Diagonal Corner Rectangle 14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 Diagonal Corner Rectangle 14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 Diagonal Corner Rectangle 13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 Diagonal Corner Rectangle 13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0" name="Flowchart: Magnetic Disk 219"/>
          <p:cNvSpPr/>
          <p:nvPr/>
        </p:nvSpPr>
        <p:spPr>
          <a:xfrm rot="2767698">
            <a:off x="8134337" y="2899991"/>
            <a:ext cx="278905" cy="1122888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9352409">
            <a:off x="8058307" y="3480561"/>
            <a:ext cx="263769" cy="2778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70"/>
          <p:cNvGrpSpPr/>
          <p:nvPr/>
        </p:nvGrpSpPr>
        <p:grpSpPr>
          <a:xfrm>
            <a:off x="8534400" y="2514600"/>
            <a:ext cx="1905000" cy="3733800"/>
            <a:chOff x="2667000" y="990600"/>
            <a:chExt cx="1909775" cy="4991576"/>
          </a:xfrm>
        </p:grpSpPr>
        <p:sp>
          <p:nvSpPr>
            <p:cNvPr id="172" name="Oval 171"/>
            <p:cNvSpPr/>
            <p:nvPr/>
          </p:nvSpPr>
          <p:spPr>
            <a:xfrm rot="20950279">
              <a:off x="3534981" y="5611991"/>
              <a:ext cx="560874" cy="370185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20950279">
              <a:off x="3001580" y="5611990"/>
              <a:ext cx="560874" cy="370185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20296842" flipH="1">
              <a:off x="4162760" y="3555166"/>
              <a:ext cx="414015" cy="7504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2667000" y="3657600"/>
              <a:ext cx="397484" cy="7504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rapezoid 175"/>
            <p:cNvSpPr/>
            <p:nvPr/>
          </p:nvSpPr>
          <p:spPr>
            <a:xfrm flipH="1">
              <a:off x="2743198" y="4800600"/>
              <a:ext cx="1676401" cy="914400"/>
            </a:xfrm>
            <a:prstGeom prst="trapezoid">
              <a:avLst>
                <a:gd name="adj" fmla="val 43629"/>
              </a:avLst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rapezoid 176"/>
            <p:cNvSpPr/>
            <p:nvPr/>
          </p:nvSpPr>
          <p:spPr>
            <a:xfrm rot="1117027" flipH="1">
              <a:off x="2826269" y="2553491"/>
              <a:ext cx="573421" cy="1601788"/>
            </a:xfrm>
            <a:prstGeom prst="trapezoid">
              <a:avLst>
                <a:gd name="adj" fmla="val 12481"/>
              </a:avLst>
            </a:prstGeom>
            <a:solidFill>
              <a:srgbClr val="E0C13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rapezoid 177"/>
            <p:cNvSpPr/>
            <p:nvPr/>
          </p:nvSpPr>
          <p:spPr>
            <a:xfrm rot="20275101" flipH="1">
              <a:off x="3831227" y="2553623"/>
              <a:ext cx="573421" cy="1596644"/>
            </a:xfrm>
            <a:prstGeom prst="trapezoid">
              <a:avLst>
                <a:gd name="adj" fmla="val 12481"/>
              </a:avLst>
            </a:prstGeom>
            <a:solidFill>
              <a:srgbClr val="E0C13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rapezoid 178"/>
            <p:cNvSpPr/>
            <p:nvPr/>
          </p:nvSpPr>
          <p:spPr>
            <a:xfrm flipH="1">
              <a:off x="2743199" y="2488398"/>
              <a:ext cx="1676400" cy="3074201"/>
            </a:xfrm>
            <a:prstGeom prst="trapezoid">
              <a:avLst>
                <a:gd name="adj" fmla="val 32833"/>
              </a:avLst>
            </a:prstGeom>
            <a:solidFill>
              <a:srgbClr val="E0C13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 rot="10800000" flipH="1">
              <a:off x="3178051" y="2500894"/>
              <a:ext cx="708149" cy="928106"/>
            </a:xfrm>
            <a:prstGeom prst="triangle">
              <a:avLst>
                <a:gd name="adj" fmla="val 5454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97"/>
            <p:cNvGrpSpPr/>
            <p:nvPr/>
          </p:nvGrpSpPr>
          <p:grpSpPr>
            <a:xfrm flipH="1">
              <a:off x="2780568" y="990600"/>
              <a:ext cx="1622518" cy="2259979"/>
              <a:chOff x="2147482" y="762000"/>
              <a:chExt cx="1748368" cy="2503339"/>
            </a:xfrm>
          </p:grpSpPr>
          <p:grpSp>
            <p:nvGrpSpPr>
              <p:cNvPr id="15" name="Group 19"/>
              <p:cNvGrpSpPr/>
              <p:nvPr/>
            </p:nvGrpSpPr>
            <p:grpSpPr>
              <a:xfrm rot="5014661">
                <a:off x="2745812" y="1606459"/>
                <a:ext cx="1647298" cy="652779"/>
                <a:chOff x="4850118" y="788842"/>
                <a:chExt cx="2160282" cy="1573358"/>
              </a:xfrm>
            </p:grpSpPr>
            <p:grpSp>
              <p:nvGrpSpPr>
                <p:cNvPr id="16" name="Group 10"/>
                <p:cNvGrpSpPr/>
                <p:nvPr/>
              </p:nvGrpSpPr>
              <p:grpSpPr>
                <a:xfrm rot="10800000">
                  <a:off x="5181600" y="1371600"/>
                  <a:ext cx="1295400" cy="990600"/>
                  <a:chOff x="4850118" y="788842"/>
                  <a:chExt cx="2160282" cy="1497158"/>
                </a:xfrm>
              </p:grpSpPr>
              <p:sp>
                <p:nvSpPr>
                  <p:cNvPr id="248" name="Moon 29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Moon 30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Moon 31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Moon 32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Moon 33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Moon 34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35"/>
                  <p:cNvSpPr/>
                  <p:nvPr/>
                </p:nvSpPr>
                <p:spPr>
                  <a:xfrm rot="16010209">
                    <a:off x="5249130" y="932954"/>
                    <a:ext cx="873143" cy="1401605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9"/>
                <p:cNvGrpSpPr/>
                <p:nvPr/>
              </p:nvGrpSpPr>
              <p:grpSpPr>
                <a:xfrm>
                  <a:off x="4850118" y="788842"/>
                  <a:ext cx="2160282" cy="1497158"/>
                  <a:chOff x="4850118" y="788842"/>
                  <a:chExt cx="2160282" cy="1497158"/>
                </a:xfrm>
              </p:grpSpPr>
              <p:sp>
                <p:nvSpPr>
                  <p:cNvPr id="241" name="Moon 22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Moon 2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Moon 3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Moon 4"/>
                  <p:cNvSpPr/>
                  <p:nvPr/>
                </p:nvSpPr>
                <p:spPr>
                  <a:xfrm rot="4574157">
                    <a:off x="5446810" y="669772"/>
                    <a:ext cx="883020" cy="2044747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Moon 5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Moon 6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8"/>
                  <p:cNvSpPr/>
                  <p:nvPr/>
                </p:nvSpPr>
                <p:spPr>
                  <a:xfrm rot="16010209">
                    <a:off x="5384585" y="635417"/>
                    <a:ext cx="1019075" cy="1828800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3" name="Oval 182"/>
              <p:cNvSpPr/>
              <p:nvPr/>
            </p:nvSpPr>
            <p:spPr>
              <a:xfrm>
                <a:off x="2514600" y="914400"/>
                <a:ext cx="1143000" cy="1828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8"/>
              <p:cNvGrpSpPr/>
              <p:nvPr/>
            </p:nvGrpSpPr>
            <p:grpSpPr>
              <a:xfrm>
                <a:off x="2438400" y="762000"/>
                <a:ext cx="1219200" cy="887957"/>
                <a:chOff x="4850118" y="788842"/>
                <a:chExt cx="2160282" cy="1573358"/>
              </a:xfrm>
            </p:grpSpPr>
            <p:grpSp>
              <p:nvGrpSpPr>
                <p:cNvPr id="19" name="Group 10"/>
                <p:cNvGrpSpPr/>
                <p:nvPr/>
              </p:nvGrpSpPr>
              <p:grpSpPr>
                <a:xfrm rot="10800000">
                  <a:off x="5181600" y="1371600"/>
                  <a:ext cx="1295400" cy="990600"/>
                  <a:chOff x="4850118" y="788842"/>
                  <a:chExt cx="2160282" cy="1497158"/>
                </a:xfrm>
              </p:grpSpPr>
              <p:sp>
                <p:nvSpPr>
                  <p:cNvPr id="232" name="Moon 231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Moon 232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Moon 13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Moon 14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Moon 15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Moon 16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17"/>
                  <p:cNvSpPr/>
                  <p:nvPr/>
                </p:nvSpPr>
                <p:spPr>
                  <a:xfrm rot="16010209">
                    <a:off x="5249130" y="932954"/>
                    <a:ext cx="873143" cy="1401605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9"/>
                <p:cNvGrpSpPr/>
                <p:nvPr/>
              </p:nvGrpSpPr>
              <p:grpSpPr>
                <a:xfrm>
                  <a:off x="4850118" y="788842"/>
                  <a:ext cx="2160282" cy="1497158"/>
                  <a:chOff x="4850118" y="788842"/>
                  <a:chExt cx="2160282" cy="1497158"/>
                </a:xfrm>
              </p:grpSpPr>
              <p:sp>
                <p:nvSpPr>
                  <p:cNvPr id="225" name="Moon 224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Moon 2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Moon 3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Moon 4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Moon 5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Moon 6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8"/>
                  <p:cNvSpPr/>
                  <p:nvPr/>
                </p:nvSpPr>
                <p:spPr>
                  <a:xfrm rot="16010209">
                    <a:off x="5384585" y="635417"/>
                    <a:ext cx="1019075" cy="1828800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53"/>
              <p:cNvGrpSpPr/>
              <p:nvPr/>
            </p:nvGrpSpPr>
            <p:grpSpPr>
              <a:xfrm rot="16585339" flipH="1">
                <a:off x="1650223" y="1671600"/>
                <a:ext cx="1647298" cy="652779"/>
                <a:chOff x="4850118" y="788842"/>
                <a:chExt cx="2160282" cy="1573358"/>
              </a:xfrm>
            </p:grpSpPr>
            <p:grpSp>
              <p:nvGrpSpPr>
                <p:cNvPr id="22" name="Group 10"/>
                <p:cNvGrpSpPr/>
                <p:nvPr/>
              </p:nvGrpSpPr>
              <p:grpSpPr>
                <a:xfrm rot="10800000">
                  <a:off x="5181600" y="1371600"/>
                  <a:ext cx="1295400" cy="990600"/>
                  <a:chOff x="4850118" y="788842"/>
                  <a:chExt cx="2160282" cy="1497158"/>
                </a:xfrm>
              </p:grpSpPr>
              <p:sp>
                <p:nvSpPr>
                  <p:cNvPr id="214" name="Moon 213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Moon 214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Moon 215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Moon 216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Moon 217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Moon 218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 rot="16010209">
                    <a:off x="5249130" y="932954"/>
                    <a:ext cx="873143" cy="1401605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9"/>
                <p:cNvGrpSpPr/>
                <p:nvPr/>
              </p:nvGrpSpPr>
              <p:grpSpPr>
                <a:xfrm>
                  <a:off x="4850118" y="788842"/>
                  <a:ext cx="2160282" cy="1497158"/>
                  <a:chOff x="4850118" y="788842"/>
                  <a:chExt cx="2160282" cy="1497158"/>
                </a:xfrm>
              </p:grpSpPr>
              <p:sp>
                <p:nvSpPr>
                  <p:cNvPr id="207" name="Moon 206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Moon 2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Moon 3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Moon 4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Moon 5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Moon 6"/>
                  <p:cNvSpPr/>
                  <p:nvPr/>
                </p:nvSpPr>
                <p:spPr>
                  <a:xfrm rot="3781707">
                    <a:off x="5496264" y="1119362"/>
                    <a:ext cx="1021817" cy="864081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8"/>
                  <p:cNvSpPr/>
                  <p:nvPr/>
                </p:nvSpPr>
                <p:spPr>
                  <a:xfrm rot="16010209">
                    <a:off x="5075868" y="975110"/>
                    <a:ext cx="1019074" cy="1210423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" name="Group 70"/>
              <p:cNvGrpSpPr/>
              <p:nvPr/>
            </p:nvGrpSpPr>
            <p:grpSpPr>
              <a:xfrm>
                <a:off x="2743200" y="2133600"/>
                <a:ext cx="762000" cy="1131739"/>
                <a:chOff x="4850118" y="864958"/>
                <a:chExt cx="2160282" cy="1497242"/>
              </a:xfrm>
            </p:grpSpPr>
            <p:grpSp>
              <p:nvGrpSpPr>
                <p:cNvPr id="25" name="Group 10"/>
                <p:cNvGrpSpPr/>
                <p:nvPr/>
              </p:nvGrpSpPr>
              <p:grpSpPr>
                <a:xfrm rot="10800000">
                  <a:off x="5181600" y="1371600"/>
                  <a:ext cx="1295400" cy="990600"/>
                  <a:chOff x="4850118" y="788842"/>
                  <a:chExt cx="2160282" cy="1497158"/>
                </a:xfrm>
              </p:grpSpPr>
              <p:sp>
                <p:nvSpPr>
                  <p:cNvPr id="198" name="Moon 197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Moon 198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Moon 199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Moon 200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Moon 201"/>
                  <p:cNvSpPr/>
                  <p:nvPr/>
                </p:nvSpPr>
                <p:spPr>
                  <a:xfrm rot="8303369">
                    <a:off x="5338140" y="788842"/>
                    <a:ext cx="523703" cy="1165516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Moon 202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 rot="16010209">
                    <a:off x="5249130" y="932954"/>
                    <a:ext cx="873143" cy="1401605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9"/>
                <p:cNvGrpSpPr/>
                <p:nvPr/>
              </p:nvGrpSpPr>
              <p:grpSpPr>
                <a:xfrm>
                  <a:off x="4850118" y="864958"/>
                  <a:ext cx="2160282" cy="1421042"/>
                  <a:chOff x="4850118" y="864958"/>
                  <a:chExt cx="2160282" cy="1421042"/>
                </a:xfrm>
              </p:grpSpPr>
              <p:sp>
                <p:nvSpPr>
                  <p:cNvPr id="192" name="Moon 191"/>
                  <p:cNvSpPr/>
                  <p:nvPr/>
                </p:nvSpPr>
                <p:spPr>
                  <a:xfrm rot="6074059">
                    <a:off x="5524477" y="438256"/>
                    <a:ext cx="823724" cy="1996860"/>
                  </a:xfrm>
                  <a:prstGeom prst="moon">
                    <a:avLst>
                      <a:gd name="adj" fmla="val 79662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Moon 2"/>
                  <p:cNvSpPr/>
                  <p:nvPr/>
                </p:nvSpPr>
                <p:spPr>
                  <a:xfrm rot="5400000">
                    <a:off x="5600700" y="876300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Moon 3"/>
                  <p:cNvSpPr/>
                  <p:nvPr/>
                </p:nvSpPr>
                <p:spPr>
                  <a:xfrm rot="6170090">
                    <a:off x="5574018" y="723713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Moon 4"/>
                  <p:cNvSpPr/>
                  <p:nvPr/>
                </p:nvSpPr>
                <p:spPr>
                  <a:xfrm rot="4574157">
                    <a:off x="5575449" y="510671"/>
                    <a:ext cx="685800" cy="2133600"/>
                  </a:xfrm>
                  <a:prstGeom prst="moon">
                    <a:avLst>
                      <a:gd name="adj" fmla="val 63115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Moon 6"/>
                  <p:cNvSpPr/>
                  <p:nvPr/>
                </p:nvSpPr>
                <p:spPr>
                  <a:xfrm rot="3781707">
                    <a:off x="5774948" y="615027"/>
                    <a:ext cx="823724" cy="1323585"/>
                  </a:xfrm>
                  <a:prstGeom prst="moon">
                    <a:avLst>
                      <a:gd name="adj" fmla="val 66814"/>
                    </a:avLst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8"/>
                  <p:cNvSpPr/>
                  <p:nvPr/>
                </p:nvSpPr>
                <p:spPr>
                  <a:xfrm rot="16010209">
                    <a:off x="5384585" y="635417"/>
                    <a:ext cx="1019075" cy="1828800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7" name="Oval 186"/>
              <p:cNvSpPr/>
              <p:nvPr/>
            </p:nvSpPr>
            <p:spPr>
              <a:xfrm>
                <a:off x="2362200" y="1143000"/>
                <a:ext cx="685800" cy="533400"/>
              </a:xfrm>
              <a:prstGeom prst="ellipse">
                <a:avLst/>
              </a:prstGeom>
              <a:solidFill>
                <a:srgbClr val="6633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3876775">
                <a:off x="3261925" y="1144484"/>
                <a:ext cx="533400" cy="304800"/>
              </a:xfrm>
              <a:prstGeom prst="ellipse">
                <a:avLst/>
              </a:prstGeom>
              <a:solidFill>
                <a:srgbClr val="6633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964305" y="2322226"/>
                <a:ext cx="435964" cy="2523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1" name="Sun 290"/>
          <p:cNvSpPr/>
          <p:nvPr/>
        </p:nvSpPr>
        <p:spPr>
          <a:xfrm>
            <a:off x="5867400" y="0"/>
            <a:ext cx="8382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8482188" y="62484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20:11</a:t>
            </a:r>
          </a:p>
        </p:txBody>
      </p:sp>
    </p:spTree>
    <p:extLst>
      <p:ext uri="{BB962C8B-B14F-4D97-AF65-F5344CB8AC3E}">
        <p14:creationId xmlns:p14="http://schemas.microsoft.com/office/powerpoint/2010/main" val="873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90405" y="22860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4419600" y="1600200"/>
            <a:ext cx="1380536" cy="3344532"/>
            <a:chOff x="4796444" y="836392"/>
            <a:chExt cx="1380536" cy="3344532"/>
          </a:xfrm>
        </p:grpSpPr>
        <p:sp>
          <p:nvSpPr>
            <p:cNvPr id="308" name="Oval 307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rapezoid 311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rapezoid 312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rapezoid 313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 Diagonal Corner Rectangle 316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 Diagonal Corner Rectangle 317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rgbClr val="71360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6629400" y="1600200"/>
            <a:ext cx="1547446" cy="3352800"/>
            <a:chOff x="3581400" y="381000"/>
            <a:chExt cx="2286000" cy="4953000"/>
          </a:xfrm>
        </p:grpSpPr>
        <p:sp>
          <p:nvSpPr>
            <p:cNvPr id="321" name="Cloud 320"/>
            <p:cNvSpPr/>
            <p:nvPr/>
          </p:nvSpPr>
          <p:spPr>
            <a:xfrm>
              <a:off x="3657601" y="381000"/>
              <a:ext cx="2175163" cy="25146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9671902">
              <a:off x="5223780" y="2902234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2647766">
              <a:off x="3581400" y="2831936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rapezoid 325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rapezoid 326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rapezoid 327"/>
            <p:cNvSpPr/>
            <p:nvPr/>
          </p:nvSpPr>
          <p:spPr>
            <a:xfrm>
              <a:off x="4092994" y="2081922"/>
              <a:ext cx="1323835" cy="281561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loud 330"/>
            <p:cNvSpPr/>
            <p:nvPr/>
          </p:nvSpPr>
          <p:spPr>
            <a:xfrm>
              <a:off x="4114799" y="381000"/>
              <a:ext cx="1155123" cy="761999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loud 331"/>
            <p:cNvSpPr/>
            <p:nvPr/>
          </p:nvSpPr>
          <p:spPr>
            <a:xfrm>
              <a:off x="4191000" y="1600200"/>
              <a:ext cx="990600" cy="7620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526880" y="1710603"/>
              <a:ext cx="345199" cy="21237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3774178" y="2591470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21"/>
          <p:cNvGrpSpPr/>
          <p:nvPr/>
        </p:nvGrpSpPr>
        <p:grpSpPr>
          <a:xfrm rot="1293364">
            <a:off x="3162861" y="2883566"/>
            <a:ext cx="3559840" cy="3791674"/>
            <a:chOff x="4188033" y="366634"/>
            <a:chExt cx="3559840" cy="3791674"/>
          </a:xfrm>
        </p:grpSpPr>
        <p:grpSp>
          <p:nvGrpSpPr>
            <p:cNvPr id="9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Diagonal Corner Rectangle 157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Diagonal Corner Rectangle 158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Diagonal Corner Rectangle 159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Diagonal Corner Rectangle 163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Diagonal Corner Rectangle 164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Diagonal Corner Rectangle 165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Diagonal Corner Rectangle 166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Diagonal Corner Rectangle 167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Diagonal Corner Rectangle 168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Diagonal Corner Rectangle 169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 Diagonal Corner Rectangle 15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Diagonal Corner Rectangle 15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 Diagonal Corner Rectangle 14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 Diagonal Corner Rectangle 14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 Diagonal Corner Rectangle 13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 Diagonal Corner Rectangle 13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0" name="Flowchart: Magnetic Disk 219"/>
          <p:cNvSpPr/>
          <p:nvPr/>
        </p:nvSpPr>
        <p:spPr>
          <a:xfrm rot="2767698">
            <a:off x="8134337" y="2899991"/>
            <a:ext cx="278905" cy="1122888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9352409">
            <a:off x="8058307" y="3480561"/>
            <a:ext cx="263769" cy="2778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54"/>
          <p:cNvGrpSpPr/>
          <p:nvPr/>
        </p:nvGrpSpPr>
        <p:grpSpPr>
          <a:xfrm>
            <a:off x="8534400" y="3001234"/>
            <a:ext cx="1524000" cy="3323367"/>
            <a:chOff x="4114800" y="2396316"/>
            <a:chExt cx="2012981" cy="3852084"/>
          </a:xfrm>
        </p:grpSpPr>
        <p:sp>
          <p:nvSpPr>
            <p:cNvPr id="256" name="Cloud 255"/>
            <p:cNvSpPr/>
            <p:nvPr/>
          </p:nvSpPr>
          <p:spPr>
            <a:xfrm>
              <a:off x="5344543" y="2728400"/>
              <a:ext cx="597954" cy="945671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Cloud 256"/>
            <p:cNvSpPr/>
            <p:nvPr/>
          </p:nvSpPr>
          <p:spPr>
            <a:xfrm rot="15789235">
              <a:off x="4796432" y="2171829"/>
              <a:ext cx="794760" cy="151573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loud 257"/>
            <p:cNvSpPr/>
            <p:nvPr/>
          </p:nvSpPr>
          <p:spPr>
            <a:xfrm rot="1486492">
              <a:off x="4269155" y="2622716"/>
              <a:ext cx="1707984" cy="1901481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rot="6128217">
              <a:off x="5265104" y="5850239"/>
              <a:ext cx="324143" cy="472179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4472555">
              <a:off x="4823149" y="5837645"/>
              <a:ext cx="296946" cy="496277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rapezoid 260"/>
            <p:cNvSpPr/>
            <p:nvPr/>
          </p:nvSpPr>
          <p:spPr>
            <a:xfrm>
              <a:off x="4451303" y="3897954"/>
              <a:ext cx="1519958" cy="2149268"/>
            </a:xfrm>
            <a:prstGeom prst="trapezoid">
              <a:avLst/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2901859">
              <a:off x="4221747" y="4536732"/>
              <a:ext cx="331341" cy="5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20226769">
              <a:off x="5777022" y="4646071"/>
              <a:ext cx="350759" cy="41814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rapezoid 263"/>
            <p:cNvSpPr/>
            <p:nvPr/>
          </p:nvSpPr>
          <p:spPr>
            <a:xfrm rot="1442139">
              <a:off x="4397131" y="3769514"/>
              <a:ext cx="423905" cy="1126115"/>
            </a:xfrm>
            <a:prstGeom prst="trapezoid">
              <a:avLst/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rapezoid 264"/>
            <p:cNvSpPr/>
            <p:nvPr/>
          </p:nvSpPr>
          <p:spPr>
            <a:xfrm rot="20249249">
              <a:off x="5553176" y="3770800"/>
              <a:ext cx="423905" cy="1126115"/>
            </a:xfrm>
            <a:prstGeom prst="trapezoid">
              <a:avLst/>
            </a:prstGeom>
            <a:solidFill>
              <a:srgbClr val="F9EB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rapezoid 265"/>
            <p:cNvSpPr/>
            <p:nvPr/>
          </p:nvSpPr>
          <p:spPr>
            <a:xfrm rot="316245">
              <a:off x="4747938" y="3900063"/>
              <a:ext cx="402648" cy="2189988"/>
            </a:xfrm>
            <a:prstGeom prst="trapezoid">
              <a:avLst/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Moon 266"/>
            <p:cNvSpPr/>
            <p:nvPr/>
          </p:nvSpPr>
          <p:spPr>
            <a:xfrm rot="15844898">
              <a:off x="4698632" y="3738490"/>
              <a:ext cx="985207" cy="953752"/>
            </a:xfrm>
            <a:prstGeom prst="moon">
              <a:avLst>
                <a:gd name="adj" fmla="val 70972"/>
              </a:avLst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Moon 267"/>
            <p:cNvSpPr/>
            <p:nvPr/>
          </p:nvSpPr>
          <p:spPr>
            <a:xfrm rot="16400088">
              <a:off x="4794295" y="3892367"/>
              <a:ext cx="726199" cy="945863"/>
            </a:xfrm>
            <a:prstGeom prst="moon">
              <a:avLst>
                <a:gd name="adj" fmla="val 70972"/>
              </a:avLst>
            </a:prstGeom>
            <a:solidFill>
              <a:srgbClr val="927B4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4603722" y="2693801"/>
              <a:ext cx="1110738" cy="14475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Cloud 269"/>
            <p:cNvSpPr/>
            <p:nvPr/>
          </p:nvSpPr>
          <p:spPr>
            <a:xfrm rot="15091360">
              <a:off x="4722086" y="2235927"/>
              <a:ext cx="657692" cy="97847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Cloud 270"/>
            <p:cNvSpPr/>
            <p:nvPr/>
          </p:nvSpPr>
          <p:spPr>
            <a:xfrm>
              <a:off x="4800948" y="3621534"/>
              <a:ext cx="751334" cy="630448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4964027" y="3726609"/>
              <a:ext cx="387312" cy="2041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un 239"/>
          <p:cNvSpPr/>
          <p:nvPr/>
        </p:nvSpPr>
        <p:spPr>
          <a:xfrm>
            <a:off x="8305800" y="304800"/>
            <a:ext cx="8382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8610600" y="63246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20:12</a:t>
            </a:r>
          </a:p>
        </p:txBody>
      </p:sp>
    </p:spTree>
    <p:extLst>
      <p:ext uri="{BB962C8B-B14F-4D97-AF65-F5344CB8AC3E}">
        <p14:creationId xmlns:p14="http://schemas.microsoft.com/office/powerpoint/2010/main" val="2002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0"/>
            <a:ext cx="9144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1524000" y="3124200"/>
            <a:ext cx="9144000" cy="3352800"/>
          </a:xfrm>
          <a:prstGeom prst="doubleWave">
            <a:avLst/>
          </a:prstGeom>
          <a:solidFill>
            <a:srgbClr val="CC9F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181600"/>
            <a:ext cx="9144000" cy="1676400"/>
          </a:xfrm>
          <a:prstGeom prst="rect">
            <a:avLst/>
          </a:prstGeom>
          <a:solidFill>
            <a:srgbClr val="DCD2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05600" y="2895600"/>
            <a:ext cx="1981200" cy="2286000"/>
            <a:chOff x="3429000" y="1477780"/>
            <a:chExt cx="2819400" cy="4542020"/>
          </a:xfrm>
        </p:grpSpPr>
        <p:grpSp>
          <p:nvGrpSpPr>
            <p:cNvPr id="6" name="Group 120"/>
            <p:cNvGrpSpPr/>
            <p:nvPr/>
          </p:nvGrpSpPr>
          <p:grpSpPr>
            <a:xfrm>
              <a:off x="3595141" y="1477780"/>
              <a:ext cx="2494613" cy="343525"/>
              <a:chOff x="3505200" y="1371600"/>
              <a:chExt cx="2494613" cy="34352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5052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0386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5720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1054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6388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3429000" y="1752600"/>
              <a:ext cx="2819400" cy="4267200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3429000" y="1752600"/>
              <a:ext cx="1981200" cy="536289"/>
              <a:chOff x="4800600" y="1267918"/>
              <a:chExt cx="5502838" cy="1399082"/>
            </a:xfrm>
          </p:grpSpPr>
          <p:grpSp>
            <p:nvGrpSpPr>
              <p:cNvPr id="9" name="Group 250"/>
              <p:cNvGrpSpPr/>
              <p:nvPr/>
            </p:nvGrpSpPr>
            <p:grpSpPr>
              <a:xfrm>
                <a:off x="4800600" y="1295400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32" name="Trapezoid 3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Quad Arrow 33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Equal 35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51"/>
              <p:cNvGrpSpPr/>
              <p:nvPr/>
            </p:nvGrpSpPr>
            <p:grpSpPr>
              <a:xfrm>
                <a:off x="6877987" y="1267918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26" name="Trapezoid 25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rapezoid 26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Quad Arrow 27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Equal 29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258"/>
              <p:cNvGrpSpPr/>
              <p:nvPr/>
            </p:nvGrpSpPr>
            <p:grpSpPr>
              <a:xfrm>
                <a:off x="8979108" y="1270416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22" name="Trapezoid 2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rapezoid 2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qual 23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95"/>
            <p:cNvGrpSpPr/>
            <p:nvPr/>
          </p:nvGrpSpPr>
          <p:grpSpPr>
            <a:xfrm>
              <a:off x="5334000" y="1752600"/>
              <a:ext cx="840646" cy="536289"/>
              <a:chOff x="5867400" y="1267918"/>
              <a:chExt cx="2334917" cy="1399082"/>
            </a:xfrm>
          </p:grpSpPr>
          <p:grpSp>
            <p:nvGrpSpPr>
              <p:cNvPr id="19" name="Group 250"/>
              <p:cNvGrpSpPr/>
              <p:nvPr/>
            </p:nvGrpSpPr>
            <p:grpSpPr>
              <a:xfrm>
                <a:off x="5867400" y="1295400"/>
                <a:ext cx="1295400" cy="1371600"/>
                <a:chOff x="5867400" y="1295400"/>
                <a:chExt cx="1295400" cy="1371600"/>
              </a:xfrm>
            </p:grpSpPr>
            <p:sp>
              <p:nvSpPr>
                <p:cNvPr id="17" name="Quad Arrow 16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51"/>
              <p:cNvGrpSpPr/>
              <p:nvPr/>
            </p:nvGrpSpPr>
            <p:grpSpPr>
              <a:xfrm>
                <a:off x="6877987" y="1267918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13" name="Trapezoid 12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Equal 14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3" name="Flowchart: Delay 42"/>
          <p:cNvSpPr/>
          <p:nvPr/>
        </p:nvSpPr>
        <p:spPr>
          <a:xfrm rot="16200000">
            <a:off x="7200900" y="4229100"/>
            <a:ext cx="914400" cy="990600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20"/>
          <p:cNvGrpSpPr/>
          <p:nvPr/>
        </p:nvGrpSpPr>
        <p:grpSpPr>
          <a:xfrm>
            <a:off x="1945549" y="3505201"/>
            <a:ext cx="1752971" cy="126791"/>
            <a:chOff x="3505200" y="1371600"/>
            <a:chExt cx="2494613" cy="343525"/>
          </a:xfrm>
        </p:grpSpPr>
        <p:sp>
          <p:nvSpPr>
            <p:cNvPr id="76" name="Rounded Rectangle 75"/>
            <p:cNvSpPr/>
            <p:nvPr/>
          </p:nvSpPr>
          <p:spPr>
            <a:xfrm>
              <a:off x="3505200" y="1371600"/>
              <a:ext cx="361013" cy="343525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038600" y="1371600"/>
              <a:ext cx="361013" cy="343525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572000" y="1371600"/>
              <a:ext cx="361013" cy="343525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105400" y="1371600"/>
              <a:ext cx="361013" cy="343525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638800" y="1371600"/>
              <a:ext cx="361013" cy="343525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828800" y="3606632"/>
            <a:ext cx="1981200" cy="1574968"/>
          </a:xfrm>
          <a:prstGeom prst="roundRect">
            <a:avLst>
              <a:gd name="adj" fmla="val 2843"/>
            </a:avLst>
          </a:prstGeom>
          <a:solidFill>
            <a:srgbClr val="E4D6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80"/>
          <p:cNvGrpSpPr/>
          <p:nvPr/>
        </p:nvGrpSpPr>
        <p:grpSpPr>
          <a:xfrm>
            <a:off x="1793824" y="3657601"/>
            <a:ext cx="2016177" cy="228600"/>
            <a:chOff x="5867400" y="3429000"/>
            <a:chExt cx="3200400" cy="762000"/>
          </a:xfrm>
        </p:grpSpPr>
        <p:grpSp>
          <p:nvGrpSpPr>
            <p:cNvPr id="246" name="Group 78"/>
            <p:cNvGrpSpPr/>
            <p:nvPr/>
          </p:nvGrpSpPr>
          <p:grpSpPr>
            <a:xfrm>
              <a:off x="5867400" y="3429000"/>
              <a:ext cx="762000" cy="762000"/>
              <a:chOff x="5867400" y="3429000"/>
              <a:chExt cx="762000" cy="762000"/>
            </a:xfrm>
          </p:grpSpPr>
          <p:sp>
            <p:nvSpPr>
              <p:cNvPr id="95" name="Left-Right Arrow Callout 94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Diamond 95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79"/>
            <p:cNvGrpSpPr/>
            <p:nvPr/>
          </p:nvGrpSpPr>
          <p:grpSpPr>
            <a:xfrm>
              <a:off x="6477000" y="3429000"/>
              <a:ext cx="762000" cy="762000"/>
              <a:chOff x="5867400" y="3429000"/>
              <a:chExt cx="762000" cy="762000"/>
            </a:xfrm>
          </p:grpSpPr>
          <p:sp>
            <p:nvSpPr>
              <p:cNvPr id="93" name="Left-Right Arrow Callout 92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Diamond 93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82"/>
            <p:cNvGrpSpPr/>
            <p:nvPr/>
          </p:nvGrpSpPr>
          <p:grpSpPr>
            <a:xfrm>
              <a:off x="7086600" y="3429000"/>
              <a:ext cx="762000" cy="762000"/>
              <a:chOff x="5867400" y="3429000"/>
              <a:chExt cx="762000" cy="762000"/>
            </a:xfrm>
          </p:grpSpPr>
          <p:sp>
            <p:nvSpPr>
              <p:cNvPr id="91" name="Left-Right Arrow Callout 90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Diamond 91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85"/>
            <p:cNvGrpSpPr/>
            <p:nvPr/>
          </p:nvGrpSpPr>
          <p:grpSpPr>
            <a:xfrm>
              <a:off x="7696200" y="3429000"/>
              <a:ext cx="762000" cy="762000"/>
              <a:chOff x="5867400" y="3429000"/>
              <a:chExt cx="762000" cy="762000"/>
            </a:xfrm>
          </p:grpSpPr>
          <p:sp>
            <p:nvSpPr>
              <p:cNvPr id="89" name="Left-Right Arrow Callout 88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iamond 89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88"/>
            <p:cNvGrpSpPr/>
            <p:nvPr/>
          </p:nvGrpSpPr>
          <p:grpSpPr>
            <a:xfrm>
              <a:off x="8305800" y="3429000"/>
              <a:ext cx="762000" cy="762000"/>
              <a:chOff x="5867400" y="3429000"/>
              <a:chExt cx="762000" cy="762000"/>
            </a:xfrm>
          </p:grpSpPr>
          <p:sp>
            <p:nvSpPr>
              <p:cNvPr id="87" name="Left-Right Arrow Callout 86"/>
              <p:cNvSpPr/>
              <p:nvPr/>
            </p:nvSpPr>
            <p:spPr>
              <a:xfrm>
                <a:off x="5867400" y="3429000"/>
                <a:ext cx="762000" cy="762000"/>
              </a:xfrm>
              <a:prstGeom prst="leftRightArrowCallou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iamond 87"/>
              <p:cNvSpPr/>
              <p:nvPr/>
            </p:nvSpPr>
            <p:spPr>
              <a:xfrm>
                <a:off x="6086006" y="3621373"/>
                <a:ext cx="304800" cy="381000"/>
              </a:xfrm>
              <a:prstGeom prst="diamond">
                <a:avLst/>
              </a:prstGeom>
              <a:solidFill>
                <a:srgbClr val="F4EB74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Flowchart: Delay 96"/>
          <p:cNvSpPr/>
          <p:nvPr/>
        </p:nvSpPr>
        <p:spPr>
          <a:xfrm rot="16200000">
            <a:off x="2349084" y="4224103"/>
            <a:ext cx="914400" cy="990600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Delay 97"/>
          <p:cNvSpPr/>
          <p:nvPr/>
        </p:nvSpPr>
        <p:spPr>
          <a:xfrm rot="16200000">
            <a:off x="2056152" y="3963650"/>
            <a:ext cx="292308" cy="28980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Delay 98"/>
          <p:cNvSpPr/>
          <p:nvPr/>
        </p:nvSpPr>
        <p:spPr>
          <a:xfrm rot="16200000">
            <a:off x="2674498" y="3926175"/>
            <a:ext cx="292308" cy="28980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Delay 99"/>
          <p:cNvSpPr/>
          <p:nvPr/>
        </p:nvSpPr>
        <p:spPr>
          <a:xfrm rot="16200000">
            <a:off x="3272854" y="3981140"/>
            <a:ext cx="292308" cy="28980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elay 100"/>
          <p:cNvSpPr/>
          <p:nvPr/>
        </p:nvSpPr>
        <p:spPr>
          <a:xfrm rot="16200000">
            <a:off x="6915464" y="3966150"/>
            <a:ext cx="292308" cy="28980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Delay 101"/>
          <p:cNvSpPr/>
          <p:nvPr/>
        </p:nvSpPr>
        <p:spPr>
          <a:xfrm rot="16200000">
            <a:off x="8129667" y="3996130"/>
            <a:ext cx="292308" cy="28980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3733800" y="4343400"/>
            <a:ext cx="1219200" cy="885420"/>
          </a:xfrm>
          <a:prstGeom prst="roundRect">
            <a:avLst>
              <a:gd name="adj" fmla="val 2843"/>
            </a:avLst>
          </a:prstGeom>
          <a:solidFill>
            <a:srgbClr val="E4D6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103"/>
          <p:cNvGrpSpPr/>
          <p:nvPr/>
        </p:nvGrpSpPr>
        <p:grpSpPr>
          <a:xfrm>
            <a:off x="8659318" y="4114800"/>
            <a:ext cx="2008682" cy="1094282"/>
            <a:chOff x="-106183" y="457200"/>
            <a:chExt cx="9250183" cy="6400800"/>
          </a:xfrm>
          <a:solidFill>
            <a:srgbClr val="E5C569"/>
          </a:solidFill>
        </p:grpSpPr>
        <p:grpSp>
          <p:nvGrpSpPr>
            <p:cNvPr id="49" name="Group 40"/>
            <p:cNvGrpSpPr/>
            <p:nvPr/>
          </p:nvGrpSpPr>
          <p:grpSpPr>
            <a:xfrm>
              <a:off x="-106183" y="3166669"/>
              <a:ext cx="9250183" cy="3691331"/>
              <a:chOff x="-27483" y="1740107"/>
              <a:chExt cx="9250183" cy="3691331"/>
            </a:xfrm>
            <a:grpFill/>
          </p:grpSpPr>
          <p:sp>
            <p:nvSpPr>
              <p:cNvPr id="114" name="Rounded Rectangle 113"/>
              <p:cNvSpPr/>
              <p:nvPr/>
            </p:nvSpPr>
            <p:spPr>
              <a:xfrm>
                <a:off x="3686332" y="451204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5532621" y="451453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7378910" y="451703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2848132" y="359764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4694421" y="360013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6540710" y="360263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8382000" y="3565161"/>
                <a:ext cx="836951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3701322" y="268448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5547611" y="268698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7393900" y="2689487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9"/>
              <p:cNvGrpSpPr/>
              <p:nvPr/>
            </p:nvGrpSpPr>
            <p:grpSpPr>
              <a:xfrm>
                <a:off x="-27483" y="1740107"/>
                <a:ext cx="4676932" cy="3683834"/>
                <a:chOff x="-27483" y="1740107"/>
                <a:chExt cx="4676932" cy="3683834"/>
              </a:xfrm>
              <a:grpFill/>
            </p:grpSpPr>
            <p:sp>
              <p:nvSpPr>
                <p:cNvPr id="128" name="Rounded Rectangle 3"/>
                <p:cNvSpPr/>
                <p:nvPr/>
              </p:nvSpPr>
              <p:spPr>
                <a:xfrm>
                  <a:off x="0" y="4495800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>
                <a:xfrm>
                  <a:off x="1840043" y="4509541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0" y="3581400"/>
                  <a:ext cx="9906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1001843" y="3595141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ounded Rectangle 131"/>
                <p:cNvSpPr/>
                <p:nvPr/>
              </p:nvSpPr>
              <p:spPr>
                <a:xfrm>
                  <a:off x="14990" y="2668249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ed Rectangle 132"/>
                <p:cNvSpPr/>
                <p:nvPr/>
              </p:nvSpPr>
              <p:spPr>
                <a:xfrm>
                  <a:off x="1855033" y="2681990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-27483" y="1740107"/>
                  <a:ext cx="9906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974360" y="1753848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2820649" y="1756347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Rounded Rectangle 124"/>
              <p:cNvSpPr/>
              <p:nvPr/>
            </p:nvSpPr>
            <p:spPr>
              <a:xfrm>
                <a:off x="4666938" y="1758846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6513227" y="1761345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8358265" y="1778833"/>
                <a:ext cx="836951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30"/>
            <p:cNvGrpSpPr/>
            <p:nvPr/>
          </p:nvGrpSpPr>
          <p:grpSpPr>
            <a:xfrm rot="10800000">
              <a:off x="4467068" y="457200"/>
              <a:ext cx="4676932" cy="2769434"/>
              <a:chOff x="-27483" y="1740107"/>
              <a:chExt cx="4676932" cy="2769434"/>
            </a:xfrm>
            <a:grpFill/>
          </p:grpSpPr>
          <p:sp>
            <p:nvSpPr>
              <p:cNvPr id="107" name="Rounded Rectangle 106"/>
              <p:cNvSpPr/>
              <p:nvPr/>
            </p:nvSpPr>
            <p:spPr>
              <a:xfrm>
                <a:off x="0" y="3581400"/>
                <a:ext cx="9906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1001843" y="3595141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14990" y="266824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1855033" y="268199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-27483" y="1740107"/>
                <a:ext cx="9906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974360" y="175384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2820649" y="1756347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136"/>
          <p:cNvGrpSpPr/>
          <p:nvPr/>
        </p:nvGrpSpPr>
        <p:grpSpPr>
          <a:xfrm>
            <a:off x="4724400" y="4114800"/>
            <a:ext cx="2008682" cy="1094282"/>
            <a:chOff x="-106183" y="457200"/>
            <a:chExt cx="9250183" cy="6400800"/>
          </a:xfrm>
          <a:solidFill>
            <a:srgbClr val="E5C569"/>
          </a:solidFill>
        </p:grpSpPr>
        <p:grpSp>
          <p:nvGrpSpPr>
            <p:cNvPr id="53" name="Group 40"/>
            <p:cNvGrpSpPr/>
            <p:nvPr/>
          </p:nvGrpSpPr>
          <p:grpSpPr>
            <a:xfrm>
              <a:off x="-106183" y="3166669"/>
              <a:ext cx="9250183" cy="3691331"/>
              <a:chOff x="-27483" y="1740107"/>
              <a:chExt cx="9250183" cy="3691331"/>
            </a:xfrm>
            <a:grpFill/>
          </p:grpSpPr>
          <p:sp>
            <p:nvSpPr>
              <p:cNvPr id="147" name="Rounded Rectangle 146"/>
              <p:cNvSpPr/>
              <p:nvPr/>
            </p:nvSpPr>
            <p:spPr>
              <a:xfrm>
                <a:off x="3686332" y="451204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5532621" y="451453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7378910" y="451703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2848132" y="359764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4694421" y="360013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6540710" y="360263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8382000" y="3565161"/>
                <a:ext cx="836951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701322" y="268448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5547611" y="268698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393900" y="2689487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29"/>
              <p:cNvGrpSpPr/>
              <p:nvPr/>
            </p:nvGrpSpPr>
            <p:grpSpPr>
              <a:xfrm>
                <a:off x="-27483" y="1740107"/>
                <a:ext cx="4676932" cy="3683834"/>
                <a:chOff x="-27483" y="1740107"/>
                <a:chExt cx="4676932" cy="3683834"/>
              </a:xfrm>
              <a:grpFill/>
            </p:grpSpPr>
            <p:sp>
              <p:nvSpPr>
                <p:cNvPr id="161" name="Rounded Rectangle 3"/>
                <p:cNvSpPr/>
                <p:nvPr/>
              </p:nvSpPr>
              <p:spPr>
                <a:xfrm>
                  <a:off x="0" y="4495800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ounded Rectangle 161"/>
                <p:cNvSpPr/>
                <p:nvPr/>
              </p:nvSpPr>
              <p:spPr>
                <a:xfrm>
                  <a:off x="1840043" y="4509541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>
                <a:xfrm>
                  <a:off x="0" y="3581400"/>
                  <a:ext cx="9906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1001843" y="3595141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ounded Rectangle 164"/>
                <p:cNvSpPr/>
                <p:nvPr/>
              </p:nvSpPr>
              <p:spPr>
                <a:xfrm>
                  <a:off x="14990" y="2668249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ounded Rectangle 165"/>
                <p:cNvSpPr/>
                <p:nvPr/>
              </p:nvSpPr>
              <p:spPr>
                <a:xfrm>
                  <a:off x="1855033" y="2681990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ounded Rectangle 166"/>
                <p:cNvSpPr/>
                <p:nvPr/>
              </p:nvSpPr>
              <p:spPr>
                <a:xfrm>
                  <a:off x="-27483" y="1740107"/>
                  <a:ext cx="9906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ounded Rectangle 167"/>
                <p:cNvSpPr/>
                <p:nvPr/>
              </p:nvSpPr>
              <p:spPr>
                <a:xfrm>
                  <a:off x="974360" y="1753848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ounded Rectangle 168"/>
                <p:cNvSpPr/>
                <p:nvPr/>
              </p:nvSpPr>
              <p:spPr>
                <a:xfrm>
                  <a:off x="2820649" y="1756347"/>
                  <a:ext cx="1828800" cy="914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8" name="Rounded Rectangle 157"/>
              <p:cNvSpPr/>
              <p:nvPr/>
            </p:nvSpPr>
            <p:spPr>
              <a:xfrm>
                <a:off x="4666938" y="1758846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6513227" y="1761345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8358265" y="1778833"/>
                <a:ext cx="836951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30"/>
            <p:cNvGrpSpPr/>
            <p:nvPr/>
          </p:nvGrpSpPr>
          <p:grpSpPr>
            <a:xfrm rot="10800000">
              <a:off x="4467068" y="457200"/>
              <a:ext cx="4676932" cy="2769434"/>
              <a:chOff x="-27483" y="1740107"/>
              <a:chExt cx="4676932" cy="2769434"/>
            </a:xfrm>
            <a:grpFill/>
          </p:grpSpPr>
          <p:sp>
            <p:nvSpPr>
              <p:cNvPr id="140" name="Rounded Rectangle 139"/>
              <p:cNvSpPr/>
              <p:nvPr/>
            </p:nvSpPr>
            <p:spPr>
              <a:xfrm>
                <a:off x="0" y="3581400"/>
                <a:ext cx="9906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1001843" y="3595141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14990" y="2668249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1855033" y="2681990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-27483" y="1740107"/>
                <a:ext cx="9906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974360" y="1753848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2820649" y="1756347"/>
                <a:ext cx="18288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0" name="Rounded Rectangle 169"/>
          <p:cNvSpPr/>
          <p:nvPr/>
        </p:nvSpPr>
        <p:spPr>
          <a:xfrm>
            <a:off x="3733801" y="4227227"/>
            <a:ext cx="188626" cy="149902"/>
          </a:xfrm>
          <a:prstGeom prst="roundRect">
            <a:avLst>
              <a:gd name="adj" fmla="val 2843"/>
            </a:avLst>
          </a:prstGeom>
          <a:solidFill>
            <a:srgbClr val="E4D6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4021113" y="4199745"/>
            <a:ext cx="188626" cy="149902"/>
          </a:xfrm>
          <a:prstGeom prst="roundRect">
            <a:avLst>
              <a:gd name="adj" fmla="val 2843"/>
            </a:avLst>
          </a:prstGeom>
          <a:solidFill>
            <a:srgbClr val="E4D6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4305925" y="4214735"/>
            <a:ext cx="188626" cy="149902"/>
          </a:xfrm>
          <a:prstGeom prst="roundRect">
            <a:avLst>
              <a:gd name="adj" fmla="val 2843"/>
            </a:avLst>
          </a:prstGeom>
          <a:solidFill>
            <a:srgbClr val="E4D6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74"/>
          <p:cNvGrpSpPr/>
          <p:nvPr/>
        </p:nvGrpSpPr>
        <p:grpSpPr>
          <a:xfrm rot="10800000">
            <a:off x="3657601" y="4343400"/>
            <a:ext cx="1274147" cy="228600"/>
            <a:chOff x="3810000" y="419724"/>
            <a:chExt cx="4596984" cy="951876"/>
          </a:xfrm>
        </p:grpSpPr>
        <p:sp>
          <p:nvSpPr>
            <p:cNvPr id="176" name="Left-Right-Up Arrow 175"/>
            <p:cNvSpPr/>
            <p:nvPr/>
          </p:nvSpPr>
          <p:spPr>
            <a:xfrm>
              <a:off x="3810000" y="457200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Left-Right-Up Arrow 176"/>
            <p:cNvSpPr/>
            <p:nvPr/>
          </p:nvSpPr>
          <p:spPr>
            <a:xfrm>
              <a:off x="4648200" y="457200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Left-Right-Up Arrow 177"/>
            <p:cNvSpPr/>
            <p:nvPr/>
          </p:nvSpPr>
          <p:spPr>
            <a:xfrm>
              <a:off x="5520128" y="444708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Left-Right-Up Arrow 178"/>
            <p:cNvSpPr/>
            <p:nvPr/>
          </p:nvSpPr>
          <p:spPr>
            <a:xfrm>
              <a:off x="6392056" y="432216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Left-Right-Up Arrow 179"/>
            <p:cNvSpPr/>
            <p:nvPr/>
          </p:nvSpPr>
          <p:spPr>
            <a:xfrm>
              <a:off x="7263984" y="419724"/>
              <a:ext cx="1143000" cy="914400"/>
            </a:xfrm>
            <a:prstGeom prst="leftRightUpArrow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Flowchart: Delay 181"/>
          <p:cNvSpPr/>
          <p:nvPr/>
        </p:nvSpPr>
        <p:spPr>
          <a:xfrm rot="16200000">
            <a:off x="7363919" y="3532681"/>
            <a:ext cx="618344" cy="410982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82"/>
          <p:cNvGrpSpPr/>
          <p:nvPr/>
        </p:nvGrpSpPr>
        <p:grpSpPr>
          <a:xfrm>
            <a:off x="2286000" y="1524000"/>
            <a:ext cx="2209800" cy="4876800"/>
            <a:chOff x="4956451" y="558962"/>
            <a:chExt cx="2202940" cy="4775038"/>
          </a:xfrm>
        </p:grpSpPr>
        <p:sp>
          <p:nvSpPr>
            <p:cNvPr id="184" name="Round Diagonal Corner Rectangle 183"/>
            <p:cNvSpPr/>
            <p:nvPr/>
          </p:nvSpPr>
          <p:spPr>
            <a:xfrm rot="19527262">
              <a:off x="5907466" y="777384"/>
              <a:ext cx="981292" cy="125270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ound Diagonal Corner Rectangle 184"/>
            <p:cNvSpPr/>
            <p:nvPr/>
          </p:nvSpPr>
          <p:spPr>
            <a:xfrm rot="19527262">
              <a:off x="5230311" y="927098"/>
              <a:ext cx="981292" cy="1283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19671902">
              <a:off x="6669219" y="2807387"/>
              <a:ext cx="490172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2647766">
              <a:off x="4956451" y="2714612"/>
              <a:ext cx="486943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19352409">
              <a:off x="6228502" y="4470077"/>
              <a:ext cx="443210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rot="2647766">
              <a:off x="5718974" y="4452989"/>
              <a:ext cx="441089" cy="863923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rapezoid 189"/>
            <p:cNvSpPr/>
            <p:nvPr/>
          </p:nvSpPr>
          <p:spPr>
            <a:xfrm rot="20169292">
              <a:off x="6138490" y="1878159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rapezoid 190"/>
            <p:cNvSpPr/>
            <p:nvPr/>
          </p:nvSpPr>
          <p:spPr>
            <a:xfrm rot="1790291">
              <a:off x="5144044" y="1833127"/>
              <a:ext cx="946541" cy="1541003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rapezoid 191"/>
            <p:cNvSpPr/>
            <p:nvPr/>
          </p:nvSpPr>
          <p:spPr>
            <a:xfrm>
              <a:off x="5422500" y="1752600"/>
              <a:ext cx="1412091" cy="3144935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744632" y="1600940"/>
              <a:ext cx="695013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5422500" y="609370"/>
              <a:ext cx="1283100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ound Diagonal Corner Rectangle 194"/>
            <p:cNvSpPr/>
            <p:nvPr/>
          </p:nvSpPr>
          <p:spPr>
            <a:xfrm rot="1236535">
              <a:off x="5414155" y="558962"/>
              <a:ext cx="683617" cy="57972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ound Diagonal Corner Rectangle 195"/>
            <p:cNvSpPr/>
            <p:nvPr/>
          </p:nvSpPr>
          <p:spPr>
            <a:xfrm rot="5076663">
              <a:off x="6014472" y="444222"/>
              <a:ext cx="522652" cy="7711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5691679" y="685800"/>
              <a:ext cx="672949" cy="374956"/>
            </a:xfrm>
            <a:prstGeom prst="ellipse">
              <a:avLst/>
            </a:prstGeom>
            <a:solidFill>
              <a:srgbClr val="713605"/>
            </a:solidFill>
            <a:ln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rapezoid 197"/>
            <p:cNvSpPr/>
            <p:nvPr/>
          </p:nvSpPr>
          <p:spPr>
            <a:xfrm rot="20999427">
              <a:off x="5649769" y="2018303"/>
              <a:ext cx="673500" cy="2815613"/>
            </a:xfrm>
            <a:prstGeom prst="trapezoid">
              <a:avLst/>
            </a:prstGeom>
            <a:solidFill>
              <a:srgbClr val="E0C1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ound Diagonal Corner Rectangle 198"/>
            <p:cNvSpPr/>
            <p:nvPr/>
          </p:nvSpPr>
          <p:spPr>
            <a:xfrm rot="8272682">
              <a:off x="5725070" y="1720680"/>
              <a:ext cx="640854" cy="731252"/>
            </a:xfrm>
            <a:prstGeom prst="round2DiagRect">
              <a:avLst>
                <a:gd name="adj1" fmla="val 50000"/>
                <a:gd name="adj2" fmla="val 33772"/>
              </a:avLst>
            </a:prstGeom>
            <a:solidFill>
              <a:srgbClr val="7136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851161" y="1828800"/>
              <a:ext cx="307142" cy="1534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71"/>
            <p:cNvGrpSpPr/>
            <p:nvPr/>
          </p:nvGrpSpPr>
          <p:grpSpPr>
            <a:xfrm rot="4726068">
              <a:off x="4914540" y="3337425"/>
              <a:ext cx="2209800" cy="648054"/>
              <a:chOff x="4643203" y="2743200"/>
              <a:chExt cx="3490210" cy="1256675"/>
            </a:xfrm>
          </p:grpSpPr>
          <p:grpSp>
            <p:nvGrpSpPr>
              <p:cNvPr id="59" name="Group 23"/>
              <p:cNvGrpSpPr/>
              <p:nvPr/>
            </p:nvGrpSpPr>
            <p:grpSpPr>
              <a:xfrm>
                <a:off x="4643203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213" name="Multiply 212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lowchart: Summing Junction 213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lowchart: Summing Junction 214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lowchart: Summing Junction 215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24"/>
              <p:cNvGrpSpPr/>
              <p:nvPr/>
            </p:nvGrpSpPr>
            <p:grpSpPr>
              <a:xfrm>
                <a:off x="5791200" y="2743200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209" name="Multiply 208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lowchart: Summing Junction 209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lowchart: Summing Junction 210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lowchart: Summing Junction 211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29"/>
              <p:cNvGrpSpPr/>
              <p:nvPr/>
            </p:nvGrpSpPr>
            <p:grpSpPr>
              <a:xfrm>
                <a:off x="6986665" y="2780675"/>
                <a:ext cx="1146748" cy="1219200"/>
                <a:chOff x="4643203" y="2743200"/>
                <a:chExt cx="1146748" cy="1219200"/>
              </a:xfrm>
            </p:grpSpPr>
            <p:sp>
              <p:nvSpPr>
                <p:cNvPr id="205" name="Multiply 204"/>
                <p:cNvSpPr/>
                <p:nvPr/>
              </p:nvSpPr>
              <p:spPr>
                <a:xfrm>
                  <a:off x="4724400" y="2743200"/>
                  <a:ext cx="990600" cy="1219200"/>
                </a:xfrm>
                <a:prstGeom prst="mathMultiply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lowchart: Summing Junction 205"/>
                <p:cNvSpPr/>
                <p:nvPr/>
              </p:nvSpPr>
              <p:spPr>
                <a:xfrm>
                  <a:off x="5075420" y="3154181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Summing Junction 206"/>
                <p:cNvSpPr/>
                <p:nvPr/>
              </p:nvSpPr>
              <p:spPr>
                <a:xfrm>
                  <a:off x="5485151" y="3174168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lowchart: Summing Junction 207"/>
                <p:cNvSpPr/>
                <p:nvPr/>
              </p:nvSpPr>
              <p:spPr>
                <a:xfrm>
                  <a:off x="4643203" y="3156679"/>
                  <a:ext cx="304800" cy="381000"/>
                </a:xfrm>
                <a:prstGeom prst="flowChartSummingJunction">
                  <a:avLst/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3" name="Rectangle 242"/>
          <p:cNvSpPr/>
          <p:nvPr/>
        </p:nvSpPr>
        <p:spPr>
          <a:xfrm>
            <a:off x="8610601" y="63246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20:13</a:t>
            </a:r>
          </a:p>
        </p:txBody>
      </p:sp>
      <p:grpSp>
        <p:nvGrpSpPr>
          <p:cNvPr id="63" name="Group 243"/>
          <p:cNvGrpSpPr/>
          <p:nvPr/>
        </p:nvGrpSpPr>
        <p:grpSpPr>
          <a:xfrm>
            <a:off x="4343400" y="0"/>
            <a:ext cx="3352800" cy="2819400"/>
            <a:chOff x="6400800" y="1600200"/>
            <a:chExt cx="3352800" cy="2819400"/>
          </a:xfrm>
        </p:grpSpPr>
        <p:sp>
          <p:nvSpPr>
            <p:cNvPr id="245" name="Cloud Callout 244"/>
            <p:cNvSpPr/>
            <p:nvPr/>
          </p:nvSpPr>
          <p:spPr>
            <a:xfrm>
              <a:off x="6400800" y="1600200"/>
              <a:ext cx="3352800" cy="28194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8" name="Group 34"/>
            <p:cNvGrpSpPr/>
            <p:nvPr/>
          </p:nvGrpSpPr>
          <p:grpSpPr>
            <a:xfrm>
              <a:off x="8093457" y="1828800"/>
              <a:ext cx="1050543" cy="2133600"/>
              <a:chOff x="4417061" y="533400"/>
              <a:chExt cx="1989750" cy="4041084"/>
            </a:xfrm>
          </p:grpSpPr>
          <p:sp>
            <p:nvSpPr>
              <p:cNvPr id="262" name="Oval 261"/>
              <p:cNvSpPr/>
              <p:nvPr/>
            </p:nvSpPr>
            <p:spPr>
              <a:xfrm rot="21206300">
                <a:off x="5866028" y="3493134"/>
                <a:ext cx="401660" cy="6404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rot="573866">
                <a:off x="6007074" y="3609065"/>
                <a:ext cx="399737" cy="7974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Trapezoid 263"/>
              <p:cNvSpPr/>
              <p:nvPr/>
            </p:nvSpPr>
            <p:spPr>
              <a:xfrm>
                <a:off x="4837941" y="2103483"/>
                <a:ext cx="1279707" cy="2011318"/>
              </a:xfrm>
              <a:prstGeom prst="trapezoid">
                <a:avLst/>
              </a:prstGeom>
              <a:solidFill>
                <a:srgbClr val="A0972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 rot="5617745">
                <a:off x="4771095" y="3738352"/>
                <a:ext cx="735576" cy="936687"/>
              </a:xfrm>
              <a:prstGeom prst="ellipse">
                <a:avLst/>
              </a:prstGeom>
              <a:solidFill>
                <a:srgbClr val="A0972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 rot="5617745">
                <a:off x="5380696" y="3662151"/>
                <a:ext cx="735576" cy="936687"/>
              </a:xfrm>
              <a:prstGeom prst="ellipse">
                <a:avLst/>
              </a:prstGeom>
              <a:solidFill>
                <a:srgbClr val="A0972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 rot="5617745">
                <a:off x="5127992" y="3317815"/>
                <a:ext cx="735576" cy="1346500"/>
              </a:xfrm>
              <a:prstGeom prst="ellipse">
                <a:avLst/>
              </a:prstGeom>
              <a:solidFill>
                <a:srgbClr val="A0972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Trapezoid 267"/>
              <p:cNvSpPr/>
              <p:nvPr/>
            </p:nvSpPr>
            <p:spPr>
              <a:xfrm rot="1056549">
                <a:off x="5300466" y="2153826"/>
                <a:ext cx="857803" cy="1422464"/>
              </a:xfrm>
              <a:prstGeom prst="trapezoid">
                <a:avLst>
                  <a:gd name="adj" fmla="val 42043"/>
                </a:avLst>
              </a:prstGeom>
              <a:solidFill>
                <a:srgbClr val="A0972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 rot="2647766">
                <a:off x="5066633" y="3228267"/>
                <a:ext cx="622166" cy="7974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 rot="19671902">
                <a:off x="4965032" y="2999983"/>
                <a:ext cx="622166" cy="7974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rapezoid 270"/>
              <p:cNvSpPr/>
              <p:nvPr/>
            </p:nvSpPr>
            <p:spPr>
              <a:xfrm rot="20435203">
                <a:off x="4707814" y="2159521"/>
                <a:ext cx="857803" cy="1422464"/>
              </a:xfrm>
              <a:prstGeom prst="trapezoid">
                <a:avLst>
                  <a:gd name="adj" fmla="val 38280"/>
                </a:avLst>
              </a:prstGeom>
              <a:solidFill>
                <a:srgbClr val="A0972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Cloud 271"/>
              <p:cNvSpPr/>
              <p:nvPr/>
            </p:nvSpPr>
            <p:spPr>
              <a:xfrm>
                <a:off x="4417061" y="533400"/>
                <a:ext cx="1907539" cy="2209799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5120390" y="1777584"/>
                <a:ext cx="594610" cy="9656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800600" y="838200"/>
                <a:ext cx="1219720" cy="14903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Cloud 274"/>
              <p:cNvSpPr/>
              <p:nvPr/>
            </p:nvSpPr>
            <p:spPr>
              <a:xfrm>
                <a:off x="4953000" y="1905000"/>
                <a:ext cx="957580" cy="703385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267270" y="1981199"/>
                <a:ext cx="362298" cy="2854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Cloud 276"/>
              <p:cNvSpPr/>
              <p:nvPr/>
            </p:nvSpPr>
            <p:spPr>
              <a:xfrm>
                <a:off x="4800600" y="533400"/>
                <a:ext cx="1116619" cy="703384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33"/>
            <p:cNvGrpSpPr/>
            <p:nvPr/>
          </p:nvGrpSpPr>
          <p:grpSpPr>
            <a:xfrm>
              <a:off x="7086600" y="1905000"/>
              <a:ext cx="950919" cy="2265431"/>
              <a:chOff x="1258881" y="633315"/>
              <a:chExt cx="1716165" cy="4088523"/>
            </a:xfrm>
          </p:grpSpPr>
          <p:sp>
            <p:nvSpPr>
              <p:cNvPr id="248" name="Oval 4"/>
              <p:cNvSpPr/>
              <p:nvPr/>
            </p:nvSpPr>
            <p:spPr>
              <a:xfrm rot="185620">
                <a:off x="2460703" y="3744028"/>
                <a:ext cx="401659" cy="8373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 rot="519137">
                <a:off x="2575309" y="3759103"/>
                <a:ext cx="399737" cy="8373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rapezoid 249"/>
              <p:cNvSpPr/>
              <p:nvPr/>
            </p:nvSpPr>
            <p:spPr>
              <a:xfrm>
                <a:off x="1371600" y="2133600"/>
                <a:ext cx="1279707" cy="2057400"/>
              </a:xfrm>
              <a:prstGeom prst="trapezoid">
                <a:avLst/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700873" y="1715803"/>
                <a:ext cx="629856" cy="8229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 rot="5617745">
                <a:off x="1359437" y="3814553"/>
                <a:ext cx="735576" cy="936687"/>
              </a:xfrm>
              <a:prstGeom prst="ellipse">
                <a:avLst/>
              </a:prstGeom>
              <a:solidFill>
                <a:srgbClr val="E4DC7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 rot="5617745">
                <a:off x="1931168" y="3850094"/>
                <a:ext cx="806801" cy="936687"/>
              </a:xfrm>
              <a:prstGeom prst="ellipse">
                <a:avLst/>
              </a:prstGeom>
              <a:solidFill>
                <a:srgbClr val="E4DC7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rapezoid 253"/>
              <p:cNvSpPr/>
              <p:nvPr/>
            </p:nvSpPr>
            <p:spPr>
              <a:xfrm rot="21191074">
                <a:off x="1380992" y="2179222"/>
                <a:ext cx="857803" cy="1493587"/>
              </a:xfrm>
              <a:prstGeom prst="trapezoid">
                <a:avLst>
                  <a:gd name="adj" fmla="val 44087"/>
                </a:avLst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3"/>
              <p:cNvSpPr/>
              <p:nvPr/>
            </p:nvSpPr>
            <p:spPr>
              <a:xfrm rot="2647766">
                <a:off x="1499116" y="3146441"/>
                <a:ext cx="622166" cy="8373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"/>
              <p:cNvSpPr/>
              <p:nvPr/>
            </p:nvSpPr>
            <p:spPr>
              <a:xfrm rot="19671902">
                <a:off x="1638361" y="3439928"/>
                <a:ext cx="492283" cy="57178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Trapezoid 6"/>
              <p:cNvSpPr/>
              <p:nvPr/>
            </p:nvSpPr>
            <p:spPr>
              <a:xfrm rot="981875">
                <a:off x="1741756" y="2170869"/>
                <a:ext cx="857803" cy="1493587"/>
              </a:xfrm>
              <a:prstGeom prst="trapezoid">
                <a:avLst>
                  <a:gd name="adj" fmla="val 43702"/>
                </a:avLst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10"/>
              <p:cNvSpPr/>
              <p:nvPr/>
            </p:nvSpPr>
            <p:spPr>
              <a:xfrm>
                <a:off x="1408941" y="754744"/>
                <a:ext cx="1219720" cy="15648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ound Diagonal Corner Rectangle 258"/>
              <p:cNvSpPr/>
              <p:nvPr/>
            </p:nvSpPr>
            <p:spPr>
              <a:xfrm rot="5076663">
                <a:off x="2017376" y="588420"/>
                <a:ext cx="626900" cy="8059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7136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ound Diagonal Corner Rectangle 11"/>
              <p:cNvSpPr/>
              <p:nvPr/>
            </p:nvSpPr>
            <p:spPr>
              <a:xfrm rot="1236535">
                <a:off x="1324015" y="633315"/>
                <a:ext cx="699106" cy="72266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7136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13"/>
              <p:cNvSpPr/>
              <p:nvPr/>
            </p:nvSpPr>
            <p:spPr>
              <a:xfrm>
                <a:off x="1652885" y="645369"/>
                <a:ext cx="609860" cy="546871"/>
              </a:xfrm>
              <a:prstGeom prst="ellipse">
                <a:avLst/>
              </a:prstGeom>
              <a:solidFill>
                <a:srgbClr val="71360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5E4A6B5-E785-40D6-A25C-85C4DC9E4186}"/>
              </a:ext>
            </a:extLst>
          </p:cNvPr>
          <p:cNvGrpSpPr/>
          <p:nvPr/>
        </p:nvGrpSpPr>
        <p:grpSpPr>
          <a:xfrm>
            <a:off x="8264247" y="1596483"/>
            <a:ext cx="1930990" cy="4619040"/>
            <a:chOff x="1519855" y="349452"/>
            <a:chExt cx="2655905" cy="61590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F9122A1-3EC7-42CD-8570-4169EEED1A38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AB66EE4-30CE-4AA2-88EC-DC0B63F6B555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41FBABF9-8D54-48F4-892A-4E7E5E53FF3B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8B5C9502-0C09-4C90-BF94-C9B07C35B606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3AF71A-E363-4EF5-B007-23AFE6CD0BD2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F16CD26-46B0-4B0F-8AC8-E8AC17E7E30F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4A89F151-9CE8-455F-B6CE-BB5061CDEE93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FFDF53E-F5AE-4D27-BBC6-A6F4A6BD9954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ounded Rectangle 10">
              <a:extLst>
                <a:ext uri="{FF2B5EF4-FFF2-40B4-BE49-F238E27FC236}">
                  <a16:creationId xmlns:a16="http://schemas.microsoft.com/office/drawing/2014/main" id="{BEEF8FF4-9741-419E-9F92-D65E78471575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ounded Rectangle 11">
              <a:extLst>
                <a:ext uri="{FF2B5EF4-FFF2-40B4-BE49-F238E27FC236}">
                  <a16:creationId xmlns:a16="http://schemas.microsoft.com/office/drawing/2014/main" id="{6FF9898F-D431-43EA-85BF-AC6884A19DCB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ounded Rectangle 12">
              <a:extLst>
                <a:ext uri="{FF2B5EF4-FFF2-40B4-BE49-F238E27FC236}">
                  <a16:creationId xmlns:a16="http://schemas.microsoft.com/office/drawing/2014/main" id="{49242A5A-6268-4719-AA1A-94A275EE666B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B625607-E932-47A9-9D3A-9C8189F63B44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5">
              <a:extLst>
                <a:ext uri="{FF2B5EF4-FFF2-40B4-BE49-F238E27FC236}">
                  <a16:creationId xmlns:a16="http://schemas.microsoft.com/office/drawing/2014/main" id="{A7933594-366C-44DC-96EA-03998F602DB0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CE9B2F85-DB69-46CA-BC09-260D72CCEE7C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02B4E3F2-50B4-4F1B-B67F-D1F5458587BA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3A8493F4-D9BE-4781-AC19-6E14C3F601C1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5F5D18A-9FCB-465B-90BF-6D6A67D32010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1B007AD-8497-414F-B7F2-E60817839331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AE724D3-181B-4743-9B9D-B728DB9CD509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D00EEC24-C660-4C8D-9F04-ED53936ACE88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D05948F9-4B66-4CF0-A15A-5B05A5ABAE71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1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90405" y="23622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un 196"/>
          <p:cNvSpPr/>
          <p:nvPr/>
        </p:nvSpPr>
        <p:spPr>
          <a:xfrm>
            <a:off x="9829800" y="1524000"/>
            <a:ext cx="8382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0"/>
          <p:cNvGrpSpPr/>
          <p:nvPr/>
        </p:nvGrpSpPr>
        <p:grpSpPr>
          <a:xfrm>
            <a:off x="4419600" y="1600200"/>
            <a:ext cx="1380536" cy="3344532"/>
            <a:chOff x="4796444" y="836392"/>
            <a:chExt cx="1380536" cy="3344532"/>
          </a:xfrm>
        </p:grpSpPr>
        <p:sp>
          <p:nvSpPr>
            <p:cNvPr id="308" name="Oval 307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rapezoid 311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rapezoid 312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rapezoid 313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 Diagonal Corner Rectangle 316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 Diagonal Corner Rectangle 317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136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rgbClr val="71360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6096000" y="1676400"/>
            <a:ext cx="1547446" cy="3352800"/>
            <a:chOff x="3581400" y="381000"/>
            <a:chExt cx="2286000" cy="4953000"/>
          </a:xfrm>
        </p:grpSpPr>
        <p:sp>
          <p:nvSpPr>
            <p:cNvPr id="321" name="Cloud 320"/>
            <p:cNvSpPr/>
            <p:nvPr/>
          </p:nvSpPr>
          <p:spPr>
            <a:xfrm>
              <a:off x="3657601" y="381000"/>
              <a:ext cx="2175163" cy="25146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9671902">
              <a:off x="5223780" y="2902234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2647766">
              <a:off x="3581400" y="2831936"/>
              <a:ext cx="64362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rapezoid 325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rapezoid 326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Trapezoid 327"/>
            <p:cNvSpPr/>
            <p:nvPr/>
          </p:nvSpPr>
          <p:spPr>
            <a:xfrm>
              <a:off x="4092994" y="2081922"/>
              <a:ext cx="1323835" cy="2815613"/>
            </a:xfrm>
            <a:prstGeom prst="trapezoid">
              <a:avLst/>
            </a:prstGeom>
            <a:solidFill>
              <a:srgbClr val="AB8E1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loud 330"/>
            <p:cNvSpPr/>
            <p:nvPr/>
          </p:nvSpPr>
          <p:spPr>
            <a:xfrm>
              <a:off x="4114799" y="381000"/>
              <a:ext cx="1155123" cy="761999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loud 331"/>
            <p:cNvSpPr/>
            <p:nvPr/>
          </p:nvSpPr>
          <p:spPr>
            <a:xfrm>
              <a:off x="4191000" y="1600200"/>
              <a:ext cx="990600" cy="762000"/>
            </a:xfrm>
            <a:prstGeom prst="cloud">
              <a:avLst/>
            </a:prstGeom>
            <a:solidFill>
              <a:srgbClr val="AB6F1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499652" y="1676217"/>
              <a:ext cx="371726" cy="2630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3774178" y="2591470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21"/>
          <p:cNvGrpSpPr/>
          <p:nvPr/>
        </p:nvGrpSpPr>
        <p:grpSpPr>
          <a:xfrm rot="1293364">
            <a:off x="3162861" y="2883566"/>
            <a:ext cx="3559840" cy="3791674"/>
            <a:chOff x="4188033" y="366634"/>
            <a:chExt cx="3559840" cy="3791674"/>
          </a:xfrm>
        </p:grpSpPr>
        <p:grpSp>
          <p:nvGrpSpPr>
            <p:cNvPr id="9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Diagonal Corner Rectangle 157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Diagonal Corner Rectangle 158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Diagonal Corner Rectangle 159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Diagonal Corner Rectangle 163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Diagonal Corner Rectangle 164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Diagonal Corner Rectangle 165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Diagonal Corner Rectangle 166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Diagonal Corner Rectangle 167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Diagonal Corner Rectangle 168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Diagonal Corner Rectangle 169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 Diagonal Corner Rectangle 15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Diagonal Corner Rectangle 15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 Diagonal Corner Rectangle 14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 Diagonal Corner Rectangle 14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 Diagonal Corner Rectangle 13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 Diagonal Corner Rectangle 13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8" name="Rectangle 197"/>
          <p:cNvSpPr/>
          <p:nvPr/>
        </p:nvSpPr>
        <p:spPr>
          <a:xfrm>
            <a:off x="8604608" y="635583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20:14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EC94614-16E4-404D-9506-58509D7812A6}"/>
              </a:ext>
            </a:extLst>
          </p:cNvPr>
          <p:cNvGrpSpPr/>
          <p:nvPr/>
        </p:nvGrpSpPr>
        <p:grpSpPr>
          <a:xfrm>
            <a:off x="8456826" y="1960610"/>
            <a:ext cx="1586905" cy="3962400"/>
            <a:chOff x="1519855" y="349452"/>
            <a:chExt cx="2655905" cy="6159097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DC83F9-CC84-4394-9794-D4EF3992982A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C7B9A84C-43A4-43C5-89C6-7FF99796D7FB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rapezoid 201">
              <a:extLst>
                <a:ext uri="{FF2B5EF4-FFF2-40B4-BE49-F238E27FC236}">
                  <a16:creationId xmlns:a16="http://schemas.microsoft.com/office/drawing/2014/main" id="{F812469A-E842-4BA8-9A0B-1BE7578E6E41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rapezoid 202">
              <a:extLst>
                <a:ext uri="{FF2B5EF4-FFF2-40B4-BE49-F238E27FC236}">
                  <a16:creationId xmlns:a16="http://schemas.microsoft.com/office/drawing/2014/main" id="{4316692D-CB87-499E-989C-A96F80A459D0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25C36AE3-AAC8-451B-B9EB-46F549D0FF55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C193A0C-EF3A-464F-AAE1-5D39A05C29D8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rapezoid 205">
              <a:extLst>
                <a:ext uri="{FF2B5EF4-FFF2-40B4-BE49-F238E27FC236}">
                  <a16:creationId xmlns:a16="http://schemas.microsoft.com/office/drawing/2014/main" id="{6A8A3EA8-AAEB-430E-B07F-EF8928BB4A79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2545D9C-5CF8-4BB1-8847-0A8D80E0EC9C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ounded Rectangle 10">
              <a:extLst>
                <a:ext uri="{FF2B5EF4-FFF2-40B4-BE49-F238E27FC236}">
                  <a16:creationId xmlns:a16="http://schemas.microsoft.com/office/drawing/2014/main" id="{3CFAFE19-ECA2-4B4B-BFA5-468B22C19F5B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ounded Rectangle 11">
              <a:extLst>
                <a:ext uri="{FF2B5EF4-FFF2-40B4-BE49-F238E27FC236}">
                  <a16:creationId xmlns:a16="http://schemas.microsoft.com/office/drawing/2014/main" id="{2C136D39-66CD-4FDF-8FD7-3DDBF9AD5905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ounded Rectangle 12">
              <a:extLst>
                <a:ext uri="{FF2B5EF4-FFF2-40B4-BE49-F238E27FC236}">
                  <a16:creationId xmlns:a16="http://schemas.microsoft.com/office/drawing/2014/main" id="{0FE0D59A-24BF-49D8-AEC7-7608FBD8FAE6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AED3D3A-D98E-4F95-AD91-72D524CD62E1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5">
              <a:extLst>
                <a:ext uri="{FF2B5EF4-FFF2-40B4-BE49-F238E27FC236}">
                  <a16:creationId xmlns:a16="http://schemas.microsoft.com/office/drawing/2014/main" id="{3A9F531C-8928-47A3-B4A6-5A9DBAF671CA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rapezoid 212">
              <a:extLst>
                <a:ext uri="{FF2B5EF4-FFF2-40B4-BE49-F238E27FC236}">
                  <a16:creationId xmlns:a16="http://schemas.microsoft.com/office/drawing/2014/main" id="{D5E33097-6619-481D-972E-5CEB7312AD06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888DD2C-4671-4EFF-9801-D8EAE3F51452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5FEACE2-21BC-453E-BD35-33C5492DE327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116CBD5-F71F-4F78-AF3B-7542DDC22BB5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9E688DB-E9E4-4656-A223-5DEC08AA7A33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A567859-EE92-4228-B939-B33FB1743945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2B281D3-AF85-4221-B348-A625A7BFFCCF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5722FBD-A233-4BF6-A732-5394CF603B54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38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DCD2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866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BB8E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38600" y="2362200"/>
              <a:ext cx="1853595" cy="609600"/>
            </a:xfrm>
            <a:custGeom>
              <a:avLst/>
              <a:gdLst>
                <a:gd name="connsiteX0" fmla="*/ 0 w 6335651"/>
                <a:gd name="connsiteY0" fmla="*/ 1918741 h 2083633"/>
                <a:gd name="connsiteX1" fmla="*/ 0 w 6335651"/>
                <a:gd name="connsiteY1" fmla="*/ 1918741 h 2083633"/>
                <a:gd name="connsiteX2" fmla="*/ 389745 w 6335651"/>
                <a:gd name="connsiteY2" fmla="*/ 1903751 h 2083633"/>
                <a:gd name="connsiteX3" fmla="*/ 509666 w 6335651"/>
                <a:gd name="connsiteY3" fmla="*/ 1888761 h 2083633"/>
                <a:gd name="connsiteX4" fmla="*/ 539646 w 6335651"/>
                <a:gd name="connsiteY4" fmla="*/ 1858780 h 2083633"/>
                <a:gd name="connsiteX5" fmla="*/ 599607 w 6335651"/>
                <a:gd name="connsiteY5" fmla="*/ 1843790 h 2083633"/>
                <a:gd name="connsiteX6" fmla="*/ 869430 w 6335651"/>
                <a:gd name="connsiteY6" fmla="*/ 1648918 h 2083633"/>
                <a:gd name="connsiteX7" fmla="*/ 1004341 w 6335651"/>
                <a:gd name="connsiteY7" fmla="*/ 1514007 h 2083633"/>
                <a:gd name="connsiteX8" fmla="*/ 1049312 w 6335651"/>
                <a:gd name="connsiteY8" fmla="*/ 1469036 h 2083633"/>
                <a:gd name="connsiteX9" fmla="*/ 1079292 w 6335651"/>
                <a:gd name="connsiteY9" fmla="*/ 1409075 h 2083633"/>
                <a:gd name="connsiteX10" fmla="*/ 1154243 w 6335651"/>
                <a:gd name="connsiteY10" fmla="*/ 1349115 h 2083633"/>
                <a:gd name="connsiteX11" fmla="*/ 1184223 w 6335651"/>
                <a:gd name="connsiteY11" fmla="*/ 1304144 h 2083633"/>
                <a:gd name="connsiteX12" fmla="*/ 1214204 w 6335651"/>
                <a:gd name="connsiteY12" fmla="*/ 1274164 h 2083633"/>
                <a:gd name="connsiteX13" fmla="*/ 1229194 w 6335651"/>
                <a:gd name="connsiteY13" fmla="*/ 1229193 h 2083633"/>
                <a:gd name="connsiteX14" fmla="*/ 1259174 w 6335651"/>
                <a:gd name="connsiteY14" fmla="*/ 1184223 h 2083633"/>
                <a:gd name="connsiteX15" fmla="*/ 1319135 w 6335651"/>
                <a:gd name="connsiteY15" fmla="*/ 1094282 h 2083633"/>
                <a:gd name="connsiteX16" fmla="*/ 1349115 w 6335651"/>
                <a:gd name="connsiteY16" fmla="*/ 1004341 h 2083633"/>
                <a:gd name="connsiteX17" fmla="*/ 1394086 w 6335651"/>
                <a:gd name="connsiteY17" fmla="*/ 914400 h 2083633"/>
                <a:gd name="connsiteX18" fmla="*/ 1424066 w 6335651"/>
                <a:gd name="connsiteY18" fmla="*/ 824459 h 2083633"/>
                <a:gd name="connsiteX19" fmla="*/ 1469036 w 6335651"/>
                <a:gd name="connsiteY19" fmla="*/ 719528 h 2083633"/>
                <a:gd name="connsiteX20" fmla="*/ 1499017 w 6335651"/>
                <a:gd name="connsiteY20" fmla="*/ 614597 h 2083633"/>
                <a:gd name="connsiteX21" fmla="*/ 1558977 w 6335651"/>
                <a:gd name="connsiteY21" fmla="*/ 524656 h 2083633"/>
                <a:gd name="connsiteX22" fmla="*/ 1588958 w 6335651"/>
                <a:gd name="connsiteY22" fmla="*/ 464695 h 2083633"/>
                <a:gd name="connsiteX23" fmla="*/ 1663909 w 6335651"/>
                <a:gd name="connsiteY23" fmla="*/ 389744 h 2083633"/>
                <a:gd name="connsiteX24" fmla="*/ 1708879 w 6335651"/>
                <a:gd name="connsiteY24" fmla="*/ 344774 h 2083633"/>
                <a:gd name="connsiteX25" fmla="*/ 1738859 w 6335651"/>
                <a:gd name="connsiteY25" fmla="*/ 314793 h 2083633"/>
                <a:gd name="connsiteX26" fmla="*/ 1828800 w 6335651"/>
                <a:gd name="connsiteY26" fmla="*/ 254833 h 2083633"/>
                <a:gd name="connsiteX27" fmla="*/ 1888761 w 6335651"/>
                <a:gd name="connsiteY27" fmla="*/ 209862 h 2083633"/>
                <a:gd name="connsiteX28" fmla="*/ 1978702 w 6335651"/>
                <a:gd name="connsiteY28" fmla="*/ 164892 h 2083633"/>
                <a:gd name="connsiteX29" fmla="*/ 2008682 w 6335651"/>
                <a:gd name="connsiteY29" fmla="*/ 134911 h 2083633"/>
                <a:gd name="connsiteX30" fmla="*/ 2053653 w 6335651"/>
                <a:gd name="connsiteY30" fmla="*/ 119921 h 2083633"/>
                <a:gd name="connsiteX31" fmla="*/ 2113614 w 6335651"/>
                <a:gd name="connsiteY31" fmla="*/ 89941 h 2083633"/>
                <a:gd name="connsiteX32" fmla="*/ 2158584 w 6335651"/>
                <a:gd name="connsiteY32" fmla="*/ 59961 h 2083633"/>
                <a:gd name="connsiteX33" fmla="*/ 2263515 w 6335651"/>
                <a:gd name="connsiteY33" fmla="*/ 29980 h 2083633"/>
                <a:gd name="connsiteX34" fmla="*/ 2413417 w 6335651"/>
                <a:gd name="connsiteY34" fmla="*/ 0 h 2083633"/>
                <a:gd name="connsiteX35" fmla="*/ 3222886 w 6335651"/>
                <a:gd name="connsiteY35" fmla="*/ 14990 h 2083633"/>
                <a:gd name="connsiteX36" fmla="*/ 3312827 w 6335651"/>
                <a:gd name="connsiteY36" fmla="*/ 29980 h 2083633"/>
                <a:gd name="connsiteX37" fmla="*/ 4167266 w 6335651"/>
                <a:gd name="connsiteY37" fmla="*/ 44970 h 2083633"/>
                <a:gd name="connsiteX38" fmla="*/ 4257207 w 6335651"/>
                <a:gd name="connsiteY38" fmla="*/ 59961 h 2083633"/>
                <a:gd name="connsiteX39" fmla="*/ 4377128 w 6335651"/>
                <a:gd name="connsiteY39" fmla="*/ 74951 h 2083633"/>
                <a:gd name="connsiteX40" fmla="*/ 4422099 w 6335651"/>
                <a:gd name="connsiteY40" fmla="*/ 89941 h 2083633"/>
                <a:gd name="connsiteX41" fmla="*/ 4482059 w 6335651"/>
                <a:gd name="connsiteY41" fmla="*/ 104931 h 2083633"/>
                <a:gd name="connsiteX42" fmla="*/ 4601981 w 6335651"/>
                <a:gd name="connsiteY42" fmla="*/ 134911 h 2083633"/>
                <a:gd name="connsiteX43" fmla="*/ 4646951 w 6335651"/>
                <a:gd name="connsiteY43" fmla="*/ 164892 h 2083633"/>
                <a:gd name="connsiteX44" fmla="*/ 4766873 w 6335651"/>
                <a:gd name="connsiteY44" fmla="*/ 209862 h 2083633"/>
                <a:gd name="connsiteX45" fmla="*/ 4856814 w 6335651"/>
                <a:gd name="connsiteY45" fmla="*/ 269823 h 2083633"/>
                <a:gd name="connsiteX46" fmla="*/ 4976735 w 6335651"/>
                <a:gd name="connsiteY46" fmla="*/ 359764 h 2083633"/>
                <a:gd name="connsiteX47" fmla="*/ 5081666 w 6335651"/>
                <a:gd name="connsiteY47" fmla="*/ 449705 h 2083633"/>
                <a:gd name="connsiteX48" fmla="*/ 5156617 w 6335651"/>
                <a:gd name="connsiteY48" fmla="*/ 524656 h 2083633"/>
                <a:gd name="connsiteX49" fmla="*/ 5201587 w 6335651"/>
                <a:gd name="connsiteY49" fmla="*/ 554636 h 2083633"/>
                <a:gd name="connsiteX50" fmla="*/ 5246558 w 6335651"/>
                <a:gd name="connsiteY50" fmla="*/ 614597 h 2083633"/>
                <a:gd name="connsiteX51" fmla="*/ 5306518 w 6335651"/>
                <a:gd name="connsiteY51" fmla="*/ 704538 h 2083633"/>
                <a:gd name="connsiteX52" fmla="*/ 5336499 w 6335651"/>
                <a:gd name="connsiteY52" fmla="*/ 749508 h 2083633"/>
                <a:gd name="connsiteX53" fmla="*/ 5366479 w 6335651"/>
                <a:gd name="connsiteY53" fmla="*/ 809469 h 2083633"/>
                <a:gd name="connsiteX54" fmla="*/ 5471410 w 6335651"/>
                <a:gd name="connsiteY54" fmla="*/ 899410 h 2083633"/>
                <a:gd name="connsiteX55" fmla="*/ 5516381 w 6335651"/>
                <a:gd name="connsiteY55" fmla="*/ 959370 h 2083633"/>
                <a:gd name="connsiteX56" fmla="*/ 5546361 w 6335651"/>
                <a:gd name="connsiteY56" fmla="*/ 989351 h 2083633"/>
                <a:gd name="connsiteX57" fmla="*/ 5666282 w 6335651"/>
                <a:gd name="connsiteY57" fmla="*/ 1064302 h 2083633"/>
                <a:gd name="connsiteX58" fmla="*/ 5711253 w 6335651"/>
                <a:gd name="connsiteY58" fmla="*/ 1079292 h 2083633"/>
                <a:gd name="connsiteX59" fmla="*/ 5756223 w 6335651"/>
                <a:gd name="connsiteY59" fmla="*/ 1124262 h 2083633"/>
                <a:gd name="connsiteX60" fmla="*/ 5846164 w 6335651"/>
                <a:gd name="connsiteY60" fmla="*/ 1184223 h 2083633"/>
                <a:gd name="connsiteX61" fmla="*/ 5906125 w 6335651"/>
                <a:gd name="connsiteY61" fmla="*/ 1244184 h 2083633"/>
                <a:gd name="connsiteX62" fmla="*/ 5981076 w 6335651"/>
                <a:gd name="connsiteY62" fmla="*/ 1304144 h 2083633"/>
                <a:gd name="connsiteX63" fmla="*/ 6041036 w 6335651"/>
                <a:gd name="connsiteY63" fmla="*/ 1394085 h 2083633"/>
                <a:gd name="connsiteX64" fmla="*/ 6086007 w 6335651"/>
                <a:gd name="connsiteY64" fmla="*/ 1469036 h 2083633"/>
                <a:gd name="connsiteX65" fmla="*/ 6130977 w 6335651"/>
                <a:gd name="connsiteY65" fmla="*/ 1528997 h 2083633"/>
                <a:gd name="connsiteX66" fmla="*/ 6160958 w 6335651"/>
                <a:gd name="connsiteY66" fmla="*/ 1588957 h 2083633"/>
                <a:gd name="connsiteX67" fmla="*/ 6190938 w 6335651"/>
                <a:gd name="connsiteY67" fmla="*/ 1618938 h 2083633"/>
                <a:gd name="connsiteX68" fmla="*/ 6250899 w 6335651"/>
                <a:gd name="connsiteY68" fmla="*/ 1723869 h 2083633"/>
                <a:gd name="connsiteX69" fmla="*/ 6310859 w 6335651"/>
                <a:gd name="connsiteY69" fmla="*/ 1828800 h 2083633"/>
                <a:gd name="connsiteX70" fmla="*/ 6295869 w 6335651"/>
                <a:gd name="connsiteY70" fmla="*/ 1873770 h 2083633"/>
                <a:gd name="connsiteX71" fmla="*/ 6250899 w 6335651"/>
                <a:gd name="connsiteY71" fmla="*/ 1888761 h 2083633"/>
                <a:gd name="connsiteX72" fmla="*/ 6056027 w 6335651"/>
                <a:gd name="connsiteY72" fmla="*/ 1933731 h 2083633"/>
                <a:gd name="connsiteX73" fmla="*/ 6011056 w 6335651"/>
                <a:gd name="connsiteY73" fmla="*/ 1948721 h 2083633"/>
                <a:gd name="connsiteX74" fmla="*/ 5741233 w 6335651"/>
                <a:gd name="connsiteY74" fmla="*/ 1978702 h 2083633"/>
                <a:gd name="connsiteX75" fmla="*/ 5141627 w 6335651"/>
                <a:gd name="connsiteY75" fmla="*/ 2008682 h 2083633"/>
                <a:gd name="connsiteX76" fmla="*/ 4991725 w 6335651"/>
                <a:gd name="connsiteY76" fmla="*/ 2023672 h 2083633"/>
                <a:gd name="connsiteX77" fmla="*/ 4886794 w 6335651"/>
                <a:gd name="connsiteY77" fmla="*/ 2038662 h 2083633"/>
                <a:gd name="connsiteX78" fmla="*/ 4182256 w 6335651"/>
                <a:gd name="connsiteY78" fmla="*/ 2023672 h 2083633"/>
                <a:gd name="connsiteX79" fmla="*/ 1948722 w 6335651"/>
                <a:gd name="connsiteY79" fmla="*/ 2038662 h 2083633"/>
                <a:gd name="connsiteX80" fmla="*/ 1738859 w 6335651"/>
                <a:gd name="connsiteY80" fmla="*/ 2053652 h 2083633"/>
                <a:gd name="connsiteX81" fmla="*/ 1499017 w 6335651"/>
                <a:gd name="connsiteY81" fmla="*/ 2083633 h 2083633"/>
                <a:gd name="connsiteX82" fmla="*/ 749509 w 6335651"/>
                <a:gd name="connsiteY82" fmla="*/ 2068643 h 2083633"/>
                <a:gd name="connsiteX83" fmla="*/ 539646 w 6335651"/>
                <a:gd name="connsiteY83" fmla="*/ 2038662 h 2083633"/>
                <a:gd name="connsiteX84" fmla="*/ 389745 w 6335651"/>
                <a:gd name="connsiteY84" fmla="*/ 2023672 h 2083633"/>
                <a:gd name="connsiteX85" fmla="*/ 194873 w 6335651"/>
                <a:gd name="connsiteY85" fmla="*/ 1978702 h 2083633"/>
                <a:gd name="connsiteX86" fmla="*/ 149902 w 6335651"/>
                <a:gd name="connsiteY86" fmla="*/ 1963711 h 2083633"/>
                <a:gd name="connsiteX87" fmla="*/ 74951 w 6335651"/>
                <a:gd name="connsiteY87" fmla="*/ 1903751 h 2083633"/>
                <a:gd name="connsiteX88" fmla="*/ 44971 w 6335651"/>
                <a:gd name="connsiteY88" fmla="*/ 1888761 h 2083633"/>
                <a:gd name="connsiteX89" fmla="*/ 0 w 6335651"/>
                <a:gd name="connsiteY89" fmla="*/ 1918741 h 20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335651" h="2083633">
                  <a:moveTo>
                    <a:pt x="0" y="1918741"/>
                  </a:moveTo>
                  <a:lnTo>
                    <a:pt x="0" y="1918741"/>
                  </a:lnTo>
                  <a:cubicBezTo>
                    <a:pt x="129915" y="1913744"/>
                    <a:pt x="259958" y="1911385"/>
                    <a:pt x="389745" y="1903751"/>
                  </a:cubicBezTo>
                  <a:cubicBezTo>
                    <a:pt x="429960" y="1901385"/>
                    <a:pt x="471080" y="1900337"/>
                    <a:pt x="509666" y="1888761"/>
                  </a:cubicBezTo>
                  <a:cubicBezTo>
                    <a:pt x="523203" y="1884700"/>
                    <a:pt x="527005" y="1865101"/>
                    <a:pt x="539646" y="1858780"/>
                  </a:cubicBezTo>
                  <a:cubicBezTo>
                    <a:pt x="558073" y="1849566"/>
                    <a:pt x="579620" y="1848787"/>
                    <a:pt x="599607" y="1843790"/>
                  </a:cubicBezTo>
                  <a:cubicBezTo>
                    <a:pt x="669611" y="1797121"/>
                    <a:pt x="810241" y="1708107"/>
                    <a:pt x="869430" y="1648918"/>
                  </a:cubicBezTo>
                  <a:lnTo>
                    <a:pt x="1004341" y="1514007"/>
                  </a:lnTo>
                  <a:lnTo>
                    <a:pt x="1049312" y="1469036"/>
                  </a:lnTo>
                  <a:cubicBezTo>
                    <a:pt x="1059305" y="1449049"/>
                    <a:pt x="1066897" y="1427668"/>
                    <a:pt x="1079292" y="1409075"/>
                  </a:cubicBezTo>
                  <a:cubicBezTo>
                    <a:pt x="1096379" y="1383445"/>
                    <a:pt x="1130190" y="1365150"/>
                    <a:pt x="1154243" y="1349115"/>
                  </a:cubicBezTo>
                  <a:cubicBezTo>
                    <a:pt x="1164236" y="1334125"/>
                    <a:pt x="1172968" y="1318212"/>
                    <a:pt x="1184223" y="1304144"/>
                  </a:cubicBezTo>
                  <a:cubicBezTo>
                    <a:pt x="1193052" y="1293108"/>
                    <a:pt x="1206933" y="1286283"/>
                    <a:pt x="1214204" y="1274164"/>
                  </a:cubicBezTo>
                  <a:cubicBezTo>
                    <a:pt x="1222334" y="1260615"/>
                    <a:pt x="1222128" y="1243326"/>
                    <a:pt x="1229194" y="1229193"/>
                  </a:cubicBezTo>
                  <a:cubicBezTo>
                    <a:pt x="1237251" y="1213079"/>
                    <a:pt x="1249181" y="1199213"/>
                    <a:pt x="1259174" y="1184223"/>
                  </a:cubicBezTo>
                  <a:cubicBezTo>
                    <a:pt x="1308765" y="1035447"/>
                    <a:pt x="1225563" y="1262710"/>
                    <a:pt x="1319135" y="1094282"/>
                  </a:cubicBezTo>
                  <a:cubicBezTo>
                    <a:pt x="1334482" y="1066657"/>
                    <a:pt x="1334982" y="1032607"/>
                    <a:pt x="1349115" y="1004341"/>
                  </a:cubicBezTo>
                  <a:cubicBezTo>
                    <a:pt x="1364105" y="974361"/>
                    <a:pt x="1381194" y="945341"/>
                    <a:pt x="1394086" y="914400"/>
                  </a:cubicBezTo>
                  <a:cubicBezTo>
                    <a:pt x="1406241" y="885229"/>
                    <a:pt x="1409933" y="852725"/>
                    <a:pt x="1424066" y="824459"/>
                  </a:cubicBezTo>
                  <a:cubicBezTo>
                    <a:pt x="1450716" y="771159"/>
                    <a:pt x="1454331" y="770994"/>
                    <a:pt x="1469036" y="719528"/>
                  </a:cubicBezTo>
                  <a:cubicBezTo>
                    <a:pt x="1473601" y="703550"/>
                    <a:pt x="1488447" y="633622"/>
                    <a:pt x="1499017" y="614597"/>
                  </a:cubicBezTo>
                  <a:cubicBezTo>
                    <a:pt x="1516515" y="583100"/>
                    <a:pt x="1542863" y="556884"/>
                    <a:pt x="1558977" y="524656"/>
                  </a:cubicBezTo>
                  <a:cubicBezTo>
                    <a:pt x="1568971" y="504669"/>
                    <a:pt x="1575239" y="482334"/>
                    <a:pt x="1588958" y="464695"/>
                  </a:cubicBezTo>
                  <a:cubicBezTo>
                    <a:pt x="1610650" y="436805"/>
                    <a:pt x="1638925" y="414728"/>
                    <a:pt x="1663909" y="389744"/>
                  </a:cubicBezTo>
                  <a:lnTo>
                    <a:pt x="1708879" y="344774"/>
                  </a:lnTo>
                  <a:cubicBezTo>
                    <a:pt x="1718872" y="334780"/>
                    <a:pt x="1727100" y="322632"/>
                    <a:pt x="1738859" y="314793"/>
                  </a:cubicBezTo>
                  <a:cubicBezTo>
                    <a:pt x="1768839" y="294806"/>
                    <a:pt x="1799975" y="276452"/>
                    <a:pt x="1828800" y="254833"/>
                  </a:cubicBezTo>
                  <a:cubicBezTo>
                    <a:pt x="1848787" y="239843"/>
                    <a:pt x="1867338" y="222716"/>
                    <a:pt x="1888761" y="209862"/>
                  </a:cubicBezTo>
                  <a:cubicBezTo>
                    <a:pt x="1917503" y="192617"/>
                    <a:pt x="1948722" y="179882"/>
                    <a:pt x="1978702" y="164892"/>
                  </a:cubicBezTo>
                  <a:cubicBezTo>
                    <a:pt x="1988695" y="154898"/>
                    <a:pt x="1996563" y="142182"/>
                    <a:pt x="2008682" y="134911"/>
                  </a:cubicBezTo>
                  <a:cubicBezTo>
                    <a:pt x="2022231" y="126781"/>
                    <a:pt x="2039129" y="126145"/>
                    <a:pt x="2053653" y="119921"/>
                  </a:cubicBezTo>
                  <a:cubicBezTo>
                    <a:pt x="2074192" y="111119"/>
                    <a:pt x="2094212" y="101028"/>
                    <a:pt x="2113614" y="89941"/>
                  </a:cubicBezTo>
                  <a:cubicBezTo>
                    <a:pt x="2129256" y="81003"/>
                    <a:pt x="2142470" y="68018"/>
                    <a:pt x="2158584" y="59961"/>
                  </a:cubicBezTo>
                  <a:cubicBezTo>
                    <a:pt x="2178250" y="50128"/>
                    <a:pt x="2246700" y="33583"/>
                    <a:pt x="2263515" y="29980"/>
                  </a:cubicBezTo>
                  <a:cubicBezTo>
                    <a:pt x="2313341" y="19303"/>
                    <a:pt x="2413417" y="0"/>
                    <a:pt x="2413417" y="0"/>
                  </a:cubicBezTo>
                  <a:lnTo>
                    <a:pt x="3222886" y="14990"/>
                  </a:lnTo>
                  <a:cubicBezTo>
                    <a:pt x="3253263" y="16003"/>
                    <a:pt x="3282448" y="29016"/>
                    <a:pt x="3312827" y="29980"/>
                  </a:cubicBezTo>
                  <a:cubicBezTo>
                    <a:pt x="3597540" y="39018"/>
                    <a:pt x="3882453" y="39973"/>
                    <a:pt x="4167266" y="44970"/>
                  </a:cubicBezTo>
                  <a:cubicBezTo>
                    <a:pt x="4197246" y="49967"/>
                    <a:pt x="4227119" y="55663"/>
                    <a:pt x="4257207" y="59961"/>
                  </a:cubicBezTo>
                  <a:cubicBezTo>
                    <a:pt x="4297087" y="65658"/>
                    <a:pt x="4337493" y="67745"/>
                    <a:pt x="4377128" y="74951"/>
                  </a:cubicBezTo>
                  <a:cubicBezTo>
                    <a:pt x="4392674" y="77778"/>
                    <a:pt x="4406906" y="85600"/>
                    <a:pt x="4422099" y="89941"/>
                  </a:cubicBezTo>
                  <a:cubicBezTo>
                    <a:pt x="4441908" y="95601"/>
                    <a:pt x="4461948" y="100462"/>
                    <a:pt x="4482059" y="104931"/>
                  </a:cubicBezTo>
                  <a:cubicBezTo>
                    <a:pt x="4590595" y="129050"/>
                    <a:pt x="4521619" y="108124"/>
                    <a:pt x="4601981" y="134911"/>
                  </a:cubicBezTo>
                  <a:cubicBezTo>
                    <a:pt x="4616971" y="144905"/>
                    <a:pt x="4630837" y="156835"/>
                    <a:pt x="4646951" y="164892"/>
                  </a:cubicBezTo>
                  <a:cubicBezTo>
                    <a:pt x="4682798" y="182816"/>
                    <a:pt x="4727952" y="196889"/>
                    <a:pt x="4766873" y="209862"/>
                  </a:cubicBezTo>
                  <a:cubicBezTo>
                    <a:pt x="4796853" y="229849"/>
                    <a:pt x="4831336" y="244344"/>
                    <a:pt x="4856814" y="269823"/>
                  </a:cubicBezTo>
                  <a:cubicBezTo>
                    <a:pt x="4932575" y="345585"/>
                    <a:pt x="4891492" y="317143"/>
                    <a:pt x="4976735" y="359764"/>
                  </a:cubicBezTo>
                  <a:cubicBezTo>
                    <a:pt x="5038847" y="452932"/>
                    <a:pt x="4965439" y="356723"/>
                    <a:pt x="5081666" y="449705"/>
                  </a:cubicBezTo>
                  <a:cubicBezTo>
                    <a:pt x="5109256" y="471777"/>
                    <a:pt x="5127219" y="505057"/>
                    <a:pt x="5156617" y="524656"/>
                  </a:cubicBezTo>
                  <a:cubicBezTo>
                    <a:pt x="5171607" y="534649"/>
                    <a:pt x="5188848" y="541897"/>
                    <a:pt x="5201587" y="554636"/>
                  </a:cubicBezTo>
                  <a:cubicBezTo>
                    <a:pt x="5219253" y="572302"/>
                    <a:pt x="5232231" y="594129"/>
                    <a:pt x="5246558" y="614597"/>
                  </a:cubicBezTo>
                  <a:cubicBezTo>
                    <a:pt x="5267221" y="644115"/>
                    <a:pt x="5286531" y="674558"/>
                    <a:pt x="5306518" y="704538"/>
                  </a:cubicBezTo>
                  <a:cubicBezTo>
                    <a:pt x="5316511" y="719528"/>
                    <a:pt x="5328442" y="733394"/>
                    <a:pt x="5336499" y="749508"/>
                  </a:cubicBezTo>
                  <a:cubicBezTo>
                    <a:pt x="5346492" y="769495"/>
                    <a:pt x="5353491" y="791285"/>
                    <a:pt x="5366479" y="809469"/>
                  </a:cubicBezTo>
                  <a:cubicBezTo>
                    <a:pt x="5407266" y="866571"/>
                    <a:pt x="5420241" y="848241"/>
                    <a:pt x="5471410" y="899410"/>
                  </a:cubicBezTo>
                  <a:cubicBezTo>
                    <a:pt x="5489076" y="917076"/>
                    <a:pt x="5500387" y="940177"/>
                    <a:pt x="5516381" y="959370"/>
                  </a:cubicBezTo>
                  <a:cubicBezTo>
                    <a:pt x="5525429" y="970227"/>
                    <a:pt x="5535504" y="980303"/>
                    <a:pt x="5546361" y="989351"/>
                  </a:cubicBezTo>
                  <a:cubicBezTo>
                    <a:pt x="5591929" y="1027324"/>
                    <a:pt x="5612839" y="1041398"/>
                    <a:pt x="5666282" y="1064302"/>
                  </a:cubicBezTo>
                  <a:cubicBezTo>
                    <a:pt x="5680806" y="1070526"/>
                    <a:pt x="5696263" y="1074295"/>
                    <a:pt x="5711253" y="1079292"/>
                  </a:cubicBezTo>
                  <a:cubicBezTo>
                    <a:pt x="5726243" y="1094282"/>
                    <a:pt x="5739489" y="1111247"/>
                    <a:pt x="5756223" y="1124262"/>
                  </a:cubicBezTo>
                  <a:cubicBezTo>
                    <a:pt x="5784665" y="1146383"/>
                    <a:pt x="5820686" y="1158745"/>
                    <a:pt x="5846164" y="1184223"/>
                  </a:cubicBezTo>
                  <a:cubicBezTo>
                    <a:pt x="5866151" y="1204210"/>
                    <a:pt x="5882606" y="1228505"/>
                    <a:pt x="5906125" y="1244184"/>
                  </a:cubicBezTo>
                  <a:cubicBezTo>
                    <a:pt x="5962854" y="1282004"/>
                    <a:pt x="5938356" y="1261425"/>
                    <a:pt x="5981076" y="1304144"/>
                  </a:cubicBezTo>
                  <a:cubicBezTo>
                    <a:pt x="6011139" y="1394334"/>
                    <a:pt x="5973665" y="1304257"/>
                    <a:pt x="6041036" y="1394085"/>
                  </a:cubicBezTo>
                  <a:cubicBezTo>
                    <a:pt x="6058517" y="1417394"/>
                    <a:pt x="6069845" y="1444794"/>
                    <a:pt x="6086007" y="1469036"/>
                  </a:cubicBezTo>
                  <a:cubicBezTo>
                    <a:pt x="6099865" y="1489824"/>
                    <a:pt x="6117736" y="1507811"/>
                    <a:pt x="6130977" y="1528997"/>
                  </a:cubicBezTo>
                  <a:cubicBezTo>
                    <a:pt x="6142820" y="1547946"/>
                    <a:pt x="6148563" y="1570364"/>
                    <a:pt x="6160958" y="1588957"/>
                  </a:cubicBezTo>
                  <a:cubicBezTo>
                    <a:pt x="6168798" y="1600716"/>
                    <a:pt x="6182109" y="1607902"/>
                    <a:pt x="6190938" y="1618938"/>
                  </a:cubicBezTo>
                  <a:cubicBezTo>
                    <a:pt x="6227459" y="1664590"/>
                    <a:pt x="6220123" y="1670011"/>
                    <a:pt x="6250899" y="1723869"/>
                  </a:cubicBezTo>
                  <a:cubicBezTo>
                    <a:pt x="6335640" y="1872164"/>
                    <a:pt x="6220274" y="1647626"/>
                    <a:pt x="6310859" y="1828800"/>
                  </a:cubicBezTo>
                  <a:cubicBezTo>
                    <a:pt x="6305862" y="1843790"/>
                    <a:pt x="6307042" y="1862597"/>
                    <a:pt x="6295869" y="1873770"/>
                  </a:cubicBezTo>
                  <a:cubicBezTo>
                    <a:pt x="6284696" y="1884943"/>
                    <a:pt x="6266143" y="1884603"/>
                    <a:pt x="6250899" y="1888761"/>
                  </a:cubicBezTo>
                  <a:cubicBezTo>
                    <a:pt x="5840595" y="2000663"/>
                    <a:pt x="6335651" y="1863826"/>
                    <a:pt x="6056027" y="1933731"/>
                  </a:cubicBezTo>
                  <a:cubicBezTo>
                    <a:pt x="6040698" y="1937563"/>
                    <a:pt x="6026698" y="1946486"/>
                    <a:pt x="6011056" y="1948721"/>
                  </a:cubicBezTo>
                  <a:cubicBezTo>
                    <a:pt x="5921471" y="1961519"/>
                    <a:pt x="5830818" y="1965904"/>
                    <a:pt x="5741233" y="1978702"/>
                  </a:cubicBezTo>
                  <a:cubicBezTo>
                    <a:pt x="5472993" y="2017022"/>
                    <a:pt x="5671618" y="1992622"/>
                    <a:pt x="5141627" y="2008682"/>
                  </a:cubicBezTo>
                  <a:lnTo>
                    <a:pt x="4991725" y="2023672"/>
                  </a:lnTo>
                  <a:cubicBezTo>
                    <a:pt x="4956635" y="2027800"/>
                    <a:pt x="4922126" y="2038662"/>
                    <a:pt x="4886794" y="2038662"/>
                  </a:cubicBezTo>
                  <a:cubicBezTo>
                    <a:pt x="4651895" y="2038662"/>
                    <a:pt x="4417102" y="2028669"/>
                    <a:pt x="4182256" y="2023672"/>
                  </a:cubicBezTo>
                  <a:lnTo>
                    <a:pt x="1948722" y="2038662"/>
                  </a:lnTo>
                  <a:cubicBezTo>
                    <a:pt x="1878595" y="2039522"/>
                    <a:pt x="1808749" y="2047828"/>
                    <a:pt x="1738859" y="2053652"/>
                  </a:cubicBezTo>
                  <a:cubicBezTo>
                    <a:pt x="1594754" y="2065661"/>
                    <a:pt x="1616678" y="2064023"/>
                    <a:pt x="1499017" y="2083633"/>
                  </a:cubicBezTo>
                  <a:lnTo>
                    <a:pt x="749509" y="2068643"/>
                  </a:lnTo>
                  <a:cubicBezTo>
                    <a:pt x="423702" y="2057783"/>
                    <a:pt x="712082" y="2063295"/>
                    <a:pt x="539646" y="2038662"/>
                  </a:cubicBezTo>
                  <a:cubicBezTo>
                    <a:pt x="489934" y="2031560"/>
                    <a:pt x="439712" y="2028669"/>
                    <a:pt x="389745" y="2023672"/>
                  </a:cubicBezTo>
                  <a:cubicBezTo>
                    <a:pt x="266285" y="1982519"/>
                    <a:pt x="331088" y="1998161"/>
                    <a:pt x="194873" y="1978702"/>
                  </a:cubicBezTo>
                  <a:cubicBezTo>
                    <a:pt x="179883" y="1973705"/>
                    <a:pt x="164035" y="1970778"/>
                    <a:pt x="149902" y="1963711"/>
                  </a:cubicBezTo>
                  <a:cubicBezTo>
                    <a:pt x="76537" y="1927028"/>
                    <a:pt x="130721" y="1945578"/>
                    <a:pt x="74951" y="1903751"/>
                  </a:cubicBezTo>
                  <a:cubicBezTo>
                    <a:pt x="66013" y="1897047"/>
                    <a:pt x="54964" y="1893758"/>
                    <a:pt x="44971" y="1888761"/>
                  </a:cubicBezTo>
                  <a:lnTo>
                    <a:pt x="0" y="191874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57800" y="2209800"/>
              <a:ext cx="2724074" cy="838200"/>
            </a:xfrm>
            <a:custGeom>
              <a:avLst/>
              <a:gdLst>
                <a:gd name="connsiteX0" fmla="*/ 143531 w 5846228"/>
                <a:gd name="connsiteY0" fmla="*/ 1528996 h 1798889"/>
                <a:gd name="connsiteX1" fmla="*/ 143531 w 5846228"/>
                <a:gd name="connsiteY1" fmla="*/ 1528996 h 1798889"/>
                <a:gd name="connsiteX2" fmla="*/ 563255 w 5846228"/>
                <a:gd name="connsiteY2" fmla="*/ 1514006 h 1798889"/>
                <a:gd name="connsiteX3" fmla="*/ 653196 w 5846228"/>
                <a:gd name="connsiteY3" fmla="*/ 1469036 h 1798889"/>
                <a:gd name="connsiteX4" fmla="*/ 683176 w 5846228"/>
                <a:gd name="connsiteY4" fmla="*/ 1439055 h 1798889"/>
                <a:gd name="connsiteX5" fmla="*/ 728147 w 5846228"/>
                <a:gd name="connsiteY5" fmla="*/ 1409075 h 1798889"/>
                <a:gd name="connsiteX6" fmla="*/ 773117 w 5846228"/>
                <a:gd name="connsiteY6" fmla="*/ 1364105 h 1798889"/>
                <a:gd name="connsiteX7" fmla="*/ 833078 w 5846228"/>
                <a:gd name="connsiteY7" fmla="*/ 1334124 h 1798889"/>
                <a:gd name="connsiteX8" fmla="*/ 908029 w 5846228"/>
                <a:gd name="connsiteY8" fmla="*/ 1259173 h 1798889"/>
                <a:gd name="connsiteX9" fmla="*/ 997970 w 5846228"/>
                <a:gd name="connsiteY9" fmla="*/ 1184223 h 1798889"/>
                <a:gd name="connsiteX10" fmla="*/ 1042940 w 5846228"/>
                <a:gd name="connsiteY10" fmla="*/ 1109272 h 1798889"/>
                <a:gd name="connsiteX11" fmla="*/ 1087911 w 5846228"/>
                <a:gd name="connsiteY11" fmla="*/ 1004341 h 1798889"/>
                <a:gd name="connsiteX12" fmla="*/ 1117891 w 5846228"/>
                <a:gd name="connsiteY12" fmla="*/ 899409 h 1798889"/>
                <a:gd name="connsiteX13" fmla="*/ 1147872 w 5846228"/>
                <a:gd name="connsiteY13" fmla="*/ 809468 h 1798889"/>
                <a:gd name="connsiteX14" fmla="*/ 1162862 w 5846228"/>
                <a:gd name="connsiteY14" fmla="*/ 764498 h 1798889"/>
                <a:gd name="connsiteX15" fmla="*/ 1207832 w 5846228"/>
                <a:gd name="connsiteY15" fmla="*/ 614596 h 1798889"/>
                <a:gd name="connsiteX16" fmla="*/ 1237813 w 5846228"/>
                <a:gd name="connsiteY16" fmla="*/ 584616 h 1798889"/>
                <a:gd name="connsiteX17" fmla="*/ 1327753 w 5846228"/>
                <a:gd name="connsiteY17" fmla="*/ 434714 h 1798889"/>
                <a:gd name="connsiteX18" fmla="*/ 1402704 w 5846228"/>
                <a:gd name="connsiteY18" fmla="*/ 359764 h 1798889"/>
                <a:gd name="connsiteX19" fmla="*/ 1477655 w 5846228"/>
                <a:gd name="connsiteY19" fmla="*/ 284813 h 1798889"/>
                <a:gd name="connsiteX20" fmla="*/ 1492645 w 5846228"/>
                <a:gd name="connsiteY20" fmla="*/ 239842 h 1798889"/>
                <a:gd name="connsiteX21" fmla="*/ 1582586 w 5846228"/>
                <a:gd name="connsiteY21" fmla="*/ 224852 h 1798889"/>
                <a:gd name="connsiteX22" fmla="*/ 1657537 w 5846228"/>
                <a:gd name="connsiteY22" fmla="*/ 209862 h 1798889"/>
                <a:gd name="connsiteX23" fmla="*/ 1792449 w 5846228"/>
                <a:gd name="connsiteY23" fmla="*/ 164891 h 1798889"/>
                <a:gd name="connsiteX24" fmla="*/ 1837419 w 5846228"/>
                <a:gd name="connsiteY24" fmla="*/ 149901 h 1798889"/>
                <a:gd name="connsiteX25" fmla="*/ 2077262 w 5846228"/>
                <a:gd name="connsiteY25" fmla="*/ 119921 h 1798889"/>
                <a:gd name="connsiteX26" fmla="*/ 2122232 w 5846228"/>
                <a:gd name="connsiteY26" fmla="*/ 104931 h 1798889"/>
                <a:gd name="connsiteX27" fmla="*/ 2242153 w 5846228"/>
                <a:gd name="connsiteY27" fmla="*/ 74950 h 1798889"/>
                <a:gd name="connsiteX28" fmla="*/ 2347085 w 5846228"/>
                <a:gd name="connsiteY28" fmla="*/ 44970 h 1798889"/>
                <a:gd name="connsiteX29" fmla="*/ 2437026 w 5846228"/>
                <a:gd name="connsiteY29" fmla="*/ 29980 h 1798889"/>
                <a:gd name="connsiteX30" fmla="*/ 2586927 w 5846228"/>
                <a:gd name="connsiteY30" fmla="*/ 0 h 1798889"/>
                <a:gd name="connsiteX31" fmla="*/ 2661878 w 5846228"/>
                <a:gd name="connsiteY31" fmla="*/ 14990 h 1798889"/>
                <a:gd name="connsiteX32" fmla="*/ 3276475 w 5846228"/>
                <a:gd name="connsiteY32" fmla="*/ 29980 h 1798889"/>
                <a:gd name="connsiteX33" fmla="*/ 3381406 w 5846228"/>
                <a:gd name="connsiteY33" fmla="*/ 59960 h 1798889"/>
                <a:gd name="connsiteX34" fmla="*/ 3441367 w 5846228"/>
                <a:gd name="connsiteY34" fmla="*/ 74950 h 1798889"/>
                <a:gd name="connsiteX35" fmla="*/ 3516317 w 5846228"/>
                <a:gd name="connsiteY35" fmla="*/ 104931 h 1798889"/>
                <a:gd name="connsiteX36" fmla="*/ 3576278 w 5846228"/>
                <a:gd name="connsiteY36" fmla="*/ 119921 h 1798889"/>
                <a:gd name="connsiteX37" fmla="*/ 3666219 w 5846228"/>
                <a:gd name="connsiteY37" fmla="*/ 149901 h 1798889"/>
                <a:gd name="connsiteX38" fmla="*/ 3756160 w 5846228"/>
                <a:gd name="connsiteY38" fmla="*/ 224852 h 1798889"/>
                <a:gd name="connsiteX39" fmla="*/ 3786140 w 5846228"/>
                <a:gd name="connsiteY39" fmla="*/ 329783 h 1798889"/>
                <a:gd name="connsiteX40" fmla="*/ 3876081 w 5846228"/>
                <a:gd name="connsiteY40" fmla="*/ 449705 h 1798889"/>
                <a:gd name="connsiteX41" fmla="*/ 3906062 w 5846228"/>
                <a:gd name="connsiteY41" fmla="*/ 569626 h 1798889"/>
                <a:gd name="connsiteX42" fmla="*/ 3966022 w 5846228"/>
                <a:gd name="connsiteY42" fmla="*/ 659567 h 1798889"/>
                <a:gd name="connsiteX43" fmla="*/ 3996003 w 5846228"/>
                <a:gd name="connsiteY43" fmla="*/ 719527 h 1798889"/>
                <a:gd name="connsiteX44" fmla="*/ 4025983 w 5846228"/>
                <a:gd name="connsiteY44" fmla="*/ 749508 h 1798889"/>
                <a:gd name="connsiteX45" fmla="*/ 4085944 w 5846228"/>
                <a:gd name="connsiteY45" fmla="*/ 839449 h 1798889"/>
                <a:gd name="connsiteX46" fmla="*/ 4160894 w 5846228"/>
                <a:gd name="connsiteY46" fmla="*/ 914400 h 1798889"/>
                <a:gd name="connsiteX47" fmla="*/ 4205865 w 5846228"/>
                <a:gd name="connsiteY47" fmla="*/ 929390 h 1798889"/>
                <a:gd name="connsiteX48" fmla="*/ 4250835 w 5846228"/>
                <a:gd name="connsiteY48" fmla="*/ 974360 h 1798889"/>
                <a:gd name="connsiteX49" fmla="*/ 4295806 w 5846228"/>
                <a:gd name="connsiteY49" fmla="*/ 989350 h 1798889"/>
                <a:gd name="connsiteX50" fmla="*/ 4325786 w 5846228"/>
                <a:gd name="connsiteY50" fmla="*/ 1034321 h 1798889"/>
                <a:gd name="connsiteX51" fmla="*/ 4370757 w 5846228"/>
                <a:gd name="connsiteY51" fmla="*/ 1049311 h 1798889"/>
                <a:gd name="connsiteX52" fmla="*/ 4445708 w 5846228"/>
                <a:gd name="connsiteY52" fmla="*/ 1079291 h 1798889"/>
                <a:gd name="connsiteX53" fmla="*/ 4505668 w 5846228"/>
                <a:gd name="connsiteY53" fmla="*/ 1094282 h 1798889"/>
                <a:gd name="connsiteX54" fmla="*/ 4550639 w 5846228"/>
                <a:gd name="connsiteY54" fmla="*/ 1109272 h 1798889"/>
                <a:gd name="connsiteX55" fmla="*/ 4595609 w 5846228"/>
                <a:gd name="connsiteY55" fmla="*/ 1154242 h 1798889"/>
                <a:gd name="connsiteX56" fmla="*/ 4640580 w 5846228"/>
                <a:gd name="connsiteY56" fmla="*/ 1169232 h 1798889"/>
                <a:gd name="connsiteX57" fmla="*/ 4760501 w 5846228"/>
                <a:gd name="connsiteY57" fmla="*/ 1214203 h 1798889"/>
                <a:gd name="connsiteX58" fmla="*/ 4805472 w 5846228"/>
                <a:gd name="connsiteY58" fmla="*/ 1244183 h 1798889"/>
                <a:gd name="connsiteX59" fmla="*/ 4910403 w 5846228"/>
                <a:gd name="connsiteY59" fmla="*/ 1319134 h 1798889"/>
                <a:gd name="connsiteX60" fmla="*/ 5000344 w 5846228"/>
                <a:gd name="connsiteY60" fmla="*/ 1349114 h 1798889"/>
                <a:gd name="connsiteX61" fmla="*/ 5150245 w 5846228"/>
                <a:gd name="connsiteY61" fmla="*/ 1409075 h 1798889"/>
                <a:gd name="connsiteX62" fmla="*/ 5195216 w 5846228"/>
                <a:gd name="connsiteY62" fmla="*/ 1424065 h 1798889"/>
                <a:gd name="connsiteX63" fmla="*/ 5554980 w 5846228"/>
                <a:gd name="connsiteY63" fmla="*/ 1439055 h 1798889"/>
                <a:gd name="connsiteX64" fmla="*/ 5719872 w 5846228"/>
                <a:gd name="connsiteY64" fmla="*/ 1454046 h 1798889"/>
                <a:gd name="connsiteX65" fmla="*/ 5779832 w 5846228"/>
                <a:gd name="connsiteY65" fmla="*/ 1558977 h 1798889"/>
                <a:gd name="connsiteX66" fmla="*/ 5764842 w 5846228"/>
                <a:gd name="connsiteY66" fmla="*/ 1573967 h 1798889"/>
                <a:gd name="connsiteX67" fmla="*/ 5495019 w 5846228"/>
                <a:gd name="connsiteY67" fmla="*/ 1618937 h 1798889"/>
                <a:gd name="connsiteX68" fmla="*/ 5375098 w 5846228"/>
                <a:gd name="connsiteY68" fmla="*/ 1648918 h 1798889"/>
                <a:gd name="connsiteX69" fmla="*/ 5300147 w 5846228"/>
                <a:gd name="connsiteY69" fmla="*/ 1663908 h 1798889"/>
                <a:gd name="connsiteX70" fmla="*/ 5225196 w 5846228"/>
                <a:gd name="connsiteY70" fmla="*/ 1693888 h 1798889"/>
                <a:gd name="connsiteX71" fmla="*/ 5060304 w 5846228"/>
                <a:gd name="connsiteY71" fmla="*/ 1708878 h 1798889"/>
                <a:gd name="connsiteX72" fmla="*/ 3711190 w 5846228"/>
                <a:gd name="connsiteY72" fmla="*/ 1738859 h 1798889"/>
                <a:gd name="connsiteX73" fmla="*/ 2766809 w 5846228"/>
                <a:gd name="connsiteY73" fmla="*/ 1753849 h 1798889"/>
                <a:gd name="connsiteX74" fmla="*/ 2377065 w 5846228"/>
                <a:gd name="connsiteY74" fmla="*/ 1753849 h 1798889"/>
                <a:gd name="connsiteX75" fmla="*/ 1762468 w 5846228"/>
                <a:gd name="connsiteY75" fmla="*/ 1768839 h 1798889"/>
                <a:gd name="connsiteX76" fmla="*/ 668186 w 5846228"/>
                <a:gd name="connsiteY76" fmla="*/ 1798819 h 1798889"/>
                <a:gd name="connsiteX77" fmla="*/ 368383 w 5846228"/>
                <a:gd name="connsiteY77" fmla="*/ 1783829 h 1798889"/>
                <a:gd name="connsiteX78" fmla="*/ 323413 w 5846228"/>
                <a:gd name="connsiteY78" fmla="*/ 1768839 h 1798889"/>
                <a:gd name="connsiteX79" fmla="*/ 68580 w 5846228"/>
                <a:gd name="connsiteY79" fmla="*/ 1723868 h 1798889"/>
                <a:gd name="connsiteX80" fmla="*/ 23609 w 5846228"/>
                <a:gd name="connsiteY80" fmla="*/ 1693888 h 1798889"/>
                <a:gd name="connsiteX81" fmla="*/ 23609 w 5846228"/>
                <a:gd name="connsiteY81" fmla="*/ 1588957 h 1798889"/>
                <a:gd name="connsiteX82" fmla="*/ 293432 w 5846228"/>
                <a:gd name="connsiteY82" fmla="*/ 1543987 h 1798889"/>
                <a:gd name="connsiteX83" fmla="*/ 398363 w 5846228"/>
                <a:gd name="connsiteY83" fmla="*/ 1543987 h 1798889"/>
                <a:gd name="connsiteX84" fmla="*/ 398363 w 5846228"/>
                <a:gd name="connsiteY84" fmla="*/ 1543987 h 1798889"/>
                <a:gd name="connsiteX85" fmla="*/ 548265 w 5846228"/>
                <a:gd name="connsiteY85" fmla="*/ 1514006 h 1798889"/>
                <a:gd name="connsiteX86" fmla="*/ 548265 w 5846228"/>
                <a:gd name="connsiteY86" fmla="*/ 1514006 h 1798889"/>
                <a:gd name="connsiteX87" fmla="*/ 413353 w 5846228"/>
                <a:gd name="connsiteY87" fmla="*/ 1499016 h 1798889"/>
                <a:gd name="connsiteX88" fmla="*/ 638206 w 5846228"/>
                <a:gd name="connsiteY88" fmla="*/ 1469036 h 17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46228" h="1798889">
                  <a:moveTo>
                    <a:pt x="143531" y="1528996"/>
                  </a:moveTo>
                  <a:lnTo>
                    <a:pt x="143531" y="1528996"/>
                  </a:lnTo>
                  <a:cubicBezTo>
                    <a:pt x="283439" y="1523999"/>
                    <a:pt x="423548" y="1523019"/>
                    <a:pt x="563255" y="1514006"/>
                  </a:cubicBezTo>
                  <a:cubicBezTo>
                    <a:pt x="593393" y="1512062"/>
                    <a:pt x="631477" y="1486412"/>
                    <a:pt x="653196" y="1469036"/>
                  </a:cubicBezTo>
                  <a:cubicBezTo>
                    <a:pt x="664232" y="1460207"/>
                    <a:pt x="672140" y="1447884"/>
                    <a:pt x="683176" y="1439055"/>
                  </a:cubicBezTo>
                  <a:cubicBezTo>
                    <a:pt x="697244" y="1427800"/>
                    <a:pt x="714307" y="1420608"/>
                    <a:pt x="728147" y="1409075"/>
                  </a:cubicBezTo>
                  <a:cubicBezTo>
                    <a:pt x="744433" y="1395504"/>
                    <a:pt x="755867" y="1376427"/>
                    <a:pt x="773117" y="1364105"/>
                  </a:cubicBezTo>
                  <a:cubicBezTo>
                    <a:pt x="791301" y="1351116"/>
                    <a:pt x="815439" y="1347843"/>
                    <a:pt x="833078" y="1334124"/>
                  </a:cubicBezTo>
                  <a:cubicBezTo>
                    <a:pt x="860968" y="1312432"/>
                    <a:pt x="878631" y="1278772"/>
                    <a:pt x="908029" y="1259173"/>
                  </a:cubicBezTo>
                  <a:cubicBezTo>
                    <a:pt x="946115" y="1233783"/>
                    <a:pt x="969117" y="1222694"/>
                    <a:pt x="997970" y="1184223"/>
                  </a:cubicBezTo>
                  <a:cubicBezTo>
                    <a:pt x="1015451" y="1160915"/>
                    <a:pt x="1027950" y="1134256"/>
                    <a:pt x="1042940" y="1109272"/>
                  </a:cubicBezTo>
                  <a:cubicBezTo>
                    <a:pt x="1093875" y="905541"/>
                    <a:pt x="1018892" y="1176890"/>
                    <a:pt x="1087911" y="1004341"/>
                  </a:cubicBezTo>
                  <a:cubicBezTo>
                    <a:pt x="1101421" y="970566"/>
                    <a:pt x="1107193" y="934177"/>
                    <a:pt x="1117891" y="899409"/>
                  </a:cubicBezTo>
                  <a:cubicBezTo>
                    <a:pt x="1127185" y="869204"/>
                    <a:pt x="1137878" y="839448"/>
                    <a:pt x="1147872" y="809468"/>
                  </a:cubicBezTo>
                  <a:cubicBezTo>
                    <a:pt x="1152869" y="794478"/>
                    <a:pt x="1159030" y="779827"/>
                    <a:pt x="1162862" y="764498"/>
                  </a:cubicBezTo>
                  <a:cubicBezTo>
                    <a:pt x="1169655" y="737325"/>
                    <a:pt x="1195667" y="626761"/>
                    <a:pt x="1207832" y="614596"/>
                  </a:cubicBezTo>
                  <a:lnTo>
                    <a:pt x="1237813" y="584616"/>
                  </a:lnTo>
                  <a:cubicBezTo>
                    <a:pt x="1261470" y="537302"/>
                    <a:pt x="1291576" y="470891"/>
                    <a:pt x="1327753" y="434714"/>
                  </a:cubicBezTo>
                  <a:cubicBezTo>
                    <a:pt x="1352737" y="409731"/>
                    <a:pt x="1383105" y="389162"/>
                    <a:pt x="1402704" y="359764"/>
                  </a:cubicBezTo>
                  <a:cubicBezTo>
                    <a:pt x="1442678" y="299803"/>
                    <a:pt x="1417695" y="324787"/>
                    <a:pt x="1477655" y="284813"/>
                  </a:cubicBezTo>
                  <a:cubicBezTo>
                    <a:pt x="1482652" y="269823"/>
                    <a:pt x="1478926" y="247682"/>
                    <a:pt x="1492645" y="239842"/>
                  </a:cubicBezTo>
                  <a:cubicBezTo>
                    <a:pt x="1519034" y="224762"/>
                    <a:pt x="1552682" y="230289"/>
                    <a:pt x="1582586" y="224852"/>
                  </a:cubicBezTo>
                  <a:cubicBezTo>
                    <a:pt x="1607653" y="220294"/>
                    <a:pt x="1632956" y="216566"/>
                    <a:pt x="1657537" y="209862"/>
                  </a:cubicBezTo>
                  <a:cubicBezTo>
                    <a:pt x="1657575" y="209852"/>
                    <a:pt x="1769946" y="172392"/>
                    <a:pt x="1792449" y="164891"/>
                  </a:cubicBezTo>
                  <a:cubicBezTo>
                    <a:pt x="1807439" y="159894"/>
                    <a:pt x="1821697" y="151473"/>
                    <a:pt x="1837419" y="149901"/>
                  </a:cubicBezTo>
                  <a:cubicBezTo>
                    <a:pt x="2017564" y="131887"/>
                    <a:pt x="1937788" y="143166"/>
                    <a:pt x="2077262" y="119921"/>
                  </a:cubicBezTo>
                  <a:cubicBezTo>
                    <a:pt x="2092252" y="114924"/>
                    <a:pt x="2106988" y="109089"/>
                    <a:pt x="2122232" y="104931"/>
                  </a:cubicBezTo>
                  <a:cubicBezTo>
                    <a:pt x="2161984" y="94089"/>
                    <a:pt x="2203063" y="87980"/>
                    <a:pt x="2242153" y="74950"/>
                  </a:cubicBezTo>
                  <a:cubicBezTo>
                    <a:pt x="2285014" y="60663"/>
                    <a:pt x="2300029" y="54381"/>
                    <a:pt x="2347085" y="44970"/>
                  </a:cubicBezTo>
                  <a:cubicBezTo>
                    <a:pt x="2376889" y="39009"/>
                    <a:pt x="2407046" y="34977"/>
                    <a:pt x="2437026" y="29980"/>
                  </a:cubicBezTo>
                  <a:cubicBezTo>
                    <a:pt x="2492406" y="11520"/>
                    <a:pt x="2518028" y="0"/>
                    <a:pt x="2586927" y="0"/>
                  </a:cubicBezTo>
                  <a:cubicBezTo>
                    <a:pt x="2612405" y="0"/>
                    <a:pt x="2636424" y="13883"/>
                    <a:pt x="2661878" y="14990"/>
                  </a:cubicBezTo>
                  <a:cubicBezTo>
                    <a:pt x="2866611" y="23891"/>
                    <a:pt x="3071609" y="24983"/>
                    <a:pt x="3276475" y="29980"/>
                  </a:cubicBezTo>
                  <a:cubicBezTo>
                    <a:pt x="3463932" y="76844"/>
                    <a:pt x="3230860" y="16948"/>
                    <a:pt x="3381406" y="59960"/>
                  </a:cubicBezTo>
                  <a:cubicBezTo>
                    <a:pt x="3401215" y="65620"/>
                    <a:pt x="3421822" y="68435"/>
                    <a:pt x="3441367" y="74950"/>
                  </a:cubicBezTo>
                  <a:cubicBezTo>
                    <a:pt x="3466894" y="83459"/>
                    <a:pt x="3490790" y="96422"/>
                    <a:pt x="3516317" y="104931"/>
                  </a:cubicBezTo>
                  <a:cubicBezTo>
                    <a:pt x="3535862" y="111446"/>
                    <a:pt x="3556545" y="114001"/>
                    <a:pt x="3576278" y="119921"/>
                  </a:cubicBezTo>
                  <a:cubicBezTo>
                    <a:pt x="3606547" y="129002"/>
                    <a:pt x="3666219" y="149901"/>
                    <a:pt x="3666219" y="149901"/>
                  </a:cubicBezTo>
                  <a:cubicBezTo>
                    <a:pt x="3699401" y="172023"/>
                    <a:pt x="3733077" y="190227"/>
                    <a:pt x="3756160" y="224852"/>
                  </a:cubicBezTo>
                  <a:cubicBezTo>
                    <a:pt x="3770894" y="246953"/>
                    <a:pt x="3776146" y="309794"/>
                    <a:pt x="3786140" y="329783"/>
                  </a:cubicBezTo>
                  <a:cubicBezTo>
                    <a:pt x="3820039" y="397581"/>
                    <a:pt x="3833920" y="407543"/>
                    <a:pt x="3876081" y="449705"/>
                  </a:cubicBezTo>
                  <a:cubicBezTo>
                    <a:pt x="3880234" y="470467"/>
                    <a:pt x="3891659" y="543700"/>
                    <a:pt x="3906062" y="569626"/>
                  </a:cubicBezTo>
                  <a:cubicBezTo>
                    <a:pt x="3923560" y="601124"/>
                    <a:pt x="3949908" y="627339"/>
                    <a:pt x="3966022" y="659567"/>
                  </a:cubicBezTo>
                  <a:cubicBezTo>
                    <a:pt x="3976016" y="679554"/>
                    <a:pt x="3983608" y="700934"/>
                    <a:pt x="3996003" y="719527"/>
                  </a:cubicBezTo>
                  <a:cubicBezTo>
                    <a:pt x="4003843" y="731286"/>
                    <a:pt x="4017503" y="738202"/>
                    <a:pt x="4025983" y="749508"/>
                  </a:cubicBezTo>
                  <a:cubicBezTo>
                    <a:pt x="4047602" y="778334"/>
                    <a:pt x="4065957" y="809469"/>
                    <a:pt x="4085944" y="839449"/>
                  </a:cubicBezTo>
                  <a:cubicBezTo>
                    <a:pt x="4115923" y="884418"/>
                    <a:pt x="4110928" y="889417"/>
                    <a:pt x="4160894" y="914400"/>
                  </a:cubicBezTo>
                  <a:cubicBezTo>
                    <a:pt x="4175027" y="921467"/>
                    <a:pt x="4190875" y="924393"/>
                    <a:pt x="4205865" y="929390"/>
                  </a:cubicBezTo>
                  <a:cubicBezTo>
                    <a:pt x="4220855" y="944380"/>
                    <a:pt x="4233196" y="962601"/>
                    <a:pt x="4250835" y="974360"/>
                  </a:cubicBezTo>
                  <a:cubicBezTo>
                    <a:pt x="4263982" y="983125"/>
                    <a:pt x="4283467" y="979479"/>
                    <a:pt x="4295806" y="989350"/>
                  </a:cubicBezTo>
                  <a:cubicBezTo>
                    <a:pt x="4309874" y="1000605"/>
                    <a:pt x="4311718" y="1023066"/>
                    <a:pt x="4325786" y="1034321"/>
                  </a:cubicBezTo>
                  <a:cubicBezTo>
                    <a:pt x="4338125" y="1044192"/>
                    <a:pt x="4355962" y="1043763"/>
                    <a:pt x="4370757" y="1049311"/>
                  </a:cubicBezTo>
                  <a:cubicBezTo>
                    <a:pt x="4395952" y="1058759"/>
                    <a:pt x="4420181" y="1070782"/>
                    <a:pt x="4445708" y="1079291"/>
                  </a:cubicBezTo>
                  <a:cubicBezTo>
                    <a:pt x="4465253" y="1085806"/>
                    <a:pt x="4485859" y="1088622"/>
                    <a:pt x="4505668" y="1094282"/>
                  </a:cubicBezTo>
                  <a:cubicBezTo>
                    <a:pt x="4520861" y="1098623"/>
                    <a:pt x="4535649" y="1104275"/>
                    <a:pt x="4550639" y="1109272"/>
                  </a:cubicBezTo>
                  <a:cubicBezTo>
                    <a:pt x="4565629" y="1124262"/>
                    <a:pt x="4577970" y="1142483"/>
                    <a:pt x="4595609" y="1154242"/>
                  </a:cubicBezTo>
                  <a:cubicBezTo>
                    <a:pt x="4608756" y="1163007"/>
                    <a:pt x="4626447" y="1162165"/>
                    <a:pt x="4640580" y="1169232"/>
                  </a:cubicBezTo>
                  <a:cubicBezTo>
                    <a:pt x="4743512" y="1220699"/>
                    <a:pt x="4615893" y="1185282"/>
                    <a:pt x="4760501" y="1214203"/>
                  </a:cubicBezTo>
                  <a:cubicBezTo>
                    <a:pt x="4775491" y="1224196"/>
                    <a:pt x="4791404" y="1232928"/>
                    <a:pt x="4805472" y="1244183"/>
                  </a:cubicBezTo>
                  <a:cubicBezTo>
                    <a:pt x="4867559" y="1293853"/>
                    <a:pt x="4799614" y="1268776"/>
                    <a:pt x="4910403" y="1319134"/>
                  </a:cubicBezTo>
                  <a:cubicBezTo>
                    <a:pt x="4939172" y="1332211"/>
                    <a:pt x="4973246" y="1332855"/>
                    <a:pt x="5000344" y="1349114"/>
                  </a:cubicBezTo>
                  <a:cubicBezTo>
                    <a:pt x="5114051" y="1417340"/>
                    <a:pt x="5031937" y="1379498"/>
                    <a:pt x="5150245" y="1409075"/>
                  </a:cubicBezTo>
                  <a:cubicBezTo>
                    <a:pt x="5165574" y="1412907"/>
                    <a:pt x="5179458" y="1422898"/>
                    <a:pt x="5195216" y="1424065"/>
                  </a:cubicBezTo>
                  <a:cubicBezTo>
                    <a:pt x="5314913" y="1432931"/>
                    <a:pt x="5435059" y="1434058"/>
                    <a:pt x="5554980" y="1439055"/>
                  </a:cubicBezTo>
                  <a:cubicBezTo>
                    <a:pt x="5609944" y="1444052"/>
                    <a:pt x="5667897" y="1435483"/>
                    <a:pt x="5719872" y="1454046"/>
                  </a:cubicBezTo>
                  <a:cubicBezTo>
                    <a:pt x="5770584" y="1472158"/>
                    <a:pt x="5759306" y="1524767"/>
                    <a:pt x="5779832" y="1558977"/>
                  </a:cubicBezTo>
                  <a:cubicBezTo>
                    <a:pt x="5800408" y="1593271"/>
                    <a:pt x="5846228" y="1601095"/>
                    <a:pt x="5764842" y="1573967"/>
                  </a:cubicBezTo>
                  <a:cubicBezTo>
                    <a:pt x="5628588" y="1590999"/>
                    <a:pt x="5641124" y="1586469"/>
                    <a:pt x="5495019" y="1618937"/>
                  </a:cubicBezTo>
                  <a:cubicBezTo>
                    <a:pt x="5454796" y="1627875"/>
                    <a:pt x="5415502" y="1640837"/>
                    <a:pt x="5375098" y="1648918"/>
                  </a:cubicBezTo>
                  <a:cubicBezTo>
                    <a:pt x="5350114" y="1653915"/>
                    <a:pt x="5324551" y="1656587"/>
                    <a:pt x="5300147" y="1663908"/>
                  </a:cubicBezTo>
                  <a:cubicBezTo>
                    <a:pt x="5274374" y="1671640"/>
                    <a:pt x="5251643" y="1688929"/>
                    <a:pt x="5225196" y="1693888"/>
                  </a:cubicBezTo>
                  <a:cubicBezTo>
                    <a:pt x="5170951" y="1704059"/>
                    <a:pt x="5115470" y="1707239"/>
                    <a:pt x="5060304" y="1708878"/>
                  </a:cubicBezTo>
                  <a:lnTo>
                    <a:pt x="3711190" y="1738859"/>
                  </a:lnTo>
                  <a:lnTo>
                    <a:pt x="2766809" y="1753849"/>
                  </a:lnTo>
                  <a:cubicBezTo>
                    <a:pt x="2548084" y="1790303"/>
                    <a:pt x="2806272" y="1753849"/>
                    <a:pt x="2377065" y="1753849"/>
                  </a:cubicBezTo>
                  <a:cubicBezTo>
                    <a:pt x="2172138" y="1753849"/>
                    <a:pt x="1967334" y="1763842"/>
                    <a:pt x="1762468" y="1768839"/>
                  </a:cubicBezTo>
                  <a:cubicBezTo>
                    <a:pt x="1311710" y="1798889"/>
                    <a:pt x="1368446" y="1798819"/>
                    <a:pt x="668186" y="1798819"/>
                  </a:cubicBezTo>
                  <a:cubicBezTo>
                    <a:pt x="568127" y="1798819"/>
                    <a:pt x="468317" y="1788826"/>
                    <a:pt x="368383" y="1783829"/>
                  </a:cubicBezTo>
                  <a:cubicBezTo>
                    <a:pt x="353393" y="1778832"/>
                    <a:pt x="338809" y="1772392"/>
                    <a:pt x="323413" y="1768839"/>
                  </a:cubicBezTo>
                  <a:cubicBezTo>
                    <a:pt x="203465" y="1741159"/>
                    <a:pt x="179164" y="1739667"/>
                    <a:pt x="68580" y="1723868"/>
                  </a:cubicBezTo>
                  <a:cubicBezTo>
                    <a:pt x="53590" y="1713875"/>
                    <a:pt x="34864" y="1707956"/>
                    <a:pt x="23609" y="1693888"/>
                  </a:cubicBezTo>
                  <a:cubicBezTo>
                    <a:pt x="5776" y="1671597"/>
                    <a:pt x="0" y="1609194"/>
                    <a:pt x="23609" y="1588957"/>
                  </a:cubicBezTo>
                  <a:cubicBezTo>
                    <a:pt x="70669" y="1548620"/>
                    <a:pt x="272379" y="1545095"/>
                    <a:pt x="293432" y="1543987"/>
                  </a:cubicBezTo>
                  <a:cubicBezTo>
                    <a:pt x="328361" y="1542149"/>
                    <a:pt x="363386" y="1543987"/>
                    <a:pt x="398363" y="1543987"/>
                  </a:cubicBezTo>
                  <a:lnTo>
                    <a:pt x="398363" y="1543987"/>
                  </a:lnTo>
                  <a:lnTo>
                    <a:pt x="548265" y="1514006"/>
                  </a:lnTo>
                  <a:lnTo>
                    <a:pt x="548265" y="1514006"/>
                  </a:lnTo>
                  <a:lnTo>
                    <a:pt x="413353" y="1499016"/>
                  </a:lnTo>
                  <a:lnTo>
                    <a:pt x="638206" y="1469036"/>
                  </a:lnTo>
                </a:path>
              </a:pathLst>
            </a:custGeom>
            <a:solidFill>
              <a:srgbClr val="DDB33B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5"/>
          <p:cNvGrpSpPr/>
          <p:nvPr/>
        </p:nvGrpSpPr>
        <p:grpSpPr>
          <a:xfrm>
            <a:off x="2286000" y="2133600"/>
            <a:ext cx="2919046" cy="3496932"/>
            <a:chOff x="762000" y="2133600"/>
            <a:chExt cx="2919046" cy="3496932"/>
          </a:xfrm>
        </p:grpSpPr>
        <p:grpSp>
          <p:nvGrpSpPr>
            <p:cNvPr id="4" name="Group 60"/>
            <p:cNvGrpSpPr/>
            <p:nvPr/>
          </p:nvGrpSpPr>
          <p:grpSpPr>
            <a:xfrm>
              <a:off x="762000" y="2286000"/>
              <a:ext cx="1380536" cy="3344532"/>
              <a:chOff x="4796444" y="836392"/>
              <a:chExt cx="1380536" cy="3344532"/>
            </a:xfrm>
          </p:grpSpPr>
          <p:sp>
            <p:nvSpPr>
              <p:cNvPr id="308" name="Oval 307"/>
              <p:cNvSpPr/>
              <p:nvPr/>
            </p:nvSpPr>
            <p:spPr>
              <a:xfrm rot="19671902">
                <a:off x="5788292" y="2538865"/>
                <a:ext cx="388688" cy="5833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 rot="2647766">
                <a:off x="4796444" y="2491396"/>
                <a:ext cx="388688" cy="5833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 rot="19352409">
                <a:off x="5561730" y="3597557"/>
                <a:ext cx="250930" cy="5833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 rot="2647766">
                <a:off x="5273253" y="3586018"/>
                <a:ext cx="249729" cy="5833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20169292">
                <a:off x="5532668" y="1851040"/>
                <a:ext cx="535898" cy="1040568"/>
              </a:xfrm>
              <a:prstGeom prst="trapezoid">
                <a:avLst/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790291">
                <a:off x="4947748" y="1816946"/>
                <a:ext cx="535898" cy="1040568"/>
              </a:xfrm>
              <a:prstGeom prst="trapezoid">
                <a:avLst/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>
                <a:off x="5105400" y="1984946"/>
                <a:ext cx="799476" cy="1901253"/>
              </a:xfrm>
              <a:prstGeom prst="trapezoid">
                <a:avLst/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287780" y="1660161"/>
                <a:ext cx="393492" cy="5733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105400" y="990600"/>
                <a:ext cx="762000" cy="109024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ound Diagonal Corner Rectangle 316"/>
              <p:cNvSpPr/>
              <p:nvPr/>
            </p:nvSpPr>
            <p:spPr>
              <a:xfrm rot="1236535">
                <a:off x="5067163" y="836392"/>
                <a:ext cx="436755" cy="50347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7136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ound Diagonal Corner Rectangle 317"/>
              <p:cNvSpPr/>
              <p:nvPr/>
            </p:nvSpPr>
            <p:spPr>
              <a:xfrm rot="5076663">
                <a:off x="5462955" y="903719"/>
                <a:ext cx="436755" cy="50347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7136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5257800" y="914400"/>
                <a:ext cx="381000" cy="381000"/>
              </a:xfrm>
              <a:prstGeom prst="ellipse">
                <a:avLst/>
              </a:prstGeom>
              <a:solidFill>
                <a:srgbClr val="71360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06"/>
            <p:cNvGrpSpPr/>
            <p:nvPr/>
          </p:nvGrpSpPr>
          <p:grpSpPr>
            <a:xfrm>
              <a:off x="2133600" y="2133600"/>
              <a:ext cx="1547446" cy="3352800"/>
              <a:chOff x="3581400" y="381000"/>
              <a:chExt cx="2286000" cy="4953000"/>
            </a:xfrm>
          </p:grpSpPr>
          <p:sp>
            <p:nvSpPr>
              <p:cNvPr id="321" name="Cloud 320"/>
              <p:cNvSpPr/>
              <p:nvPr/>
            </p:nvSpPr>
            <p:spPr>
              <a:xfrm>
                <a:off x="3657601" y="381000"/>
                <a:ext cx="2175163" cy="2514600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19671902">
                <a:off x="5223780" y="2902234"/>
                <a:ext cx="643620" cy="863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 rot="2647766">
                <a:off x="3581400" y="2831936"/>
                <a:ext cx="643620" cy="863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 rot="19352409">
                <a:off x="4848621" y="4470077"/>
                <a:ext cx="415510" cy="863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 rot="2647766">
                <a:off x="4370938" y="4452989"/>
                <a:ext cx="413521" cy="863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Trapezoid 325"/>
              <p:cNvSpPr/>
              <p:nvPr/>
            </p:nvSpPr>
            <p:spPr>
              <a:xfrm rot="20169292">
                <a:off x="4800498" y="1883617"/>
                <a:ext cx="887382" cy="1541003"/>
              </a:xfrm>
              <a:prstGeom prst="trapezoid">
                <a:avLst/>
              </a:prstGeom>
              <a:solidFill>
                <a:srgbClr val="AB8E1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Trapezoid 326"/>
              <p:cNvSpPr/>
              <p:nvPr/>
            </p:nvSpPr>
            <p:spPr>
              <a:xfrm rot="1790291">
                <a:off x="3831941" y="1833127"/>
                <a:ext cx="887382" cy="1541003"/>
              </a:xfrm>
              <a:prstGeom prst="trapezoid">
                <a:avLst/>
              </a:prstGeom>
              <a:solidFill>
                <a:srgbClr val="AB8E1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Trapezoid 327"/>
              <p:cNvSpPr/>
              <p:nvPr/>
            </p:nvSpPr>
            <p:spPr>
              <a:xfrm>
                <a:off x="4092994" y="2081922"/>
                <a:ext cx="1323835" cy="2815613"/>
              </a:xfrm>
              <a:prstGeom prst="trapezoid">
                <a:avLst/>
              </a:prstGeom>
              <a:solidFill>
                <a:srgbClr val="AB8E1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4394993" y="1600940"/>
                <a:ext cx="651575" cy="8491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4092994" y="609370"/>
                <a:ext cx="1261779" cy="1614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Cloud 330"/>
              <p:cNvSpPr/>
              <p:nvPr/>
            </p:nvSpPr>
            <p:spPr>
              <a:xfrm>
                <a:off x="4114799" y="381000"/>
                <a:ext cx="1155123" cy="761999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Cloud 331"/>
              <p:cNvSpPr/>
              <p:nvPr/>
            </p:nvSpPr>
            <p:spPr>
              <a:xfrm>
                <a:off x="4191000" y="1600200"/>
                <a:ext cx="990600" cy="762000"/>
              </a:xfrm>
              <a:prstGeom prst="cloud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4526880" y="1676400"/>
                <a:ext cx="371725" cy="2917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290"/>
          <p:cNvGrpSpPr/>
          <p:nvPr/>
        </p:nvGrpSpPr>
        <p:grpSpPr>
          <a:xfrm>
            <a:off x="1524000" y="3276600"/>
            <a:ext cx="2133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 rot="15378601">
            <a:off x="2293618" y="3665279"/>
            <a:ext cx="834301" cy="223971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21"/>
          <p:cNvGrpSpPr/>
          <p:nvPr/>
        </p:nvGrpSpPr>
        <p:grpSpPr>
          <a:xfrm rot="1293364">
            <a:off x="1844654" y="3476325"/>
            <a:ext cx="1903229" cy="2107773"/>
            <a:chOff x="4188033" y="366634"/>
            <a:chExt cx="3559840" cy="3791674"/>
          </a:xfrm>
        </p:grpSpPr>
        <p:grpSp>
          <p:nvGrpSpPr>
            <p:cNvPr id="9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Diagonal Corner Rectangle 157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Diagonal Corner Rectangle 158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Diagonal Corner Rectangle 159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Diagonal Corner Rectangle 163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Diagonal Corner Rectangle 164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Diagonal Corner Rectangle 165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Diagonal Corner Rectangle 166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Diagonal Corner Rectangle 167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Diagonal Corner Rectangle 168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Diagonal Corner Rectangle 169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 Diagonal Corner Rectangle 15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Diagonal Corner Rectangle 15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 Diagonal Corner Rectangle 14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 Diagonal Corner Rectangle 14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 Diagonal Corner Rectangle 134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 Diagonal Corner Rectangle 135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97"/>
          <p:cNvGrpSpPr/>
          <p:nvPr/>
        </p:nvGrpSpPr>
        <p:grpSpPr>
          <a:xfrm>
            <a:off x="9448801" y="1499016"/>
            <a:ext cx="838198" cy="1625184"/>
            <a:chOff x="7924801" y="1499016"/>
            <a:chExt cx="838198" cy="1625184"/>
          </a:xfrm>
        </p:grpSpPr>
        <p:sp>
          <p:nvSpPr>
            <p:cNvPr id="171" name="Rounded Rectangle 170"/>
            <p:cNvSpPr/>
            <p:nvPr/>
          </p:nvSpPr>
          <p:spPr>
            <a:xfrm>
              <a:off x="8244590" y="1499016"/>
              <a:ext cx="177751" cy="162518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ounded Rectangle 196"/>
            <p:cNvSpPr/>
            <p:nvPr/>
          </p:nvSpPr>
          <p:spPr>
            <a:xfrm rot="16200000">
              <a:off x="8250766" y="1502835"/>
              <a:ext cx="186267" cy="83819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98"/>
          <p:cNvGrpSpPr/>
          <p:nvPr/>
        </p:nvGrpSpPr>
        <p:grpSpPr>
          <a:xfrm>
            <a:off x="8839200" y="1905000"/>
            <a:ext cx="602394" cy="1167984"/>
            <a:chOff x="7924801" y="1499016"/>
            <a:chExt cx="838198" cy="1625184"/>
          </a:xfrm>
        </p:grpSpPr>
        <p:sp>
          <p:nvSpPr>
            <p:cNvPr id="200" name="Rounded Rectangle 199"/>
            <p:cNvSpPr/>
            <p:nvPr/>
          </p:nvSpPr>
          <p:spPr>
            <a:xfrm>
              <a:off x="8244590" y="1499016"/>
              <a:ext cx="177751" cy="162518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ounded Rectangle 200"/>
            <p:cNvSpPr/>
            <p:nvPr/>
          </p:nvSpPr>
          <p:spPr>
            <a:xfrm rot="16200000">
              <a:off x="8250766" y="1502835"/>
              <a:ext cx="186267" cy="83819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01"/>
          <p:cNvGrpSpPr/>
          <p:nvPr/>
        </p:nvGrpSpPr>
        <p:grpSpPr>
          <a:xfrm>
            <a:off x="10104906" y="1828800"/>
            <a:ext cx="563094" cy="1091784"/>
            <a:chOff x="7924801" y="1499016"/>
            <a:chExt cx="838198" cy="1625184"/>
          </a:xfrm>
        </p:grpSpPr>
        <p:sp>
          <p:nvSpPr>
            <p:cNvPr id="203" name="Rounded Rectangle 202"/>
            <p:cNvSpPr/>
            <p:nvPr/>
          </p:nvSpPr>
          <p:spPr>
            <a:xfrm>
              <a:off x="8244590" y="1499016"/>
              <a:ext cx="177751" cy="162518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ounded Rectangle 203"/>
            <p:cNvSpPr/>
            <p:nvPr/>
          </p:nvSpPr>
          <p:spPr>
            <a:xfrm rot="16200000">
              <a:off x="8250766" y="1502835"/>
              <a:ext cx="186267" cy="83819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Rectangle 204"/>
          <p:cNvSpPr/>
          <p:nvPr/>
        </p:nvSpPr>
        <p:spPr>
          <a:xfrm>
            <a:off x="8604608" y="635583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20:15</a:t>
            </a:r>
          </a:p>
        </p:txBody>
      </p:sp>
    </p:spTree>
    <p:extLst>
      <p:ext uri="{BB962C8B-B14F-4D97-AF65-F5344CB8AC3E}">
        <p14:creationId xmlns:p14="http://schemas.microsoft.com/office/powerpoint/2010/main" val="34321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2895600"/>
              <a:ext cx="9144000" cy="3962400"/>
            </a:xfrm>
            <a:prstGeom prst="rect">
              <a:avLst/>
            </a:prstGeom>
            <a:solidFill>
              <a:srgbClr val="E7E08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9144000" cy="2895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uble Wave 33"/>
            <p:cNvSpPr/>
            <p:nvPr/>
          </p:nvSpPr>
          <p:spPr>
            <a:xfrm>
              <a:off x="0" y="2667000"/>
              <a:ext cx="9144000" cy="1676400"/>
            </a:xfrm>
            <a:prstGeom prst="doubleWave">
              <a:avLst/>
            </a:prstGeom>
            <a:solidFill>
              <a:srgbClr val="CC9F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0" y="3962400"/>
              <a:ext cx="9144000" cy="1981200"/>
            </a:xfrm>
            <a:prstGeom prst="doubleWave">
              <a:avLst/>
            </a:prstGeom>
            <a:solidFill>
              <a:srgbClr val="DCBD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8153400" y="2209801"/>
            <a:ext cx="838200" cy="2030651"/>
            <a:chOff x="4796444" y="836392"/>
            <a:chExt cx="1380536" cy="3344532"/>
          </a:xfrm>
        </p:grpSpPr>
        <p:sp>
          <p:nvSpPr>
            <p:cNvPr id="222" name="Oval 221"/>
            <p:cNvSpPr/>
            <p:nvPr/>
          </p:nvSpPr>
          <p:spPr>
            <a:xfrm rot="19671902">
              <a:off x="5788292" y="2538865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2647766">
              <a:off x="4796444" y="2491396"/>
              <a:ext cx="388688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rot="19352409">
              <a:off x="5561730" y="3597557"/>
              <a:ext cx="250930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rot="2647766">
              <a:off x="5273253" y="3586018"/>
              <a:ext cx="249729" cy="583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rapezoid 225"/>
            <p:cNvSpPr/>
            <p:nvPr/>
          </p:nvSpPr>
          <p:spPr>
            <a:xfrm rot="20169292">
              <a:off x="5532668" y="1851040"/>
              <a:ext cx="535898" cy="1040568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rapezoid 226"/>
            <p:cNvSpPr/>
            <p:nvPr/>
          </p:nvSpPr>
          <p:spPr>
            <a:xfrm rot="1790291">
              <a:off x="4947748" y="1816946"/>
              <a:ext cx="535898" cy="1040568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rapezoid 227"/>
            <p:cNvSpPr/>
            <p:nvPr/>
          </p:nvSpPr>
          <p:spPr>
            <a:xfrm>
              <a:off x="5105400" y="1984946"/>
              <a:ext cx="799476" cy="1901253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287780" y="1660161"/>
              <a:ext cx="393492" cy="5733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105400" y="990600"/>
              <a:ext cx="762000" cy="10902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ound Diagonal Corner Rectangle 230"/>
            <p:cNvSpPr/>
            <p:nvPr/>
          </p:nvSpPr>
          <p:spPr>
            <a:xfrm rot="1236535">
              <a:off x="5067163" y="836392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ound Diagonal Corner Rectangle 231"/>
            <p:cNvSpPr/>
            <p:nvPr/>
          </p:nvSpPr>
          <p:spPr>
            <a:xfrm rot="5076663">
              <a:off x="5462955" y="903719"/>
              <a:ext cx="436755" cy="5034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257800" y="914400"/>
              <a:ext cx="381000" cy="381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20"/>
          <p:cNvGrpSpPr/>
          <p:nvPr/>
        </p:nvGrpSpPr>
        <p:grpSpPr>
          <a:xfrm>
            <a:off x="7010400" y="2667000"/>
            <a:ext cx="1065770" cy="1752600"/>
            <a:chOff x="609600" y="685800"/>
            <a:chExt cx="2438400" cy="4876800"/>
          </a:xfrm>
        </p:grpSpPr>
        <p:sp>
          <p:nvSpPr>
            <p:cNvPr id="235" name="Cloud 234"/>
            <p:cNvSpPr/>
            <p:nvPr/>
          </p:nvSpPr>
          <p:spPr>
            <a:xfrm>
              <a:off x="914400" y="685800"/>
              <a:ext cx="1828800" cy="1524000"/>
            </a:xfrm>
            <a:prstGeom prst="cloud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rot="19671902">
              <a:off x="2361472" y="3093423"/>
              <a:ext cx="686528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rot="2647766">
              <a:off x="609600" y="3022043"/>
              <a:ext cx="686528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 rot="19352409">
              <a:off x="1961302" y="4685386"/>
              <a:ext cx="443210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 rot="2647766">
              <a:off x="1451774" y="4668035"/>
              <a:ext cx="441089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rapezoid 239"/>
            <p:cNvSpPr/>
            <p:nvPr/>
          </p:nvSpPr>
          <p:spPr>
            <a:xfrm rot="20169292">
              <a:off x="1909971" y="2059134"/>
              <a:ext cx="946541" cy="1564711"/>
            </a:xfrm>
            <a:prstGeom prst="trapezoid">
              <a:avLst/>
            </a:prstGeom>
            <a:solidFill>
              <a:srgbClr val="E7C5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rapezoid 240"/>
            <p:cNvSpPr/>
            <p:nvPr/>
          </p:nvSpPr>
          <p:spPr>
            <a:xfrm rot="1790291">
              <a:off x="876844" y="2007867"/>
              <a:ext cx="946541" cy="1564711"/>
            </a:xfrm>
            <a:prstGeom prst="trapezoid">
              <a:avLst/>
            </a:prstGeom>
            <a:solidFill>
              <a:srgbClr val="E7C5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rapezoid 241"/>
            <p:cNvSpPr/>
            <p:nvPr/>
          </p:nvSpPr>
          <p:spPr>
            <a:xfrm>
              <a:off x="1155300" y="2260490"/>
              <a:ext cx="1412091" cy="2858930"/>
            </a:xfrm>
            <a:prstGeom prst="trapezoid">
              <a:avLst/>
            </a:prstGeom>
            <a:solidFill>
              <a:srgbClr val="E7C5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477432" y="1772108"/>
              <a:ext cx="695013" cy="8621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1155300" y="765284"/>
              <a:ext cx="1345898" cy="1639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1"/>
          <p:cNvGrpSpPr/>
          <p:nvPr/>
        </p:nvGrpSpPr>
        <p:grpSpPr>
          <a:xfrm flipH="1">
            <a:off x="3810000" y="2362200"/>
            <a:ext cx="1091850" cy="2438400"/>
            <a:chOff x="3604364" y="381000"/>
            <a:chExt cx="2217821" cy="4953000"/>
          </a:xfrm>
        </p:grpSpPr>
        <p:sp>
          <p:nvSpPr>
            <p:cNvPr id="246" name="Cloud 245"/>
            <p:cNvSpPr/>
            <p:nvPr/>
          </p:nvSpPr>
          <p:spPr>
            <a:xfrm>
              <a:off x="3657601" y="381000"/>
              <a:ext cx="2034242" cy="2514600"/>
            </a:xfrm>
            <a:prstGeom prst="clou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rot="19671902">
              <a:off x="5294767" y="2893493"/>
              <a:ext cx="527418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2647766">
              <a:off x="3604364" y="2775284"/>
              <a:ext cx="48089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rot="19352409">
              <a:off x="4848621" y="44700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2647766">
              <a:off x="4370938" y="44529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Trapezoid 290"/>
            <p:cNvSpPr/>
            <p:nvPr/>
          </p:nvSpPr>
          <p:spPr>
            <a:xfrm rot="20169292">
              <a:off x="4800498" y="1883617"/>
              <a:ext cx="887382" cy="1541003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Trapezoid 291"/>
            <p:cNvSpPr/>
            <p:nvPr/>
          </p:nvSpPr>
          <p:spPr>
            <a:xfrm rot="1790291">
              <a:off x="3831941" y="1833127"/>
              <a:ext cx="887382" cy="1541003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Trapezoid 306"/>
            <p:cNvSpPr/>
            <p:nvPr/>
          </p:nvSpPr>
          <p:spPr>
            <a:xfrm>
              <a:off x="4107324" y="2205789"/>
              <a:ext cx="1323835" cy="2815614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4394993" y="16009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4092994" y="6093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Cloud 334"/>
            <p:cNvSpPr/>
            <p:nvPr/>
          </p:nvSpPr>
          <p:spPr>
            <a:xfrm>
              <a:off x="4114800" y="381000"/>
              <a:ext cx="990600" cy="762000"/>
            </a:xfrm>
            <a:prstGeom prst="clou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Cloud 335"/>
            <p:cNvSpPr/>
            <p:nvPr/>
          </p:nvSpPr>
          <p:spPr>
            <a:xfrm>
              <a:off x="4191000" y="1600200"/>
              <a:ext cx="990600" cy="1066800"/>
            </a:xfrm>
            <a:prstGeom prst="clou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4483869" y="1752600"/>
              <a:ext cx="414737" cy="2770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45"/>
          <p:cNvGrpSpPr/>
          <p:nvPr/>
        </p:nvGrpSpPr>
        <p:grpSpPr>
          <a:xfrm>
            <a:off x="1981201" y="2209800"/>
            <a:ext cx="1257749" cy="2590800"/>
            <a:chOff x="634635" y="609600"/>
            <a:chExt cx="2404519" cy="4953000"/>
          </a:xfrm>
        </p:grpSpPr>
        <p:sp>
          <p:nvSpPr>
            <p:cNvPr id="339" name="Rounded Rectangle 338"/>
            <p:cNvSpPr/>
            <p:nvPr/>
          </p:nvSpPr>
          <p:spPr>
            <a:xfrm>
              <a:off x="990600" y="609600"/>
              <a:ext cx="1676400" cy="2438400"/>
            </a:xfrm>
            <a:prstGeom prst="roundRect">
              <a:avLst/>
            </a:prstGeom>
            <a:solidFill>
              <a:srgbClr val="E7C5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 rot="19671902">
              <a:off x="2468091" y="3062714"/>
              <a:ext cx="571063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 rot="2647766">
              <a:off x="634635" y="2960280"/>
              <a:ext cx="509120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 rot="19352409">
              <a:off x="1961302" y="4685386"/>
              <a:ext cx="443210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 rot="2647766">
              <a:off x="1451774" y="4668035"/>
              <a:ext cx="441089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Trapezoid 343"/>
            <p:cNvSpPr/>
            <p:nvPr/>
          </p:nvSpPr>
          <p:spPr>
            <a:xfrm rot="20169292">
              <a:off x="1909971" y="2059134"/>
              <a:ext cx="946541" cy="1564711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Trapezoid 344"/>
            <p:cNvSpPr/>
            <p:nvPr/>
          </p:nvSpPr>
          <p:spPr>
            <a:xfrm rot="1790291">
              <a:off x="876844" y="2007867"/>
              <a:ext cx="946541" cy="1564711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Trapezoid 345"/>
            <p:cNvSpPr/>
            <p:nvPr/>
          </p:nvSpPr>
          <p:spPr>
            <a:xfrm>
              <a:off x="1155300" y="2260490"/>
              <a:ext cx="1412091" cy="2858930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477432" y="1772108"/>
              <a:ext cx="695013" cy="8621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155300" y="765284"/>
              <a:ext cx="1345898" cy="1639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Cloud 348"/>
            <p:cNvSpPr/>
            <p:nvPr/>
          </p:nvSpPr>
          <p:spPr>
            <a:xfrm>
              <a:off x="1143000" y="1143000"/>
              <a:ext cx="1295400" cy="381000"/>
            </a:xfrm>
            <a:prstGeom prst="cloud">
              <a:avLst/>
            </a:prstGeom>
            <a:solidFill>
              <a:srgbClr val="C05B0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143000" y="838200"/>
              <a:ext cx="1447800" cy="533400"/>
            </a:xfrm>
            <a:prstGeom prst="roundRect">
              <a:avLst/>
            </a:prstGeom>
            <a:solidFill>
              <a:srgbClr val="E7C5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066800" y="685800"/>
              <a:ext cx="1600200" cy="533400"/>
            </a:xfrm>
            <a:prstGeom prst="roundRect">
              <a:avLst/>
            </a:prstGeom>
            <a:solidFill>
              <a:srgbClr val="E7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59"/>
          <p:cNvGrpSpPr/>
          <p:nvPr/>
        </p:nvGrpSpPr>
        <p:grpSpPr>
          <a:xfrm>
            <a:off x="8686800" y="3505200"/>
            <a:ext cx="1036480" cy="2133600"/>
            <a:chOff x="685800" y="609600"/>
            <a:chExt cx="2404519" cy="4949716"/>
          </a:xfrm>
        </p:grpSpPr>
        <p:sp>
          <p:nvSpPr>
            <p:cNvPr id="353" name="Cloud 352"/>
            <p:cNvSpPr/>
            <p:nvPr/>
          </p:nvSpPr>
          <p:spPr>
            <a:xfrm>
              <a:off x="914400" y="838200"/>
              <a:ext cx="1981200" cy="1676400"/>
            </a:xfrm>
            <a:prstGeom prst="cloud">
              <a:avLst/>
            </a:prstGeom>
            <a:solidFill>
              <a:srgbClr val="C05B0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 rot="19671902">
              <a:off x="2519256" y="3059430"/>
              <a:ext cx="571063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 rot="2647766">
              <a:off x="685800" y="2956996"/>
              <a:ext cx="509120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 rot="19352409">
              <a:off x="2012467" y="4682102"/>
              <a:ext cx="443210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 rot="2647766">
              <a:off x="1502939" y="4664751"/>
              <a:ext cx="441089" cy="8772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Trapezoid 357"/>
            <p:cNvSpPr/>
            <p:nvPr/>
          </p:nvSpPr>
          <p:spPr>
            <a:xfrm rot="20169292">
              <a:off x="1961136" y="2055850"/>
              <a:ext cx="946541" cy="1564711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Trapezoid 358"/>
            <p:cNvSpPr/>
            <p:nvPr/>
          </p:nvSpPr>
          <p:spPr>
            <a:xfrm rot="1790291">
              <a:off x="928009" y="2004583"/>
              <a:ext cx="946541" cy="1564711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rapezoid 359"/>
            <p:cNvSpPr/>
            <p:nvPr/>
          </p:nvSpPr>
          <p:spPr>
            <a:xfrm>
              <a:off x="1206465" y="2257206"/>
              <a:ext cx="1412091" cy="28589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528597" y="1768824"/>
              <a:ext cx="695013" cy="8621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206465" y="762000"/>
              <a:ext cx="1345898" cy="1639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Cloud 362"/>
            <p:cNvSpPr/>
            <p:nvPr/>
          </p:nvSpPr>
          <p:spPr>
            <a:xfrm>
              <a:off x="1219200" y="609600"/>
              <a:ext cx="1295400" cy="533400"/>
            </a:xfrm>
            <a:prstGeom prst="cloud">
              <a:avLst/>
            </a:prstGeom>
            <a:solidFill>
              <a:srgbClr val="C05B0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Chevron 363"/>
            <p:cNvSpPr/>
            <p:nvPr/>
          </p:nvSpPr>
          <p:spPr>
            <a:xfrm rot="16005868">
              <a:off x="1511995" y="1839701"/>
              <a:ext cx="1981200" cy="32188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Chevron 364"/>
            <p:cNvSpPr/>
            <p:nvPr/>
          </p:nvSpPr>
          <p:spPr>
            <a:xfrm rot="16048636">
              <a:off x="368994" y="1827765"/>
              <a:ext cx="1981200" cy="32188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ounded Rectangle 365"/>
            <p:cNvSpPr/>
            <p:nvPr/>
          </p:nvSpPr>
          <p:spPr>
            <a:xfrm>
              <a:off x="1219200" y="990600"/>
              <a:ext cx="1447800" cy="228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74"/>
          <p:cNvGrpSpPr/>
          <p:nvPr/>
        </p:nvGrpSpPr>
        <p:grpSpPr>
          <a:xfrm>
            <a:off x="5334001" y="2438400"/>
            <a:ext cx="935643" cy="2057400"/>
            <a:chOff x="4114800" y="533400"/>
            <a:chExt cx="2217821" cy="4876800"/>
          </a:xfrm>
        </p:grpSpPr>
        <p:sp>
          <p:nvSpPr>
            <p:cNvPr id="368" name="Oval 367"/>
            <p:cNvSpPr/>
            <p:nvPr/>
          </p:nvSpPr>
          <p:spPr>
            <a:xfrm>
              <a:off x="4191000" y="533400"/>
              <a:ext cx="2057400" cy="2743200"/>
            </a:xfrm>
            <a:prstGeom prst="ellipse">
              <a:avLst/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rot="19671902">
              <a:off x="5805203" y="2969693"/>
              <a:ext cx="527418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rot="2647766">
              <a:off x="4114800" y="2851484"/>
              <a:ext cx="48089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 rot="19352409">
              <a:off x="5359057" y="4546277"/>
              <a:ext cx="415510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 rot="2647766">
              <a:off x="4881374" y="4529189"/>
              <a:ext cx="413521" cy="8639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Trapezoid 372"/>
            <p:cNvSpPr/>
            <p:nvPr/>
          </p:nvSpPr>
          <p:spPr>
            <a:xfrm rot="20169292">
              <a:off x="5310934" y="1959817"/>
              <a:ext cx="887382" cy="1541003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Trapezoid 373"/>
            <p:cNvSpPr/>
            <p:nvPr/>
          </p:nvSpPr>
          <p:spPr>
            <a:xfrm rot="1790291">
              <a:off x="4342377" y="1909327"/>
              <a:ext cx="887382" cy="1541003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rapezoid 374"/>
            <p:cNvSpPr/>
            <p:nvPr/>
          </p:nvSpPr>
          <p:spPr>
            <a:xfrm>
              <a:off x="4603430" y="2158122"/>
              <a:ext cx="1323835" cy="2815613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4905429" y="1677140"/>
              <a:ext cx="651575" cy="8491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4603430" y="685570"/>
              <a:ext cx="1261779" cy="16145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ound Diagonal Corner Rectangle 377"/>
            <p:cNvSpPr/>
            <p:nvPr/>
          </p:nvSpPr>
          <p:spPr>
            <a:xfrm rot="5773116">
              <a:off x="5105400" y="533400"/>
              <a:ext cx="914400" cy="914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ound Diagonal Corner Rectangle 378"/>
            <p:cNvSpPr/>
            <p:nvPr/>
          </p:nvSpPr>
          <p:spPr>
            <a:xfrm rot="20435048">
              <a:off x="4400769" y="590770"/>
              <a:ext cx="914400" cy="914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B8E1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4648200" y="533400"/>
              <a:ext cx="1066800" cy="685800"/>
            </a:xfrm>
            <a:prstGeom prst="ellipse">
              <a:avLst/>
            </a:prstGeom>
            <a:solidFill>
              <a:srgbClr val="AB8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90"/>
          <p:cNvGrpSpPr/>
          <p:nvPr/>
        </p:nvGrpSpPr>
        <p:grpSpPr>
          <a:xfrm>
            <a:off x="2057400" y="3276600"/>
            <a:ext cx="4800600" cy="2667000"/>
            <a:chOff x="533400" y="3276600"/>
            <a:chExt cx="4800600" cy="2667000"/>
          </a:xfrm>
        </p:grpSpPr>
        <p:sp>
          <p:nvSpPr>
            <p:cNvPr id="38" name="Rounded Rectangle 37"/>
            <p:cNvSpPr/>
            <p:nvPr/>
          </p:nvSpPr>
          <p:spPr>
            <a:xfrm>
              <a:off x="5334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67000" y="33528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53000" y="3276600"/>
              <a:ext cx="381000" cy="25908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2743200" y="1981200"/>
              <a:ext cx="381000" cy="4800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3"/>
          <p:cNvGrpSpPr/>
          <p:nvPr/>
        </p:nvGrpSpPr>
        <p:grpSpPr>
          <a:xfrm rot="5174716">
            <a:off x="3302134" y="2208260"/>
            <a:ext cx="1695856" cy="4552593"/>
            <a:chOff x="97208" y="425658"/>
            <a:chExt cx="2661701" cy="8055733"/>
          </a:xfrm>
        </p:grpSpPr>
        <p:sp>
          <p:nvSpPr>
            <p:cNvPr id="77" name="Freeform 76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 Diagonal Corner Rectangle 78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 Diagonal Corner Rectangle 80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 Diagonal Corner Rectangle 81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 Diagonal Corner Rectangle 83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 Diagonal Corner Rectangle 84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Diagonal Corner Rectangle 86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 Diagonal Corner Rectangle 87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 Diagonal Corner Rectangle 89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3"/>
          <p:cNvGrpSpPr/>
          <p:nvPr/>
        </p:nvGrpSpPr>
        <p:grpSpPr>
          <a:xfrm rot="15378601">
            <a:off x="3621778" y="2286672"/>
            <a:ext cx="1695856" cy="4552593"/>
            <a:chOff x="97208" y="425658"/>
            <a:chExt cx="2661701" cy="8055733"/>
          </a:xfrm>
        </p:grpSpPr>
        <p:sp>
          <p:nvSpPr>
            <p:cNvPr id="293" name="Freeform 292"/>
            <p:cNvSpPr/>
            <p:nvPr/>
          </p:nvSpPr>
          <p:spPr>
            <a:xfrm>
              <a:off x="225287" y="848139"/>
              <a:ext cx="2146852" cy="7633252"/>
            </a:xfrm>
            <a:custGeom>
              <a:avLst/>
              <a:gdLst>
                <a:gd name="connsiteX0" fmla="*/ 702365 w 2146852"/>
                <a:gd name="connsiteY0" fmla="*/ 7633252 h 7633252"/>
                <a:gd name="connsiteX1" fmla="*/ 795130 w 2146852"/>
                <a:gd name="connsiteY1" fmla="*/ 7593496 h 7633252"/>
                <a:gd name="connsiteX2" fmla="*/ 808383 w 2146852"/>
                <a:gd name="connsiteY2" fmla="*/ 7553739 h 7633252"/>
                <a:gd name="connsiteX3" fmla="*/ 848139 w 2146852"/>
                <a:gd name="connsiteY3" fmla="*/ 7500731 h 7633252"/>
                <a:gd name="connsiteX4" fmla="*/ 848139 w 2146852"/>
                <a:gd name="connsiteY4" fmla="*/ 7235687 h 7633252"/>
                <a:gd name="connsiteX5" fmla="*/ 834887 w 2146852"/>
                <a:gd name="connsiteY5" fmla="*/ 7182678 h 7633252"/>
                <a:gd name="connsiteX6" fmla="*/ 808383 w 2146852"/>
                <a:gd name="connsiteY6" fmla="*/ 7142922 h 7633252"/>
                <a:gd name="connsiteX7" fmla="*/ 795130 w 2146852"/>
                <a:gd name="connsiteY7" fmla="*/ 7103165 h 7633252"/>
                <a:gd name="connsiteX8" fmla="*/ 689113 w 2146852"/>
                <a:gd name="connsiteY8" fmla="*/ 6983896 h 7633252"/>
                <a:gd name="connsiteX9" fmla="*/ 662609 w 2146852"/>
                <a:gd name="connsiteY9" fmla="*/ 6957391 h 7633252"/>
                <a:gd name="connsiteX10" fmla="*/ 569843 w 2146852"/>
                <a:gd name="connsiteY10" fmla="*/ 6864626 h 7633252"/>
                <a:gd name="connsiteX11" fmla="*/ 477078 w 2146852"/>
                <a:gd name="connsiteY11" fmla="*/ 6758609 h 7633252"/>
                <a:gd name="connsiteX12" fmla="*/ 437322 w 2146852"/>
                <a:gd name="connsiteY12" fmla="*/ 6718852 h 7633252"/>
                <a:gd name="connsiteX13" fmla="*/ 410817 w 2146852"/>
                <a:gd name="connsiteY13" fmla="*/ 6692348 h 7633252"/>
                <a:gd name="connsiteX14" fmla="*/ 384313 w 2146852"/>
                <a:gd name="connsiteY14" fmla="*/ 6639339 h 7633252"/>
                <a:gd name="connsiteX15" fmla="*/ 344556 w 2146852"/>
                <a:gd name="connsiteY15" fmla="*/ 6599583 h 7633252"/>
                <a:gd name="connsiteX16" fmla="*/ 331304 w 2146852"/>
                <a:gd name="connsiteY16" fmla="*/ 6559826 h 7633252"/>
                <a:gd name="connsiteX17" fmla="*/ 278296 w 2146852"/>
                <a:gd name="connsiteY17" fmla="*/ 6480313 h 7633252"/>
                <a:gd name="connsiteX18" fmla="*/ 225287 w 2146852"/>
                <a:gd name="connsiteY18" fmla="*/ 6387548 h 7633252"/>
                <a:gd name="connsiteX19" fmla="*/ 212035 w 2146852"/>
                <a:gd name="connsiteY19" fmla="*/ 6347791 h 7633252"/>
                <a:gd name="connsiteX20" fmla="*/ 198783 w 2146852"/>
                <a:gd name="connsiteY20" fmla="*/ 6294783 h 7633252"/>
                <a:gd name="connsiteX21" fmla="*/ 172278 w 2146852"/>
                <a:gd name="connsiteY21" fmla="*/ 6255026 h 7633252"/>
                <a:gd name="connsiteX22" fmla="*/ 159026 w 2146852"/>
                <a:gd name="connsiteY22" fmla="*/ 6215270 h 7633252"/>
                <a:gd name="connsiteX23" fmla="*/ 132522 w 2146852"/>
                <a:gd name="connsiteY23" fmla="*/ 6188765 h 7633252"/>
                <a:gd name="connsiteX24" fmla="*/ 119270 w 2146852"/>
                <a:gd name="connsiteY24" fmla="*/ 6135757 h 7633252"/>
                <a:gd name="connsiteX25" fmla="*/ 92765 w 2146852"/>
                <a:gd name="connsiteY25" fmla="*/ 6096000 h 7633252"/>
                <a:gd name="connsiteX26" fmla="*/ 66261 w 2146852"/>
                <a:gd name="connsiteY26" fmla="*/ 6003235 h 7633252"/>
                <a:gd name="connsiteX27" fmla="*/ 53009 w 2146852"/>
                <a:gd name="connsiteY27" fmla="*/ 5950226 h 7633252"/>
                <a:gd name="connsiteX28" fmla="*/ 66261 w 2146852"/>
                <a:gd name="connsiteY28" fmla="*/ 5764696 h 7633252"/>
                <a:gd name="connsiteX29" fmla="*/ 92765 w 2146852"/>
                <a:gd name="connsiteY29" fmla="*/ 5685183 h 7633252"/>
                <a:gd name="connsiteX30" fmla="*/ 119270 w 2146852"/>
                <a:gd name="connsiteY30" fmla="*/ 5658678 h 7633252"/>
                <a:gd name="connsiteX31" fmla="*/ 132522 w 2146852"/>
                <a:gd name="connsiteY31" fmla="*/ 5618922 h 7633252"/>
                <a:gd name="connsiteX32" fmla="*/ 185530 w 2146852"/>
                <a:gd name="connsiteY32" fmla="*/ 5526157 h 7633252"/>
                <a:gd name="connsiteX33" fmla="*/ 212035 w 2146852"/>
                <a:gd name="connsiteY33" fmla="*/ 5499652 h 7633252"/>
                <a:gd name="connsiteX34" fmla="*/ 238539 w 2146852"/>
                <a:gd name="connsiteY34" fmla="*/ 5446644 h 7633252"/>
                <a:gd name="connsiteX35" fmla="*/ 291548 w 2146852"/>
                <a:gd name="connsiteY35" fmla="*/ 5393635 h 7633252"/>
                <a:gd name="connsiteX36" fmla="*/ 384313 w 2146852"/>
                <a:gd name="connsiteY36" fmla="*/ 5287618 h 7633252"/>
                <a:gd name="connsiteX37" fmla="*/ 463826 w 2146852"/>
                <a:gd name="connsiteY37" fmla="*/ 5221357 h 7633252"/>
                <a:gd name="connsiteX38" fmla="*/ 490330 w 2146852"/>
                <a:gd name="connsiteY38" fmla="*/ 5181600 h 7633252"/>
                <a:gd name="connsiteX39" fmla="*/ 516835 w 2146852"/>
                <a:gd name="connsiteY39" fmla="*/ 5155096 h 7633252"/>
                <a:gd name="connsiteX40" fmla="*/ 569843 w 2146852"/>
                <a:gd name="connsiteY40" fmla="*/ 5062331 h 7633252"/>
                <a:gd name="connsiteX41" fmla="*/ 622852 w 2146852"/>
                <a:gd name="connsiteY41" fmla="*/ 4982818 h 7633252"/>
                <a:gd name="connsiteX42" fmla="*/ 675861 w 2146852"/>
                <a:gd name="connsiteY42" fmla="*/ 4876800 h 7633252"/>
                <a:gd name="connsiteX43" fmla="*/ 689113 w 2146852"/>
                <a:gd name="connsiteY43" fmla="*/ 4333461 h 7633252"/>
                <a:gd name="connsiteX44" fmla="*/ 662609 w 2146852"/>
                <a:gd name="connsiteY44" fmla="*/ 4240696 h 7633252"/>
                <a:gd name="connsiteX45" fmla="*/ 622852 w 2146852"/>
                <a:gd name="connsiteY45" fmla="*/ 4147931 h 7633252"/>
                <a:gd name="connsiteX46" fmla="*/ 583096 w 2146852"/>
                <a:gd name="connsiteY46" fmla="*/ 4055165 h 7633252"/>
                <a:gd name="connsiteX47" fmla="*/ 543339 w 2146852"/>
                <a:gd name="connsiteY47" fmla="*/ 4015409 h 7633252"/>
                <a:gd name="connsiteX48" fmla="*/ 516835 w 2146852"/>
                <a:gd name="connsiteY48" fmla="*/ 3975652 h 7633252"/>
                <a:gd name="connsiteX49" fmla="*/ 463826 w 2146852"/>
                <a:gd name="connsiteY49" fmla="*/ 3909391 h 7633252"/>
                <a:gd name="connsiteX50" fmla="*/ 437322 w 2146852"/>
                <a:gd name="connsiteY50" fmla="*/ 3856383 h 7633252"/>
                <a:gd name="connsiteX51" fmla="*/ 424070 w 2146852"/>
                <a:gd name="connsiteY51" fmla="*/ 3816626 h 7633252"/>
                <a:gd name="connsiteX52" fmla="*/ 384313 w 2146852"/>
                <a:gd name="connsiteY52" fmla="*/ 3776870 h 7633252"/>
                <a:gd name="connsiteX53" fmla="*/ 357809 w 2146852"/>
                <a:gd name="connsiteY53" fmla="*/ 3737113 h 7633252"/>
                <a:gd name="connsiteX54" fmla="*/ 331304 w 2146852"/>
                <a:gd name="connsiteY54" fmla="*/ 3710609 h 7633252"/>
                <a:gd name="connsiteX55" fmla="*/ 278296 w 2146852"/>
                <a:gd name="connsiteY55" fmla="*/ 3631096 h 7633252"/>
                <a:gd name="connsiteX56" fmla="*/ 198783 w 2146852"/>
                <a:gd name="connsiteY56" fmla="*/ 3525078 h 7633252"/>
                <a:gd name="connsiteX57" fmla="*/ 145774 w 2146852"/>
                <a:gd name="connsiteY57" fmla="*/ 3445565 h 7633252"/>
                <a:gd name="connsiteX58" fmla="*/ 119270 w 2146852"/>
                <a:gd name="connsiteY58" fmla="*/ 3392557 h 7633252"/>
                <a:gd name="connsiteX59" fmla="*/ 106017 w 2146852"/>
                <a:gd name="connsiteY59" fmla="*/ 3352800 h 7633252"/>
                <a:gd name="connsiteX60" fmla="*/ 79513 w 2146852"/>
                <a:gd name="connsiteY60" fmla="*/ 3313044 h 7633252"/>
                <a:gd name="connsiteX61" fmla="*/ 39756 w 2146852"/>
                <a:gd name="connsiteY61" fmla="*/ 3220278 h 7633252"/>
                <a:gd name="connsiteX62" fmla="*/ 13252 w 2146852"/>
                <a:gd name="connsiteY62" fmla="*/ 3140765 h 7633252"/>
                <a:gd name="connsiteX63" fmla="*/ 0 w 2146852"/>
                <a:gd name="connsiteY63" fmla="*/ 3101009 h 7633252"/>
                <a:gd name="connsiteX64" fmla="*/ 26504 w 2146852"/>
                <a:gd name="connsiteY64" fmla="*/ 2928731 h 7633252"/>
                <a:gd name="connsiteX65" fmla="*/ 79513 w 2146852"/>
                <a:gd name="connsiteY65" fmla="*/ 2849218 h 7633252"/>
                <a:gd name="connsiteX66" fmla="*/ 119270 w 2146852"/>
                <a:gd name="connsiteY66" fmla="*/ 2769704 h 7633252"/>
                <a:gd name="connsiteX67" fmla="*/ 198783 w 2146852"/>
                <a:gd name="connsiteY67" fmla="*/ 2663687 h 7633252"/>
                <a:gd name="connsiteX68" fmla="*/ 278296 w 2146852"/>
                <a:gd name="connsiteY68" fmla="*/ 2610678 h 7633252"/>
                <a:gd name="connsiteX69" fmla="*/ 318052 w 2146852"/>
                <a:gd name="connsiteY69" fmla="*/ 2584174 h 7633252"/>
                <a:gd name="connsiteX70" fmla="*/ 397565 w 2146852"/>
                <a:gd name="connsiteY70" fmla="*/ 2517913 h 7633252"/>
                <a:gd name="connsiteX71" fmla="*/ 463826 w 2146852"/>
                <a:gd name="connsiteY71" fmla="*/ 2438400 h 7633252"/>
                <a:gd name="connsiteX72" fmla="*/ 503583 w 2146852"/>
                <a:gd name="connsiteY72" fmla="*/ 2411896 h 7633252"/>
                <a:gd name="connsiteX73" fmla="*/ 569843 w 2146852"/>
                <a:gd name="connsiteY73" fmla="*/ 2345635 h 7633252"/>
                <a:gd name="connsiteX74" fmla="*/ 583096 w 2146852"/>
                <a:gd name="connsiteY74" fmla="*/ 2305878 h 7633252"/>
                <a:gd name="connsiteX75" fmla="*/ 622852 w 2146852"/>
                <a:gd name="connsiteY75" fmla="*/ 2266122 h 7633252"/>
                <a:gd name="connsiteX76" fmla="*/ 649356 w 2146852"/>
                <a:gd name="connsiteY76" fmla="*/ 2226365 h 7633252"/>
                <a:gd name="connsiteX77" fmla="*/ 662609 w 2146852"/>
                <a:gd name="connsiteY77" fmla="*/ 2173357 h 7633252"/>
                <a:gd name="connsiteX78" fmla="*/ 689113 w 2146852"/>
                <a:gd name="connsiteY78" fmla="*/ 2146852 h 7633252"/>
                <a:gd name="connsiteX79" fmla="*/ 702365 w 2146852"/>
                <a:gd name="connsiteY79" fmla="*/ 2093844 h 7633252"/>
                <a:gd name="connsiteX80" fmla="*/ 728870 w 2146852"/>
                <a:gd name="connsiteY80" fmla="*/ 2054087 h 7633252"/>
                <a:gd name="connsiteX81" fmla="*/ 755374 w 2146852"/>
                <a:gd name="connsiteY81" fmla="*/ 1961322 h 7633252"/>
                <a:gd name="connsiteX82" fmla="*/ 781878 w 2146852"/>
                <a:gd name="connsiteY82" fmla="*/ 1921565 h 7633252"/>
                <a:gd name="connsiteX83" fmla="*/ 821635 w 2146852"/>
                <a:gd name="connsiteY83" fmla="*/ 1789044 h 7633252"/>
                <a:gd name="connsiteX84" fmla="*/ 834887 w 2146852"/>
                <a:gd name="connsiteY84" fmla="*/ 1749287 h 7633252"/>
                <a:gd name="connsiteX85" fmla="*/ 848139 w 2146852"/>
                <a:gd name="connsiteY85" fmla="*/ 1709531 h 7633252"/>
                <a:gd name="connsiteX86" fmla="*/ 821635 w 2146852"/>
                <a:gd name="connsiteY86" fmla="*/ 1457739 h 7633252"/>
                <a:gd name="connsiteX87" fmla="*/ 808383 w 2146852"/>
                <a:gd name="connsiteY87" fmla="*/ 1417983 h 7633252"/>
                <a:gd name="connsiteX88" fmla="*/ 781878 w 2146852"/>
                <a:gd name="connsiteY88" fmla="*/ 1378226 h 7633252"/>
                <a:gd name="connsiteX89" fmla="*/ 768626 w 2146852"/>
                <a:gd name="connsiteY89" fmla="*/ 1338470 h 7633252"/>
                <a:gd name="connsiteX90" fmla="*/ 689113 w 2146852"/>
                <a:gd name="connsiteY90" fmla="*/ 1232452 h 7633252"/>
                <a:gd name="connsiteX91" fmla="*/ 649356 w 2146852"/>
                <a:gd name="connsiteY91" fmla="*/ 1166191 h 7633252"/>
                <a:gd name="connsiteX92" fmla="*/ 569843 w 2146852"/>
                <a:gd name="connsiteY92" fmla="*/ 1060174 h 7633252"/>
                <a:gd name="connsiteX93" fmla="*/ 530087 w 2146852"/>
                <a:gd name="connsiteY93" fmla="*/ 1033670 h 7633252"/>
                <a:gd name="connsiteX94" fmla="*/ 477078 w 2146852"/>
                <a:gd name="connsiteY94" fmla="*/ 980661 h 7633252"/>
                <a:gd name="connsiteX95" fmla="*/ 463826 w 2146852"/>
                <a:gd name="connsiteY95" fmla="*/ 940904 h 7633252"/>
                <a:gd name="connsiteX96" fmla="*/ 437322 w 2146852"/>
                <a:gd name="connsiteY96" fmla="*/ 901148 h 7633252"/>
                <a:gd name="connsiteX97" fmla="*/ 384313 w 2146852"/>
                <a:gd name="connsiteY97" fmla="*/ 848139 h 7633252"/>
                <a:gd name="connsiteX98" fmla="*/ 357809 w 2146852"/>
                <a:gd name="connsiteY98" fmla="*/ 795131 h 7633252"/>
                <a:gd name="connsiteX99" fmla="*/ 291548 w 2146852"/>
                <a:gd name="connsiteY99" fmla="*/ 728870 h 7633252"/>
                <a:gd name="connsiteX100" fmla="*/ 265043 w 2146852"/>
                <a:gd name="connsiteY100" fmla="*/ 689113 h 7633252"/>
                <a:gd name="connsiteX101" fmla="*/ 251791 w 2146852"/>
                <a:gd name="connsiteY101" fmla="*/ 649357 h 7633252"/>
                <a:gd name="connsiteX102" fmla="*/ 225287 w 2146852"/>
                <a:gd name="connsiteY102" fmla="*/ 609600 h 7633252"/>
                <a:gd name="connsiteX103" fmla="*/ 198783 w 2146852"/>
                <a:gd name="connsiteY103" fmla="*/ 530087 h 7633252"/>
                <a:gd name="connsiteX104" fmla="*/ 185530 w 2146852"/>
                <a:gd name="connsiteY104" fmla="*/ 490331 h 7633252"/>
                <a:gd name="connsiteX105" fmla="*/ 172278 w 2146852"/>
                <a:gd name="connsiteY105" fmla="*/ 450574 h 7633252"/>
                <a:gd name="connsiteX106" fmla="*/ 185530 w 2146852"/>
                <a:gd name="connsiteY106" fmla="*/ 344557 h 7633252"/>
                <a:gd name="connsiteX107" fmla="*/ 198783 w 2146852"/>
                <a:gd name="connsiteY107" fmla="*/ 291548 h 7633252"/>
                <a:gd name="connsiteX108" fmla="*/ 238539 w 2146852"/>
                <a:gd name="connsiteY108" fmla="*/ 265044 h 7633252"/>
                <a:gd name="connsiteX109" fmla="*/ 291548 w 2146852"/>
                <a:gd name="connsiteY109" fmla="*/ 212035 h 7633252"/>
                <a:gd name="connsiteX110" fmla="*/ 384313 w 2146852"/>
                <a:gd name="connsiteY110" fmla="*/ 172278 h 7633252"/>
                <a:gd name="connsiteX111" fmla="*/ 424070 w 2146852"/>
                <a:gd name="connsiteY111" fmla="*/ 159026 h 7633252"/>
                <a:gd name="connsiteX112" fmla="*/ 463826 w 2146852"/>
                <a:gd name="connsiteY112" fmla="*/ 132522 h 7633252"/>
                <a:gd name="connsiteX113" fmla="*/ 516835 w 2146852"/>
                <a:gd name="connsiteY113" fmla="*/ 119270 h 7633252"/>
                <a:gd name="connsiteX114" fmla="*/ 596348 w 2146852"/>
                <a:gd name="connsiteY114" fmla="*/ 92765 h 7633252"/>
                <a:gd name="connsiteX115" fmla="*/ 675861 w 2146852"/>
                <a:gd name="connsiteY115" fmla="*/ 66261 h 7633252"/>
                <a:gd name="connsiteX116" fmla="*/ 715617 w 2146852"/>
                <a:gd name="connsiteY116" fmla="*/ 53009 h 7633252"/>
                <a:gd name="connsiteX117" fmla="*/ 821635 w 2146852"/>
                <a:gd name="connsiteY117" fmla="*/ 26504 h 7633252"/>
                <a:gd name="connsiteX118" fmla="*/ 901148 w 2146852"/>
                <a:gd name="connsiteY118" fmla="*/ 0 h 7633252"/>
                <a:gd name="connsiteX119" fmla="*/ 1099930 w 2146852"/>
                <a:gd name="connsiteY119" fmla="*/ 26504 h 7633252"/>
                <a:gd name="connsiteX120" fmla="*/ 1179443 w 2146852"/>
                <a:gd name="connsiteY120" fmla="*/ 79513 h 7633252"/>
                <a:gd name="connsiteX121" fmla="*/ 1219200 w 2146852"/>
                <a:gd name="connsiteY121" fmla="*/ 106018 h 7633252"/>
                <a:gd name="connsiteX122" fmla="*/ 1311965 w 2146852"/>
                <a:gd name="connsiteY122" fmla="*/ 132522 h 7633252"/>
                <a:gd name="connsiteX123" fmla="*/ 1391478 w 2146852"/>
                <a:gd name="connsiteY123" fmla="*/ 172278 h 7633252"/>
                <a:gd name="connsiteX124" fmla="*/ 1444487 w 2146852"/>
                <a:gd name="connsiteY124" fmla="*/ 212035 h 7633252"/>
                <a:gd name="connsiteX125" fmla="*/ 1510748 w 2146852"/>
                <a:gd name="connsiteY125" fmla="*/ 225287 h 7633252"/>
                <a:gd name="connsiteX126" fmla="*/ 1590261 w 2146852"/>
                <a:gd name="connsiteY126" fmla="*/ 251791 h 7633252"/>
                <a:gd name="connsiteX127" fmla="*/ 1643270 w 2146852"/>
                <a:gd name="connsiteY127" fmla="*/ 265044 h 7633252"/>
                <a:gd name="connsiteX128" fmla="*/ 1881809 w 2146852"/>
                <a:gd name="connsiteY128" fmla="*/ 251791 h 7633252"/>
                <a:gd name="connsiteX129" fmla="*/ 1961322 w 2146852"/>
                <a:gd name="connsiteY129" fmla="*/ 225287 h 7633252"/>
                <a:gd name="connsiteX130" fmla="*/ 2014330 w 2146852"/>
                <a:gd name="connsiteY130" fmla="*/ 212035 h 7633252"/>
                <a:gd name="connsiteX131" fmla="*/ 2040835 w 2146852"/>
                <a:gd name="connsiteY131" fmla="*/ 185531 h 7633252"/>
                <a:gd name="connsiteX132" fmla="*/ 2080591 w 2146852"/>
                <a:gd name="connsiteY132" fmla="*/ 172278 h 7633252"/>
                <a:gd name="connsiteX133" fmla="*/ 2107096 w 2146852"/>
                <a:gd name="connsiteY133" fmla="*/ 92765 h 7633252"/>
                <a:gd name="connsiteX134" fmla="*/ 2146852 w 2146852"/>
                <a:gd name="connsiteY134" fmla="*/ 39757 h 76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46852" h="7633252">
                  <a:moveTo>
                    <a:pt x="702365" y="7633252"/>
                  </a:moveTo>
                  <a:cubicBezTo>
                    <a:pt x="734196" y="7625294"/>
                    <a:pt x="772250" y="7622095"/>
                    <a:pt x="795130" y="7593496"/>
                  </a:cubicBezTo>
                  <a:cubicBezTo>
                    <a:pt x="803857" y="7582588"/>
                    <a:pt x="801452" y="7565868"/>
                    <a:pt x="808383" y="7553739"/>
                  </a:cubicBezTo>
                  <a:cubicBezTo>
                    <a:pt x="819341" y="7534562"/>
                    <a:pt x="834887" y="7518400"/>
                    <a:pt x="848139" y="7500731"/>
                  </a:cubicBezTo>
                  <a:cubicBezTo>
                    <a:pt x="883921" y="7393383"/>
                    <a:pt x="868987" y="7454592"/>
                    <a:pt x="848139" y="7235687"/>
                  </a:cubicBezTo>
                  <a:cubicBezTo>
                    <a:pt x="846412" y="7217556"/>
                    <a:pt x="842062" y="7199419"/>
                    <a:pt x="834887" y="7182678"/>
                  </a:cubicBezTo>
                  <a:cubicBezTo>
                    <a:pt x="828613" y="7168039"/>
                    <a:pt x="815506" y="7157167"/>
                    <a:pt x="808383" y="7142922"/>
                  </a:cubicBezTo>
                  <a:cubicBezTo>
                    <a:pt x="802136" y="7130428"/>
                    <a:pt x="801377" y="7115659"/>
                    <a:pt x="795130" y="7103165"/>
                  </a:cubicBezTo>
                  <a:cubicBezTo>
                    <a:pt x="771481" y="7055868"/>
                    <a:pt x="724236" y="7019020"/>
                    <a:pt x="689113" y="6983896"/>
                  </a:cubicBezTo>
                  <a:lnTo>
                    <a:pt x="662609" y="6957391"/>
                  </a:lnTo>
                  <a:cubicBezTo>
                    <a:pt x="623294" y="6839454"/>
                    <a:pt x="697438" y="7034753"/>
                    <a:pt x="569843" y="6864626"/>
                  </a:cubicBezTo>
                  <a:cubicBezTo>
                    <a:pt x="515092" y="6791624"/>
                    <a:pt x="545707" y="6827239"/>
                    <a:pt x="477078" y="6758609"/>
                  </a:cubicBezTo>
                  <a:lnTo>
                    <a:pt x="437322" y="6718852"/>
                  </a:lnTo>
                  <a:lnTo>
                    <a:pt x="410817" y="6692348"/>
                  </a:lnTo>
                  <a:cubicBezTo>
                    <a:pt x="401982" y="6674678"/>
                    <a:pt x="395796" y="6655414"/>
                    <a:pt x="384313" y="6639339"/>
                  </a:cubicBezTo>
                  <a:cubicBezTo>
                    <a:pt x="373420" y="6624089"/>
                    <a:pt x="354952" y="6615177"/>
                    <a:pt x="344556" y="6599583"/>
                  </a:cubicBezTo>
                  <a:cubicBezTo>
                    <a:pt x="336807" y="6587960"/>
                    <a:pt x="338088" y="6572037"/>
                    <a:pt x="331304" y="6559826"/>
                  </a:cubicBezTo>
                  <a:cubicBezTo>
                    <a:pt x="315834" y="6531980"/>
                    <a:pt x="292542" y="6508804"/>
                    <a:pt x="278296" y="6480313"/>
                  </a:cubicBezTo>
                  <a:cubicBezTo>
                    <a:pt x="244668" y="6413059"/>
                    <a:pt x="262749" y="6443741"/>
                    <a:pt x="225287" y="6387548"/>
                  </a:cubicBezTo>
                  <a:cubicBezTo>
                    <a:pt x="220870" y="6374296"/>
                    <a:pt x="215873" y="6361223"/>
                    <a:pt x="212035" y="6347791"/>
                  </a:cubicBezTo>
                  <a:cubicBezTo>
                    <a:pt x="207032" y="6330279"/>
                    <a:pt x="205958" y="6311523"/>
                    <a:pt x="198783" y="6294783"/>
                  </a:cubicBezTo>
                  <a:cubicBezTo>
                    <a:pt x="192509" y="6280143"/>
                    <a:pt x="181113" y="6268278"/>
                    <a:pt x="172278" y="6255026"/>
                  </a:cubicBezTo>
                  <a:cubicBezTo>
                    <a:pt x="167861" y="6241774"/>
                    <a:pt x="166213" y="6227248"/>
                    <a:pt x="159026" y="6215270"/>
                  </a:cubicBezTo>
                  <a:cubicBezTo>
                    <a:pt x="152598" y="6204556"/>
                    <a:pt x="138110" y="6199940"/>
                    <a:pt x="132522" y="6188765"/>
                  </a:cubicBezTo>
                  <a:cubicBezTo>
                    <a:pt x="124377" y="6172475"/>
                    <a:pt x="126445" y="6152497"/>
                    <a:pt x="119270" y="6135757"/>
                  </a:cubicBezTo>
                  <a:cubicBezTo>
                    <a:pt x="112996" y="6121117"/>
                    <a:pt x="101600" y="6109252"/>
                    <a:pt x="92765" y="6096000"/>
                  </a:cubicBezTo>
                  <a:cubicBezTo>
                    <a:pt x="51337" y="5930283"/>
                    <a:pt x="104284" y="6136318"/>
                    <a:pt x="66261" y="6003235"/>
                  </a:cubicBezTo>
                  <a:cubicBezTo>
                    <a:pt x="61257" y="5985722"/>
                    <a:pt x="57426" y="5967896"/>
                    <a:pt x="53009" y="5950226"/>
                  </a:cubicBezTo>
                  <a:cubicBezTo>
                    <a:pt x="57426" y="5888383"/>
                    <a:pt x="57064" y="5826011"/>
                    <a:pt x="66261" y="5764696"/>
                  </a:cubicBezTo>
                  <a:cubicBezTo>
                    <a:pt x="70405" y="5737067"/>
                    <a:pt x="73010" y="5704938"/>
                    <a:pt x="92765" y="5685183"/>
                  </a:cubicBezTo>
                  <a:lnTo>
                    <a:pt x="119270" y="5658678"/>
                  </a:lnTo>
                  <a:cubicBezTo>
                    <a:pt x="123687" y="5645426"/>
                    <a:pt x="127019" y="5631761"/>
                    <a:pt x="132522" y="5618922"/>
                  </a:cubicBezTo>
                  <a:cubicBezTo>
                    <a:pt x="145080" y="5589621"/>
                    <a:pt x="165054" y="5551752"/>
                    <a:pt x="185530" y="5526157"/>
                  </a:cubicBezTo>
                  <a:cubicBezTo>
                    <a:pt x="193335" y="5516400"/>
                    <a:pt x="205104" y="5510048"/>
                    <a:pt x="212035" y="5499652"/>
                  </a:cubicBezTo>
                  <a:cubicBezTo>
                    <a:pt x="222993" y="5483215"/>
                    <a:pt x="226686" y="5462448"/>
                    <a:pt x="238539" y="5446644"/>
                  </a:cubicBezTo>
                  <a:cubicBezTo>
                    <a:pt x="253532" y="5426653"/>
                    <a:pt x="277687" y="5414427"/>
                    <a:pt x="291548" y="5393635"/>
                  </a:cubicBezTo>
                  <a:cubicBezTo>
                    <a:pt x="353391" y="5300870"/>
                    <a:pt x="318052" y="5331791"/>
                    <a:pt x="384313" y="5287618"/>
                  </a:cubicBezTo>
                  <a:cubicBezTo>
                    <a:pt x="448886" y="5190756"/>
                    <a:pt x="362944" y="5305425"/>
                    <a:pt x="463826" y="5221357"/>
                  </a:cubicBezTo>
                  <a:cubicBezTo>
                    <a:pt x="476062" y="5211161"/>
                    <a:pt x="480380" y="5194037"/>
                    <a:pt x="490330" y="5181600"/>
                  </a:cubicBezTo>
                  <a:cubicBezTo>
                    <a:pt x="498135" y="5171844"/>
                    <a:pt x="508000" y="5163931"/>
                    <a:pt x="516835" y="5155096"/>
                  </a:cubicBezTo>
                  <a:cubicBezTo>
                    <a:pt x="540017" y="5062368"/>
                    <a:pt x="511668" y="5137127"/>
                    <a:pt x="569843" y="5062331"/>
                  </a:cubicBezTo>
                  <a:cubicBezTo>
                    <a:pt x="589400" y="5037187"/>
                    <a:pt x="622852" y="4982818"/>
                    <a:pt x="622852" y="4982818"/>
                  </a:cubicBezTo>
                  <a:cubicBezTo>
                    <a:pt x="653307" y="4891451"/>
                    <a:pt x="629600" y="4923059"/>
                    <a:pt x="675861" y="4876800"/>
                  </a:cubicBezTo>
                  <a:cubicBezTo>
                    <a:pt x="749528" y="4655797"/>
                    <a:pt x="712842" y="4796177"/>
                    <a:pt x="689113" y="4333461"/>
                  </a:cubicBezTo>
                  <a:cubicBezTo>
                    <a:pt x="687818" y="4308215"/>
                    <a:pt x="669852" y="4266044"/>
                    <a:pt x="662609" y="4240696"/>
                  </a:cubicBezTo>
                  <a:cubicBezTo>
                    <a:pt x="641215" y="4165819"/>
                    <a:pt x="663200" y="4208453"/>
                    <a:pt x="622852" y="4147931"/>
                  </a:cubicBezTo>
                  <a:cubicBezTo>
                    <a:pt x="612038" y="4115487"/>
                    <a:pt x="603565" y="4083822"/>
                    <a:pt x="583096" y="4055165"/>
                  </a:cubicBezTo>
                  <a:cubicBezTo>
                    <a:pt x="572203" y="4039915"/>
                    <a:pt x="555337" y="4029807"/>
                    <a:pt x="543339" y="4015409"/>
                  </a:cubicBezTo>
                  <a:cubicBezTo>
                    <a:pt x="533143" y="4003173"/>
                    <a:pt x="526785" y="3988089"/>
                    <a:pt x="516835" y="3975652"/>
                  </a:cubicBezTo>
                  <a:cubicBezTo>
                    <a:pt x="473295" y="3921227"/>
                    <a:pt x="504619" y="3980780"/>
                    <a:pt x="463826" y="3909391"/>
                  </a:cubicBezTo>
                  <a:cubicBezTo>
                    <a:pt x="454025" y="3892239"/>
                    <a:pt x="445104" y="3874541"/>
                    <a:pt x="437322" y="3856383"/>
                  </a:cubicBezTo>
                  <a:cubicBezTo>
                    <a:pt x="431819" y="3843543"/>
                    <a:pt x="431819" y="3828249"/>
                    <a:pt x="424070" y="3816626"/>
                  </a:cubicBezTo>
                  <a:cubicBezTo>
                    <a:pt x="413674" y="3801032"/>
                    <a:pt x="396311" y="3791268"/>
                    <a:pt x="384313" y="3776870"/>
                  </a:cubicBezTo>
                  <a:cubicBezTo>
                    <a:pt x="374117" y="3764634"/>
                    <a:pt x="367759" y="3749550"/>
                    <a:pt x="357809" y="3737113"/>
                  </a:cubicBezTo>
                  <a:cubicBezTo>
                    <a:pt x="350004" y="3727357"/>
                    <a:pt x="338801" y="3720604"/>
                    <a:pt x="331304" y="3710609"/>
                  </a:cubicBezTo>
                  <a:cubicBezTo>
                    <a:pt x="312191" y="3685126"/>
                    <a:pt x="300820" y="3653620"/>
                    <a:pt x="278296" y="3631096"/>
                  </a:cubicBezTo>
                  <a:cubicBezTo>
                    <a:pt x="229266" y="3582066"/>
                    <a:pt x="258725" y="3614990"/>
                    <a:pt x="198783" y="3525078"/>
                  </a:cubicBezTo>
                  <a:lnTo>
                    <a:pt x="145774" y="3445565"/>
                  </a:lnTo>
                  <a:cubicBezTo>
                    <a:pt x="136939" y="3427896"/>
                    <a:pt x="127052" y="3410715"/>
                    <a:pt x="119270" y="3392557"/>
                  </a:cubicBezTo>
                  <a:cubicBezTo>
                    <a:pt x="113767" y="3379717"/>
                    <a:pt x="112264" y="3365294"/>
                    <a:pt x="106017" y="3352800"/>
                  </a:cubicBezTo>
                  <a:cubicBezTo>
                    <a:pt x="98894" y="3338555"/>
                    <a:pt x="88348" y="3326296"/>
                    <a:pt x="79513" y="3313044"/>
                  </a:cubicBezTo>
                  <a:cubicBezTo>
                    <a:pt x="44458" y="3172819"/>
                    <a:pt x="92053" y="3337946"/>
                    <a:pt x="39756" y="3220278"/>
                  </a:cubicBezTo>
                  <a:cubicBezTo>
                    <a:pt x="28409" y="3194748"/>
                    <a:pt x="22087" y="3167269"/>
                    <a:pt x="13252" y="3140765"/>
                  </a:cubicBezTo>
                  <a:lnTo>
                    <a:pt x="0" y="3101009"/>
                  </a:lnTo>
                  <a:cubicBezTo>
                    <a:pt x="1949" y="3081514"/>
                    <a:pt x="3207" y="2970665"/>
                    <a:pt x="26504" y="2928731"/>
                  </a:cubicBezTo>
                  <a:cubicBezTo>
                    <a:pt x="41974" y="2900885"/>
                    <a:pt x="79513" y="2849218"/>
                    <a:pt x="79513" y="2849218"/>
                  </a:cubicBezTo>
                  <a:cubicBezTo>
                    <a:pt x="102972" y="2755382"/>
                    <a:pt x="74963" y="2828780"/>
                    <a:pt x="119270" y="2769704"/>
                  </a:cubicBezTo>
                  <a:cubicBezTo>
                    <a:pt x="142771" y="2738369"/>
                    <a:pt x="164045" y="2689740"/>
                    <a:pt x="198783" y="2663687"/>
                  </a:cubicBezTo>
                  <a:cubicBezTo>
                    <a:pt x="224267" y="2644574"/>
                    <a:pt x="251792" y="2628348"/>
                    <a:pt x="278296" y="2610678"/>
                  </a:cubicBezTo>
                  <a:cubicBezTo>
                    <a:pt x="291548" y="2601843"/>
                    <a:pt x="306790" y="2595436"/>
                    <a:pt x="318052" y="2584174"/>
                  </a:cubicBezTo>
                  <a:cubicBezTo>
                    <a:pt x="369071" y="2533156"/>
                    <a:pt x="342215" y="2554814"/>
                    <a:pt x="397565" y="2517913"/>
                  </a:cubicBezTo>
                  <a:cubicBezTo>
                    <a:pt x="423624" y="2478825"/>
                    <a:pt x="425565" y="2470284"/>
                    <a:pt x="463826" y="2438400"/>
                  </a:cubicBezTo>
                  <a:cubicBezTo>
                    <a:pt x="476062" y="2428204"/>
                    <a:pt x="491597" y="2422384"/>
                    <a:pt x="503583" y="2411896"/>
                  </a:cubicBezTo>
                  <a:cubicBezTo>
                    <a:pt x="527090" y="2391327"/>
                    <a:pt x="569843" y="2345635"/>
                    <a:pt x="569843" y="2345635"/>
                  </a:cubicBezTo>
                  <a:cubicBezTo>
                    <a:pt x="574261" y="2332383"/>
                    <a:pt x="575347" y="2317501"/>
                    <a:pt x="583096" y="2305878"/>
                  </a:cubicBezTo>
                  <a:cubicBezTo>
                    <a:pt x="593492" y="2290284"/>
                    <a:pt x="610854" y="2280519"/>
                    <a:pt x="622852" y="2266122"/>
                  </a:cubicBezTo>
                  <a:cubicBezTo>
                    <a:pt x="633048" y="2253886"/>
                    <a:pt x="640521" y="2239617"/>
                    <a:pt x="649356" y="2226365"/>
                  </a:cubicBezTo>
                  <a:cubicBezTo>
                    <a:pt x="653774" y="2208696"/>
                    <a:pt x="654464" y="2189647"/>
                    <a:pt x="662609" y="2173357"/>
                  </a:cubicBezTo>
                  <a:cubicBezTo>
                    <a:pt x="668197" y="2162182"/>
                    <a:pt x="683525" y="2158027"/>
                    <a:pt x="689113" y="2146852"/>
                  </a:cubicBezTo>
                  <a:cubicBezTo>
                    <a:pt x="697258" y="2130562"/>
                    <a:pt x="695190" y="2110584"/>
                    <a:pt x="702365" y="2093844"/>
                  </a:cubicBezTo>
                  <a:cubicBezTo>
                    <a:pt x="708639" y="2079204"/>
                    <a:pt x="720035" y="2067339"/>
                    <a:pt x="728870" y="2054087"/>
                  </a:cubicBezTo>
                  <a:cubicBezTo>
                    <a:pt x="733116" y="2037102"/>
                    <a:pt x="745868" y="1980335"/>
                    <a:pt x="755374" y="1961322"/>
                  </a:cubicBezTo>
                  <a:cubicBezTo>
                    <a:pt x="762497" y="1947076"/>
                    <a:pt x="773043" y="1934817"/>
                    <a:pt x="781878" y="1921565"/>
                  </a:cubicBezTo>
                  <a:cubicBezTo>
                    <a:pt x="801907" y="1841449"/>
                    <a:pt x="789369" y="1885842"/>
                    <a:pt x="821635" y="1789044"/>
                  </a:cubicBezTo>
                  <a:lnTo>
                    <a:pt x="834887" y="1749287"/>
                  </a:lnTo>
                  <a:lnTo>
                    <a:pt x="848139" y="1709531"/>
                  </a:lnTo>
                  <a:cubicBezTo>
                    <a:pt x="838330" y="1562390"/>
                    <a:pt x="849717" y="1556025"/>
                    <a:pt x="821635" y="1457739"/>
                  </a:cubicBezTo>
                  <a:cubicBezTo>
                    <a:pt x="817798" y="1444308"/>
                    <a:pt x="814630" y="1430477"/>
                    <a:pt x="808383" y="1417983"/>
                  </a:cubicBezTo>
                  <a:cubicBezTo>
                    <a:pt x="801260" y="1403737"/>
                    <a:pt x="790713" y="1391478"/>
                    <a:pt x="781878" y="1378226"/>
                  </a:cubicBezTo>
                  <a:cubicBezTo>
                    <a:pt x="777461" y="1364974"/>
                    <a:pt x="775813" y="1350448"/>
                    <a:pt x="768626" y="1338470"/>
                  </a:cubicBezTo>
                  <a:cubicBezTo>
                    <a:pt x="721534" y="1259982"/>
                    <a:pt x="744117" y="1397465"/>
                    <a:pt x="689113" y="1232452"/>
                  </a:cubicBezTo>
                  <a:cubicBezTo>
                    <a:pt x="663775" y="1156437"/>
                    <a:pt x="693015" y="1224404"/>
                    <a:pt x="649356" y="1166191"/>
                  </a:cubicBezTo>
                  <a:cubicBezTo>
                    <a:pt x="617554" y="1123787"/>
                    <a:pt x="607837" y="1090568"/>
                    <a:pt x="569843" y="1060174"/>
                  </a:cubicBezTo>
                  <a:cubicBezTo>
                    <a:pt x="557406" y="1050225"/>
                    <a:pt x="543339" y="1042505"/>
                    <a:pt x="530087" y="1033670"/>
                  </a:cubicBezTo>
                  <a:cubicBezTo>
                    <a:pt x="494748" y="927651"/>
                    <a:pt x="547757" y="1051340"/>
                    <a:pt x="477078" y="980661"/>
                  </a:cubicBezTo>
                  <a:cubicBezTo>
                    <a:pt x="467200" y="970783"/>
                    <a:pt x="470073" y="953398"/>
                    <a:pt x="463826" y="940904"/>
                  </a:cubicBezTo>
                  <a:cubicBezTo>
                    <a:pt x="456703" y="926658"/>
                    <a:pt x="447687" y="913241"/>
                    <a:pt x="437322" y="901148"/>
                  </a:cubicBezTo>
                  <a:cubicBezTo>
                    <a:pt x="421060" y="882175"/>
                    <a:pt x="395488" y="870490"/>
                    <a:pt x="384313" y="848139"/>
                  </a:cubicBezTo>
                  <a:cubicBezTo>
                    <a:pt x="375478" y="830470"/>
                    <a:pt x="369937" y="810725"/>
                    <a:pt x="357809" y="795131"/>
                  </a:cubicBezTo>
                  <a:cubicBezTo>
                    <a:pt x="338632" y="770475"/>
                    <a:pt x="308875" y="754860"/>
                    <a:pt x="291548" y="728870"/>
                  </a:cubicBezTo>
                  <a:lnTo>
                    <a:pt x="265043" y="689113"/>
                  </a:lnTo>
                  <a:cubicBezTo>
                    <a:pt x="260626" y="675861"/>
                    <a:pt x="258038" y="661851"/>
                    <a:pt x="251791" y="649357"/>
                  </a:cubicBezTo>
                  <a:cubicBezTo>
                    <a:pt x="244668" y="635111"/>
                    <a:pt x="231756" y="624154"/>
                    <a:pt x="225287" y="609600"/>
                  </a:cubicBezTo>
                  <a:cubicBezTo>
                    <a:pt x="213940" y="584070"/>
                    <a:pt x="207618" y="556591"/>
                    <a:pt x="198783" y="530087"/>
                  </a:cubicBezTo>
                  <a:lnTo>
                    <a:pt x="185530" y="490331"/>
                  </a:lnTo>
                  <a:lnTo>
                    <a:pt x="172278" y="450574"/>
                  </a:lnTo>
                  <a:cubicBezTo>
                    <a:pt x="176695" y="415235"/>
                    <a:pt x="179675" y="379686"/>
                    <a:pt x="185530" y="344557"/>
                  </a:cubicBezTo>
                  <a:cubicBezTo>
                    <a:pt x="188524" y="326591"/>
                    <a:pt x="188680" y="306703"/>
                    <a:pt x="198783" y="291548"/>
                  </a:cubicBezTo>
                  <a:cubicBezTo>
                    <a:pt x="207618" y="278296"/>
                    <a:pt x="226446" y="275409"/>
                    <a:pt x="238539" y="265044"/>
                  </a:cubicBezTo>
                  <a:cubicBezTo>
                    <a:pt x="257512" y="248782"/>
                    <a:pt x="267842" y="219937"/>
                    <a:pt x="291548" y="212035"/>
                  </a:cubicBezTo>
                  <a:cubicBezTo>
                    <a:pt x="384786" y="180956"/>
                    <a:pt x="269678" y="221407"/>
                    <a:pt x="384313" y="172278"/>
                  </a:cubicBezTo>
                  <a:cubicBezTo>
                    <a:pt x="397153" y="166775"/>
                    <a:pt x="410818" y="163443"/>
                    <a:pt x="424070" y="159026"/>
                  </a:cubicBezTo>
                  <a:cubicBezTo>
                    <a:pt x="437322" y="150191"/>
                    <a:pt x="449187" y="138796"/>
                    <a:pt x="463826" y="132522"/>
                  </a:cubicBezTo>
                  <a:cubicBezTo>
                    <a:pt x="480567" y="125347"/>
                    <a:pt x="499390" y="124504"/>
                    <a:pt x="516835" y="119270"/>
                  </a:cubicBezTo>
                  <a:cubicBezTo>
                    <a:pt x="543595" y="111242"/>
                    <a:pt x="569844" y="101600"/>
                    <a:pt x="596348" y="92765"/>
                  </a:cubicBezTo>
                  <a:lnTo>
                    <a:pt x="675861" y="66261"/>
                  </a:lnTo>
                  <a:cubicBezTo>
                    <a:pt x="689113" y="61844"/>
                    <a:pt x="702065" y="56397"/>
                    <a:pt x="715617" y="53009"/>
                  </a:cubicBezTo>
                  <a:cubicBezTo>
                    <a:pt x="750956" y="44174"/>
                    <a:pt x="787077" y="38023"/>
                    <a:pt x="821635" y="26504"/>
                  </a:cubicBezTo>
                  <a:lnTo>
                    <a:pt x="901148" y="0"/>
                  </a:lnTo>
                  <a:cubicBezTo>
                    <a:pt x="967409" y="8835"/>
                    <a:pt x="1035655" y="8140"/>
                    <a:pt x="1099930" y="26504"/>
                  </a:cubicBezTo>
                  <a:cubicBezTo>
                    <a:pt x="1130559" y="35255"/>
                    <a:pt x="1152939" y="61843"/>
                    <a:pt x="1179443" y="79513"/>
                  </a:cubicBezTo>
                  <a:cubicBezTo>
                    <a:pt x="1192695" y="88348"/>
                    <a:pt x="1203748" y="102155"/>
                    <a:pt x="1219200" y="106018"/>
                  </a:cubicBezTo>
                  <a:cubicBezTo>
                    <a:pt x="1236185" y="110264"/>
                    <a:pt x="1292952" y="123016"/>
                    <a:pt x="1311965" y="132522"/>
                  </a:cubicBezTo>
                  <a:cubicBezTo>
                    <a:pt x="1414723" y="183901"/>
                    <a:pt x="1291551" y="138969"/>
                    <a:pt x="1391478" y="172278"/>
                  </a:cubicBezTo>
                  <a:cubicBezTo>
                    <a:pt x="1409148" y="185530"/>
                    <a:pt x="1424304" y="203065"/>
                    <a:pt x="1444487" y="212035"/>
                  </a:cubicBezTo>
                  <a:cubicBezTo>
                    <a:pt x="1465070" y="221183"/>
                    <a:pt x="1489017" y="219361"/>
                    <a:pt x="1510748" y="225287"/>
                  </a:cubicBezTo>
                  <a:cubicBezTo>
                    <a:pt x="1537702" y="232638"/>
                    <a:pt x="1563157" y="245015"/>
                    <a:pt x="1590261" y="251791"/>
                  </a:cubicBezTo>
                  <a:lnTo>
                    <a:pt x="1643270" y="265044"/>
                  </a:lnTo>
                  <a:cubicBezTo>
                    <a:pt x="1722783" y="260626"/>
                    <a:pt x="1802788" y="261669"/>
                    <a:pt x="1881809" y="251791"/>
                  </a:cubicBezTo>
                  <a:cubicBezTo>
                    <a:pt x="1909531" y="248326"/>
                    <a:pt x="1934218" y="232063"/>
                    <a:pt x="1961322" y="225287"/>
                  </a:cubicBezTo>
                  <a:lnTo>
                    <a:pt x="2014330" y="212035"/>
                  </a:lnTo>
                  <a:cubicBezTo>
                    <a:pt x="2023165" y="203200"/>
                    <a:pt x="2030121" y="191959"/>
                    <a:pt x="2040835" y="185531"/>
                  </a:cubicBezTo>
                  <a:cubicBezTo>
                    <a:pt x="2052813" y="178344"/>
                    <a:pt x="2072472" y="183645"/>
                    <a:pt x="2080591" y="172278"/>
                  </a:cubicBezTo>
                  <a:cubicBezTo>
                    <a:pt x="2096830" y="149544"/>
                    <a:pt x="2091599" y="116011"/>
                    <a:pt x="2107096" y="92765"/>
                  </a:cubicBezTo>
                  <a:cubicBezTo>
                    <a:pt x="2137065" y="47811"/>
                    <a:pt x="2122338" y="64271"/>
                    <a:pt x="2146852" y="39757"/>
                  </a:cubicBezTo>
                </a:path>
              </a:pathLst>
            </a:cu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ound Diagonal Corner Rectangle 293"/>
            <p:cNvSpPr/>
            <p:nvPr/>
          </p:nvSpPr>
          <p:spPr>
            <a:xfrm>
              <a:off x="609600" y="67818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 Diagonal Corner Rectangle 294"/>
            <p:cNvSpPr/>
            <p:nvPr/>
          </p:nvSpPr>
          <p:spPr>
            <a:xfrm>
              <a:off x="914400" y="46482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 Diagonal Corner Rectangle 295"/>
            <p:cNvSpPr/>
            <p:nvPr/>
          </p:nvSpPr>
          <p:spPr>
            <a:xfrm rot="5229604">
              <a:off x="990600" y="2286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 Diagonal Corner Rectangle 296"/>
            <p:cNvSpPr/>
            <p:nvPr/>
          </p:nvSpPr>
          <p:spPr>
            <a:xfrm>
              <a:off x="1371600" y="1143000"/>
              <a:ext cx="762000" cy="6858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 Diagonal Corner Rectangle 297"/>
            <p:cNvSpPr/>
            <p:nvPr/>
          </p:nvSpPr>
          <p:spPr>
            <a:xfrm rot="4604726">
              <a:off x="1543573" y="63097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 Diagonal Corner Rectangle 298"/>
            <p:cNvSpPr/>
            <p:nvPr/>
          </p:nvSpPr>
          <p:spPr>
            <a:xfrm rot="19448008">
              <a:off x="97208" y="16558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 Diagonal Corner Rectangle 299"/>
            <p:cNvSpPr/>
            <p:nvPr/>
          </p:nvSpPr>
          <p:spPr>
            <a:xfrm rot="1507468">
              <a:off x="593860" y="1372621"/>
              <a:ext cx="449532" cy="3849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 Diagonal Corner Rectangle 300"/>
            <p:cNvSpPr/>
            <p:nvPr/>
          </p:nvSpPr>
          <p:spPr>
            <a:xfrm rot="21068341">
              <a:off x="418364" y="2406989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ound Diagonal Corner Rectangle 301"/>
            <p:cNvSpPr/>
            <p:nvPr/>
          </p:nvSpPr>
          <p:spPr>
            <a:xfrm rot="4146964">
              <a:off x="312372" y="3459794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ound Diagonal Corner Rectangle 302"/>
            <p:cNvSpPr/>
            <p:nvPr/>
          </p:nvSpPr>
          <p:spPr>
            <a:xfrm rot="2821278">
              <a:off x="96001" y="4562558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 Diagonal Corner Rectangle 303"/>
            <p:cNvSpPr/>
            <p:nvPr/>
          </p:nvSpPr>
          <p:spPr>
            <a:xfrm rot="20067693">
              <a:off x="260141" y="7552611"/>
              <a:ext cx="622852" cy="533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 Diagonal Corner Rectangle 304"/>
            <p:cNvSpPr/>
            <p:nvPr/>
          </p:nvSpPr>
          <p:spPr>
            <a:xfrm rot="5400000">
              <a:off x="781863" y="5847537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 Diagonal Corner Rectangle 305"/>
            <p:cNvSpPr/>
            <p:nvPr/>
          </p:nvSpPr>
          <p:spPr>
            <a:xfrm rot="19398071">
              <a:off x="2209624" y="425658"/>
              <a:ext cx="549285" cy="4366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21"/>
          <p:cNvGrpSpPr/>
          <p:nvPr/>
        </p:nvGrpSpPr>
        <p:grpSpPr>
          <a:xfrm rot="1293364">
            <a:off x="3162861" y="2883566"/>
            <a:ext cx="3559840" cy="3791674"/>
            <a:chOff x="4188033" y="366634"/>
            <a:chExt cx="3559840" cy="3791674"/>
          </a:xfrm>
        </p:grpSpPr>
        <p:grpSp>
          <p:nvGrpSpPr>
            <p:cNvPr id="13" name="Group 23"/>
            <p:cNvGrpSpPr/>
            <p:nvPr/>
          </p:nvGrpSpPr>
          <p:grpSpPr>
            <a:xfrm rot="2623431">
              <a:off x="4885247" y="366634"/>
              <a:ext cx="1479746" cy="3791674"/>
              <a:chOff x="97208" y="425658"/>
              <a:chExt cx="2661701" cy="8055733"/>
            </a:xfrm>
          </p:grpSpPr>
          <p:sp>
            <p:nvSpPr>
              <p:cNvPr id="416" name="Freeform 415"/>
              <p:cNvSpPr/>
              <p:nvPr/>
            </p:nvSpPr>
            <p:spPr>
              <a:xfrm>
                <a:off x="225287" y="848139"/>
                <a:ext cx="2146852" cy="7633252"/>
              </a:xfrm>
              <a:custGeom>
                <a:avLst/>
                <a:gdLst>
                  <a:gd name="connsiteX0" fmla="*/ 702365 w 2146852"/>
                  <a:gd name="connsiteY0" fmla="*/ 7633252 h 7633252"/>
                  <a:gd name="connsiteX1" fmla="*/ 795130 w 2146852"/>
                  <a:gd name="connsiteY1" fmla="*/ 7593496 h 7633252"/>
                  <a:gd name="connsiteX2" fmla="*/ 808383 w 2146852"/>
                  <a:gd name="connsiteY2" fmla="*/ 7553739 h 7633252"/>
                  <a:gd name="connsiteX3" fmla="*/ 848139 w 2146852"/>
                  <a:gd name="connsiteY3" fmla="*/ 7500731 h 7633252"/>
                  <a:gd name="connsiteX4" fmla="*/ 848139 w 2146852"/>
                  <a:gd name="connsiteY4" fmla="*/ 7235687 h 7633252"/>
                  <a:gd name="connsiteX5" fmla="*/ 834887 w 2146852"/>
                  <a:gd name="connsiteY5" fmla="*/ 7182678 h 7633252"/>
                  <a:gd name="connsiteX6" fmla="*/ 808383 w 2146852"/>
                  <a:gd name="connsiteY6" fmla="*/ 7142922 h 7633252"/>
                  <a:gd name="connsiteX7" fmla="*/ 795130 w 2146852"/>
                  <a:gd name="connsiteY7" fmla="*/ 7103165 h 7633252"/>
                  <a:gd name="connsiteX8" fmla="*/ 689113 w 2146852"/>
                  <a:gd name="connsiteY8" fmla="*/ 6983896 h 7633252"/>
                  <a:gd name="connsiteX9" fmla="*/ 662609 w 2146852"/>
                  <a:gd name="connsiteY9" fmla="*/ 6957391 h 7633252"/>
                  <a:gd name="connsiteX10" fmla="*/ 569843 w 2146852"/>
                  <a:gd name="connsiteY10" fmla="*/ 6864626 h 7633252"/>
                  <a:gd name="connsiteX11" fmla="*/ 477078 w 2146852"/>
                  <a:gd name="connsiteY11" fmla="*/ 6758609 h 7633252"/>
                  <a:gd name="connsiteX12" fmla="*/ 437322 w 2146852"/>
                  <a:gd name="connsiteY12" fmla="*/ 6718852 h 7633252"/>
                  <a:gd name="connsiteX13" fmla="*/ 410817 w 2146852"/>
                  <a:gd name="connsiteY13" fmla="*/ 6692348 h 7633252"/>
                  <a:gd name="connsiteX14" fmla="*/ 384313 w 2146852"/>
                  <a:gd name="connsiteY14" fmla="*/ 6639339 h 7633252"/>
                  <a:gd name="connsiteX15" fmla="*/ 344556 w 2146852"/>
                  <a:gd name="connsiteY15" fmla="*/ 6599583 h 7633252"/>
                  <a:gd name="connsiteX16" fmla="*/ 331304 w 2146852"/>
                  <a:gd name="connsiteY16" fmla="*/ 6559826 h 7633252"/>
                  <a:gd name="connsiteX17" fmla="*/ 278296 w 2146852"/>
                  <a:gd name="connsiteY17" fmla="*/ 6480313 h 7633252"/>
                  <a:gd name="connsiteX18" fmla="*/ 225287 w 2146852"/>
                  <a:gd name="connsiteY18" fmla="*/ 6387548 h 7633252"/>
                  <a:gd name="connsiteX19" fmla="*/ 212035 w 2146852"/>
                  <a:gd name="connsiteY19" fmla="*/ 6347791 h 7633252"/>
                  <a:gd name="connsiteX20" fmla="*/ 198783 w 2146852"/>
                  <a:gd name="connsiteY20" fmla="*/ 6294783 h 7633252"/>
                  <a:gd name="connsiteX21" fmla="*/ 172278 w 2146852"/>
                  <a:gd name="connsiteY21" fmla="*/ 6255026 h 7633252"/>
                  <a:gd name="connsiteX22" fmla="*/ 159026 w 2146852"/>
                  <a:gd name="connsiteY22" fmla="*/ 6215270 h 7633252"/>
                  <a:gd name="connsiteX23" fmla="*/ 132522 w 2146852"/>
                  <a:gd name="connsiteY23" fmla="*/ 6188765 h 7633252"/>
                  <a:gd name="connsiteX24" fmla="*/ 119270 w 2146852"/>
                  <a:gd name="connsiteY24" fmla="*/ 6135757 h 7633252"/>
                  <a:gd name="connsiteX25" fmla="*/ 92765 w 2146852"/>
                  <a:gd name="connsiteY25" fmla="*/ 6096000 h 7633252"/>
                  <a:gd name="connsiteX26" fmla="*/ 66261 w 2146852"/>
                  <a:gd name="connsiteY26" fmla="*/ 6003235 h 7633252"/>
                  <a:gd name="connsiteX27" fmla="*/ 53009 w 2146852"/>
                  <a:gd name="connsiteY27" fmla="*/ 5950226 h 7633252"/>
                  <a:gd name="connsiteX28" fmla="*/ 66261 w 2146852"/>
                  <a:gd name="connsiteY28" fmla="*/ 5764696 h 7633252"/>
                  <a:gd name="connsiteX29" fmla="*/ 92765 w 2146852"/>
                  <a:gd name="connsiteY29" fmla="*/ 5685183 h 7633252"/>
                  <a:gd name="connsiteX30" fmla="*/ 119270 w 2146852"/>
                  <a:gd name="connsiteY30" fmla="*/ 5658678 h 7633252"/>
                  <a:gd name="connsiteX31" fmla="*/ 132522 w 2146852"/>
                  <a:gd name="connsiteY31" fmla="*/ 5618922 h 7633252"/>
                  <a:gd name="connsiteX32" fmla="*/ 185530 w 2146852"/>
                  <a:gd name="connsiteY32" fmla="*/ 5526157 h 7633252"/>
                  <a:gd name="connsiteX33" fmla="*/ 212035 w 2146852"/>
                  <a:gd name="connsiteY33" fmla="*/ 5499652 h 7633252"/>
                  <a:gd name="connsiteX34" fmla="*/ 238539 w 2146852"/>
                  <a:gd name="connsiteY34" fmla="*/ 5446644 h 7633252"/>
                  <a:gd name="connsiteX35" fmla="*/ 291548 w 2146852"/>
                  <a:gd name="connsiteY35" fmla="*/ 5393635 h 7633252"/>
                  <a:gd name="connsiteX36" fmla="*/ 384313 w 2146852"/>
                  <a:gd name="connsiteY36" fmla="*/ 5287618 h 7633252"/>
                  <a:gd name="connsiteX37" fmla="*/ 463826 w 2146852"/>
                  <a:gd name="connsiteY37" fmla="*/ 5221357 h 7633252"/>
                  <a:gd name="connsiteX38" fmla="*/ 490330 w 2146852"/>
                  <a:gd name="connsiteY38" fmla="*/ 5181600 h 7633252"/>
                  <a:gd name="connsiteX39" fmla="*/ 516835 w 2146852"/>
                  <a:gd name="connsiteY39" fmla="*/ 5155096 h 7633252"/>
                  <a:gd name="connsiteX40" fmla="*/ 569843 w 2146852"/>
                  <a:gd name="connsiteY40" fmla="*/ 5062331 h 7633252"/>
                  <a:gd name="connsiteX41" fmla="*/ 622852 w 2146852"/>
                  <a:gd name="connsiteY41" fmla="*/ 4982818 h 7633252"/>
                  <a:gd name="connsiteX42" fmla="*/ 675861 w 2146852"/>
                  <a:gd name="connsiteY42" fmla="*/ 4876800 h 7633252"/>
                  <a:gd name="connsiteX43" fmla="*/ 689113 w 2146852"/>
                  <a:gd name="connsiteY43" fmla="*/ 4333461 h 7633252"/>
                  <a:gd name="connsiteX44" fmla="*/ 662609 w 2146852"/>
                  <a:gd name="connsiteY44" fmla="*/ 4240696 h 7633252"/>
                  <a:gd name="connsiteX45" fmla="*/ 622852 w 2146852"/>
                  <a:gd name="connsiteY45" fmla="*/ 4147931 h 7633252"/>
                  <a:gd name="connsiteX46" fmla="*/ 583096 w 2146852"/>
                  <a:gd name="connsiteY46" fmla="*/ 4055165 h 7633252"/>
                  <a:gd name="connsiteX47" fmla="*/ 543339 w 2146852"/>
                  <a:gd name="connsiteY47" fmla="*/ 4015409 h 7633252"/>
                  <a:gd name="connsiteX48" fmla="*/ 516835 w 2146852"/>
                  <a:gd name="connsiteY48" fmla="*/ 3975652 h 7633252"/>
                  <a:gd name="connsiteX49" fmla="*/ 463826 w 2146852"/>
                  <a:gd name="connsiteY49" fmla="*/ 3909391 h 7633252"/>
                  <a:gd name="connsiteX50" fmla="*/ 437322 w 2146852"/>
                  <a:gd name="connsiteY50" fmla="*/ 3856383 h 7633252"/>
                  <a:gd name="connsiteX51" fmla="*/ 424070 w 2146852"/>
                  <a:gd name="connsiteY51" fmla="*/ 3816626 h 7633252"/>
                  <a:gd name="connsiteX52" fmla="*/ 384313 w 2146852"/>
                  <a:gd name="connsiteY52" fmla="*/ 3776870 h 7633252"/>
                  <a:gd name="connsiteX53" fmla="*/ 357809 w 2146852"/>
                  <a:gd name="connsiteY53" fmla="*/ 3737113 h 7633252"/>
                  <a:gd name="connsiteX54" fmla="*/ 331304 w 2146852"/>
                  <a:gd name="connsiteY54" fmla="*/ 3710609 h 7633252"/>
                  <a:gd name="connsiteX55" fmla="*/ 278296 w 2146852"/>
                  <a:gd name="connsiteY55" fmla="*/ 3631096 h 7633252"/>
                  <a:gd name="connsiteX56" fmla="*/ 198783 w 2146852"/>
                  <a:gd name="connsiteY56" fmla="*/ 3525078 h 7633252"/>
                  <a:gd name="connsiteX57" fmla="*/ 145774 w 2146852"/>
                  <a:gd name="connsiteY57" fmla="*/ 3445565 h 7633252"/>
                  <a:gd name="connsiteX58" fmla="*/ 119270 w 2146852"/>
                  <a:gd name="connsiteY58" fmla="*/ 3392557 h 7633252"/>
                  <a:gd name="connsiteX59" fmla="*/ 106017 w 2146852"/>
                  <a:gd name="connsiteY59" fmla="*/ 3352800 h 7633252"/>
                  <a:gd name="connsiteX60" fmla="*/ 79513 w 2146852"/>
                  <a:gd name="connsiteY60" fmla="*/ 3313044 h 7633252"/>
                  <a:gd name="connsiteX61" fmla="*/ 39756 w 2146852"/>
                  <a:gd name="connsiteY61" fmla="*/ 3220278 h 7633252"/>
                  <a:gd name="connsiteX62" fmla="*/ 13252 w 2146852"/>
                  <a:gd name="connsiteY62" fmla="*/ 3140765 h 7633252"/>
                  <a:gd name="connsiteX63" fmla="*/ 0 w 2146852"/>
                  <a:gd name="connsiteY63" fmla="*/ 3101009 h 7633252"/>
                  <a:gd name="connsiteX64" fmla="*/ 26504 w 2146852"/>
                  <a:gd name="connsiteY64" fmla="*/ 2928731 h 7633252"/>
                  <a:gd name="connsiteX65" fmla="*/ 79513 w 2146852"/>
                  <a:gd name="connsiteY65" fmla="*/ 2849218 h 7633252"/>
                  <a:gd name="connsiteX66" fmla="*/ 119270 w 2146852"/>
                  <a:gd name="connsiteY66" fmla="*/ 2769704 h 7633252"/>
                  <a:gd name="connsiteX67" fmla="*/ 198783 w 2146852"/>
                  <a:gd name="connsiteY67" fmla="*/ 2663687 h 7633252"/>
                  <a:gd name="connsiteX68" fmla="*/ 278296 w 2146852"/>
                  <a:gd name="connsiteY68" fmla="*/ 2610678 h 7633252"/>
                  <a:gd name="connsiteX69" fmla="*/ 318052 w 2146852"/>
                  <a:gd name="connsiteY69" fmla="*/ 2584174 h 7633252"/>
                  <a:gd name="connsiteX70" fmla="*/ 397565 w 2146852"/>
                  <a:gd name="connsiteY70" fmla="*/ 2517913 h 7633252"/>
                  <a:gd name="connsiteX71" fmla="*/ 463826 w 2146852"/>
                  <a:gd name="connsiteY71" fmla="*/ 2438400 h 7633252"/>
                  <a:gd name="connsiteX72" fmla="*/ 503583 w 2146852"/>
                  <a:gd name="connsiteY72" fmla="*/ 2411896 h 7633252"/>
                  <a:gd name="connsiteX73" fmla="*/ 569843 w 2146852"/>
                  <a:gd name="connsiteY73" fmla="*/ 2345635 h 7633252"/>
                  <a:gd name="connsiteX74" fmla="*/ 583096 w 2146852"/>
                  <a:gd name="connsiteY74" fmla="*/ 2305878 h 7633252"/>
                  <a:gd name="connsiteX75" fmla="*/ 622852 w 2146852"/>
                  <a:gd name="connsiteY75" fmla="*/ 2266122 h 7633252"/>
                  <a:gd name="connsiteX76" fmla="*/ 649356 w 2146852"/>
                  <a:gd name="connsiteY76" fmla="*/ 2226365 h 7633252"/>
                  <a:gd name="connsiteX77" fmla="*/ 662609 w 2146852"/>
                  <a:gd name="connsiteY77" fmla="*/ 2173357 h 7633252"/>
                  <a:gd name="connsiteX78" fmla="*/ 689113 w 2146852"/>
                  <a:gd name="connsiteY78" fmla="*/ 2146852 h 7633252"/>
                  <a:gd name="connsiteX79" fmla="*/ 702365 w 2146852"/>
                  <a:gd name="connsiteY79" fmla="*/ 2093844 h 7633252"/>
                  <a:gd name="connsiteX80" fmla="*/ 728870 w 2146852"/>
                  <a:gd name="connsiteY80" fmla="*/ 2054087 h 7633252"/>
                  <a:gd name="connsiteX81" fmla="*/ 755374 w 2146852"/>
                  <a:gd name="connsiteY81" fmla="*/ 1961322 h 7633252"/>
                  <a:gd name="connsiteX82" fmla="*/ 781878 w 2146852"/>
                  <a:gd name="connsiteY82" fmla="*/ 1921565 h 7633252"/>
                  <a:gd name="connsiteX83" fmla="*/ 821635 w 2146852"/>
                  <a:gd name="connsiteY83" fmla="*/ 1789044 h 7633252"/>
                  <a:gd name="connsiteX84" fmla="*/ 834887 w 2146852"/>
                  <a:gd name="connsiteY84" fmla="*/ 1749287 h 7633252"/>
                  <a:gd name="connsiteX85" fmla="*/ 848139 w 2146852"/>
                  <a:gd name="connsiteY85" fmla="*/ 1709531 h 7633252"/>
                  <a:gd name="connsiteX86" fmla="*/ 821635 w 2146852"/>
                  <a:gd name="connsiteY86" fmla="*/ 1457739 h 7633252"/>
                  <a:gd name="connsiteX87" fmla="*/ 808383 w 2146852"/>
                  <a:gd name="connsiteY87" fmla="*/ 1417983 h 7633252"/>
                  <a:gd name="connsiteX88" fmla="*/ 781878 w 2146852"/>
                  <a:gd name="connsiteY88" fmla="*/ 1378226 h 7633252"/>
                  <a:gd name="connsiteX89" fmla="*/ 768626 w 2146852"/>
                  <a:gd name="connsiteY89" fmla="*/ 1338470 h 7633252"/>
                  <a:gd name="connsiteX90" fmla="*/ 689113 w 2146852"/>
                  <a:gd name="connsiteY90" fmla="*/ 1232452 h 7633252"/>
                  <a:gd name="connsiteX91" fmla="*/ 649356 w 2146852"/>
                  <a:gd name="connsiteY91" fmla="*/ 1166191 h 7633252"/>
                  <a:gd name="connsiteX92" fmla="*/ 569843 w 2146852"/>
                  <a:gd name="connsiteY92" fmla="*/ 1060174 h 7633252"/>
                  <a:gd name="connsiteX93" fmla="*/ 530087 w 2146852"/>
                  <a:gd name="connsiteY93" fmla="*/ 1033670 h 7633252"/>
                  <a:gd name="connsiteX94" fmla="*/ 477078 w 2146852"/>
                  <a:gd name="connsiteY94" fmla="*/ 980661 h 7633252"/>
                  <a:gd name="connsiteX95" fmla="*/ 463826 w 2146852"/>
                  <a:gd name="connsiteY95" fmla="*/ 940904 h 7633252"/>
                  <a:gd name="connsiteX96" fmla="*/ 437322 w 2146852"/>
                  <a:gd name="connsiteY96" fmla="*/ 901148 h 7633252"/>
                  <a:gd name="connsiteX97" fmla="*/ 384313 w 2146852"/>
                  <a:gd name="connsiteY97" fmla="*/ 848139 h 7633252"/>
                  <a:gd name="connsiteX98" fmla="*/ 357809 w 2146852"/>
                  <a:gd name="connsiteY98" fmla="*/ 795131 h 7633252"/>
                  <a:gd name="connsiteX99" fmla="*/ 291548 w 2146852"/>
                  <a:gd name="connsiteY99" fmla="*/ 728870 h 7633252"/>
                  <a:gd name="connsiteX100" fmla="*/ 265043 w 2146852"/>
                  <a:gd name="connsiteY100" fmla="*/ 689113 h 7633252"/>
                  <a:gd name="connsiteX101" fmla="*/ 251791 w 2146852"/>
                  <a:gd name="connsiteY101" fmla="*/ 649357 h 7633252"/>
                  <a:gd name="connsiteX102" fmla="*/ 225287 w 2146852"/>
                  <a:gd name="connsiteY102" fmla="*/ 609600 h 7633252"/>
                  <a:gd name="connsiteX103" fmla="*/ 198783 w 2146852"/>
                  <a:gd name="connsiteY103" fmla="*/ 530087 h 7633252"/>
                  <a:gd name="connsiteX104" fmla="*/ 185530 w 2146852"/>
                  <a:gd name="connsiteY104" fmla="*/ 490331 h 7633252"/>
                  <a:gd name="connsiteX105" fmla="*/ 172278 w 2146852"/>
                  <a:gd name="connsiteY105" fmla="*/ 450574 h 7633252"/>
                  <a:gd name="connsiteX106" fmla="*/ 185530 w 2146852"/>
                  <a:gd name="connsiteY106" fmla="*/ 344557 h 7633252"/>
                  <a:gd name="connsiteX107" fmla="*/ 198783 w 2146852"/>
                  <a:gd name="connsiteY107" fmla="*/ 291548 h 7633252"/>
                  <a:gd name="connsiteX108" fmla="*/ 238539 w 2146852"/>
                  <a:gd name="connsiteY108" fmla="*/ 265044 h 7633252"/>
                  <a:gd name="connsiteX109" fmla="*/ 291548 w 2146852"/>
                  <a:gd name="connsiteY109" fmla="*/ 212035 h 7633252"/>
                  <a:gd name="connsiteX110" fmla="*/ 384313 w 2146852"/>
                  <a:gd name="connsiteY110" fmla="*/ 172278 h 7633252"/>
                  <a:gd name="connsiteX111" fmla="*/ 424070 w 2146852"/>
                  <a:gd name="connsiteY111" fmla="*/ 159026 h 7633252"/>
                  <a:gd name="connsiteX112" fmla="*/ 463826 w 2146852"/>
                  <a:gd name="connsiteY112" fmla="*/ 132522 h 7633252"/>
                  <a:gd name="connsiteX113" fmla="*/ 516835 w 2146852"/>
                  <a:gd name="connsiteY113" fmla="*/ 119270 h 7633252"/>
                  <a:gd name="connsiteX114" fmla="*/ 596348 w 2146852"/>
                  <a:gd name="connsiteY114" fmla="*/ 92765 h 7633252"/>
                  <a:gd name="connsiteX115" fmla="*/ 675861 w 2146852"/>
                  <a:gd name="connsiteY115" fmla="*/ 66261 h 7633252"/>
                  <a:gd name="connsiteX116" fmla="*/ 715617 w 2146852"/>
                  <a:gd name="connsiteY116" fmla="*/ 53009 h 7633252"/>
                  <a:gd name="connsiteX117" fmla="*/ 821635 w 2146852"/>
                  <a:gd name="connsiteY117" fmla="*/ 26504 h 7633252"/>
                  <a:gd name="connsiteX118" fmla="*/ 901148 w 2146852"/>
                  <a:gd name="connsiteY118" fmla="*/ 0 h 7633252"/>
                  <a:gd name="connsiteX119" fmla="*/ 1099930 w 2146852"/>
                  <a:gd name="connsiteY119" fmla="*/ 26504 h 7633252"/>
                  <a:gd name="connsiteX120" fmla="*/ 1179443 w 2146852"/>
                  <a:gd name="connsiteY120" fmla="*/ 79513 h 7633252"/>
                  <a:gd name="connsiteX121" fmla="*/ 1219200 w 2146852"/>
                  <a:gd name="connsiteY121" fmla="*/ 106018 h 7633252"/>
                  <a:gd name="connsiteX122" fmla="*/ 1311965 w 2146852"/>
                  <a:gd name="connsiteY122" fmla="*/ 132522 h 7633252"/>
                  <a:gd name="connsiteX123" fmla="*/ 1391478 w 2146852"/>
                  <a:gd name="connsiteY123" fmla="*/ 172278 h 7633252"/>
                  <a:gd name="connsiteX124" fmla="*/ 1444487 w 2146852"/>
                  <a:gd name="connsiteY124" fmla="*/ 212035 h 7633252"/>
                  <a:gd name="connsiteX125" fmla="*/ 1510748 w 2146852"/>
                  <a:gd name="connsiteY125" fmla="*/ 225287 h 7633252"/>
                  <a:gd name="connsiteX126" fmla="*/ 1590261 w 2146852"/>
                  <a:gd name="connsiteY126" fmla="*/ 251791 h 7633252"/>
                  <a:gd name="connsiteX127" fmla="*/ 1643270 w 2146852"/>
                  <a:gd name="connsiteY127" fmla="*/ 265044 h 7633252"/>
                  <a:gd name="connsiteX128" fmla="*/ 1881809 w 2146852"/>
                  <a:gd name="connsiteY128" fmla="*/ 251791 h 7633252"/>
                  <a:gd name="connsiteX129" fmla="*/ 1961322 w 2146852"/>
                  <a:gd name="connsiteY129" fmla="*/ 225287 h 7633252"/>
                  <a:gd name="connsiteX130" fmla="*/ 2014330 w 2146852"/>
                  <a:gd name="connsiteY130" fmla="*/ 212035 h 7633252"/>
                  <a:gd name="connsiteX131" fmla="*/ 2040835 w 2146852"/>
                  <a:gd name="connsiteY131" fmla="*/ 185531 h 7633252"/>
                  <a:gd name="connsiteX132" fmla="*/ 2080591 w 2146852"/>
                  <a:gd name="connsiteY132" fmla="*/ 172278 h 7633252"/>
                  <a:gd name="connsiteX133" fmla="*/ 2107096 w 2146852"/>
                  <a:gd name="connsiteY133" fmla="*/ 92765 h 7633252"/>
                  <a:gd name="connsiteX134" fmla="*/ 2146852 w 2146852"/>
                  <a:gd name="connsiteY134" fmla="*/ 39757 h 763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46852" h="7633252">
                    <a:moveTo>
                      <a:pt x="702365" y="7633252"/>
                    </a:moveTo>
                    <a:cubicBezTo>
                      <a:pt x="734196" y="7625294"/>
                      <a:pt x="772250" y="7622095"/>
                      <a:pt x="795130" y="7593496"/>
                    </a:cubicBezTo>
                    <a:cubicBezTo>
                      <a:pt x="803857" y="7582588"/>
                      <a:pt x="801452" y="7565868"/>
                      <a:pt x="808383" y="7553739"/>
                    </a:cubicBezTo>
                    <a:cubicBezTo>
                      <a:pt x="819341" y="7534562"/>
                      <a:pt x="834887" y="7518400"/>
                      <a:pt x="848139" y="7500731"/>
                    </a:cubicBezTo>
                    <a:cubicBezTo>
                      <a:pt x="883921" y="7393383"/>
                      <a:pt x="868987" y="7454592"/>
                      <a:pt x="848139" y="7235687"/>
                    </a:cubicBezTo>
                    <a:cubicBezTo>
                      <a:pt x="846412" y="7217556"/>
                      <a:pt x="842062" y="7199419"/>
                      <a:pt x="834887" y="7182678"/>
                    </a:cubicBezTo>
                    <a:cubicBezTo>
                      <a:pt x="828613" y="7168039"/>
                      <a:pt x="815506" y="7157167"/>
                      <a:pt x="808383" y="7142922"/>
                    </a:cubicBezTo>
                    <a:cubicBezTo>
                      <a:pt x="802136" y="7130428"/>
                      <a:pt x="801377" y="7115659"/>
                      <a:pt x="795130" y="7103165"/>
                    </a:cubicBezTo>
                    <a:cubicBezTo>
                      <a:pt x="771481" y="7055868"/>
                      <a:pt x="724236" y="7019020"/>
                      <a:pt x="689113" y="6983896"/>
                    </a:cubicBezTo>
                    <a:lnTo>
                      <a:pt x="662609" y="6957391"/>
                    </a:lnTo>
                    <a:cubicBezTo>
                      <a:pt x="623294" y="6839454"/>
                      <a:pt x="697438" y="7034753"/>
                      <a:pt x="569843" y="6864626"/>
                    </a:cubicBezTo>
                    <a:cubicBezTo>
                      <a:pt x="515092" y="6791624"/>
                      <a:pt x="545707" y="6827239"/>
                      <a:pt x="477078" y="6758609"/>
                    </a:cubicBezTo>
                    <a:lnTo>
                      <a:pt x="437322" y="6718852"/>
                    </a:lnTo>
                    <a:lnTo>
                      <a:pt x="410817" y="6692348"/>
                    </a:lnTo>
                    <a:cubicBezTo>
                      <a:pt x="401982" y="6674678"/>
                      <a:pt x="395796" y="6655414"/>
                      <a:pt x="384313" y="6639339"/>
                    </a:cubicBezTo>
                    <a:cubicBezTo>
                      <a:pt x="373420" y="6624089"/>
                      <a:pt x="354952" y="6615177"/>
                      <a:pt x="344556" y="6599583"/>
                    </a:cubicBezTo>
                    <a:cubicBezTo>
                      <a:pt x="336807" y="6587960"/>
                      <a:pt x="338088" y="6572037"/>
                      <a:pt x="331304" y="6559826"/>
                    </a:cubicBezTo>
                    <a:cubicBezTo>
                      <a:pt x="315834" y="6531980"/>
                      <a:pt x="292542" y="6508804"/>
                      <a:pt x="278296" y="6480313"/>
                    </a:cubicBezTo>
                    <a:cubicBezTo>
                      <a:pt x="244668" y="6413059"/>
                      <a:pt x="262749" y="6443741"/>
                      <a:pt x="225287" y="6387548"/>
                    </a:cubicBezTo>
                    <a:cubicBezTo>
                      <a:pt x="220870" y="6374296"/>
                      <a:pt x="215873" y="6361223"/>
                      <a:pt x="212035" y="6347791"/>
                    </a:cubicBezTo>
                    <a:cubicBezTo>
                      <a:pt x="207032" y="6330279"/>
                      <a:pt x="205958" y="6311523"/>
                      <a:pt x="198783" y="6294783"/>
                    </a:cubicBezTo>
                    <a:cubicBezTo>
                      <a:pt x="192509" y="6280143"/>
                      <a:pt x="181113" y="6268278"/>
                      <a:pt x="172278" y="6255026"/>
                    </a:cubicBezTo>
                    <a:cubicBezTo>
                      <a:pt x="167861" y="6241774"/>
                      <a:pt x="166213" y="6227248"/>
                      <a:pt x="159026" y="6215270"/>
                    </a:cubicBezTo>
                    <a:cubicBezTo>
                      <a:pt x="152598" y="6204556"/>
                      <a:pt x="138110" y="6199940"/>
                      <a:pt x="132522" y="6188765"/>
                    </a:cubicBezTo>
                    <a:cubicBezTo>
                      <a:pt x="124377" y="6172475"/>
                      <a:pt x="126445" y="6152497"/>
                      <a:pt x="119270" y="6135757"/>
                    </a:cubicBezTo>
                    <a:cubicBezTo>
                      <a:pt x="112996" y="6121117"/>
                      <a:pt x="101600" y="6109252"/>
                      <a:pt x="92765" y="6096000"/>
                    </a:cubicBezTo>
                    <a:cubicBezTo>
                      <a:pt x="51337" y="5930283"/>
                      <a:pt x="104284" y="6136318"/>
                      <a:pt x="66261" y="6003235"/>
                    </a:cubicBezTo>
                    <a:cubicBezTo>
                      <a:pt x="61257" y="5985722"/>
                      <a:pt x="57426" y="5967896"/>
                      <a:pt x="53009" y="5950226"/>
                    </a:cubicBezTo>
                    <a:cubicBezTo>
                      <a:pt x="57426" y="5888383"/>
                      <a:pt x="57064" y="5826011"/>
                      <a:pt x="66261" y="5764696"/>
                    </a:cubicBezTo>
                    <a:cubicBezTo>
                      <a:pt x="70405" y="5737067"/>
                      <a:pt x="73010" y="5704938"/>
                      <a:pt x="92765" y="5685183"/>
                    </a:cubicBezTo>
                    <a:lnTo>
                      <a:pt x="119270" y="5658678"/>
                    </a:lnTo>
                    <a:cubicBezTo>
                      <a:pt x="123687" y="5645426"/>
                      <a:pt x="127019" y="5631761"/>
                      <a:pt x="132522" y="5618922"/>
                    </a:cubicBezTo>
                    <a:cubicBezTo>
                      <a:pt x="145080" y="5589621"/>
                      <a:pt x="165054" y="5551752"/>
                      <a:pt x="185530" y="5526157"/>
                    </a:cubicBezTo>
                    <a:cubicBezTo>
                      <a:pt x="193335" y="5516400"/>
                      <a:pt x="205104" y="5510048"/>
                      <a:pt x="212035" y="5499652"/>
                    </a:cubicBezTo>
                    <a:cubicBezTo>
                      <a:pt x="222993" y="5483215"/>
                      <a:pt x="226686" y="5462448"/>
                      <a:pt x="238539" y="5446644"/>
                    </a:cubicBezTo>
                    <a:cubicBezTo>
                      <a:pt x="253532" y="5426653"/>
                      <a:pt x="277687" y="5414427"/>
                      <a:pt x="291548" y="5393635"/>
                    </a:cubicBezTo>
                    <a:cubicBezTo>
                      <a:pt x="353391" y="5300870"/>
                      <a:pt x="318052" y="5331791"/>
                      <a:pt x="384313" y="5287618"/>
                    </a:cubicBezTo>
                    <a:cubicBezTo>
                      <a:pt x="448886" y="5190756"/>
                      <a:pt x="362944" y="5305425"/>
                      <a:pt x="463826" y="5221357"/>
                    </a:cubicBezTo>
                    <a:cubicBezTo>
                      <a:pt x="476062" y="5211161"/>
                      <a:pt x="480380" y="5194037"/>
                      <a:pt x="490330" y="5181600"/>
                    </a:cubicBezTo>
                    <a:cubicBezTo>
                      <a:pt x="498135" y="5171844"/>
                      <a:pt x="508000" y="5163931"/>
                      <a:pt x="516835" y="5155096"/>
                    </a:cubicBezTo>
                    <a:cubicBezTo>
                      <a:pt x="540017" y="5062368"/>
                      <a:pt x="511668" y="5137127"/>
                      <a:pt x="569843" y="5062331"/>
                    </a:cubicBezTo>
                    <a:cubicBezTo>
                      <a:pt x="589400" y="5037187"/>
                      <a:pt x="622852" y="4982818"/>
                      <a:pt x="622852" y="4982818"/>
                    </a:cubicBezTo>
                    <a:cubicBezTo>
                      <a:pt x="653307" y="4891451"/>
                      <a:pt x="629600" y="4923059"/>
                      <a:pt x="675861" y="4876800"/>
                    </a:cubicBezTo>
                    <a:cubicBezTo>
                      <a:pt x="749528" y="4655797"/>
                      <a:pt x="712842" y="4796177"/>
                      <a:pt x="689113" y="4333461"/>
                    </a:cubicBezTo>
                    <a:cubicBezTo>
                      <a:pt x="687818" y="4308215"/>
                      <a:pt x="669852" y="4266044"/>
                      <a:pt x="662609" y="4240696"/>
                    </a:cubicBezTo>
                    <a:cubicBezTo>
                      <a:pt x="641215" y="4165819"/>
                      <a:pt x="663200" y="4208453"/>
                      <a:pt x="622852" y="4147931"/>
                    </a:cubicBezTo>
                    <a:cubicBezTo>
                      <a:pt x="612038" y="4115487"/>
                      <a:pt x="603565" y="4083822"/>
                      <a:pt x="583096" y="4055165"/>
                    </a:cubicBezTo>
                    <a:cubicBezTo>
                      <a:pt x="572203" y="4039915"/>
                      <a:pt x="555337" y="4029807"/>
                      <a:pt x="543339" y="4015409"/>
                    </a:cubicBezTo>
                    <a:cubicBezTo>
                      <a:pt x="533143" y="4003173"/>
                      <a:pt x="526785" y="3988089"/>
                      <a:pt x="516835" y="3975652"/>
                    </a:cubicBezTo>
                    <a:cubicBezTo>
                      <a:pt x="473295" y="3921227"/>
                      <a:pt x="504619" y="3980780"/>
                      <a:pt x="463826" y="3909391"/>
                    </a:cubicBezTo>
                    <a:cubicBezTo>
                      <a:pt x="454025" y="3892239"/>
                      <a:pt x="445104" y="3874541"/>
                      <a:pt x="437322" y="3856383"/>
                    </a:cubicBezTo>
                    <a:cubicBezTo>
                      <a:pt x="431819" y="3843543"/>
                      <a:pt x="431819" y="3828249"/>
                      <a:pt x="424070" y="3816626"/>
                    </a:cubicBezTo>
                    <a:cubicBezTo>
                      <a:pt x="413674" y="3801032"/>
                      <a:pt x="396311" y="3791268"/>
                      <a:pt x="384313" y="3776870"/>
                    </a:cubicBezTo>
                    <a:cubicBezTo>
                      <a:pt x="374117" y="3764634"/>
                      <a:pt x="367759" y="3749550"/>
                      <a:pt x="357809" y="3737113"/>
                    </a:cubicBezTo>
                    <a:cubicBezTo>
                      <a:pt x="350004" y="3727357"/>
                      <a:pt x="338801" y="3720604"/>
                      <a:pt x="331304" y="3710609"/>
                    </a:cubicBezTo>
                    <a:cubicBezTo>
                      <a:pt x="312191" y="3685126"/>
                      <a:pt x="300820" y="3653620"/>
                      <a:pt x="278296" y="3631096"/>
                    </a:cubicBezTo>
                    <a:cubicBezTo>
                      <a:pt x="229266" y="3582066"/>
                      <a:pt x="258725" y="3614990"/>
                      <a:pt x="198783" y="3525078"/>
                    </a:cubicBezTo>
                    <a:lnTo>
                      <a:pt x="145774" y="3445565"/>
                    </a:lnTo>
                    <a:cubicBezTo>
                      <a:pt x="136939" y="3427896"/>
                      <a:pt x="127052" y="3410715"/>
                      <a:pt x="119270" y="3392557"/>
                    </a:cubicBezTo>
                    <a:cubicBezTo>
                      <a:pt x="113767" y="3379717"/>
                      <a:pt x="112264" y="3365294"/>
                      <a:pt x="106017" y="3352800"/>
                    </a:cubicBezTo>
                    <a:cubicBezTo>
                      <a:pt x="98894" y="3338555"/>
                      <a:pt x="88348" y="3326296"/>
                      <a:pt x="79513" y="3313044"/>
                    </a:cubicBezTo>
                    <a:cubicBezTo>
                      <a:pt x="44458" y="3172819"/>
                      <a:pt x="92053" y="3337946"/>
                      <a:pt x="39756" y="3220278"/>
                    </a:cubicBezTo>
                    <a:cubicBezTo>
                      <a:pt x="28409" y="3194748"/>
                      <a:pt x="22087" y="3167269"/>
                      <a:pt x="13252" y="3140765"/>
                    </a:cubicBezTo>
                    <a:lnTo>
                      <a:pt x="0" y="3101009"/>
                    </a:lnTo>
                    <a:cubicBezTo>
                      <a:pt x="1949" y="3081514"/>
                      <a:pt x="3207" y="2970665"/>
                      <a:pt x="26504" y="2928731"/>
                    </a:cubicBezTo>
                    <a:cubicBezTo>
                      <a:pt x="41974" y="2900885"/>
                      <a:pt x="79513" y="2849218"/>
                      <a:pt x="79513" y="2849218"/>
                    </a:cubicBezTo>
                    <a:cubicBezTo>
                      <a:pt x="102972" y="2755382"/>
                      <a:pt x="74963" y="2828780"/>
                      <a:pt x="119270" y="2769704"/>
                    </a:cubicBezTo>
                    <a:cubicBezTo>
                      <a:pt x="142771" y="2738369"/>
                      <a:pt x="164045" y="2689740"/>
                      <a:pt x="198783" y="2663687"/>
                    </a:cubicBezTo>
                    <a:cubicBezTo>
                      <a:pt x="224267" y="2644574"/>
                      <a:pt x="251792" y="2628348"/>
                      <a:pt x="278296" y="2610678"/>
                    </a:cubicBezTo>
                    <a:cubicBezTo>
                      <a:pt x="291548" y="2601843"/>
                      <a:pt x="306790" y="2595436"/>
                      <a:pt x="318052" y="2584174"/>
                    </a:cubicBezTo>
                    <a:cubicBezTo>
                      <a:pt x="369071" y="2533156"/>
                      <a:pt x="342215" y="2554814"/>
                      <a:pt x="397565" y="2517913"/>
                    </a:cubicBezTo>
                    <a:cubicBezTo>
                      <a:pt x="423624" y="2478825"/>
                      <a:pt x="425565" y="2470284"/>
                      <a:pt x="463826" y="2438400"/>
                    </a:cubicBezTo>
                    <a:cubicBezTo>
                      <a:pt x="476062" y="2428204"/>
                      <a:pt x="491597" y="2422384"/>
                      <a:pt x="503583" y="2411896"/>
                    </a:cubicBezTo>
                    <a:cubicBezTo>
                      <a:pt x="527090" y="2391327"/>
                      <a:pt x="569843" y="2345635"/>
                      <a:pt x="569843" y="2345635"/>
                    </a:cubicBezTo>
                    <a:cubicBezTo>
                      <a:pt x="574261" y="2332383"/>
                      <a:pt x="575347" y="2317501"/>
                      <a:pt x="583096" y="2305878"/>
                    </a:cubicBezTo>
                    <a:cubicBezTo>
                      <a:pt x="593492" y="2290284"/>
                      <a:pt x="610854" y="2280519"/>
                      <a:pt x="622852" y="2266122"/>
                    </a:cubicBezTo>
                    <a:cubicBezTo>
                      <a:pt x="633048" y="2253886"/>
                      <a:pt x="640521" y="2239617"/>
                      <a:pt x="649356" y="2226365"/>
                    </a:cubicBezTo>
                    <a:cubicBezTo>
                      <a:pt x="653774" y="2208696"/>
                      <a:pt x="654464" y="2189647"/>
                      <a:pt x="662609" y="2173357"/>
                    </a:cubicBezTo>
                    <a:cubicBezTo>
                      <a:pt x="668197" y="2162182"/>
                      <a:pt x="683525" y="2158027"/>
                      <a:pt x="689113" y="2146852"/>
                    </a:cubicBezTo>
                    <a:cubicBezTo>
                      <a:pt x="697258" y="2130562"/>
                      <a:pt x="695190" y="2110584"/>
                      <a:pt x="702365" y="2093844"/>
                    </a:cubicBezTo>
                    <a:cubicBezTo>
                      <a:pt x="708639" y="2079204"/>
                      <a:pt x="720035" y="2067339"/>
                      <a:pt x="728870" y="2054087"/>
                    </a:cubicBezTo>
                    <a:cubicBezTo>
                      <a:pt x="733116" y="2037102"/>
                      <a:pt x="745868" y="1980335"/>
                      <a:pt x="755374" y="1961322"/>
                    </a:cubicBezTo>
                    <a:cubicBezTo>
                      <a:pt x="762497" y="1947076"/>
                      <a:pt x="773043" y="1934817"/>
                      <a:pt x="781878" y="1921565"/>
                    </a:cubicBezTo>
                    <a:cubicBezTo>
                      <a:pt x="801907" y="1841449"/>
                      <a:pt x="789369" y="1885842"/>
                      <a:pt x="821635" y="1789044"/>
                    </a:cubicBezTo>
                    <a:lnTo>
                      <a:pt x="834887" y="1749287"/>
                    </a:lnTo>
                    <a:lnTo>
                      <a:pt x="848139" y="1709531"/>
                    </a:lnTo>
                    <a:cubicBezTo>
                      <a:pt x="838330" y="1562390"/>
                      <a:pt x="849717" y="1556025"/>
                      <a:pt x="821635" y="1457739"/>
                    </a:cubicBezTo>
                    <a:cubicBezTo>
                      <a:pt x="817798" y="1444308"/>
                      <a:pt x="814630" y="1430477"/>
                      <a:pt x="808383" y="1417983"/>
                    </a:cubicBezTo>
                    <a:cubicBezTo>
                      <a:pt x="801260" y="1403737"/>
                      <a:pt x="790713" y="1391478"/>
                      <a:pt x="781878" y="1378226"/>
                    </a:cubicBezTo>
                    <a:cubicBezTo>
                      <a:pt x="777461" y="1364974"/>
                      <a:pt x="775813" y="1350448"/>
                      <a:pt x="768626" y="1338470"/>
                    </a:cubicBezTo>
                    <a:cubicBezTo>
                      <a:pt x="721534" y="1259982"/>
                      <a:pt x="744117" y="1397465"/>
                      <a:pt x="689113" y="1232452"/>
                    </a:cubicBezTo>
                    <a:cubicBezTo>
                      <a:pt x="663775" y="1156437"/>
                      <a:pt x="693015" y="1224404"/>
                      <a:pt x="649356" y="1166191"/>
                    </a:cubicBezTo>
                    <a:cubicBezTo>
                      <a:pt x="617554" y="1123787"/>
                      <a:pt x="607837" y="1090568"/>
                      <a:pt x="569843" y="1060174"/>
                    </a:cubicBezTo>
                    <a:cubicBezTo>
                      <a:pt x="557406" y="1050225"/>
                      <a:pt x="543339" y="1042505"/>
                      <a:pt x="530087" y="1033670"/>
                    </a:cubicBezTo>
                    <a:cubicBezTo>
                      <a:pt x="494748" y="927651"/>
                      <a:pt x="547757" y="1051340"/>
                      <a:pt x="477078" y="980661"/>
                    </a:cubicBezTo>
                    <a:cubicBezTo>
                      <a:pt x="467200" y="970783"/>
                      <a:pt x="470073" y="953398"/>
                      <a:pt x="463826" y="940904"/>
                    </a:cubicBezTo>
                    <a:cubicBezTo>
                      <a:pt x="456703" y="926658"/>
                      <a:pt x="447687" y="913241"/>
                      <a:pt x="437322" y="901148"/>
                    </a:cubicBezTo>
                    <a:cubicBezTo>
                      <a:pt x="421060" y="882175"/>
                      <a:pt x="395488" y="870490"/>
                      <a:pt x="384313" y="848139"/>
                    </a:cubicBezTo>
                    <a:cubicBezTo>
                      <a:pt x="375478" y="830470"/>
                      <a:pt x="369937" y="810725"/>
                      <a:pt x="357809" y="795131"/>
                    </a:cubicBezTo>
                    <a:cubicBezTo>
                      <a:pt x="338632" y="770475"/>
                      <a:pt x="308875" y="754860"/>
                      <a:pt x="291548" y="728870"/>
                    </a:cubicBezTo>
                    <a:lnTo>
                      <a:pt x="265043" y="689113"/>
                    </a:lnTo>
                    <a:cubicBezTo>
                      <a:pt x="260626" y="675861"/>
                      <a:pt x="258038" y="661851"/>
                      <a:pt x="251791" y="649357"/>
                    </a:cubicBezTo>
                    <a:cubicBezTo>
                      <a:pt x="244668" y="635111"/>
                      <a:pt x="231756" y="624154"/>
                      <a:pt x="225287" y="609600"/>
                    </a:cubicBezTo>
                    <a:cubicBezTo>
                      <a:pt x="213940" y="584070"/>
                      <a:pt x="207618" y="556591"/>
                      <a:pt x="198783" y="530087"/>
                    </a:cubicBezTo>
                    <a:lnTo>
                      <a:pt x="185530" y="490331"/>
                    </a:lnTo>
                    <a:lnTo>
                      <a:pt x="172278" y="450574"/>
                    </a:lnTo>
                    <a:cubicBezTo>
                      <a:pt x="176695" y="415235"/>
                      <a:pt x="179675" y="379686"/>
                      <a:pt x="185530" y="344557"/>
                    </a:cubicBezTo>
                    <a:cubicBezTo>
                      <a:pt x="188524" y="326591"/>
                      <a:pt x="188680" y="306703"/>
                      <a:pt x="198783" y="291548"/>
                    </a:cubicBezTo>
                    <a:cubicBezTo>
                      <a:pt x="207618" y="278296"/>
                      <a:pt x="226446" y="275409"/>
                      <a:pt x="238539" y="265044"/>
                    </a:cubicBezTo>
                    <a:cubicBezTo>
                      <a:pt x="257512" y="248782"/>
                      <a:pt x="267842" y="219937"/>
                      <a:pt x="291548" y="212035"/>
                    </a:cubicBezTo>
                    <a:cubicBezTo>
                      <a:pt x="384786" y="180956"/>
                      <a:pt x="269678" y="221407"/>
                      <a:pt x="384313" y="172278"/>
                    </a:cubicBezTo>
                    <a:cubicBezTo>
                      <a:pt x="397153" y="166775"/>
                      <a:pt x="410818" y="163443"/>
                      <a:pt x="424070" y="159026"/>
                    </a:cubicBezTo>
                    <a:cubicBezTo>
                      <a:pt x="437322" y="150191"/>
                      <a:pt x="449187" y="138796"/>
                      <a:pt x="463826" y="132522"/>
                    </a:cubicBezTo>
                    <a:cubicBezTo>
                      <a:pt x="480567" y="125347"/>
                      <a:pt x="499390" y="124504"/>
                      <a:pt x="516835" y="119270"/>
                    </a:cubicBezTo>
                    <a:cubicBezTo>
                      <a:pt x="543595" y="111242"/>
                      <a:pt x="569844" y="101600"/>
                      <a:pt x="596348" y="92765"/>
                    </a:cubicBezTo>
                    <a:lnTo>
                      <a:pt x="675861" y="66261"/>
                    </a:lnTo>
                    <a:cubicBezTo>
                      <a:pt x="689113" y="61844"/>
                      <a:pt x="702065" y="56397"/>
                      <a:pt x="715617" y="53009"/>
                    </a:cubicBezTo>
                    <a:cubicBezTo>
                      <a:pt x="750956" y="44174"/>
                      <a:pt x="787077" y="38023"/>
                      <a:pt x="821635" y="26504"/>
                    </a:cubicBezTo>
                    <a:lnTo>
                      <a:pt x="901148" y="0"/>
                    </a:lnTo>
                    <a:cubicBezTo>
                      <a:pt x="967409" y="8835"/>
                      <a:pt x="1035655" y="8140"/>
                      <a:pt x="1099930" y="26504"/>
                    </a:cubicBezTo>
                    <a:cubicBezTo>
                      <a:pt x="1130559" y="35255"/>
                      <a:pt x="1152939" y="61843"/>
                      <a:pt x="1179443" y="79513"/>
                    </a:cubicBezTo>
                    <a:cubicBezTo>
                      <a:pt x="1192695" y="88348"/>
                      <a:pt x="1203748" y="102155"/>
                      <a:pt x="1219200" y="106018"/>
                    </a:cubicBezTo>
                    <a:cubicBezTo>
                      <a:pt x="1236185" y="110264"/>
                      <a:pt x="1292952" y="123016"/>
                      <a:pt x="1311965" y="132522"/>
                    </a:cubicBezTo>
                    <a:cubicBezTo>
                      <a:pt x="1414723" y="183901"/>
                      <a:pt x="1291551" y="138969"/>
                      <a:pt x="1391478" y="172278"/>
                    </a:cubicBezTo>
                    <a:cubicBezTo>
                      <a:pt x="1409148" y="185530"/>
                      <a:pt x="1424304" y="203065"/>
                      <a:pt x="1444487" y="212035"/>
                    </a:cubicBezTo>
                    <a:cubicBezTo>
                      <a:pt x="1465070" y="221183"/>
                      <a:pt x="1489017" y="219361"/>
                      <a:pt x="1510748" y="225287"/>
                    </a:cubicBezTo>
                    <a:cubicBezTo>
                      <a:pt x="1537702" y="232638"/>
                      <a:pt x="1563157" y="245015"/>
                      <a:pt x="1590261" y="251791"/>
                    </a:cubicBezTo>
                    <a:lnTo>
                      <a:pt x="1643270" y="265044"/>
                    </a:lnTo>
                    <a:cubicBezTo>
                      <a:pt x="1722783" y="260626"/>
                      <a:pt x="1802788" y="261669"/>
                      <a:pt x="1881809" y="251791"/>
                    </a:cubicBezTo>
                    <a:cubicBezTo>
                      <a:pt x="1909531" y="248326"/>
                      <a:pt x="1934218" y="232063"/>
                      <a:pt x="1961322" y="225287"/>
                    </a:cubicBezTo>
                    <a:lnTo>
                      <a:pt x="2014330" y="212035"/>
                    </a:lnTo>
                    <a:cubicBezTo>
                      <a:pt x="2023165" y="203200"/>
                      <a:pt x="2030121" y="191959"/>
                      <a:pt x="2040835" y="185531"/>
                    </a:cubicBezTo>
                    <a:cubicBezTo>
                      <a:pt x="2052813" y="178344"/>
                      <a:pt x="2072472" y="183645"/>
                      <a:pt x="2080591" y="172278"/>
                    </a:cubicBezTo>
                    <a:cubicBezTo>
                      <a:pt x="2096830" y="149544"/>
                      <a:pt x="2091599" y="116011"/>
                      <a:pt x="2107096" y="92765"/>
                    </a:cubicBezTo>
                    <a:cubicBezTo>
                      <a:pt x="2137065" y="47811"/>
                      <a:pt x="2122338" y="64271"/>
                      <a:pt x="2146852" y="39757"/>
                    </a:cubicBezTo>
                  </a:path>
                </a:pathLst>
              </a:cu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ound Diagonal Corner Rectangle 416"/>
              <p:cNvSpPr/>
              <p:nvPr/>
            </p:nvSpPr>
            <p:spPr>
              <a:xfrm>
                <a:off x="609600" y="67818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ound Diagonal Corner Rectangle 417"/>
              <p:cNvSpPr/>
              <p:nvPr/>
            </p:nvSpPr>
            <p:spPr>
              <a:xfrm>
                <a:off x="914400" y="46482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ound Diagonal Corner Rectangle 418"/>
              <p:cNvSpPr/>
              <p:nvPr/>
            </p:nvSpPr>
            <p:spPr>
              <a:xfrm rot="5229604">
                <a:off x="990600" y="2286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ound Diagonal Corner Rectangle 419"/>
              <p:cNvSpPr/>
              <p:nvPr/>
            </p:nvSpPr>
            <p:spPr>
              <a:xfrm>
                <a:off x="1371600" y="1143000"/>
                <a:ext cx="7620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ound Diagonal Corner Rectangle 420"/>
              <p:cNvSpPr/>
              <p:nvPr/>
            </p:nvSpPr>
            <p:spPr>
              <a:xfrm rot="4604726">
                <a:off x="1543573" y="63097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ound Diagonal Corner Rectangle 421"/>
              <p:cNvSpPr/>
              <p:nvPr/>
            </p:nvSpPr>
            <p:spPr>
              <a:xfrm rot="19448008">
                <a:off x="97208" y="16558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ound Diagonal Corner Rectangle 422"/>
              <p:cNvSpPr/>
              <p:nvPr/>
            </p:nvSpPr>
            <p:spPr>
              <a:xfrm rot="1507468">
                <a:off x="593860" y="1372621"/>
                <a:ext cx="449532" cy="38497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ound Diagonal Corner Rectangle 423"/>
              <p:cNvSpPr/>
              <p:nvPr/>
            </p:nvSpPr>
            <p:spPr>
              <a:xfrm rot="21068341">
                <a:off x="418364" y="2406989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ound Diagonal Corner Rectangle 424"/>
              <p:cNvSpPr/>
              <p:nvPr/>
            </p:nvSpPr>
            <p:spPr>
              <a:xfrm rot="4146964">
                <a:off x="312372" y="3459794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ound Diagonal Corner Rectangle 425"/>
              <p:cNvSpPr/>
              <p:nvPr/>
            </p:nvSpPr>
            <p:spPr>
              <a:xfrm rot="2821278">
                <a:off x="96001" y="4562558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ound Diagonal Corner Rectangle 426"/>
              <p:cNvSpPr/>
              <p:nvPr/>
            </p:nvSpPr>
            <p:spPr>
              <a:xfrm rot="20067693">
                <a:off x="260141" y="7552611"/>
                <a:ext cx="622852" cy="5334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ound Diagonal Corner Rectangle 427"/>
              <p:cNvSpPr/>
              <p:nvPr/>
            </p:nvSpPr>
            <p:spPr>
              <a:xfrm rot="5400000">
                <a:off x="781863" y="5847537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ound Diagonal Corner Rectangle 428"/>
              <p:cNvSpPr/>
              <p:nvPr/>
            </p:nvSpPr>
            <p:spPr>
              <a:xfrm rot="19398071">
                <a:off x="2209624" y="425658"/>
                <a:ext cx="549285" cy="43661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8"/>
            <p:cNvGrpSpPr/>
            <p:nvPr/>
          </p:nvGrpSpPr>
          <p:grpSpPr>
            <a:xfrm rot="21134140">
              <a:off x="4188033" y="2488341"/>
              <a:ext cx="816641" cy="1139546"/>
              <a:chOff x="5638800" y="3223341"/>
              <a:chExt cx="1676400" cy="2339259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ound Diagonal Corner Rectangle 413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ound Diagonal Corner Rectangle 414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 rot="21134140">
              <a:off x="5712032" y="1269140"/>
              <a:ext cx="816641" cy="1139546"/>
              <a:chOff x="5638800" y="3223341"/>
              <a:chExt cx="1676400" cy="2339259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ound Diagonal Corner Rectangle 403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ound Diagonal Corner Rectangle 404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 rot="21134140">
              <a:off x="6931232" y="1421540"/>
              <a:ext cx="816641" cy="1139546"/>
              <a:chOff x="5638800" y="3223341"/>
              <a:chExt cx="1676400" cy="2339259"/>
            </a:xfrm>
          </p:grpSpPr>
          <p:sp>
            <p:nvSpPr>
              <p:cNvPr id="386" name="Oval 385"/>
              <p:cNvSpPr/>
              <p:nvPr/>
            </p:nvSpPr>
            <p:spPr>
              <a:xfrm>
                <a:off x="6172200" y="4876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59436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6477000" y="4572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56388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6172200" y="4114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629400" y="41910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5867400" y="37338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400800" y="3657600"/>
                <a:ext cx="685800" cy="685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ound Diagonal Corner Rectangle 393"/>
              <p:cNvSpPr/>
              <p:nvPr/>
            </p:nvSpPr>
            <p:spPr>
              <a:xfrm>
                <a:off x="6324600" y="3276600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ound Diagonal Corner Rectangle 394"/>
              <p:cNvSpPr/>
              <p:nvPr/>
            </p:nvSpPr>
            <p:spPr>
              <a:xfrm rot="17443209">
                <a:off x="5737940" y="3223341"/>
                <a:ext cx="685800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0" name="Sun 429"/>
          <p:cNvSpPr/>
          <p:nvPr/>
        </p:nvSpPr>
        <p:spPr>
          <a:xfrm>
            <a:off x="5410200" y="228600"/>
            <a:ext cx="1187450" cy="1295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8604608" y="635583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ras Demi ITC" pitchFamily="34" charset="0"/>
              </a:rPr>
              <a:t>Luke 20:16</a:t>
            </a:r>
          </a:p>
        </p:txBody>
      </p:sp>
    </p:spTree>
    <p:extLst>
      <p:ext uri="{BB962C8B-B14F-4D97-AF65-F5344CB8AC3E}">
        <p14:creationId xmlns:p14="http://schemas.microsoft.com/office/powerpoint/2010/main" val="319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Eras Demi ITC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2</cp:revision>
  <dcterms:created xsi:type="dcterms:W3CDTF">2019-05-15T14:04:15Z</dcterms:created>
  <dcterms:modified xsi:type="dcterms:W3CDTF">2020-11-28T16:41:15Z</dcterms:modified>
</cp:coreProperties>
</file>