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8" r:id="rId4"/>
    <p:sldId id="259" r:id="rId5"/>
    <p:sldId id="260" r:id="rId6"/>
    <p:sldId id="261" r:id="rId7"/>
    <p:sldId id="263" r:id="rId8"/>
    <p:sldId id="264" r:id="rId9"/>
    <p:sldId id="265" r:id="rId10"/>
    <p:sldId id="266" r:id="rId11"/>
    <p:sldId id="262" r:id="rId12"/>
  </p:sldIdLst>
  <p:sldSz cx="12192000" cy="6858000"/>
  <p:notesSz cx="6858000" cy="9144000"/>
  <p:embeddedFontLst>
    <p:embeddedFont>
      <p:font typeface="Abadi" panose="020B0604020104020204" pitchFamily="34" charset="0"/>
      <p:regular r:id="rId13"/>
    </p:embeddedFont>
    <p:embeddedFont>
      <p:font typeface="Arial Rounded MT Bold" panose="020F0704030504030204" pitchFamily="34" charset="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alifornian FB" panose="0207040306080B030204" pitchFamily="18" charset="0"/>
      <p:regular r:id="rId21"/>
      <p:bold r:id="rId22"/>
      <p:italic r:id="rId23"/>
    </p:embeddedFont>
    <p:embeddedFont>
      <p:font typeface="Colonna MT" panose="04020805060202030203" pitchFamily="82" charset="0"/>
      <p:regular r:id="rId24"/>
    </p:embeddedFont>
    <p:embeddedFont>
      <p:font typeface="Comic Sans MS" panose="030F0702030302020204" pitchFamily="66"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2EE2-E014-4B77-BFAA-8216EFD52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D0482-04E5-4394-957C-986E1F79F4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ED427-00D0-4F25-9A2E-DCA6BCB1FC0B}"/>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FEA69680-1403-4637-9ABB-D19CE7B6C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3216B-81D3-4B63-9B27-FD2BE69827B3}"/>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184204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64FF-965B-4392-8238-60D223DD31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D5E56A-6EA2-494B-AD99-F32A799BD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89DFE-3ED0-46F3-A637-BA290B5DCE75}"/>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2881D338-5A20-43C5-B7CF-846608B4C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A4A06-0E17-4679-B730-31166F23F1CF}"/>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177363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4EE2E-CFF1-4D00-8375-8F0C36456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E7F1C7-AC79-43BC-8416-10EF4FA18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94CB4-F7ED-46E8-956E-BF3A6418E349}"/>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15AD35BC-2ECC-4ACC-AD57-249BF8207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78E4-BAAF-4AD1-9092-8A28F634C34C}"/>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263976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41A1-519E-4A44-8F39-D81D5DC0E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50234-9FC3-4775-9844-C918DB8E4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E6C2C-96CB-4E7E-935A-0FBCC74333A0}"/>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651EE230-EC33-4D82-AB97-8F7A2DB7F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59C73-EBA6-4632-8452-DBA87B43CC46}"/>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230408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7654-4D3A-4C1F-A4B8-01BE6652A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BFF73-3453-4249-AC43-622BFBF91C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3769F-D02B-4542-9045-16303C135D45}"/>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BCAC79DA-0AF4-4F65-8D80-80FC92A9E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223FA-58B2-4626-876D-F8B6237E0466}"/>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384942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BBD4-E9B8-49ED-9973-C6361A0FC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23003-6576-4F94-BB6C-4DEE1F082C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88A20F-F326-46C5-BF93-824261057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732AE-F870-483C-800F-AB27A12CB9FD}"/>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6" name="Footer Placeholder 5">
            <a:extLst>
              <a:ext uri="{FF2B5EF4-FFF2-40B4-BE49-F238E27FC236}">
                <a16:creationId xmlns:a16="http://schemas.microsoft.com/office/drawing/2014/main" id="{311C5CE5-5B57-49A7-8083-D1A2D55FE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6771D-0A5C-4A46-8B73-CA778F21464F}"/>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12419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6E87-4BC3-4F62-824E-7BA6AACF0F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073903-C1F0-41C8-B0F8-87D58F91A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3FDE6-F7F1-4FE2-81EA-72331DD6B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FA70A-C907-4330-9829-56B7AA5DA2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DB374-BAAD-489D-91E4-029DE600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2C1A1-DA17-48E2-98D9-3A4E937E08AA}"/>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8" name="Footer Placeholder 7">
            <a:extLst>
              <a:ext uri="{FF2B5EF4-FFF2-40B4-BE49-F238E27FC236}">
                <a16:creationId xmlns:a16="http://schemas.microsoft.com/office/drawing/2014/main" id="{3E531016-6631-45EA-B8EF-E022BBE0CB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B9B77A-A822-4943-9D25-3D937F803F03}"/>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36350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059B-83FE-4589-B60B-A03AE1501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09C97-E863-4E19-A062-BE68D9348F91}"/>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4" name="Footer Placeholder 3">
            <a:extLst>
              <a:ext uri="{FF2B5EF4-FFF2-40B4-BE49-F238E27FC236}">
                <a16:creationId xmlns:a16="http://schemas.microsoft.com/office/drawing/2014/main" id="{6C8F176A-8047-4190-874F-A647D392AF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FB1845-9D9F-4322-8467-16685A0EB7C9}"/>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153118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5A370-4ECF-46EE-A7F1-73EA58EEBDE2}"/>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3" name="Footer Placeholder 2">
            <a:extLst>
              <a:ext uri="{FF2B5EF4-FFF2-40B4-BE49-F238E27FC236}">
                <a16:creationId xmlns:a16="http://schemas.microsoft.com/office/drawing/2014/main" id="{7BD9A2B5-D9C7-4494-87D0-1FE7A66AF2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3213B-3224-4F2A-9727-F9E45D07EF88}"/>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302234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A468-AEE5-45FF-8E07-9E668C249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1974DD-3232-408C-8D2A-FBAA9713E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F457A-5168-474F-94D8-D4C64662D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8C752-7A38-4DBC-ADBC-2D8CA2BFE553}"/>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6" name="Footer Placeholder 5">
            <a:extLst>
              <a:ext uri="{FF2B5EF4-FFF2-40B4-BE49-F238E27FC236}">
                <a16:creationId xmlns:a16="http://schemas.microsoft.com/office/drawing/2014/main" id="{B3515307-540A-4D11-B49A-F2E9D9A21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94693-7182-4C7E-9BB8-606964495D8C}"/>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3699974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7BC2-23A1-42D1-9746-464B9817C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867044-7D10-4504-94DF-91EC7F2A5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EC9BA2-114D-4F5F-B91D-B789FF4B6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B58EE-66BB-4FC9-AA27-E582E624A45C}"/>
              </a:ext>
            </a:extLst>
          </p:cNvPr>
          <p:cNvSpPr>
            <a:spLocks noGrp="1"/>
          </p:cNvSpPr>
          <p:nvPr>
            <p:ph type="dt" sz="half" idx="10"/>
          </p:nvPr>
        </p:nvSpPr>
        <p:spPr/>
        <p:txBody>
          <a:bodyPr/>
          <a:lstStyle/>
          <a:p>
            <a:fld id="{6EB5B3EF-7DF8-4B2E-834E-68B4CB0F14AB}" type="datetimeFigureOut">
              <a:rPr lang="en-US" smtClean="0"/>
              <a:t>11/13/2020</a:t>
            </a:fld>
            <a:endParaRPr lang="en-US"/>
          </a:p>
        </p:txBody>
      </p:sp>
      <p:sp>
        <p:nvSpPr>
          <p:cNvPr id="6" name="Footer Placeholder 5">
            <a:extLst>
              <a:ext uri="{FF2B5EF4-FFF2-40B4-BE49-F238E27FC236}">
                <a16:creationId xmlns:a16="http://schemas.microsoft.com/office/drawing/2014/main" id="{FFC9DEC1-06DE-44C6-AAD4-E42E79E76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5F69F-9240-45D1-B200-815D87031942}"/>
              </a:ext>
            </a:extLst>
          </p:cNvPr>
          <p:cNvSpPr>
            <a:spLocks noGrp="1"/>
          </p:cNvSpPr>
          <p:nvPr>
            <p:ph type="sldNum" sz="quarter" idx="12"/>
          </p:nvPr>
        </p:nvSpPr>
        <p:spPr/>
        <p:txBody>
          <a:bodyPr/>
          <a:lstStyle/>
          <a:p>
            <a:fld id="{9CAF4214-B34B-46B4-A090-DAFE3CCCC47F}" type="slidenum">
              <a:rPr lang="en-US" smtClean="0"/>
              <a:t>‹#›</a:t>
            </a:fld>
            <a:endParaRPr lang="en-US"/>
          </a:p>
        </p:txBody>
      </p:sp>
    </p:spTree>
    <p:extLst>
      <p:ext uri="{BB962C8B-B14F-4D97-AF65-F5344CB8AC3E}">
        <p14:creationId xmlns:p14="http://schemas.microsoft.com/office/powerpoint/2010/main" val="84493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2849F-B7F8-4016-9369-83EDD7E71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721BA7-421B-48CD-A94B-62BBFC49D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14818-6CBE-44FD-B88D-1318BED8A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5B3EF-7DF8-4B2E-834E-68B4CB0F14AB}" type="datetimeFigureOut">
              <a:rPr lang="en-US" smtClean="0"/>
              <a:t>11/13/2020</a:t>
            </a:fld>
            <a:endParaRPr lang="en-US"/>
          </a:p>
        </p:txBody>
      </p:sp>
      <p:sp>
        <p:nvSpPr>
          <p:cNvPr id="5" name="Footer Placeholder 4">
            <a:extLst>
              <a:ext uri="{FF2B5EF4-FFF2-40B4-BE49-F238E27FC236}">
                <a16:creationId xmlns:a16="http://schemas.microsoft.com/office/drawing/2014/main" id="{F285BCFF-576B-4805-99B3-639324CC8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756F7F-2353-4AA4-A489-9F1F21D1F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4214-B34B-46B4-A090-DAFE3CCCC47F}" type="slidenum">
              <a:rPr lang="en-US" smtClean="0"/>
              <a:t>‹#›</a:t>
            </a:fld>
            <a:endParaRPr lang="en-US"/>
          </a:p>
        </p:txBody>
      </p:sp>
    </p:spTree>
    <p:extLst>
      <p:ext uri="{BB962C8B-B14F-4D97-AF65-F5344CB8AC3E}">
        <p14:creationId xmlns:p14="http://schemas.microsoft.com/office/powerpoint/2010/main" val="1558882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churchofjesuschrist.org/study/general-conference/1986/10/the-book-of-mormon-keystone-of-our-religion?lang=eng&amp;para=p17#p17" TargetMode="External"/><Relationship Id="rId4" Type="http://schemas.openxmlformats.org/officeDocument/2006/relationships/hyperlink" Target="https://www.churchofjesuschrist.org/study/general-conference/2007/10/scriptural-witnesses?lang=eng&amp;para=p8,p10#p8"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1E130-E143-4FE5-AE90-922E71F9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DE508F-2D68-48CA-8074-DA0DC27C006E}"/>
              </a:ext>
            </a:extLst>
          </p:cNvPr>
          <p:cNvSpPr txBox="1"/>
          <p:nvPr/>
        </p:nvSpPr>
        <p:spPr>
          <a:xfrm>
            <a:off x="3436219" y="1694046"/>
            <a:ext cx="5630779" cy="1569660"/>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The Restoration Part 2</a:t>
            </a:r>
          </a:p>
        </p:txBody>
      </p:sp>
      <p:sp>
        <p:nvSpPr>
          <p:cNvPr id="10" name="TextBox 9">
            <a:extLst>
              <a:ext uri="{FF2B5EF4-FFF2-40B4-BE49-F238E27FC236}">
                <a16:creationId xmlns:a16="http://schemas.microsoft.com/office/drawing/2014/main" id="{433E1D56-3E5C-4C4A-B892-98C3DDC9084C}"/>
              </a:ext>
            </a:extLst>
          </p:cNvPr>
          <p:cNvSpPr txBox="1"/>
          <p:nvPr/>
        </p:nvSpPr>
        <p:spPr>
          <a:xfrm>
            <a:off x="182880" y="0"/>
            <a:ext cx="1299411" cy="369332"/>
          </a:xfrm>
          <a:prstGeom prst="rect">
            <a:avLst/>
          </a:prstGeom>
          <a:noFill/>
        </p:spPr>
        <p:txBody>
          <a:bodyPr wrap="square" rtlCol="0">
            <a:spAutoFit/>
          </a:bodyPr>
          <a:lstStyle/>
          <a:p>
            <a:r>
              <a:rPr lang="en-US" dirty="0">
                <a:solidFill>
                  <a:schemeClr val="bg1"/>
                </a:solidFill>
              </a:rPr>
              <a:t>Lesson 58</a:t>
            </a:r>
          </a:p>
        </p:txBody>
      </p:sp>
      <p:sp>
        <p:nvSpPr>
          <p:cNvPr id="11" name="Freeform 7">
            <a:extLst>
              <a:ext uri="{FF2B5EF4-FFF2-40B4-BE49-F238E27FC236}">
                <a16:creationId xmlns:a16="http://schemas.microsoft.com/office/drawing/2014/main" id="{BA92D911-AF5E-4E94-B6AC-F434580001DE}"/>
              </a:ext>
            </a:extLst>
          </p:cNvPr>
          <p:cNvSpPr/>
          <p:nvPr/>
        </p:nvSpPr>
        <p:spPr>
          <a:xfrm>
            <a:off x="4571181" y="2900618"/>
            <a:ext cx="499022" cy="2431455"/>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CEB339DD-8265-4A9B-82AA-F46C9B16873D}"/>
              </a:ext>
            </a:extLst>
          </p:cNvPr>
          <p:cNvSpPr/>
          <p:nvPr/>
        </p:nvSpPr>
        <p:spPr>
          <a:xfrm rot="21441069">
            <a:off x="7430481" y="2848688"/>
            <a:ext cx="482180" cy="2535313"/>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38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 name="Freeform 7">
            <a:extLst>
              <a:ext uri="{FF2B5EF4-FFF2-40B4-BE49-F238E27FC236}">
                <a16:creationId xmlns:a16="http://schemas.microsoft.com/office/drawing/2014/main" id="{B6EC75E7-9A30-4CF9-A41E-703B07625BF5}"/>
              </a:ext>
            </a:extLst>
          </p:cNvPr>
          <p:cNvSpPr/>
          <p:nvPr/>
        </p:nvSpPr>
        <p:spPr>
          <a:xfrm>
            <a:off x="881218" y="2264964"/>
            <a:ext cx="296659" cy="2328072"/>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
            <a:extLst>
              <a:ext uri="{FF2B5EF4-FFF2-40B4-BE49-F238E27FC236}">
                <a16:creationId xmlns:a16="http://schemas.microsoft.com/office/drawing/2014/main" id="{2890A6AB-2309-4ACE-ABA4-2897C54ED8E3}"/>
              </a:ext>
            </a:extLst>
          </p:cNvPr>
          <p:cNvSpPr/>
          <p:nvPr/>
        </p:nvSpPr>
        <p:spPr>
          <a:xfrm rot="21441069">
            <a:off x="7313030" y="2160196"/>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0415FCC-2E12-426C-8A80-75AA664FCEF0}"/>
              </a:ext>
            </a:extLst>
          </p:cNvPr>
          <p:cNvSpPr txBox="1"/>
          <p:nvPr/>
        </p:nvSpPr>
        <p:spPr>
          <a:xfrm>
            <a:off x="-161" y="159185"/>
            <a:ext cx="5561718"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The Stick of Judah</a:t>
            </a:r>
          </a:p>
        </p:txBody>
      </p:sp>
      <p:grpSp>
        <p:nvGrpSpPr>
          <p:cNvPr id="63" name="Group 62">
            <a:extLst>
              <a:ext uri="{FF2B5EF4-FFF2-40B4-BE49-F238E27FC236}">
                <a16:creationId xmlns:a16="http://schemas.microsoft.com/office/drawing/2014/main" id="{22276D80-A304-4651-BE24-0C751631AD0D}"/>
              </a:ext>
            </a:extLst>
          </p:cNvPr>
          <p:cNvGrpSpPr/>
          <p:nvPr/>
        </p:nvGrpSpPr>
        <p:grpSpPr>
          <a:xfrm>
            <a:off x="1633711" y="1945119"/>
            <a:ext cx="2182850" cy="2990136"/>
            <a:chOff x="2819400" y="3657600"/>
            <a:chExt cx="1447800" cy="2121932"/>
          </a:xfrm>
        </p:grpSpPr>
        <p:sp>
          <p:nvSpPr>
            <p:cNvPr id="64" name="TextBox 63">
              <a:extLst>
                <a:ext uri="{FF2B5EF4-FFF2-40B4-BE49-F238E27FC236}">
                  <a16:creationId xmlns:a16="http://schemas.microsoft.com/office/drawing/2014/main" id="{1D64C392-CDDF-4194-A176-34F10DD5612A}"/>
                </a:ext>
              </a:extLst>
            </p:cNvPr>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65" name="Rectangle 64">
              <a:extLst>
                <a:ext uri="{FF2B5EF4-FFF2-40B4-BE49-F238E27FC236}">
                  <a16:creationId xmlns:a16="http://schemas.microsoft.com/office/drawing/2014/main" id="{5E87FF6E-9E74-49BA-993A-14B2B578E9F3}"/>
                </a:ext>
              </a:extLst>
            </p:cNvPr>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FF5E09E-E62F-45CA-9225-C44A6DB83AD6}"/>
                </a:ext>
              </a:extLst>
            </p:cNvPr>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D063706-4453-414E-B878-54AF5FC4B345}"/>
                </a:ext>
              </a:extLst>
            </p:cNvPr>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Holy Bible</a:t>
              </a:r>
            </a:p>
          </p:txBody>
        </p:sp>
        <p:sp>
          <p:nvSpPr>
            <p:cNvPr id="68" name="Rectangle 67">
              <a:extLst>
                <a:ext uri="{FF2B5EF4-FFF2-40B4-BE49-F238E27FC236}">
                  <a16:creationId xmlns:a16="http://schemas.microsoft.com/office/drawing/2014/main" id="{411A9D06-C19F-4FEA-A55E-1B93A882B0F3}"/>
                </a:ext>
              </a:extLst>
            </p:cNvPr>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rrow: Down 2">
            <a:extLst>
              <a:ext uri="{FF2B5EF4-FFF2-40B4-BE49-F238E27FC236}">
                <a16:creationId xmlns:a16="http://schemas.microsoft.com/office/drawing/2014/main" id="{F44F42E9-5E6A-42E9-AE42-A75273B16D19}"/>
              </a:ext>
            </a:extLst>
          </p:cNvPr>
          <p:cNvSpPr/>
          <p:nvPr/>
        </p:nvSpPr>
        <p:spPr>
          <a:xfrm>
            <a:off x="2381746" y="919197"/>
            <a:ext cx="801665" cy="8092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9F12CF73-9108-4DFF-9662-786ED8033572}"/>
              </a:ext>
            </a:extLst>
          </p:cNvPr>
          <p:cNvSpPr/>
          <p:nvPr/>
        </p:nvSpPr>
        <p:spPr>
          <a:xfrm>
            <a:off x="8947759" y="969302"/>
            <a:ext cx="801665" cy="8092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0C347C-40E9-420F-B108-3AFAF0A5F171}"/>
              </a:ext>
            </a:extLst>
          </p:cNvPr>
          <p:cNvSpPr/>
          <p:nvPr/>
        </p:nvSpPr>
        <p:spPr>
          <a:xfrm>
            <a:off x="881218" y="5937828"/>
            <a:ext cx="3466798" cy="646331"/>
          </a:xfrm>
          <a:prstGeom prst="rect">
            <a:avLst/>
          </a:prstGeom>
          <a:solidFill>
            <a:schemeClr val="bg1"/>
          </a:solidFill>
        </p:spPr>
        <p:txBody>
          <a:bodyPr wrap="square">
            <a:spAutoFit/>
          </a:bodyPr>
          <a:lstStyle/>
          <a:p>
            <a:pPr algn="ctr"/>
            <a:r>
              <a:rPr lang="en-US" b="1" dirty="0">
                <a:solidFill>
                  <a:schemeClr val="accent1"/>
                </a:solidFill>
                <a:latin typeface="Abadi" panose="020B0604020104020204" pitchFamily="34" charset="0"/>
              </a:rPr>
              <a:t>W</a:t>
            </a:r>
            <a:r>
              <a:rPr lang="en-US" b="1" i="0" dirty="0">
                <a:solidFill>
                  <a:schemeClr val="accent1"/>
                </a:solidFill>
                <a:effectLst/>
                <a:latin typeface="Abadi" panose="020B0604020104020204" pitchFamily="34" charset="0"/>
              </a:rPr>
              <a:t>ritten predominantly by members of the tribe of Judah,</a:t>
            </a:r>
            <a:endParaRPr lang="en-US" b="1" dirty="0">
              <a:solidFill>
                <a:schemeClr val="accent1"/>
              </a:solidFill>
            </a:endParaRPr>
          </a:p>
        </p:txBody>
      </p:sp>
      <p:sp>
        <p:nvSpPr>
          <p:cNvPr id="70" name="Arrow: Down 69">
            <a:extLst>
              <a:ext uri="{FF2B5EF4-FFF2-40B4-BE49-F238E27FC236}">
                <a16:creationId xmlns:a16="http://schemas.microsoft.com/office/drawing/2014/main" id="{85361AB0-FB1B-4C2C-9638-21649BF289DF}"/>
              </a:ext>
            </a:extLst>
          </p:cNvPr>
          <p:cNvSpPr/>
          <p:nvPr/>
        </p:nvSpPr>
        <p:spPr>
          <a:xfrm>
            <a:off x="2324303" y="4915811"/>
            <a:ext cx="801665" cy="8092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7E7FB4-5B2B-48C2-99F8-B617FA6FB79D}"/>
              </a:ext>
            </a:extLst>
          </p:cNvPr>
          <p:cNvSpPr/>
          <p:nvPr/>
        </p:nvSpPr>
        <p:spPr>
          <a:xfrm>
            <a:off x="7565721" y="5731872"/>
            <a:ext cx="4022178" cy="923330"/>
          </a:xfrm>
          <a:prstGeom prst="rect">
            <a:avLst/>
          </a:prstGeom>
          <a:solidFill>
            <a:schemeClr val="bg1"/>
          </a:solidFill>
        </p:spPr>
        <p:txBody>
          <a:bodyPr wrap="square">
            <a:spAutoFit/>
          </a:bodyPr>
          <a:lstStyle/>
          <a:p>
            <a:pPr algn="ctr"/>
            <a:r>
              <a:rPr lang="en-US" b="1" dirty="0">
                <a:solidFill>
                  <a:schemeClr val="accent1"/>
                </a:solidFill>
                <a:latin typeface="Abadi" panose="020B0604020104020204" pitchFamily="34" charset="0"/>
              </a:rPr>
              <a:t>W</a:t>
            </a:r>
            <a:r>
              <a:rPr lang="en-US" b="1" i="0" dirty="0">
                <a:solidFill>
                  <a:schemeClr val="accent1"/>
                </a:solidFill>
                <a:effectLst/>
                <a:latin typeface="Abadi" panose="020B0604020104020204" pitchFamily="34" charset="0"/>
              </a:rPr>
              <a:t>ritten predominantly by members of the tribes of Ephraim and Manasseh, who were the sons of Joseph.</a:t>
            </a:r>
            <a:endParaRPr lang="en-US" b="1" dirty="0">
              <a:solidFill>
                <a:schemeClr val="accent1"/>
              </a:solidFill>
            </a:endParaRPr>
          </a:p>
        </p:txBody>
      </p:sp>
      <p:sp>
        <p:nvSpPr>
          <p:cNvPr id="71" name="Arrow: Down 70">
            <a:extLst>
              <a:ext uri="{FF2B5EF4-FFF2-40B4-BE49-F238E27FC236}">
                <a16:creationId xmlns:a16="http://schemas.microsoft.com/office/drawing/2014/main" id="{B7371563-FF58-472F-971D-AC49872D5DD0}"/>
              </a:ext>
            </a:extLst>
          </p:cNvPr>
          <p:cNvSpPr/>
          <p:nvPr/>
        </p:nvSpPr>
        <p:spPr>
          <a:xfrm>
            <a:off x="9016805" y="4854746"/>
            <a:ext cx="801665" cy="8092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Right 7">
            <a:extLst>
              <a:ext uri="{FF2B5EF4-FFF2-40B4-BE49-F238E27FC236}">
                <a16:creationId xmlns:a16="http://schemas.microsoft.com/office/drawing/2014/main" id="{0F799CE4-5E92-49B7-82D8-3578031D68F9}"/>
              </a:ext>
            </a:extLst>
          </p:cNvPr>
          <p:cNvSpPr/>
          <p:nvPr/>
        </p:nvSpPr>
        <p:spPr>
          <a:xfrm>
            <a:off x="4672208" y="2806486"/>
            <a:ext cx="2384987" cy="1026503"/>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AFC5D67-AD9D-4788-B173-C902E22F1210}"/>
              </a:ext>
            </a:extLst>
          </p:cNvPr>
          <p:cNvSpPr txBox="1"/>
          <p:nvPr/>
        </p:nvSpPr>
        <p:spPr>
          <a:xfrm>
            <a:off x="6196208" y="187933"/>
            <a:ext cx="5866221"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The Stick of Ephraim </a:t>
            </a:r>
          </a:p>
        </p:txBody>
      </p:sp>
      <p:grpSp>
        <p:nvGrpSpPr>
          <p:cNvPr id="52" name="Group 51">
            <a:extLst>
              <a:ext uri="{FF2B5EF4-FFF2-40B4-BE49-F238E27FC236}">
                <a16:creationId xmlns:a16="http://schemas.microsoft.com/office/drawing/2014/main" id="{075BC1DD-C555-48F6-B545-9F6DD51FF464}"/>
              </a:ext>
            </a:extLst>
          </p:cNvPr>
          <p:cNvGrpSpPr/>
          <p:nvPr/>
        </p:nvGrpSpPr>
        <p:grpSpPr>
          <a:xfrm>
            <a:off x="8001736" y="1945119"/>
            <a:ext cx="2831805" cy="2865120"/>
            <a:chOff x="2590800" y="2667000"/>
            <a:chExt cx="3886200" cy="3931920"/>
          </a:xfrm>
        </p:grpSpPr>
        <p:grpSp>
          <p:nvGrpSpPr>
            <p:cNvPr id="53" name="Group 13">
              <a:extLst>
                <a:ext uri="{FF2B5EF4-FFF2-40B4-BE49-F238E27FC236}">
                  <a16:creationId xmlns:a16="http://schemas.microsoft.com/office/drawing/2014/main" id="{1BCDD45A-797D-48CF-87C5-A3A6421763A2}"/>
                </a:ext>
              </a:extLst>
            </p:cNvPr>
            <p:cNvGrpSpPr/>
            <p:nvPr/>
          </p:nvGrpSpPr>
          <p:grpSpPr>
            <a:xfrm>
              <a:off x="3048000" y="2667000"/>
              <a:ext cx="2971800" cy="3931920"/>
              <a:chOff x="152400" y="152400"/>
              <a:chExt cx="4953000" cy="6553200"/>
            </a:xfrm>
          </p:grpSpPr>
          <p:sp>
            <p:nvSpPr>
              <p:cNvPr id="60" name="Rounded Rectangle 28">
                <a:extLst>
                  <a:ext uri="{FF2B5EF4-FFF2-40B4-BE49-F238E27FC236}">
                    <a16:creationId xmlns:a16="http://schemas.microsoft.com/office/drawing/2014/main" id="{913D46BE-D3E5-4D8D-A849-3FED6B588B79}"/>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29">
                <a:extLst>
                  <a:ext uri="{FF2B5EF4-FFF2-40B4-BE49-F238E27FC236}">
                    <a16:creationId xmlns:a16="http://schemas.microsoft.com/office/drawing/2014/main" id="{6CDAFD25-9339-407B-A158-B7C1825FBE11}"/>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30">
                <a:extLst>
                  <a:ext uri="{FF2B5EF4-FFF2-40B4-BE49-F238E27FC236}">
                    <a16:creationId xmlns:a16="http://schemas.microsoft.com/office/drawing/2014/main" id="{6806B7F3-1BD3-4302-B97E-799A89F854FA}"/>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BF276181-0319-4623-9595-4620D79EE750}"/>
                </a:ext>
              </a:extLst>
            </p:cNvPr>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56" name="TextBox 55">
              <a:extLst>
                <a:ext uri="{FF2B5EF4-FFF2-40B4-BE49-F238E27FC236}">
                  <a16:creationId xmlns:a16="http://schemas.microsoft.com/office/drawing/2014/main" id="{DF59276B-A8BC-413F-91CE-590F47E92608}"/>
                </a:ext>
              </a:extLst>
            </p:cNvPr>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57" name="Straight Connector 56">
              <a:extLst>
                <a:ext uri="{FF2B5EF4-FFF2-40B4-BE49-F238E27FC236}">
                  <a16:creationId xmlns:a16="http://schemas.microsoft.com/office/drawing/2014/main" id="{047192B4-C941-424C-9D5D-D464B18446A6}"/>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8BF88-4E61-4E0A-B4B9-BD41DD2C99C0}"/>
                </a:ext>
              </a:extLst>
            </p:cNvPr>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9556E2-8750-4AA8-A961-5DBA820E7A46}"/>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60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1000"/>
                                        <p:tgtEl>
                                          <p:spTgt spid="70"/>
                                        </p:tgtEl>
                                      </p:cBhvr>
                                    </p:animEffect>
                                    <p:anim calcmode="lin" valueType="num">
                                      <p:cBhvr>
                                        <p:cTn id="25" dur="1000" fill="hold"/>
                                        <p:tgtEl>
                                          <p:spTgt spid="70"/>
                                        </p:tgtEl>
                                        <p:attrNameLst>
                                          <p:attrName>ppt_x</p:attrName>
                                        </p:attrNameLst>
                                      </p:cBhvr>
                                      <p:tavLst>
                                        <p:tav tm="0">
                                          <p:val>
                                            <p:strVal val="#ppt_x"/>
                                          </p:val>
                                        </p:tav>
                                        <p:tav tm="100000">
                                          <p:val>
                                            <p:strVal val="#ppt_x"/>
                                          </p:val>
                                        </p:tav>
                                      </p:tavLst>
                                    </p:anim>
                                    <p:anim calcmode="lin" valueType="num">
                                      <p:cBhvr>
                                        <p:cTn id="26" dur="1000" fill="hold"/>
                                        <p:tgtEl>
                                          <p:spTgt spid="7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anim calcmode="lin" valueType="num">
                                      <p:cBhvr>
                                        <p:cTn id="37" dur="1000" fill="hold"/>
                                        <p:tgtEl>
                                          <p:spTgt spid="69"/>
                                        </p:tgtEl>
                                        <p:attrNameLst>
                                          <p:attrName>ppt_x</p:attrName>
                                        </p:attrNameLst>
                                      </p:cBhvr>
                                      <p:tavLst>
                                        <p:tav tm="0">
                                          <p:val>
                                            <p:strVal val="#ppt_x"/>
                                          </p:val>
                                        </p:tav>
                                        <p:tav tm="100000">
                                          <p:val>
                                            <p:strVal val="#ppt_x"/>
                                          </p:val>
                                        </p:tav>
                                      </p:tavLst>
                                    </p:anim>
                                    <p:anim calcmode="lin" valueType="num">
                                      <p:cBhvr>
                                        <p:cTn id="38" dur="1000" fill="hold"/>
                                        <p:tgtEl>
                                          <p:spTgt spid="6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1000"/>
                                        <p:tgtEl>
                                          <p:spTgt spid="52"/>
                                        </p:tgtEl>
                                      </p:cBhvr>
                                    </p:animEffect>
                                    <p:anim calcmode="lin" valueType="num">
                                      <p:cBhvr>
                                        <p:cTn id="42" dur="1000" fill="hold"/>
                                        <p:tgtEl>
                                          <p:spTgt spid="52"/>
                                        </p:tgtEl>
                                        <p:attrNameLst>
                                          <p:attrName>ppt_x</p:attrName>
                                        </p:attrNameLst>
                                      </p:cBhvr>
                                      <p:tavLst>
                                        <p:tav tm="0">
                                          <p:val>
                                            <p:strVal val="#ppt_x"/>
                                          </p:val>
                                        </p:tav>
                                        <p:tav tm="100000">
                                          <p:val>
                                            <p:strVal val="#ppt_x"/>
                                          </p:val>
                                        </p:tav>
                                      </p:tavLst>
                                    </p:anim>
                                    <p:anim calcmode="lin" valueType="num">
                                      <p:cBhvr>
                                        <p:cTn id="43" dur="1000" fill="hold"/>
                                        <p:tgtEl>
                                          <p:spTgt spid="5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1000"/>
                                        <p:tgtEl>
                                          <p:spTgt spid="71"/>
                                        </p:tgtEl>
                                      </p:cBhvr>
                                    </p:animEffect>
                                    <p:anim calcmode="lin" valueType="num">
                                      <p:cBhvr>
                                        <p:cTn id="54" dur="1000" fill="hold"/>
                                        <p:tgtEl>
                                          <p:spTgt spid="71"/>
                                        </p:tgtEl>
                                        <p:attrNameLst>
                                          <p:attrName>ppt_x</p:attrName>
                                        </p:attrNameLst>
                                      </p:cBhvr>
                                      <p:tavLst>
                                        <p:tav tm="0">
                                          <p:val>
                                            <p:strVal val="#ppt_x"/>
                                          </p:val>
                                        </p:tav>
                                        <p:tav tm="100000">
                                          <p:val>
                                            <p:strVal val="#ppt_x"/>
                                          </p:val>
                                        </p:tav>
                                      </p:tavLst>
                                    </p:anim>
                                    <p:anim calcmode="lin" valueType="num">
                                      <p:cBhvr>
                                        <p:cTn id="55" dur="1000" fill="hold"/>
                                        <p:tgtEl>
                                          <p:spTgt spid="71"/>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out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0.00117 0.02662 L 0.272 -0.00162 " pathEditMode="relative" rAng="0" ptsTypes="AA">
                                      <p:cBhvr>
                                        <p:cTn id="69" dur="2000" fill="hold"/>
                                        <p:tgtEl>
                                          <p:spTgt spid="63"/>
                                        </p:tgtEl>
                                        <p:attrNameLst>
                                          <p:attrName>ppt_x</p:attrName>
                                          <p:attrName>ppt_y</p:attrName>
                                        </p:attrNameLst>
                                      </p:cBhvr>
                                      <p:rCtr x="13542" y="-1412"/>
                                    </p:animMotion>
                                  </p:childTnLst>
                                </p:cTn>
                              </p:par>
                              <p:par>
                                <p:cTn id="70" presetID="42" presetClass="path" presetSubtype="0" accel="50000" decel="50000" fill="hold" nodeType="withEffect">
                                  <p:stCondLst>
                                    <p:cond delay="0"/>
                                  </p:stCondLst>
                                  <p:childTnLst>
                                    <p:animMotion origin="layout" path="M -0.00547 -0.00208 L -0.29089 0.00556 " pathEditMode="relative" rAng="0" ptsTypes="AA">
                                      <p:cBhvr>
                                        <p:cTn id="71" dur="2000" fill="hold"/>
                                        <p:tgtEl>
                                          <p:spTgt spid="52"/>
                                        </p:tgtEl>
                                        <p:attrNameLst>
                                          <p:attrName>ppt_x</p:attrName>
                                          <p:attrName>ppt_y</p:attrName>
                                        </p:attrNameLst>
                                      </p:cBhvr>
                                      <p:rCtr x="-14271" y="370"/>
                                    </p:animMotion>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3" grpId="0" animBg="1"/>
      <p:bldP spid="69" grpId="0" animBg="1"/>
      <p:bldP spid="4" grpId="0" animBg="1"/>
      <p:bldP spid="70" grpId="0" animBg="1"/>
      <p:bldP spid="6" grpId="0" animBg="1"/>
      <p:bldP spid="71" grpId="0"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89BBE52-7365-4924-87EB-D8E5C283DBBE}"/>
              </a:ext>
            </a:extLst>
          </p:cNvPr>
          <p:cNvSpPr/>
          <p:nvPr/>
        </p:nvSpPr>
        <p:spPr>
          <a:xfrm>
            <a:off x="160421" y="143909"/>
            <a:ext cx="11746029" cy="1754326"/>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Sources:</a:t>
            </a:r>
          </a:p>
          <a:p>
            <a:pPr fontAlgn="base"/>
            <a:endParaRPr lang="en-US" dirty="0">
              <a:solidFill>
                <a:schemeClr val="bg1"/>
              </a:solidFill>
              <a:latin typeface="Abadi" panose="020B0604020104020204" pitchFamily="34" charset="0"/>
            </a:endParaRPr>
          </a:p>
          <a:p>
            <a:pPr marL="342900" indent="-342900" fontAlgn="base">
              <a:buAutoNum type="arabicPeriod"/>
            </a:pPr>
            <a:r>
              <a:rPr lang="en-US" b="0" i="0" dirty="0">
                <a:solidFill>
                  <a:schemeClr val="bg1"/>
                </a:solidFill>
                <a:effectLst/>
                <a:latin typeface="Abadi" panose="020B0604020104020204" pitchFamily="34" charset="0"/>
              </a:rPr>
              <a:t>Russell M. Nelson, “</a:t>
            </a:r>
            <a:r>
              <a:rPr lang="en-US" b="0" i="0" u="none" strike="noStrike" dirty="0">
                <a:solidFill>
                  <a:schemeClr val="bg1"/>
                </a:solidFill>
                <a:effectLst/>
                <a:latin typeface="Abadi" panose="020B0604020104020204" pitchFamily="34" charset="0"/>
                <a:hlinkClick r:id="rId4">
                  <a:extLst>
                    <a:ext uri="{A12FA001-AC4F-418D-AE19-62706E023703}">
                      <ahyp:hlinkClr xmlns:ahyp="http://schemas.microsoft.com/office/drawing/2018/hyperlinkcolor" val="tx"/>
                    </a:ext>
                  </a:extLst>
                </a:hlinkClick>
              </a:rPr>
              <a:t>Scriptural Witnesses</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Nov. 2007, 43</a:t>
            </a:r>
          </a:p>
          <a:p>
            <a:pPr marL="342900" indent="-342900" fontAlgn="base">
              <a:buAutoNum type="arabicPeriod"/>
            </a:pPr>
            <a:endParaRPr lang="en-US" dirty="0">
              <a:solidFill>
                <a:schemeClr val="bg1"/>
              </a:solidFill>
              <a:latin typeface="Abadi" panose="020B0604020104020204" pitchFamily="34" charset="0"/>
            </a:endParaRPr>
          </a:p>
          <a:p>
            <a:pPr marL="342900" indent="-342900" fontAlgn="base">
              <a:buAutoNum type="arabicPeriod"/>
            </a:pPr>
            <a:r>
              <a:rPr lang="en-US" dirty="0">
                <a:solidFill>
                  <a:schemeClr val="bg1"/>
                </a:solidFill>
              </a:rPr>
              <a:t>” (Ezra Taft Benson, “</a:t>
            </a:r>
            <a:r>
              <a:rPr lang="en-US" dirty="0">
                <a:solidFill>
                  <a:schemeClr val="bg1"/>
                </a:solidFill>
                <a:hlinkClick r:id="rId5">
                  <a:extLst>
                    <a:ext uri="{A12FA001-AC4F-418D-AE19-62706E023703}">
                      <ahyp:hlinkClr xmlns:ahyp="http://schemas.microsoft.com/office/drawing/2018/hyperlinkcolor" val="tx"/>
                    </a:ext>
                  </a:extLst>
                </a:hlinkClick>
              </a:rPr>
              <a:t>The Book of Mormon—Keystone of Our Religion</a:t>
            </a:r>
            <a:r>
              <a:rPr lang="en-US" dirty="0">
                <a:solidFill>
                  <a:schemeClr val="bg1"/>
                </a:solidFill>
              </a:rPr>
              <a:t>,” </a:t>
            </a:r>
            <a:r>
              <a:rPr lang="en-US" i="1" dirty="0">
                <a:solidFill>
                  <a:schemeClr val="bg1"/>
                </a:solidFill>
              </a:rPr>
              <a:t>Ensign,</a:t>
            </a:r>
            <a:r>
              <a:rPr lang="en-US" dirty="0">
                <a:solidFill>
                  <a:schemeClr val="bg1"/>
                </a:solidFill>
              </a:rPr>
              <a:t> Nov. 1986, 6).</a:t>
            </a:r>
            <a:endParaRPr lang="en-US" b="0" i="0" dirty="0">
              <a:solidFill>
                <a:schemeClr val="bg1"/>
              </a:solidFill>
              <a:effectLst/>
              <a:latin typeface="Abadi" panose="020B0604020104020204" pitchFamily="34" charset="0"/>
            </a:endParaRPr>
          </a:p>
          <a:p>
            <a:pPr fontAlgn="base"/>
            <a:endParaRPr lang="en-US"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60315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0A74B-77D8-48C9-AD28-BFFF8A5025B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123A0AD-B1F3-48DF-848B-0E7C1B842F3E}"/>
              </a:ext>
            </a:extLst>
          </p:cNvPr>
          <p:cNvGrpSpPr/>
          <p:nvPr/>
        </p:nvGrpSpPr>
        <p:grpSpPr>
          <a:xfrm>
            <a:off x="6579669" y="501309"/>
            <a:ext cx="5011768" cy="2514600"/>
            <a:chOff x="6589294" y="2171700"/>
            <a:chExt cx="5011768" cy="2514600"/>
          </a:xfrm>
        </p:grpSpPr>
        <p:grpSp>
          <p:nvGrpSpPr>
            <p:cNvPr id="15" name="Group 18">
              <a:extLst>
                <a:ext uri="{FF2B5EF4-FFF2-40B4-BE49-F238E27FC236}">
                  <a16:creationId xmlns:a16="http://schemas.microsoft.com/office/drawing/2014/main" id="{FDA2F085-352C-4E4B-903D-307120D3121A}"/>
                </a:ext>
              </a:extLst>
            </p:cNvPr>
            <p:cNvGrpSpPr/>
            <p:nvPr/>
          </p:nvGrpSpPr>
          <p:grpSpPr>
            <a:xfrm>
              <a:off x="6589294" y="2171700"/>
              <a:ext cx="5011768" cy="2514600"/>
              <a:chOff x="965200" y="2286000"/>
              <a:chExt cx="7302500" cy="2743200"/>
            </a:xfrm>
          </p:grpSpPr>
          <p:sp>
            <p:nvSpPr>
              <p:cNvPr id="16" name="Rectangle 15">
                <a:extLst>
                  <a:ext uri="{FF2B5EF4-FFF2-40B4-BE49-F238E27FC236}">
                    <a16:creationId xmlns:a16="http://schemas.microsoft.com/office/drawing/2014/main" id="{1209E602-2F36-4A8F-A9CF-853C28749933}"/>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45E03C-5B7E-4FA3-BE17-D9CF7BE2201F}"/>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76A2D5D-D09F-415B-A547-B15B8BEE7583}"/>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4B2FF6-46CF-4642-850D-E086143952D1}"/>
                  </a:ext>
                </a:extLst>
              </p:cNvPr>
              <p:cNvCxnSpPr>
                <a:stCxn id="17" idx="1"/>
                <a:endCxn id="1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CA326-248A-44E1-A186-D9A927695290}"/>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ABF8734-321E-4947-B454-939E8733E37B}"/>
                </a:ext>
              </a:extLst>
            </p:cNvPr>
            <p:cNvSpPr txBox="1"/>
            <p:nvPr/>
          </p:nvSpPr>
          <p:spPr>
            <a:xfrm>
              <a:off x="6939815" y="2752825"/>
              <a:ext cx="4398744"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Restoration</a:t>
              </a:r>
            </a:p>
          </p:txBody>
        </p:sp>
      </p:grpSp>
      <p:grpSp>
        <p:nvGrpSpPr>
          <p:cNvPr id="3" name="Group 2">
            <a:extLst>
              <a:ext uri="{FF2B5EF4-FFF2-40B4-BE49-F238E27FC236}">
                <a16:creationId xmlns:a16="http://schemas.microsoft.com/office/drawing/2014/main" id="{0151FA7C-9EB9-4FF0-81FE-CC0F66F3324A}"/>
              </a:ext>
            </a:extLst>
          </p:cNvPr>
          <p:cNvGrpSpPr/>
          <p:nvPr/>
        </p:nvGrpSpPr>
        <p:grpSpPr>
          <a:xfrm>
            <a:off x="452035" y="501309"/>
            <a:ext cx="5011768" cy="2514600"/>
            <a:chOff x="449980" y="2171700"/>
            <a:chExt cx="5011768" cy="2514600"/>
          </a:xfrm>
        </p:grpSpPr>
        <p:grpSp>
          <p:nvGrpSpPr>
            <p:cNvPr id="9" name="Group 18">
              <a:extLst>
                <a:ext uri="{FF2B5EF4-FFF2-40B4-BE49-F238E27FC236}">
                  <a16:creationId xmlns:a16="http://schemas.microsoft.com/office/drawing/2014/main" id="{5BFF3C3C-7287-46C9-A60C-435233BB1DB2}"/>
                </a:ext>
              </a:extLst>
            </p:cNvPr>
            <p:cNvGrpSpPr/>
            <p:nvPr/>
          </p:nvGrpSpPr>
          <p:grpSpPr>
            <a:xfrm>
              <a:off x="449980" y="2171700"/>
              <a:ext cx="5011768" cy="2514600"/>
              <a:chOff x="965200" y="2286000"/>
              <a:chExt cx="7302500" cy="2743200"/>
            </a:xfrm>
          </p:grpSpPr>
          <p:sp>
            <p:nvSpPr>
              <p:cNvPr id="10" name="Rectangle 9">
                <a:extLst>
                  <a:ext uri="{FF2B5EF4-FFF2-40B4-BE49-F238E27FC236}">
                    <a16:creationId xmlns:a16="http://schemas.microsoft.com/office/drawing/2014/main" id="{D1CE29D2-49DE-4B52-8D37-68646AE4AC5F}"/>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679DCB-C5F0-44A6-9AF3-D0448418A37A}"/>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1F836DD-B0B5-4058-8BC2-FC6EE1E44AFD}"/>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E6A76D-4B71-443B-8E24-C6449A273441}"/>
                  </a:ext>
                </a:extLst>
              </p:cNvPr>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33347A-656D-42A9-8B35-2FDBFBE07D54}"/>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841DB47E-8A2C-442E-91AF-9990938B42BB}"/>
                </a:ext>
              </a:extLst>
            </p:cNvPr>
            <p:cNvSpPr txBox="1"/>
            <p:nvPr/>
          </p:nvSpPr>
          <p:spPr>
            <a:xfrm>
              <a:off x="752300" y="2549653"/>
              <a:ext cx="4398744" cy="1569660"/>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Great Apostasy</a:t>
              </a:r>
            </a:p>
          </p:txBody>
        </p:sp>
      </p:grpSp>
      <p:pic>
        <p:nvPicPr>
          <p:cNvPr id="22" name="Picture 8" descr="http://www.dlmonita.com/uploadfile/2012/0615/20120615114833810.jpg">
            <a:extLst>
              <a:ext uri="{FF2B5EF4-FFF2-40B4-BE49-F238E27FC236}">
                <a16:creationId xmlns:a16="http://schemas.microsoft.com/office/drawing/2014/main" id="{2AB40DBB-7947-4D4C-B7EC-0A1916C95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409" y="3137629"/>
            <a:ext cx="1711115" cy="30514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issing puzzle pieces">
            <a:extLst>
              <a:ext uri="{FF2B5EF4-FFF2-40B4-BE49-F238E27FC236}">
                <a16:creationId xmlns:a16="http://schemas.microsoft.com/office/drawing/2014/main" id="{731CCE99-44E6-42CA-8BCF-957D05F4C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262" y="3268805"/>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29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6C400696-2085-46B5-8F7F-4D6640E2FD0C}"/>
              </a:ext>
            </a:extLst>
          </p:cNvPr>
          <p:cNvGrpSpPr/>
          <p:nvPr/>
        </p:nvGrpSpPr>
        <p:grpSpPr>
          <a:xfrm>
            <a:off x="7305574" y="885524"/>
            <a:ext cx="3744227" cy="5295857"/>
            <a:chOff x="7305574" y="885524"/>
            <a:chExt cx="3744227" cy="5295857"/>
          </a:xfrm>
        </p:grpSpPr>
        <p:pic>
          <p:nvPicPr>
            <p:cNvPr id="10" name="Picture 9">
              <a:extLst>
                <a:ext uri="{FF2B5EF4-FFF2-40B4-BE49-F238E27FC236}">
                  <a16:creationId xmlns:a16="http://schemas.microsoft.com/office/drawing/2014/main" id="{8B965B1C-C4D0-4472-A96F-6402D7FB9058}"/>
                </a:ext>
              </a:extLst>
            </p:cNvPr>
            <p:cNvPicPr>
              <a:picLocks noChangeAspect="1"/>
            </p:cNvPicPr>
            <p:nvPr/>
          </p:nvPicPr>
          <p:blipFill rotWithShape="1">
            <a:blip r:embed="rId4"/>
            <a:srcRect l="44303" t="29217" r="29724" b="8889"/>
            <a:stretch/>
          </p:blipFill>
          <p:spPr>
            <a:xfrm>
              <a:off x="7305574" y="885524"/>
              <a:ext cx="3744227" cy="5018858"/>
            </a:xfrm>
            <a:prstGeom prst="rect">
              <a:avLst/>
            </a:prstGeom>
          </p:spPr>
        </p:pic>
        <p:sp>
          <p:nvSpPr>
            <p:cNvPr id="11" name="TextBox 10">
              <a:extLst>
                <a:ext uri="{FF2B5EF4-FFF2-40B4-BE49-F238E27FC236}">
                  <a16:creationId xmlns:a16="http://schemas.microsoft.com/office/drawing/2014/main" id="{2AE00062-546F-4C7C-A2D9-720BB935FD4F}"/>
                </a:ext>
              </a:extLst>
            </p:cNvPr>
            <p:cNvSpPr txBox="1"/>
            <p:nvPr/>
          </p:nvSpPr>
          <p:spPr>
            <a:xfrm>
              <a:off x="7305574" y="5904382"/>
              <a:ext cx="1655546" cy="276999"/>
            </a:xfrm>
            <a:prstGeom prst="rect">
              <a:avLst/>
            </a:prstGeom>
            <a:noFill/>
          </p:spPr>
          <p:txBody>
            <a:bodyPr wrap="square" rtlCol="0">
              <a:spAutoFit/>
            </a:bodyPr>
            <a:lstStyle/>
            <a:p>
              <a:r>
                <a:rPr lang="en-US" sz="1200" dirty="0">
                  <a:solidFill>
                    <a:schemeClr val="bg1"/>
                  </a:solidFill>
                </a:rPr>
                <a:t>Del Parsons</a:t>
              </a:r>
            </a:p>
          </p:txBody>
        </p:sp>
      </p:grpSp>
      <p:sp>
        <p:nvSpPr>
          <p:cNvPr id="13" name="TextBox 12">
            <a:extLst>
              <a:ext uri="{FF2B5EF4-FFF2-40B4-BE49-F238E27FC236}">
                <a16:creationId xmlns:a16="http://schemas.microsoft.com/office/drawing/2014/main" id="{238DC971-16AC-4952-A4D5-6B98DC630D51}"/>
              </a:ext>
            </a:extLst>
          </p:cNvPr>
          <p:cNvSpPr txBox="1"/>
          <p:nvPr/>
        </p:nvSpPr>
        <p:spPr>
          <a:xfrm>
            <a:off x="1020278" y="1742172"/>
            <a:ext cx="5630779"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The First Vision</a:t>
            </a:r>
          </a:p>
        </p:txBody>
      </p:sp>
    </p:spTree>
    <p:extLst>
      <p:ext uri="{BB962C8B-B14F-4D97-AF65-F5344CB8AC3E}">
        <p14:creationId xmlns:p14="http://schemas.microsoft.com/office/powerpoint/2010/main" val="224151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85CAA92-05BF-4E09-AB36-9F3EB72809EC}"/>
              </a:ext>
            </a:extLst>
          </p:cNvPr>
          <p:cNvSpPr txBox="1"/>
          <p:nvPr/>
        </p:nvSpPr>
        <p:spPr>
          <a:xfrm>
            <a:off x="0" y="213265"/>
            <a:ext cx="5630779" cy="1569660"/>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The Aaronic Priesthood</a:t>
            </a:r>
          </a:p>
        </p:txBody>
      </p:sp>
      <p:pic>
        <p:nvPicPr>
          <p:cNvPr id="4" name="Picture 3">
            <a:extLst>
              <a:ext uri="{FF2B5EF4-FFF2-40B4-BE49-F238E27FC236}">
                <a16:creationId xmlns:a16="http://schemas.microsoft.com/office/drawing/2014/main" id="{65C97B83-F55B-4028-85DD-EA3D5B442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525" y="1996190"/>
            <a:ext cx="3056220" cy="4375951"/>
          </a:xfrm>
          <a:prstGeom prst="rect">
            <a:avLst/>
          </a:prstGeom>
        </p:spPr>
      </p:pic>
      <p:pic>
        <p:nvPicPr>
          <p:cNvPr id="11" name="Picture 10">
            <a:extLst>
              <a:ext uri="{FF2B5EF4-FFF2-40B4-BE49-F238E27FC236}">
                <a16:creationId xmlns:a16="http://schemas.microsoft.com/office/drawing/2014/main" id="{D1886C47-2229-4FE6-BF96-DCB5E13E0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35" y="2073980"/>
            <a:ext cx="3056220" cy="4375951"/>
          </a:xfrm>
          <a:prstGeom prst="rect">
            <a:avLst/>
          </a:prstGeom>
        </p:spPr>
      </p:pic>
      <p:sp>
        <p:nvSpPr>
          <p:cNvPr id="12" name="TextBox 11">
            <a:extLst>
              <a:ext uri="{FF2B5EF4-FFF2-40B4-BE49-F238E27FC236}">
                <a16:creationId xmlns:a16="http://schemas.microsoft.com/office/drawing/2014/main" id="{8A94C91E-C428-4039-8DFD-746533F1FC80}"/>
              </a:ext>
            </a:extLst>
          </p:cNvPr>
          <p:cNvSpPr txBox="1"/>
          <p:nvPr/>
        </p:nvSpPr>
        <p:spPr>
          <a:xfrm>
            <a:off x="6561221" y="252160"/>
            <a:ext cx="5630779" cy="1569660"/>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The Melchizedek Priesthood</a:t>
            </a:r>
          </a:p>
        </p:txBody>
      </p:sp>
      <p:sp>
        <p:nvSpPr>
          <p:cNvPr id="14" name="TextBox 13">
            <a:extLst>
              <a:ext uri="{FF2B5EF4-FFF2-40B4-BE49-F238E27FC236}">
                <a16:creationId xmlns:a16="http://schemas.microsoft.com/office/drawing/2014/main" id="{00D6D39F-C58E-4D05-838E-472F52E6E365}"/>
              </a:ext>
            </a:extLst>
          </p:cNvPr>
          <p:cNvSpPr txBox="1"/>
          <p:nvPr/>
        </p:nvSpPr>
        <p:spPr>
          <a:xfrm>
            <a:off x="4366662" y="2868233"/>
            <a:ext cx="3564557" cy="1569660"/>
          </a:xfrm>
          <a:prstGeom prst="rect">
            <a:avLst/>
          </a:prstGeom>
          <a:noFill/>
        </p:spPr>
        <p:txBody>
          <a:bodyPr wrap="square" rtlCol="0">
            <a:spAutoFit/>
          </a:bodyPr>
          <a:lstStyle/>
          <a:p>
            <a:pPr algn="ctr"/>
            <a:r>
              <a:rPr lang="en-US" sz="3200" dirty="0">
                <a:solidFill>
                  <a:schemeClr val="bg1"/>
                </a:solidFill>
                <a:latin typeface="Arial Rounded MT Bold" panose="020F0704030504030204" pitchFamily="34" charset="0"/>
              </a:rPr>
              <a:t>The Latter-day Restoration of the Gospel</a:t>
            </a:r>
          </a:p>
        </p:txBody>
      </p:sp>
    </p:spTree>
    <p:extLst>
      <p:ext uri="{BB962C8B-B14F-4D97-AF65-F5344CB8AC3E}">
        <p14:creationId xmlns:p14="http://schemas.microsoft.com/office/powerpoint/2010/main" val="163179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B7877AA2-E044-4DE5-9570-DBEC21C49AF4}"/>
              </a:ext>
            </a:extLst>
          </p:cNvPr>
          <p:cNvGrpSpPr/>
          <p:nvPr/>
        </p:nvGrpSpPr>
        <p:grpSpPr>
          <a:xfrm>
            <a:off x="1482290" y="1197005"/>
            <a:ext cx="2916456" cy="4463989"/>
            <a:chOff x="1491916" y="1029904"/>
            <a:chExt cx="2916456" cy="4463989"/>
          </a:xfrm>
        </p:grpSpPr>
        <p:pic>
          <p:nvPicPr>
            <p:cNvPr id="5" name="Picture 4">
              <a:extLst>
                <a:ext uri="{FF2B5EF4-FFF2-40B4-BE49-F238E27FC236}">
                  <a16:creationId xmlns:a16="http://schemas.microsoft.com/office/drawing/2014/main" id="{982CBB4D-2BB3-489E-952D-BDBE9A971CC5}"/>
                </a:ext>
              </a:extLst>
            </p:cNvPr>
            <p:cNvPicPr>
              <a:picLocks noChangeAspect="1"/>
            </p:cNvPicPr>
            <p:nvPr/>
          </p:nvPicPr>
          <p:blipFill rotWithShape="1">
            <a:blip r:embed="rId4"/>
            <a:srcRect l="45802" t="13637" r="30277" b="25310"/>
            <a:stretch/>
          </p:blipFill>
          <p:spPr>
            <a:xfrm>
              <a:off x="1491916" y="1029904"/>
              <a:ext cx="2916456" cy="4186990"/>
            </a:xfrm>
            <a:prstGeom prst="rect">
              <a:avLst/>
            </a:prstGeom>
          </p:spPr>
        </p:pic>
        <p:sp>
          <p:nvSpPr>
            <p:cNvPr id="6" name="TextBox 5">
              <a:extLst>
                <a:ext uri="{FF2B5EF4-FFF2-40B4-BE49-F238E27FC236}">
                  <a16:creationId xmlns:a16="http://schemas.microsoft.com/office/drawing/2014/main" id="{80B72D65-E179-47FD-A8BB-431334A6AF7C}"/>
                </a:ext>
              </a:extLst>
            </p:cNvPr>
            <p:cNvSpPr txBox="1"/>
            <p:nvPr/>
          </p:nvSpPr>
          <p:spPr>
            <a:xfrm>
              <a:off x="1491916" y="5216894"/>
              <a:ext cx="1655546" cy="276999"/>
            </a:xfrm>
            <a:prstGeom prst="rect">
              <a:avLst/>
            </a:prstGeom>
            <a:noFill/>
          </p:spPr>
          <p:txBody>
            <a:bodyPr wrap="square" rtlCol="0">
              <a:spAutoFit/>
            </a:bodyPr>
            <a:lstStyle/>
            <a:p>
              <a:r>
                <a:rPr lang="en-US" sz="1200" dirty="0">
                  <a:solidFill>
                    <a:schemeClr val="bg1"/>
                  </a:solidFill>
                </a:rPr>
                <a:t>Grant Heaton</a:t>
              </a:r>
            </a:p>
          </p:txBody>
        </p:sp>
      </p:grpSp>
      <p:sp>
        <p:nvSpPr>
          <p:cNvPr id="8" name="Rectangle 7">
            <a:extLst>
              <a:ext uri="{FF2B5EF4-FFF2-40B4-BE49-F238E27FC236}">
                <a16:creationId xmlns:a16="http://schemas.microsoft.com/office/drawing/2014/main" id="{86C57040-08D2-44A8-81CE-4B6F7DEEB41C}"/>
              </a:ext>
            </a:extLst>
          </p:cNvPr>
          <p:cNvSpPr/>
          <p:nvPr/>
        </p:nvSpPr>
        <p:spPr>
          <a:xfrm>
            <a:off x="4924926" y="2201060"/>
            <a:ext cx="6096000" cy="2308324"/>
          </a:xfrm>
          <a:prstGeom prst="rect">
            <a:avLst/>
          </a:prstGeom>
        </p:spPr>
        <p:txBody>
          <a:bodyPr>
            <a:spAutoFit/>
          </a:bodyPr>
          <a:lstStyle/>
          <a:p>
            <a:pPr algn="ctr"/>
            <a:r>
              <a:rPr lang="en-US" sz="3600" b="1" i="0" dirty="0">
                <a:solidFill>
                  <a:schemeClr val="bg1"/>
                </a:solidFill>
                <a:effectLst/>
                <a:latin typeface="Abadi" panose="020B0604020104020204" pitchFamily="34" charset="0"/>
              </a:rPr>
              <a:t>With the Bible, the Book of Mormon testifies of Jesus Christ and contains the fulness of the gospel.</a:t>
            </a:r>
            <a:endParaRPr lang="en-US" sz="3600" dirty="0">
              <a:solidFill>
                <a:schemeClr val="bg1"/>
              </a:solidFill>
            </a:endParaRPr>
          </a:p>
        </p:txBody>
      </p:sp>
    </p:spTree>
    <p:extLst>
      <p:ext uri="{BB962C8B-B14F-4D97-AF65-F5344CB8AC3E}">
        <p14:creationId xmlns:p14="http://schemas.microsoft.com/office/powerpoint/2010/main" val="298773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89BBE52-7365-4924-87EB-D8E5C283DBBE}"/>
              </a:ext>
            </a:extLst>
          </p:cNvPr>
          <p:cNvSpPr/>
          <p:nvPr/>
        </p:nvSpPr>
        <p:spPr>
          <a:xfrm>
            <a:off x="978568" y="1794961"/>
            <a:ext cx="6096000" cy="3970318"/>
          </a:xfrm>
          <a:prstGeom prst="rect">
            <a:avLst/>
          </a:prstGeom>
        </p:spPr>
        <p:txBody>
          <a:bodyPr>
            <a:spAutoFit/>
          </a:bodyPr>
          <a:lstStyle/>
          <a:p>
            <a:pPr fontAlgn="base"/>
            <a:r>
              <a:rPr lang="en-US" b="0" i="0" dirty="0">
                <a:solidFill>
                  <a:schemeClr val="bg1"/>
                </a:solidFill>
                <a:effectLst/>
                <a:latin typeface="Abadi" panose="020B0604020104020204" pitchFamily="34" charset="0"/>
              </a:rPr>
              <a:t>“The Bible and the Book of Mormon are both witnesses of Jesus Christ.</a:t>
            </a:r>
          </a:p>
          <a:p>
            <a:pPr fontAlgn="base"/>
            <a:endParaRPr lang="en-US" dirty="0">
              <a:solidFill>
                <a:schemeClr val="bg1"/>
              </a:solidFill>
              <a:latin typeface="Abadi" panose="020B0604020104020204" pitchFamily="34" charset="0"/>
            </a:endParaRPr>
          </a:p>
          <a:p>
            <a:pPr fontAlgn="base"/>
            <a:r>
              <a:rPr lang="en-US" b="0" i="0" dirty="0">
                <a:solidFill>
                  <a:schemeClr val="bg1"/>
                </a:solidFill>
                <a:effectLst/>
                <a:latin typeface="Abadi" panose="020B0604020104020204" pitchFamily="34" charset="0"/>
              </a:rPr>
              <a:t>They teach that He is the Son of God, that He lived an exemplary life, that He atoned for all mankind, that He died upon the cross and rose again as the resurrected Lord.</a:t>
            </a:r>
          </a:p>
          <a:p>
            <a:pPr fontAlgn="base"/>
            <a:endParaRPr lang="en-US" dirty="0">
              <a:solidFill>
                <a:schemeClr val="bg1"/>
              </a:solidFill>
              <a:latin typeface="Abadi" panose="020B0604020104020204" pitchFamily="34" charset="0"/>
            </a:endParaRPr>
          </a:p>
          <a:p>
            <a:pPr fontAlgn="base"/>
            <a:r>
              <a:rPr lang="en-US" b="0" i="0" dirty="0">
                <a:solidFill>
                  <a:schemeClr val="bg1"/>
                </a:solidFill>
                <a:effectLst/>
                <a:latin typeface="Abadi" panose="020B0604020104020204" pitchFamily="34" charset="0"/>
              </a:rPr>
              <a:t>They teach that He is the Savior of the world. …</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“Love for the Book of Mormon expands one’s love for the Bible and vice versa. </a:t>
            </a:r>
          </a:p>
          <a:p>
            <a:pPr fontAlgn="base"/>
            <a:endParaRPr lang="en-US" dirty="0">
              <a:solidFill>
                <a:schemeClr val="bg1"/>
              </a:solidFill>
              <a:latin typeface="Abadi" panose="020B0604020104020204" pitchFamily="34" charset="0"/>
            </a:endParaRPr>
          </a:p>
          <a:p>
            <a:pPr fontAlgn="base"/>
            <a:r>
              <a:rPr lang="en-US" b="0" i="0" dirty="0">
                <a:solidFill>
                  <a:schemeClr val="bg1"/>
                </a:solidFill>
                <a:effectLst/>
                <a:latin typeface="Abadi" panose="020B0604020104020204" pitchFamily="34" charset="0"/>
              </a:rPr>
              <a:t>Scriptures of the Restoration do not compete with the Bible; they complement the Bible” (1)</a:t>
            </a:r>
          </a:p>
        </p:txBody>
      </p:sp>
      <p:pic>
        <p:nvPicPr>
          <p:cNvPr id="9" name="Picture 8">
            <a:extLst>
              <a:ext uri="{FF2B5EF4-FFF2-40B4-BE49-F238E27FC236}">
                <a16:creationId xmlns:a16="http://schemas.microsoft.com/office/drawing/2014/main" id="{144BDED5-ABC1-45AA-A933-42CDF8113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63" y="187542"/>
            <a:ext cx="1134196" cy="1419877"/>
          </a:xfrm>
          <a:prstGeom prst="rect">
            <a:avLst/>
          </a:prstGeom>
        </p:spPr>
      </p:pic>
      <p:pic>
        <p:nvPicPr>
          <p:cNvPr id="3074" name="Picture 2" descr="Image result for bible">
            <a:extLst>
              <a:ext uri="{FF2B5EF4-FFF2-40B4-BE49-F238E27FC236}">
                <a16:creationId xmlns:a16="http://schemas.microsoft.com/office/drawing/2014/main" id="{7383A5CC-73CC-4526-8FC3-87CF49C11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316" y="370026"/>
            <a:ext cx="4736432" cy="24747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967B72-57A3-48E0-BB01-1D7827BF1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0919" y="3138579"/>
            <a:ext cx="1984730" cy="2708227"/>
          </a:xfrm>
          <a:prstGeom prst="rect">
            <a:avLst/>
          </a:prstGeom>
        </p:spPr>
      </p:pic>
    </p:spTree>
    <p:extLst>
      <p:ext uri="{BB962C8B-B14F-4D97-AF65-F5344CB8AC3E}">
        <p14:creationId xmlns:p14="http://schemas.microsoft.com/office/powerpoint/2010/main" val="16941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89BBE52-7365-4924-87EB-D8E5C283DBBE}"/>
              </a:ext>
            </a:extLst>
          </p:cNvPr>
          <p:cNvSpPr/>
          <p:nvPr/>
        </p:nvSpPr>
        <p:spPr>
          <a:xfrm>
            <a:off x="564682" y="1323323"/>
            <a:ext cx="7905550" cy="1938992"/>
          </a:xfrm>
          <a:prstGeom prst="rect">
            <a:avLst/>
          </a:prstGeom>
        </p:spPr>
        <p:txBody>
          <a:bodyPr wrap="square">
            <a:spAutoFit/>
          </a:bodyPr>
          <a:lstStyle/>
          <a:p>
            <a:pPr fontAlgn="base"/>
            <a:r>
              <a:rPr lang="en-US" sz="4000" dirty="0">
                <a:solidFill>
                  <a:schemeClr val="accent4">
                    <a:lumMod val="40000"/>
                    <a:lumOff val="60000"/>
                  </a:schemeClr>
                </a:solidFill>
              </a:rPr>
              <a:t>How do the Bible and the Book of Mormon work together to testify of Jesus Christ?</a:t>
            </a:r>
            <a:endParaRPr lang="en-US" sz="4000" b="0" i="0" dirty="0">
              <a:solidFill>
                <a:schemeClr val="accent4">
                  <a:lumMod val="40000"/>
                  <a:lumOff val="60000"/>
                </a:schemeClr>
              </a:solidFill>
              <a:effectLst/>
              <a:latin typeface="Abadi" panose="020B0604020104020204" pitchFamily="34" charset="0"/>
            </a:endParaRPr>
          </a:p>
        </p:txBody>
      </p:sp>
      <p:sp>
        <p:nvSpPr>
          <p:cNvPr id="8" name="TextBox 7">
            <a:extLst>
              <a:ext uri="{FF2B5EF4-FFF2-40B4-BE49-F238E27FC236}">
                <a16:creationId xmlns:a16="http://schemas.microsoft.com/office/drawing/2014/main" id="{5CB7DB4D-CCEB-4E72-A17D-08D3EEA1D418}"/>
              </a:ext>
            </a:extLst>
          </p:cNvPr>
          <p:cNvSpPr txBox="1"/>
          <p:nvPr/>
        </p:nvSpPr>
        <p:spPr>
          <a:xfrm>
            <a:off x="308009" y="112651"/>
            <a:ext cx="1172357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Book of Mormon and Bible Work Together</a:t>
            </a:r>
          </a:p>
        </p:txBody>
      </p:sp>
      <p:pic>
        <p:nvPicPr>
          <p:cNvPr id="8194" name="Picture 2" descr="Related image">
            <a:extLst>
              <a:ext uri="{FF2B5EF4-FFF2-40B4-BE49-F238E27FC236}">
                <a16:creationId xmlns:a16="http://schemas.microsoft.com/office/drawing/2014/main" id="{BF970F91-FEE0-4194-9392-DE7D7EEBBDE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7457" y="3063828"/>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E92383-5201-4CD0-87EC-51C5610D51ED}"/>
              </a:ext>
            </a:extLst>
          </p:cNvPr>
          <p:cNvSpPr/>
          <p:nvPr/>
        </p:nvSpPr>
        <p:spPr>
          <a:xfrm>
            <a:off x="287779" y="6099018"/>
            <a:ext cx="11904221" cy="646331"/>
          </a:xfrm>
          <a:prstGeom prst="rect">
            <a:avLst/>
          </a:prstGeom>
        </p:spPr>
        <p:txBody>
          <a:bodyPr wrap="none">
            <a:spAutoFit/>
          </a:bodyPr>
          <a:lstStyle/>
          <a:p>
            <a:r>
              <a:rPr lang="en-US" sz="3600" b="0" i="0" dirty="0">
                <a:solidFill>
                  <a:schemeClr val="accent4">
                    <a:lumMod val="40000"/>
                    <a:lumOff val="60000"/>
                  </a:schemeClr>
                </a:solidFill>
                <a:effectLst/>
                <a:latin typeface="Abadi" panose="020B0604020104020204" pitchFamily="34" charset="0"/>
              </a:rPr>
              <a:t>Why is it helpful to have multiple witnesses of Jesus Christ?</a:t>
            </a:r>
            <a:endParaRPr lang="en-US" sz="3600" dirty="0">
              <a:solidFill>
                <a:schemeClr val="accent4">
                  <a:lumMod val="40000"/>
                  <a:lumOff val="60000"/>
                </a:schemeClr>
              </a:solidFill>
            </a:endParaRPr>
          </a:p>
        </p:txBody>
      </p:sp>
    </p:spTree>
    <p:extLst>
      <p:ext uri="{BB962C8B-B14F-4D97-AF65-F5344CB8AC3E}">
        <p14:creationId xmlns:p14="http://schemas.microsoft.com/office/powerpoint/2010/main" val="315585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89BBE52-7365-4924-87EB-D8E5C283DBBE}"/>
              </a:ext>
            </a:extLst>
          </p:cNvPr>
          <p:cNvSpPr/>
          <p:nvPr/>
        </p:nvSpPr>
        <p:spPr>
          <a:xfrm>
            <a:off x="5502442" y="2603483"/>
            <a:ext cx="6096000" cy="2862322"/>
          </a:xfrm>
          <a:prstGeom prst="rect">
            <a:avLst/>
          </a:prstGeom>
        </p:spPr>
        <p:txBody>
          <a:bodyPr>
            <a:spAutoFit/>
          </a:bodyPr>
          <a:lstStyle/>
          <a:p>
            <a:pPr fontAlgn="base"/>
            <a:r>
              <a:rPr lang="en-US" dirty="0">
                <a:solidFill>
                  <a:schemeClr val="bg1"/>
                </a:solidFill>
              </a:rPr>
              <a:t>“The Lord Himself has stated that the Book of Mormon contains the ‘fulness of the gospel of Jesus Christ. </a:t>
            </a:r>
          </a:p>
          <a:p>
            <a:pPr fontAlgn="base"/>
            <a:endParaRPr lang="en-US" dirty="0">
              <a:solidFill>
                <a:schemeClr val="bg1"/>
              </a:solidFill>
            </a:endParaRPr>
          </a:p>
          <a:p>
            <a:pPr fontAlgn="base"/>
            <a:r>
              <a:rPr lang="en-US" dirty="0">
                <a:solidFill>
                  <a:schemeClr val="bg1"/>
                </a:solidFill>
              </a:rPr>
              <a:t>That does not mean it contains every teaching, every doctrine ever revealed. Rather, it means that in the Book of Mormon we will find the fulness of those doctrines required for our salvation. </a:t>
            </a:r>
          </a:p>
          <a:p>
            <a:pPr fontAlgn="base"/>
            <a:endParaRPr lang="en-US" dirty="0">
              <a:solidFill>
                <a:schemeClr val="bg1"/>
              </a:solidFill>
            </a:endParaRPr>
          </a:p>
          <a:p>
            <a:pPr fontAlgn="base"/>
            <a:r>
              <a:rPr lang="en-US" dirty="0">
                <a:solidFill>
                  <a:schemeClr val="bg1"/>
                </a:solidFill>
              </a:rPr>
              <a:t>And they are taught plainly and simply so that even children can learn the ways of salvation and exaltation” (2)</a:t>
            </a:r>
          </a:p>
        </p:txBody>
      </p:sp>
      <p:sp>
        <p:nvSpPr>
          <p:cNvPr id="4" name="Rectangle 3">
            <a:extLst>
              <a:ext uri="{FF2B5EF4-FFF2-40B4-BE49-F238E27FC236}">
                <a16:creationId xmlns:a16="http://schemas.microsoft.com/office/drawing/2014/main" id="{7267FE86-D860-4199-B317-F7E407D6A0D3}"/>
              </a:ext>
            </a:extLst>
          </p:cNvPr>
          <p:cNvSpPr/>
          <p:nvPr/>
        </p:nvSpPr>
        <p:spPr>
          <a:xfrm>
            <a:off x="0" y="6391795"/>
            <a:ext cx="1074333" cy="369332"/>
          </a:xfrm>
          <a:prstGeom prst="rect">
            <a:avLst/>
          </a:prstGeom>
        </p:spPr>
        <p:txBody>
          <a:bodyPr wrap="none">
            <a:spAutoFit/>
          </a:bodyPr>
          <a:lstStyle/>
          <a:p>
            <a:r>
              <a:rPr lang="en-US" dirty="0">
                <a:solidFill>
                  <a:schemeClr val="bg1"/>
                </a:solidFill>
              </a:rPr>
              <a:t>D&amp;C 20:9</a:t>
            </a:r>
            <a:endParaRPr lang="en-US" dirty="0"/>
          </a:p>
        </p:txBody>
      </p:sp>
      <p:pic>
        <p:nvPicPr>
          <p:cNvPr id="6" name="Picture 5">
            <a:extLst>
              <a:ext uri="{FF2B5EF4-FFF2-40B4-BE49-F238E27FC236}">
                <a16:creationId xmlns:a16="http://schemas.microsoft.com/office/drawing/2014/main" id="{FB47729A-F3EC-4CF4-91DD-0F4E3CF16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296" y="1200912"/>
            <a:ext cx="2968752" cy="4456176"/>
          </a:xfrm>
          <a:prstGeom prst="rect">
            <a:avLst/>
          </a:prstGeom>
        </p:spPr>
      </p:pic>
      <p:pic>
        <p:nvPicPr>
          <p:cNvPr id="8" name="Picture 7">
            <a:extLst>
              <a:ext uri="{FF2B5EF4-FFF2-40B4-BE49-F238E27FC236}">
                <a16:creationId xmlns:a16="http://schemas.microsoft.com/office/drawing/2014/main" id="{16EA68BA-4190-4387-AEB4-24698B8E6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704" y="178845"/>
            <a:ext cx="1288021" cy="1822281"/>
          </a:xfrm>
          <a:prstGeom prst="rect">
            <a:avLst/>
          </a:prstGeom>
        </p:spPr>
      </p:pic>
    </p:spTree>
    <p:extLst>
      <p:ext uri="{BB962C8B-B14F-4D97-AF65-F5344CB8AC3E}">
        <p14:creationId xmlns:p14="http://schemas.microsoft.com/office/powerpoint/2010/main" val="3901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88B1D-369B-46D1-8F60-DF391401D9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9CDB25A-F569-45DE-9348-273EC8758D5D}"/>
              </a:ext>
            </a:extLst>
          </p:cNvPr>
          <p:cNvSpPr/>
          <p:nvPr/>
        </p:nvSpPr>
        <p:spPr>
          <a:xfrm>
            <a:off x="487681" y="2217086"/>
            <a:ext cx="6096000" cy="2862322"/>
          </a:xfrm>
          <a:prstGeom prst="rect">
            <a:avLst/>
          </a:prstGeom>
        </p:spPr>
        <p:txBody>
          <a:bodyPr>
            <a:spAutoFit/>
          </a:bodyPr>
          <a:lstStyle/>
          <a:p>
            <a:pPr fontAlgn="base"/>
            <a:r>
              <a:rPr lang="en-US" b="1" i="1" dirty="0">
                <a:solidFill>
                  <a:schemeClr val="accent4">
                    <a:lumMod val="20000"/>
                    <a:lumOff val="80000"/>
                  </a:schemeClr>
                </a:solidFill>
                <a:effectLst/>
                <a:latin typeface="Abadi" panose="020B0604020104020204" pitchFamily="34" charset="0"/>
              </a:rPr>
              <a:t>15 </a:t>
            </a:r>
            <a:r>
              <a:rPr lang="en-US" b="0" i="1" dirty="0">
                <a:solidFill>
                  <a:schemeClr val="accent4">
                    <a:lumMod val="20000"/>
                    <a:lumOff val="80000"/>
                  </a:schemeClr>
                </a:solidFill>
                <a:effectLst/>
                <a:latin typeface="Abadi" panose="020B0604020104020204" pitchFamily="34" charset="0"/>
              </a:rPr>
              <a:t>¶ The word of the Lord came again unto me, saying,</a:t>
            </a:r>
          </a:p>
          <a:p>
            <a:pPr fontAlgn="base"/>
            <a:endParaRPr lang="en-US" b="0" i="1" dirty="0">
              <a:solidFill>
                <a:schemeClr val="accent4">
                  <a:lumMod val="20000"/>
                  <a:lumOff val="80000"/>
                </a:schemeClr>
              </a:solidFill>
              <a:effectLst/>
              <a:latin typeface="Abadi" panose="020B0604020104020204" pitchFamily="34" charset="0"/>
            </a:endParaRPr>
          </a:p>
          <a:p>
            <a:pPr fontAlgn="base"/>
            <a:r>
              <a:rPr lang="en-US" b="1" i="1" dirty="0">
                <a:solidFill>
                  <a:schemeClr val="accent4">
                    <a:lumMod val="20000"/>
                    <a:lumOff val="80000"/>
                  </a:schemeClr>
                </a:solidFill>
                <a:effectLst/>
                <a:latin typeface="Abadi" panose="020B0604020104020204" pitchFamily="34" charset="0"/>
              </a:rPr>
              <a:t>16 </a:t>
            </a:r>
            <a:r>
              <a:rPr lang="en-US" b="0" i="1" dirty="0">
                <a:solidFill>
                  <a:schemeClr val="accent4">
                    <a:lumMod val="20000"/>
                    <a:lumOff val="80000"/>
                  </a:schemeClr>
                </a:solidFill>
                <a:effectLst/>
                <a:latin typeface="Abadi" panose="020B0604020104020204" pitchFamily="34" charset="0"/>
              </a:rPr>
              <a:t>Moreover, thou son of man, take thee one </a:t>
            </a:r>
            <a:r>
              <a:rPr lang="en-US" i="1" dirty="0">
                <a:solidFill>
                  <a:schemeClr val="accent4">
                    <a:lumMod val="20000"/>
                    <a:lumOff val="80000"/>
                  </a:schemeClr>
                </a:solidFill>
                <a:latin typeface="Abadi" panose="020B0604020104020204" pitchFamily="34" charset="0"/>
              </a:rPr>
              <a:t>stick</a:t>
            </a:r>
            <a:r>
              <a:rPr lang="en-US" b="0" i="1" dirty="0">
                <a:solidFill>
                  <a:schemeClr val="accent4">
                    <a:lumMod val="20000"/>
                    <a:lumOff val="80000"/>
                  </a:schemeClr>
                </a:solidFill>
                <a:effectLst/>
                <a:latin typeface="Abadi" panose="020B0604020104020204" pitchFamily="34" charset="0"/>
              </a:rPr>
              <a:t>, and </a:t>
            </a:r>
            <a:r>
              <a:rPr lang="en-US" i="1" dirty="0">
                <a:solidFill>
                  <a:schemeClr val="accent4">
                    <a:lumMod val="20000"/>
                    <a:lumOff val="80000"/>
                  </a:schemeClr>
                </a:solidFill>
                <a:latin typeface="Abadi" panose="020B0604020104020204" pitchFamily="34" charset="0"/>
              </a:rPr>
              <a:t>write</a:t>
            </a:r>
            <a:r>
              <a:rPr lang="en-US" b="0" i="1" dirty="0">
                <a:solidFill>
                  <a:schemeClr val="accent4">
                    <a:lumMod val="20000"/>
                    <a:lumOff val="80000"/>
                  </a:schemeClr>
                </a:solidFill>
                <a:effectLst/>
                <a:latin typeface="Abadi" panose="020B0604020104020204" pitchFamily="34" charset="0"/>
              </a:rPr>
              <a:t> upon it, For </a:t>
            </a:r>
            <a:r>
              <a:rPr lang="en-US" i="1" dirty="0">
                <a:solidFill>
                  <a:schemeClr val="accent4">
                    <a:lumMod val="20000"/>
                    <a:lumOff val="80000"/>
                  </a:schemeClr>
                </a:solidFill>
                <a:latin typeface="Abadi" panose="020B0604020104020204" pitchFamily="34" charset="0"/>
              </a:rPr>
              <a:t>Judah</a:t>
            </a:r>
            <a:r>
              <a:rPr lang="en-US" b="0" i="1" dirty="0">
                <a:solidFill>
                  <a:schemeClr val="accent4">
                    <a:lumMod val="20000"/>
                    <a:lumOff val="80000"/>
                  </a:schemeClr>
                </a:solidFill>
                <a:effectLst/>
                <a:latin typeface="Abadi" panose="020B0604020104020204" pitchFamily="34" charset="0"/>
              </a:rPr>
              <a:t>, and for the children of Israel his companions: then take another stick, and </a:t>
            </a:r>
            <a:r>
              <a:rPr lang="en-US" i="1" dirty="0">
                <a:solidFill>
                  <a:schemeClr val="accent4">
                    <a:lumMod val="20000"/>
                    <a:lumOff val="80000"/>
                  </a:schemeClr>
                </a:solidFill>
                <a:latin typeface="Abadi" panose="020B0604020104020204" pitchFamily="34" charset="0"/>
              </a:rPr>
              <a:t>write</a:t>
            </a:r>
            <a:r>
              <a:rPr lang="en-US" b="0" i="1" dirty="0">
                <a:solidFill>
                  <a:schemeClr val="accent4">
                    <a:lumMod val="20000"/>
                    <a:lumOff val="80000"/>
                  </a:schemeClr>
                </a:solidFill>
                <a:effectLst/>
                <a:latin typeface="Abadi" panose="020B0604020104020204" pitchFamily="34" charset="0"/>
              </a:rPr>
              <a:t> upon it, For </a:t>
            </a:r>
            <a:r>
              <a:rPr lang="en-US" i="1" dirty="0">
                <a:solidFill>
                  <a:schemeClr val="accent4">
                    <a:lumMod val="20000"/>
                    <a:lumOff val="80000"/>
                  </a:schemeClr>
                </a:solidFill>
                <a:latin typeface="Abadi" panose="020B0604020104020204" pitchFamily="34" charset="0"/>
              </a:rPr>
              <a:t>Joseph</a:t>
            </a:r>
            <a:r>
              <a:rPr lang="en-US" b="0" i="1" dirty="0">
                <a:solidFill>
                  <a:schemeClr val="accent4">
                    <a:lumMod val="20000"/>
                    <a:lumOff val="80000"/>
                  </a:schemeClr>
                </a:solidFill>
                <a:effectLst/>
                <a:latin typeface="Abadi" panose="020B0604020104020204" pitchFamily="34" charset="0"/>
              </a:rPr>
              <a:t>, the </a:t>
            </a:r>
            <a:r>
              <a:rPr lang="en-US" i="1" dirty="0">
                <a:solidFill>
                  <a:schemeClr val="accent4">
                    <a:lumMod val="20000"/>
                    <a:lumOff val="80000"/>
                  </a:schemeClr>
                </a:solidFill>
                <a:latin typeface="Abadi" panose="020B0604020104020204" pitchFamily="34" charset="0"/>
              </a:rPr>
              <a:t>stick</a:t>
            </a:r>
            <a:r>
              <a:rPr lang="en-US" b="0" i="1" dirty="0">
                <a:solidFill>
                  <a:schemeClr val="accent4">
                    <a:lumMod val="20000"/>
                    <a:lumOff val="80000"/>
                  </a:schemeClr>
                </a:solidFill>
                <a:effectLst/>
                <a:latin typeface="Abadi" panose="020B0604020104020204" pitchFamily="34" charset="0"/>
              </a:rPr>
              <a:t> of Ephraim, and for all the house of Israel his companions:</a:t>
            </a:r>
          </a:p>
          <a:p>
            <a:pPr fontAlgn="base"/>
            <a:endParaRPr lang="en-US" b="0" i="1" dirty="0">
              <a:solidFill>
                <a:schemeClr val="accent4">
                  <a:lumMod val="20000"/>
                  <a:lumOff val="80000"/>
                </a:schemeClr>
              </a:solidFill>
              <a:effectLst/>
              <a:latin typeface="Abadi" panose="020B0604020104020204" pitchFamily="34" charset="0"/>
            </a:endParaRPr>
          </a:p>
          <a:p>
            <a:pPr fontAlgn="base"/>
            <a:r>
              <a:rPr lang="en-US" b="1" i="1" dirty="0">
                <a:solidFill>
                  <a:schemeClr val="accent4">
                    <a:lumMod val="20000"/>
                    <a:lumOff val="80000"/>
                  </a:schemeClr>
                </a:solidFill>
                <a:effectLst/>
                <a:latin typeface="Abadi" panose="020B0604020104020204" pitchFamily="34" charset="0"/>
              </a:rPr>
              <a:t>17 </a:t>
            </a:r>
            <a:r>
              <a:rPr lang="en-US" b="0" i="1" dirty="0">
                <a:solidFill>
                  <a:schemeClr val="accent4">
                    <a:lumMod val="20000"/>
                    <a:lumOff val="80000"/>
                  </a:schemeClr>
                </a:solidFill>
                <a:effectLst/>
                <a:latin typeface="Abadi" panose="020B0604020104020204" pitchFamily="34" charset="0"/>
              </a:rPr>
              <a:t>And join them one to another into one stick; and they shall become </a:t>
            </a:r>
            <a:r>
              <a:rPr lang="en-US" i="1" dirty="0">
                <a:solidFill>
                  <a:schemeClr val="accent4">
                    <a:lumMod val="20000"/>
                    <a:lumOff val="80000"/>
                  </a:schemeClr>
                </a:solidFill>
                <a:latin typeface="Abadi" panose="020B0604020104020204" pitchFamily="34" charset="0"/>
              </a:rPr>
              <a:t>one</a:t>
            </a:r>
            <a:r>
              <a:rPr lang="en-US" b="0" i="1" dirty="0">
                <a:solidFill>
                  <a:schemeClr val="accent4">
                    <a:lumMod val="20000"/>
                    <a:lumOff val="80000"/>
                  </a:schemeClr>
                </a:solidFill>
                <a:effectLst/>
                <a:latin typeface="Abadi" panose="020B0604020104020204" pitchFamily="34" charset="0"/>
              </a:rPr>
              <a:t> in thine hand. Ezekiel 37:15-17</a:t>
            </a:r>
          </a:p>
        </p:txBody>
      </p:sp>
      <p:grpSp>
        <p:nvGrpSpPr>
          <p:cNvPr id="9" name="Group 8">
            <a:extLst>
              <a:ext uri="{FF2B5EF4-FFF2-40B4-BE49-F238E27FC236}">
                <a16:creationId xmlns:a16="http://schemas.microsoft.com/office/drawing/2014/main" id="{AD2DEB12-E187-40D8-B02A-30D8FC56C14D}"/>
              </a:ext>
            </a:extLst>
          </p:cNvPr>
          <p:cNvGrpSpPr/>
          <p:nvPr/>
        </p:nvGrpSpPr>
        <p:grpSpPr>
          <a:xfrm>
            <a:off x="8552810" y="1573155"/>
            <a:ext cx="1670060" cy="3506253"/>
            <a:chOff x="990600" y="837146"/>
            <a:chExt cx="1670060" cy="3506253"/>
          </a:xfrm>
        </p:grpSpPr>
        <p:sp>
          <p:nvSpPr>
            <p:cNvPr id="10" name="Cloud 9">
              <a:extLst>
                <a:ext uri="{FF2B5EF4-FFF2-40B4-BE49-F238E27FC236}">
                  <a16:creationId xmlns:a16="http://schemas.microsoft.com/office/drawing/2014/main" id="{3D745E34-B11F-4913-90FE-0CFAB4A5D772}"/>
                </a:ext>
              </a:extLst>
            </p:cNvPr>
            <p:cNvSpPr/>
            <p:nvPr/>
          </p:nvSpPr>
          <p:spPr>
            <a:xfrm rot="1652747">
              <a:off x="1327221" y="1337134"/>
              <a:ext cx="1062547" cy="121163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57AD07-71B4-4DBE-BE34-0486B18D332E}"/>
                </a:ext>
              </a:extLst>
            </p:cNvPr>
            <p:cNvSpPr/>
            <p:nvPr/>
          </p:nvSpPr>
          <p:spPr>
            <a:xfrm rot="19671902">
              <a:off x="2303506" y="2638851"/>
              <a:ext cx="357154" cy="5891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A6AE1D-A20B-4146-9520-C27264C5E5AE}"/>
                </a:ext>
              </a:extLst>
            </p:cNvPr>
            <p:cNvSpPr/>
            <p:nvPr/>
          </p:nvSpPr>
          <p:spPr>
            <a:xfrm rot="2647766">
              <a:off x="990600" y="2578106"/>
              <a:ext cx="337159" cy="5891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C8F13E9-42AC-4C03-9978-3C7D27A4AA4B}"/>
                </a:ext>
              </a:extLst>
            </p:cNvPr>
            <p:cNvSpPr/>
            <p:nvPr/>
          </p:nvSpPr>
          <p:spPr>
            <a:xfrm rot="19352409">
              <a:off x="1920476" y="3754200"/>
              <a:ext cx="311632" cy="58919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07A9E3-35E9-4C85-9910-136F46A7A545}"/>
                </a:ext>
              </a:extLst>
            </p:cNvPr>
            <p:cNvSpPr/>
            <p:nvPr/>
          </p:nvSpPr>
          <p:spPr>
            <a:xfrm rot="2647766">
              <a:off x="1562214" y="3742546"/>
              <a:ext cx="310141" cy="58919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2BB95840-E826-4C24-B1B5-656F895E1294}"/>
                </a:ext>
              </a:extLst>
            </p:cNvPr>
            <p:cNvSpPr/>
            <p:nvPr/>
          </p:nvSpPr>
          <p:spPr>
            <a:xfrm rot="20169292">
              <a:off x="1884384" y="1990222"/>
              <a:ext cx="665537" cy="1050972"/>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F8E3C18-94BF-4112-8593-1363F85A622F}"/>
                </a:ext>
              </a:extLst>
            </p:cNvPr>
            <p:cNvSpPr/>
            <p:nvPr/>
          </p:nvSpPr>
          <p:spPr>
            <a:xfrm rot="1790291">
              <a:off x="1157966" y="1955787"/>
              <a:ext cx="665537" cy="1050972"/>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E6271963-B96E-407D-98E0-A34ADD0910B0}"/>
                </a:ext>
              </a:extLst>
            </p:cNvPr>
            <p:cNvSpPr/>
            <p:nvPr/>
          </p:nvSpPr>
          <p:spPr>
            <a:xfrm>
              <a:off x="1353756" y="1972080"/>
              <a:ext cx="992877" cy="2073648"/>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CCA7F8-16EB-43CA-A0EC-BFDD94F07344}"/>
                </a:ext>
              </a:extLst>
            </p:cNvPr>
            <p:cNvSpPr/>
            <p:nvPr/>
          </p:nvSpPr>
          <p:spPr>
            <a:xfrm>
              <a:off x="1693270" y="1725922"/>
              <a:ext cx="268108" cy="4932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859EAFE-74CD-450C-AEF6-86DA3B1EB40F}"/>
                </a:ext>
              </a:extLst>
            </p:cNvPr>
            <p:cNvGrpSpPr/>
            <p:nvPr/>
          </p:nvGrpSpPr>
          <p:grpSpPr>
            <a:xfrm>
              <a:off x="1452739" y="2847970"/>
              <a:ext cx="795354" cy="201916"/>
              <a:chOff x="5757466" y="264089"/>
              <a:chExt cx="1615640" cy="353036"/>
            </a:xfrm>
            <a:solidFill>
              <a:schemeClr val="tx2">
                <a:lumMod val="40000"/>
                <a:lumOff val="60000"/>
              </a:schemeClr>
            </a:solidFill>
          </p:grpSpPr>
          <p:sp>
            <p:nvSpPr>
              <p:cNvPr id="29" name="Rounded Rectangle 8">
                <a:extLst>
                  <a:ext uri="{FF2B5EF4-FFF2-40B4-BE49-F238E27FC236}">
                    <a16:creationId xmlns:a16="http://schemas.microsoft.com/office/drawing/2014/main" id="{7008A729-53B4-448F-BA44-D85035CF4657}"/>
                  </a:ext>
                </a:extLst>
              </p:cNvPr>
              <p:cNvSpPr/>
              <p:nvPr/>
            </p:nvSpPr>
            <p:spPr>
              <a:xfrm>
                <a:off x="5757466" y="264089"/>
                <a:ext cx="1615640" cy="35303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B87A931-F73B-4DD7-8E92-CD7328064C75}"/>
                  </a:ext>
                </a:extLst>
              </p:cNvPr>
              <p:cNvGrpSpPr/>
              <p:nvPr/>
            </p:nvGrpSpPr>
            <p:grpSpPr>
              <a:xfrm rot="2670115">
                <a:off x="5867287" y="296724"/>
                <a:ext cx="309012" cy="302447"/>
                <a:chOff x="5757466" y="974350"/>
                <a:chExt cx="1743980" cy="1706926"/>
              </a:xfrm>
              <a:grpFill/>
            </p:grpSpPr>
            <p:sp>
              <p:nvSpPr>
                <p:cNvPr id="46" name="Donut 25">
                  <a:extLst>
                    <a:ext uri="{FF2B5EF4-FFF2-40B4-BE49-F238E27FC236}">
                      <a16:creationId xmlns:a16="http://schemas.microsoft.com/office/drawing/2014/main" id="{2E9AF394-E519-4D4C-8D88-DE758A23790B}"/>
                    </a:ext>
                  </a:extLst>
                </p:cNvPr>
                <p:cNvSpPr/>
                <p:nvPr/>
              </p:nvSpPr>
              <p:spPr>
                <a:xfrm>
                  <a:off x="5757466" y="976466"/>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26">
                  <a:extLst>
                    <a:ext uri="{FF2B5EF4-FFF2-40B4-BE49-F238E27FC236}">
                      <a16:creationId xmlns:a16="http://schemas.microsoft.com/office/drawing/2014/main" id="{0A76CEBB-6FB0-4181-BECC-0657D7358182}"/>
                    </a:ext>
                  </a:extLst>
                </p:cNvPr>
                <p:cNvSpPr/>
                <p:nvPr/>
              </p:nvSpPr>
              <p:spPr>
                <a:xfrm>
                  <a:off x="6467126" y="974350"/>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27">
                  <a:extLst>
                    <a:ext uri="{FF2B5EF4-FFF2-40B4-BE49-F238E27FC236}">
                      <a16:creationId xmlns:a16="http://schemas.microsoft.com/office/drawing/2014/main" id="{3EE012F7-C993-4821-B8B9-13632D974FEC}"/>
                    </a:ext>
                  </a:extLst>
                </p:cNvPr>
                <p:cNvSpPr/>
                <p:nvPr/>
              </p:nvSpPr>
              <p:spPr>
                <a:xfrm>
                  <a:off x="5776692" y="1673073"/>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28">
                  <a:extLst>
                    <a:ext uri="{FF2B5EF4-FFF2-40B4-BE49-F238E27FC236}">
                      <a16:creationId xmlns:a16="http://schemas.microsoft.com/office/drawing/2014/main" id="{E2058460-79D3-458E-80D6-E441751398C1}"/>
                    </a:ext>
                  </a:extLst>
                </p:cNvPr>
                <p:cNvSpPr/>
                <p:nvPr/>
              </p:nvSpPr>
              <p:spPr>
                <a:xfrm>
                  <a:off x="6496242" y="1676072"/>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8C865E72-14E1-4A62-9052-6BA45858EC71}"/>
                  </a:ext>
                </a:extLst>
              </p:cNvPr>
              <p:cNvGrpSpPr/>
              <p:nvPr/>
            </p:nvGrpSpPr>
            <p:grpSpPr>
              <a:xfrm rot="2670115">
                <a:off x="6254818" y="301079"/>
                <a:ext cx="309012" cy="302447"/>
                <a:chOff x="5757466" y="974350"/>
                <a:chExt cx="1743980" cy="1706926"/>
              </a:xfrm>
              <a:grpFill/>
            </p:grpSpPr>
            <p:sp>
              <p:nvSpPr>
                <p:cNvPr id="42" name="Donut 21">
                  <a:extLst>
                    <a:ext uri="{FF2B5EF4-FFF2-40B4-BE49-F238E27FC236}">
                      <a16:creationId xmlns:a16="http://schemas.microsoft.com/office/drawing/2014/main" id="{FF8CCE7F-CF49-4742-8F40-C788F9F7BA06}"/>
                    </a:ext>
                  </a:extLst>
                </p:cNvPr>
                <p:cNvSpPr/>
                <p:nvPr/>
              </p:nvSpPr>
              <p:spPr>
                <a:xfrm>
                  <a:off x="5757466" y="976466"/>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onut 22">
                  <a:extLst>
                    <a:ext uri="{FF2B5EF4-FFF2-40B4-BE49-F238E27FC236}">
                      <a16:creationId xmlns:a16="http://schemas.microsoft.com/office/drawing/2014/main" id="{A3D89243-7E65-4A3B-8484-E766C7BEF473}"/>
                    </a:ext>
                  </a:extLst>
                </p:cNvPr>
                <p:cNvSpPr/>
                <p:nvPr/>
              </p:nvSpPr>
              <p:spPr>
                <a:xfrm>
                  <a:off x="6467126" y="974350"/>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23">
                  <a:extLst>
                    <a:ext uri="{FF2B5EF4-FFF2-40B4-BE49-F238E27FC236}">
                      <a16:creationId xmlns:a16="http://schemas.microsoft.com/office/drawing/2014/main" id="{6DEB29D6-BD6E-40B2-88A9-7BAB2FB0DA2B}"/>
                    </a:ext>
                  </a:extLst>
                </p:cNvPr>
                <p:cNvSpPr/>
                <p:nvPr/>
              </p:nvSpPr>
              <p:spPr>
                <a:xfrm>
                  <a:off x="5776692" y="1673073"/>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24">
                  <a:extLst>
                    <a:ext uri="{FF2B5EF4-FFF2-40B4-BE49-F238E27FC236}">
                      <a16:creationId xmlns:a16="http://schemas.microsoft.com/office/drawing/2014/main" id="{803491A7-40C3-44EC-AA4C-B887AB30EFDA}"/>
                    </a:ext>
                  </a:extLst>
                </p:cNvPr>
                <p:cNvSpPr/>
                <p:nvPr/>
              </p:nvSpPr>
              <p:spPr>
                <a:xfrm>
                  <a:off x="6496242" y="1676072"/>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a:extLst>
                  <a:ext uri="{FF2B5EF4-FFF2-40B4-BE49-F238E27FC236}">
                    <a16:creationId xmlns:a16="http://schemas.microsoft.com/office/drawing/2014/main" id="{03AE0974-B630-482C-8839-5CC429E00E22}"/>
                  </a:ext>
                </a:extLst>
              </p:cNvPr>
              <p:cNvGrpSpPr/>
              <p:nvPr/>
            </p:nvGrpSpPr>
            <p:grpSpPr>
              <a:xfrm rot="2670115">
                <a:off x="6629286" y="301078"/>
                <a:ext cx="309012" cy="302447"/>
                <a:chOff x="5757466" y="974350"/>
                <a:chExt cx="1743980" cy="1706926"/>
              </a:xfrm>
              <a:grpFill/>
            </p:grpSpPr>
            <p:sp>
              <p:nvSpPr>
                <p:cNvPr id="38" name="Donut 17">
                  <a:extLst>
                    <a:ext uri="{FF2B5EF4-FFF2-40B4-BE49-F238E27FC236}">
                      <a16:creationId xmlns:a16="http://schemas.microsoft.com/office/drawing/2014/main" id="{B41AC8EC-4074-4418-8546-0265567624BF}"/>
                    </a:ext>
                  </a:extLst>
                </p:cNvPr>
                <p:cNvSpPr/>
                <p:nvPr/>
              </p:nvSpPr>
              <p:spPr>
                <a:xfrm>
                  <a:off x="5757466" y="976466"/>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18">
                  <a:extLst>
                    <a:ext uri="{FF2B5EF4-FFF2-40B4-BE49-F238E27FC236}">
                      <a16:creationId xmlns:a16="http://schemas.microsoft.com/office/drawing/2014/main" id="{424C9395-47D5-4143-983E-53CE3B845793}"/>
                    </a:ext>
                  </a:extLst>
                </p:cNvPr>
                <p:cNvSpPr/>
                <p:nvPr/>
              </p:nvSpPr>
              <p:spPr>
                <a:xfrm>
                  <a:off x="6467126" y="974350"/>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19">
                  <a:extLst>
                    <a:ext uri="{FF2B5EF4-FFF2-40B4-BE49-F238E27FC236}">
                      <a16:creationId xmlns:a16="http://schemas.microsoft.com/office/drawing/2014/main" id="{39205E89-37A7-4004-A2DF-40C27944BCD9}"/>
                    </a:ext>
                  </a:extLst>
                </p:cNvPr>
                <p:cNvSpPr/>
                <p:nvPr/>
              </p:nvSpPr>
              <p:spPr>
                <a:xfrm>
                  <a:off x="5776692" y="1673073"/>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20">
                  <a:extLst>
                    <a:ext uri="{FF2B5EF4-FFF2-40B4-BE49-F238E27FC236}">
                      <a16:creationId xmlns:a16="http://schemas.microsoft.com/office/drawing/2014/main" id="{6175C03E-F90D-452B-8AB9-6D04A9B0AB80}"/>
                    </a:ext>
                  </a:extLst>
                </p:cNvPr>
                <p:cNvSpPr/>
                <p:nvPr/>
              </p:nvSpPr>
              <p:spPr>
                <a:xfrm>
                  <a:off x="6496242" y="1676072"/>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F3695897-EE9C-432F-AE03-32DEA5993D9C}"/>
                  </a:ext>
                </a:extLst>
              </p:cNvPr>
              <p:cNvGrpSpPr/>
              <p:nvPr/>
            </p:nvGrpSpPr>
            <p:grpSpPr>
              <a:xfrm rot="2670115">
                <a:off x="7012464" y="292369"/>
                <a:ext cx="309012" cy="302447"/>
                <a:chOff x="5757466" y="974350"/>
                <a:chExt cx="1743980" cy="1706926"/>
              </a:xfrm>
              <a:grpFill/>
            </p:grpSpPr>
            <p:sp>
              <p:nvSpPr>
                <p:cNvPr id="34" name="Donut 13">
                  <a:extLst>
                    <a:ext uri="{FF2B5EF4-FFF2-40B4-BE49-F238E27FC236}">
                      <a16:creationId xmlns:a16="http://schemas.microsoft.com/office/drawing/2014/main" id="{29F89602-2030-4686-BA04-05B67CB4EE72}"/>
                    </a:ext>
                  </a:extLst>
                </p:cNvPr>
                <p:cNvSpPr/>
                <p:nvPr/>
              </p:nvSpPr>
              <p:spPr>
                <a:xfrm>
                  <a:off x="5757466" y="976466"/>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14">
                  <a:extLst>
                    <a:ext uri="{FF2B5EF4-FFF2-40B4-BE49-F238E27FC236}">
                      <a16:creationId xmlns:a16="http://schemas.microsoft.com/office/drawing/2014/main" id="{36EF2628-747C-4AC5-90D9-A6C8EF798C34}"/>
                    </a:ext>
                  </a:extLst>
                </p:cNvPr>
                <p:cNvSpPr/>
                <p:nvPr/>
              </p:nvSpPr>
              <p:spPr>
                <a:xfrm>
                  <a:off x="6467126" y="974350"/>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15">
                  <a:extLst>
                    <a:ext uri="{FF2B5EF4-FFF2-40B4-BE49-F238E27FC236}">
                      <a16:creationId xmlns:a16="http://schemas.microsoft.com/office/drawing/2014/main" id="{E1F4C1F7-9D5A-42AF-AD54-4F9576818EFD}"/>
                    </a:ext>
                  </a:extLst>
                </p:cNvPr>
                <p:cNvSpPr/>
                <p:nvPr/>
              </p:nvSpPr>
              <p:spPr>
                <a:xfrm>
                  <a:off x="5776692" y="1673073"/>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16">
                  <a:extLst>
                    <a:ext uri="{FF2B5EF4-FFF2-40B4-BE49-F238E27FC236}">
                      <a16:creationId xmlns:a16="http://schemas.microsoft.com/office/drawing/2014/main" id="{907D9E41-13B6-41C8-B042-B989FF9C52D2}"/>
                    </a:ext>
                  </a:extLst>
                </p:cNvPr>
                <p:cNvSpPr/>
                <p:nvPr/>
              </p:nvSpPr>
              <p:spPr>
                <a:xfrm>
                  <a:off x="6496242" y="1676072"/>
                  <a:ext cx="1005204" cy="1005204"/>
                </a:xfrm>
                <a:prstGeom prst="donut">
                  <a:avLst>
                    <a:gd name="adj" fmla="val 8539"/>
                  </a:avLst>
                </a:pr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Trapezoid 19">
              <a:extLst>
                <a:ext uri="{FF2B5EF4-FFF2-40B4-BE49-F238E27FC236}">
                  <a16:creationId xmlns:a16="http://schemas.microsoft.com/office/drawing/2014/main" id="{8814DEFB-CA58-4D7E-B275-68590F3CCD41}"/>
                </a:ext>
              </a:extLst>
            </p:cNvPr>
            <p:cNvSpPr/>
            <p:nvPr/>
          </p:nvSpPr>
          <p:spPr>
            <a:xfrm rot="360163">
              <a:off x="1367413" y="1992038"/>
              <a:ext cx="377375" cy="2036459"/>
            </a:xfrm>
            <a:prstGeom prst="trapezoi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75039822-6FC6-4782-A7B9-DDA85B11997F}"/>
                </a:ext>
              </a:extLst>
            </p:cNvPr>
            <p:cNvSpPr/>
            <p:nvPr/>
          </p:nvSpPr>
          <p:spPr>
            <a:xfrm rot="21155958">
              <a:off x="1946035" y="2010215"/>
              <a:ext cx="377375" cy="2036459"/>
            </a:xfrm>
            <a:prstGeom prst="trapezoi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8245916-CE36-4F79-A0E0-A9652E059709}"/>
                </a:ext>
              </a:extLst>
            </p:cNvPr>
            <p:cNvSpPr/>
            <p:nvPr/>
          </p:nvSpPr>
          <p:spPr>
            <a:xfrm rot="1652747">
              <a:off x="1288458" y="929756"/>
              <a:ext cx="1062547" cy="121163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30C39-AD28-4E8E-B960-72F9A97B835B}"/>
                </a:ext>
              </a:extLst>
            </p:cNvPr>
            <p:cNvSpPr/>
            <p:nvPr/>
          </p:nvSpPr>
          <p:spPr>
            <a:xfrm>
              <a:off x="1486278" y="1055496"/>
              <a:ext cx="704188" cy="10754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E002CD6D-1749-4775-90A1-9E96F8C3E318}"/>
                </a:ext>
              </a:extLst>
            </p:cNvPr>
            <p:cNvSpPr/>
            <p:nvPr/>
          </p:nvSpPr>
          <p:spPr>
            <a:xfrm rot="5145672">
              <a:off x="1621272" y="729955"/>
              <a:ext cx="462489" cy="67687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CEB1A1F-A754-4B64-B2EB-9278D0E35BFA}"/>
                </a:ext>
              </a:extLst>
            </p:cNvPr>
            <p:cNvSpPr/>
            <p:nvPr/>
          </p:nvSpPr>
          <p:spPr>
            <a:xfrm>
              <a:off x="1505855" y="1054971"/>
              <a:ext cx="170917" cy="1715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0849A3-7109-41C0-A39E-3C919081F98F}"/>
                </a:ext>
              </a:extLst>
            </p:cNvPr>
            <p:cNvSpPr/>
            <p:nvPr/>
          </p:nvSpPr>
          <p:spPr>
            <a:xfrm>
              <a:off x="2051920" y="1107335"/>
              <a:ext cx="227032" cy="16018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7FB3E97-4BEA-4B41-A24D-5C7CDD0E8ACE}"/>
                </a:ext>
              </a:extLst>
            </p:cNvPr>
            <p:cNvSpPr/>
            <p:nvPr/>
          </p:nvSpPr>
          <p:spPr>
            <a:xfrm rot="975216">
              <a:off x="2190466" y="1520860"/>
              <a:ext cx="207439" cy="4596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571AF2-4687-43D2-B059-E3569A115E92}"/>
                </a:ext>
              </a:extLst>
            </p:cNvPr>
            <p:cNvSpPr/>
            <p:nvPr/>
          </p:nvSpPr>
          <p:spPr>
            <a:xfrm>
              <a:off x="1318728" y="1759606"/>
              <a:ext cx="220241" cy="32495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7">
            <a:extLst>
              <a:ext uri="{FF2B5EF4-FFF2-40B4-BE49-F238E27FC236}">
                <a16:creationId xmlns:a16="http://schemas.microsoft.com/office/drawing/2014/main" id="{B6EC75E7-9A30-4CF9-A41E-703B07625BF5}"/>
              </a:ext>
            </a:extLst>
          </p:cNvPr>
          <p:cNvSpPr/>
          <p:nvPr/>
        </p:nvSpPr>
        <p:spPr>
          <a:xfrm>
            <a:off x="7344648" y="2607198"/>
            <a:ext cx="296659" cy="2328072"/>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
            <a:extLst>
              <a:ext uri="{FF2B5EF4-FFF2-40B4-BE49-F238E27FC236}">
                <a16:creationId xmlns:a16="http://schemas.microsoft.com/office/drawing/2014/main" id="{2890A6AB-2309-4ACE-ABA4-2897C54ED8E3}"/>
              </a:ext>
            </a:extLst>
          </p:cNvPr>
          <p:cNvSpPr/>
          <p:nvPr/>
        </p:nvSpPr>
        <p:spPr>
          <a:xfrm rot="21441069">
            <a:off x="10557271" y="2624920"/>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EF54CA-2CD5-404C-9B37-0E9F58E3AFF5}"/>
              </a:ext>
            </a:extLst>
          </p:cNvPr>
          <p:cNvSpPr/>
          <p:nvPr/>
        </p:nvSpPr>
        <p:spPr>
          <a:xfrm>
            <a:off x="2032902" y="5642179"/>
            <a:ext cx="7875941" cy="830997"/>
          </a:xfrm>
          <a:prstGeom prst="rect">
            <a:avLst/>
          </a:prstGeom>
        </p:spPr>
        <p:txBody>
          <a:bodyPr wrap="square">
            <a:spAutoFit/>
          </a:bodyPr>
          <a:lstStyle/>
          <a:p>
            <a:pPr algn="ctr"/>
            <a:r>
              <a:rPr lang="en-US" sz="2400" b="1" i="0" dirty="0">
                <a:solidFill>
                  <a:schemeClr val="bg1"/>
                </a:solidFill>
                <a:effectLst/>
              </a:rPr>
              <a:t>The Bible and the Book of Mormon testifies of Jesus Christ and contains the fulness of the gospel.</a:t>
            </a:r>
            <a:endParaRPr lang="en-US" sz="2400" dirty="0">
              <a:solidFill>
                <a:schemeClr val="bg1"/>
              </a:solidFill>
            </a:endParaRPr>
          </a:p>
        </p:txBody>
      </p:sp>
    </p:spTree>
    <p:extLst>
      <p:ext uri="{BB962C8B-B14F-4D97-AF65-F5344CB8AC3E}">
        <p14:creationId xmlns:p14="http://schemas.microsoft.com/office/powerpoint/2010/main" val="8066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42" presetClass="path" presetSubtype="0" accel="50000" decel="50000" fill="hold" grpId="1" nodeType="withEffect">
                                  <p:stCondLst>
                                    <p:cond delay="0"/>
                                  </p:stCondLst>
                                  <p:childTnLst>
                                    <p:animMotion origin="layout" path="M -4.16667E-6 -2.22222E-6 L -0.26627 -0.27361 " pathEditMode="relative" rAng="0" ptsTypes="AA">
                                      <p:cBhvr>
                                        <p:cTn id="16" dur="2000" fill="hold"/>
                                        <p:tgtEl>
                                          <p:spTgt spid="54"/>
                                        </p:tgtEl>
                                        <p:attrNameLst>
                                          <p:attrName>ppt_x</p:attrName>
                                          <p:attrName>ppt_y</p:attrName>
                                        </p:attrNameLst>
                                      </p:cBhvr>
                                      <p:rCtr x="-13320" y="-13681"/>
                                    </p:animMotion>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4" grpId="1"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479</Words>
  <Application>Microsoft Office PowerPoint</Application>
  <PresentationFormat>Widescreen</PresentationFormat>
  <Paragraphs>51</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 Rounded MT Bold</vt:lpstr>
      <vt:lpstr>Abadi</vt:lpstr>
      <vt:lpstr>Calibri Light</vt:lpstr>
      <vt:lpstr>Calibri</vt:lpstr>
      <vt:lpstr>Arial</vt:lpstr>
      <vt:lpstr>Comic Sans MS</vt:lpstr>
      <vt:lpstr>Colonna MT</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12</cp:revision>
  <dcterms:created xsi:type="dcterms:W3CDTF">2019-07-05T15:43:12Z</dcterms:created>
  <dcterms:modified xsi:type="dcterms:W3CDTF">2020-11-14T03:01:50Z</dcterms:modified>
</cp:coreProperties>
</file>