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24" r:id="rId2"/>
    <p:sldId id="325" r:id="rId3"/>
    <p:sldId id="326" r:id="rId4"/>
    <p:sldId id="327" r:id="rId5"/>
    <p:sldId id="328" r:id="rId6"/>
    <p:sldId id="329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Narkisim" panose="020E0502050101010101" pitchFamily="34" charset="-79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60" d="100"/>
          <a:sy n="60" d="100"/>
        </p:scale>
        <p:origin x="6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0E155-F7FF-41FC-A227-78FC6F055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09431D-0E47-43C5-B9B4-E3C2E57DC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144DCB-66D3-4C5E-BB50-BBFEE4ECD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A4CA9-9CED-494F-899D-B4E0FF2F1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249EA-EEEE-4493-B166-71A9AB8EF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14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D524-968A-4547-923D-95F3DE526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A336E-6BD0-4D9F-AEEC-C8CCDB7C5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3DBAF-7A53-4E65-AE3D-CC1F76B8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85130-4A33-4F41-A574-244626800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A8E9C-1243-4E72-9590-1C089969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5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AE3075-54AB-45B6-B97D-E3F4E55B59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BD9530-791F-4A65-989C-3439DFE06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1157B-52F4-4D7D-8D55-5B1B6B3A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B20BB-EB98-4E88-967B-430E827C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8E8D8-2D47-485F-B609-D6F2011CB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F8955-1249-4BD0-9377-7EE179422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E926F-AE43-4B9D-BE2E-047F0FB4B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35FDE-1023-4F36-BE37-C96D074D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D8C17-13B0-4DF9-B658-9F33FC9E3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BCD8F-4F1D-4ADA-8EA1-F624CBEF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7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C8C6C-7238-4827-8DD7-D4280A0C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3981-B4C2-4E7C-80DC-FBFB87B0B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ADB5C-7BAB-4892-BE3E-41C7EE07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E0589-9134-4178-8290-E97718DF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F545B-980C-4544-A56D-91D584E3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4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BBDED-29FE-4C48-8CB8-A84F167AC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15F6D-3918-481E-AAF8-D890F2D8C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4CEEA3-D2D8-454D-B59C-EF66FDDD9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F6521-319C-4F32-A828-9E382861D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E82C5-C393-4891-BFCE-E8891B522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DC27D-4754-422C-8944-17C67082E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98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55F37-E5E0-4F15-A8FF-F944ED99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57155-0771-4279-A467-A357E8A3EF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12527-EE8A-4F79-922B-88F111D40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E71AFF-945B-4C11-9E01-82F36349B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108A0B-DB1F-4B3B-A3C7-1A5742737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109F25-8192-47AF-BABC-01515675B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A336D3-9776-497F-B292-DF43F4B7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1B79C2-7DCF-4B8A-BF9C-531211A07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9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0DD91-44AA-44AB-B73E-D114E60AB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03A0C2-C8FF-430C-9523-E0B708EDC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373F-7BAB-4A4A-BF4C-62C9BC1EB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803C6F-E2B1-4092-A760-380E7EB3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19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E403AA-45CE-413B-88AB-91AF2A65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2E77C-A34C-46FC-B491-38847EFF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6E4294-0CE6-4782-B8B4-9BFA9945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8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5C101-41E8-4FFD-A490-3770953E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2AD25-7B5F-443C-A383-5401461E3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926EB-DDBF-4E75-96B0-B3618E0B2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0C88B6-7135-467C-B10C-54A93715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53F47-6781-4726-BE13-63EA76F1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01682-FFF7-4F3E-927B-E0FD10C36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7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B50DB-99CC-4E9F-A2ED-BA0270792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E37CBA-88F2-4E1B-B197-42359E8137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236E9-E8D8-472F-9A20-7225D838A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2F99A-D851-4B52-BD54-7A4E85426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0444F-2C95-49C4-98A2-7E9CBD32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E166A-66D4-407A-B1C6-7075B9E4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0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001217-F4C8-400C-8DFA-A4F765A4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27C9B-0625-4AED-905E-F699C4FB1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69C19-84DD-476F-B786-2A7894048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E6754-D811-4846-8B96-B42EDE780E52}" type="datetimeFigureOut">
              <a:rPr lang="en-US" smtClean="0"/>
              <a:t>11/28/2020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7218D-C4B9-4DB4-8B29-D6EF4CEFA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6EB49-D91D-4DC4-B2A9-D7CB3A52F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8C44A-1F3F-4670-A09B-1204F5A0B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8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321" y="244549"/>
            <a:ext cx="6248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The Triumphal Entry</a:t>
            </a:r>
          </a:p>
          <a:p>
            <a:pPr algn="ctr"/>
            <a:r>
              <a:rPr lang="en-US" sz="6000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Luke 19:30-35</a:t>
            </a:r>
          </a:p>
        </p:txBody>
      </p:sp>
      <p:pic>
        <p:nvPicPr>
          <p:cNvPr id="4" name="Picture 2" descr="http://media.ldscdn.org/images/media-library/gospel-art/new-testament/triumphant-entry-39581-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048000"/>
            <a:ext cx="4142246" cy="358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028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0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1219201"/>
            <a:ext cx="3810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“A colt tied, whereon yet never man sat”</a:t>
            </a:r>
          </a:p>
          <a:p>
            <a:pPr algn="ctr"/>
            <a:endParaRPr lang="en-US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Zechariah 9:9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Matthew 21:2-7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Mark 11:2-7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John 12:14-15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19800" y="304801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  <a:p>
            <a:pPr algn="ctr"/>
            <a:endParaRPr lang="en-US" sz="2800" dirty="0">
              <a:solidFill>
                <a:schemeClr val="bg1"/>
              </a:solidFill>
              <a:latin typeface="Narkisim" pitchFamily="34" charset="-79"/>
              <a:cs typeface="Narkisim" pitchFamily="34" charset="-79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53593" y="1200462"/>
            <a:ext cx="3185410" cy="4540771"/>
            <a:chOff x="3429000" y="1477780"/>
            <a:chExt cx="2819400" cy="4542020"/>
          </a:xfrm>
        </p:grpSpPr>
        <p:grpSp>
          <p:nvGrpSpPr>
            <p:cNvPr id="6" name="Group 120"/>
            <p:cNvGrpSpPr/>
            <p:nvPr/>
          </p:nvGrpSpPr>
          <p:grpSpPr>
            <a:xfrm>
              <a:off x="3595141" y="1477780"/>
              <a:ext cx="2494613" cy="343525"/>
              <a:chOff x="3505200" y="1371600"/>
              <a:chExt cx="2494613" cy="343525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5052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ounded Rectangle 38"/>
              <p:cNvSpPr/>
              <p:nvPr/>
            </p:nvSpPr>
            <p:spPr>
              <a:xfrm>
                <a:off x="40386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45720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ounded Rectangle 40"/>
              <p:cNvSpPr/>
              <p:nvPr/>
            </p:nvSpPr>
            <p:spPr>
              <a:xfrm>
                <a:off x="51054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56388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3429000" y="1752600"/>
              <a:ext cx="2819400" cy="4267200"/>
            </a:xfrm>
            <a:prstGeom prst="roundRect">
              <a:avLst>
                <a:gd name="adj" fmla="val 2843"/>
              </a:avLst>
            </a:prstGeom>
            <a:solidFill>
              <a:srgbClr val="E4D6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lowchart: Delay 7"/>
            <p:cNvSpPr/>
            <p:nvPr/>
          </p:nvSpPr>
          <p:spPr>
            <a:xfrm rot="16200000">
              <a:off x="3086100" y="3390900"/>
              <a:ext cx="3581400" cy="1676400"/>
            </a:xfrm>
            <a:prstGeom prst="flowChartDelay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75"/>
            <p:cNvGrpSpPr/>
            <p:nvPr/>
          </p:nvGrpSpPr>
          <p:grpSpPr>
            <a:xfrm>
              <a:off x="3429000" y="1752600"/>
              <a:ext cx="1981200" cy="536289"/>
              <a:chOff x="4800600" y="1267918"/>
              <a:chExt cx="5502838" cy="1399082"/>
            </a:xfrm>
          </p:grpSpPr>
          <p:grpSp>
            <p:nvGrpSpPr>
              <p:cNvPr id="19" name="Group 250"/>
              <p:cNvGrpSpPr/>
              <p:nvPr/>
            </p:nvGrpSpPr>
            <p:grpSpPr>
              <a:xfrm>
                <a:off x="4800600" y="1295400"/>
                <a:ext cx="2362200" cy="1371600"/>
                <a:chOff x="4800600" y="1295400"/>
                <a:chExt cx="2362200" cy="1371600"/>
              </a:xfrm>
            </p:grpSpPr>
            <p:sp>
              <p:nvSpPr>
                <p:cNvPr id="32" name="Trapezoid 31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rapezoid 32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Quad Arrow 33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Equal 35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251"/>
              <p:cNvGrpSpPr/>
              <p:nvPr/>
            </p:nvGrpSpPr>
            <p:grpSpPr>
              <a:xfrm>
                <a:off x="6877987" y="1267918"/>
                <a:ext cx="2362200" cy="1371600"/>
                <a:chOff x="4800600" y="1295400"/>
                <a:chExt cx="2362200" cy="1371600"/>
              </a:xfrm>
            </p:grpSpPr>
            <p:sp>
              <p:nvSpPr>
                <p:cNvPr id="26" name="Trapezoid 25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Trapezoid 26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Quad Arrow 27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Equal 29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58"/>
              <p:cNvGrpSpPr/>
              <p:nvPr/>
            </p:nvGrpSpPr>
            <p:grpSpPr>
              <a:xfrm>
                <a:off x="8979108" y="1270416"/>
                <a:ext cx="1324330" cy="1295400"/>
                <a:chOff x="4800600" y="1295400"/>
                <a:chExt cx="1324330" cy="1295400"/>
              </a:xfrm>
            </p:grpSpPr>
            <p:sp>
              <p:nvSpPr>
                <p:cNvPr id="22" name="Trapezoid 21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Trapezoid 22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Equal 23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5"/>
            <p:cNvGrpSpPr/>
            <p:nvPr/>
          </p:nvGrpSpPr>
          <p:grpSpPr>
            <a:xfrm>
              <a:off x="5334000" y="1752600"/>
              <a:ext cx="840646" cy="536289"/>
              <a:chOff x="5867400" y="1267918"/>
              <a:chExt cx="2334917" cy="1399082"/>
            </a:xfrm>
          </p:grpSpPr>
          <p:grpSp>
            <p:nvGrpSpPr>
              <p:cNvPr id="11" name="Group 250"/>
              <p:cNvGrpSpPr/>
              <p:nvPr/>
            </p:nvGrpSpPr>
            <p:grpSpPr>
              <a:xfrm>
                <a:off x="5867400" y="1295400"/>
                <a:ext cx="1295400" cy="1371600"/>
                <a:chOff x="5867400" y="1295400"/>
                <a:chExt cx="1295400" cy="1371600"/>
              </a:xfrm>
            </p:grpSpPr>
            <p:sp>
              <p:nvSpPr>
                <p:cNvPr id="17" name="Quad Arrow 16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251"/>
              <p:cNvGrpSpPr/>
              <p:nvPr/>
            </p:nvGrpSpPr>
            <p:grpSpPr>
              <a:xfrm>
                <a:off x="6877987" y="1267918"/>
                <a:ext cx="1324330" cy="1295400"/>
                <a:chOff x="4800600" y="1295400"/>
                <a:chExt cx="1324330" cy="1295400"/>
              </a:xfrm>
            </p:grpSpPr>
            <p:sp>
              <p:nvSpPr>
                <p:cNvPr id="13" name="Trapezoid 12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rapezoid 13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Equal 14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3" name="Group 42"/>
          <p:cNvGrpSpPr/>
          <p:nvPr/>
        </p:nvGrpSpPr>
        <p:grpSpPr>
          <a:xfrm>
            <a:off x="6477000" y="1371600"/>
            <a:ext cx="2060028" cy="4724400"/>
            <a:chOff x="4724400" y="1447800"/>
            <a:chExt cx="1783058" cy="4267200"/>
          </a:xfrm>
        </p:grpSpPr>
        <p:grpSp>
          <p:nvGrpSpPr>
            <p:cNvPr id="44" name="Group 49"/>
            <p:cNvGrpSpPr/>
            <p:nvPr/>
          </p:nvGrpSpPr>
          <p:grpSpPr>
            <a:xfrm>
              <a:off x="4724400" y="1447800"/>
              <a:ext cx="1783058" cy="3669792"/>
              <a:chOff x="1586246" y="1066800"/>
              <a:chExt cx="1650842" cy="3733800"/>
            </a:xfrm>
          </p:grpSpPr>
          <p:sp>
            <p:nvSpPr>
              <p:cNvPr id="87" name="Oval 86"/>
              <p:cNvSpPr/>
              <p:nvPr/>
            </p:nvSpPr>
            <p:spPr>
              <a:xfrm rot="19231343">
                <a:off x="2902857" y="2949569"/>
                <a:ext cx="334231" cy="437349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 rot="976600">
                <a:off x="1586246" y="2933286"/>
                <a:ext cx="347668" cy="493891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rapezoid 88"/>
              <p:cNvSpPr/>
              <p:nvPr/>
            </p:nvSpPr>
            <p:spPr>
              <a:xfrm rot="20138027" flipH="1">
                <a:off x="2501980" y="2049276"/>
                <a:ext cx="583247" cy="1172928"/>
              </a:xfrm>
              <a:prstGeom prst="trapezoid">
                <a:avLst>
                  <a:gd name="adj" fmla="val 37419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Trapezoid 89"/>
              <p:cNvSpPr/>
              <p:nvPr/>
            </p:nvSpPr>
            <p:spPr>
              <a:xfrm rot="1461973">
                <a:off x="1739981" y="2049275"/>
                <a:ext cx="583247" cy="1172928"/>
              </a:xfrm>
              <a:prstGeom prst="trapezoid">
                <a:avLst>
                  <a:gd name="adj" fmla="val 37419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rapezoid 90"/>
              <p:cNvSpPr/>
              <p:nvPr/>
            </p:nvSpPr>
            <p:spPr>
              <a:xfrm>
                <a:off x="2064891" y="2101920"/>
                <a:ext cx="685601" cy="931760"/>
              </a:xfrm>
              <a:prstGeom prst="trapezoid">
                <a:avLst>
                  <a:gd name="adj" fmla="val 24886"/>
                </a:avLst>
              </a:prstGeom>
              <a:solidFill>
                <a:srgbClr val="DBAF5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 rot="886948" flipH="1">
                <a:off x="2390016" y="4438816"/>
                <a:ext cx="358596" cy="361784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rot="20713052">
                <a:off x="1954714" y="4438816"/>
                <a:ext cx="358596" cy="361784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Trapezoid 135"/>
              <p:cNvSpPr/>
              <p:nvPr/>
            </p:nvSpPr>
            <p:spPr>
              <a:xfrm>
                <a:off x="1771062" y="1983420"/>
                <a:ext cx="1273259" cy="2619538"/>
              </a:xfrm>
              <a:prstGeom prst="trapezoid">
                <a:avLst>
                  <a:gd name="adj" fmla="val 33450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2057400" y="2971800"/>
                <a:ext cx="685601" cy="147119"/>
              </a:xfrm>
              <a:prstGeom prst="rect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ed Rectangle 95"/>
              <p:cNvSpPr/>
              <p:nvPr/>
            </p:nvSpPr>
            <p:spPr>
              <a:xfrm>
                <a:off x="2130186" y="3033678"/>
                <a:ext cx="97943" cy="686560"/>
              </a:xfrm>
              <a:prstGeom prst="roundRect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ounded Rectangle 61"/>
              <p:cNvSpPr/>
              <p:nvPr/>
            </p:nvSpPr>
            <p:spPr>
              <a:xfrm rot="20563410">
                <a:off x="2198302" y="2963482"/>
                <a:ext cx="103527" cy="833680"/>
              </a:xfrm>
              <a:prstGeom prst="roundRect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ounded Rectangle 97"/>
              <p:cNvSpPr/>
              <p:nvPr/>
            </p:nvSpPr>
            <p:spPr>
              <a:xfrm>
                <a:off x="2097539" y="2935599"/>
                <a:ext cx="130591" cy="147119"/>
              </a:xfrm>
              <a:prstGeom prst="roundRect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122433" y="1185438"/>
                <a:ext cx="536573" cy="1008420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64"/>
              <p:cNvSpPr/>
              <p:nvPr/>
            </p:nvSpPr>
            <p:spPr>
              <a:xfrm>
                <a:off x="2045780" y="1066800"/>
                <a:ext cx="383267" cy="355913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2390720" y="1066800"/>
                <a:ext cx="383267" cy="355913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Block Arc 101"/>
              <p:cNvSpPr/>
              <p:nvPr/>
            </p:nvSpPr>
            <p:spPr>
              <a:xfrm rot="10800000">
                <a:off x="2122433" y="1145564"/>
                <a:ext cx="574900" cy="1023943"/>
              </a:xfrm>
              <a:prstGeom prst="blockArc">
                <a:avLst>
                  <a:gd name="adj1" fmla="val 10379194"/>
                  <a:gd name="adj2" fmla="val 20911045"/>
                  <a:gd name="adj3" fmla="val 14867"/>
                </a:avLst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Block Arc 102"/>
              <p:cNvSpPr/>
              <p:nvPr/>
            </p:nvSpPr>
            <p:spPr>
              <a:xfrm rot="21435521">
                <a:off x="2239899" y="1849009"/>
                <a:ext cx="301640" cy="172112"/>
              </a:xfrm>
              <a:prstGeom prst="blockArc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4" name="Cloud 103"/>
              <p:cNvSpPr/>
              <p:nvPr/>
            </p:nvSpPr>
            <p:spPr>
              <a:xfrm rot="21271638">
                <a:off x="2548370" y="1114859"/>
                <a:ext cx="360984" cy="1261592"/>
              </a:xfrm>
              <a:prstGeom prst="cloud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Cloud 69"/>
              <p:cNvSpPr/>
              <p:nvPr/>
            </p:nvSpPr>
            <p:spPr>
              <a:xfrm rot="273561">
                <a:off x="1905000" y="1177837"/>
                <a:ext cx="328513" cy="1208205"/>
              </a:xfrm>
              <a:prstGeom prst="cloud">
                <a:avLst/>
              </a:prstGeom>
              <a:solidFill>
                <a:srgbClr val="9966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70"/>
              <p:cNvSpPr/>
              <p:nvPr/>
            </p:nvSpPr>
            <p:spPr>
              <a:xfrm>
                <a:off x="2077718" y="1124447"/>
                <a:ext cx="223573" cy="28823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99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48"/>
              <p:cNvSpPr/>
              <p:nvPr/>
            </p:nvSpPr>
            <p:spPr>
              <a:xfrm>
                <a:off x="2524864" y="1124447"/>
                <a:ext cx="223573" cy="288238"/>
              </a:xfrm>
              <a:prstGeom prst="ellipse">
                <a:avLst/>
              </a:prstGeom>
              <a:solidFill>
                <a:srgbClr val="996600"/>
              </a:solidFill>
              <a:ln w="12700">
                <a:solidFill>
                  <a:srgbClr val="99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9"/>
            <p:cNvGrpSpPr/>
            <p:nvPr/>
          </p:nvGrpSpPr>
          <p:grpSpPr>
            <a:xfrm>
              <a:off x="4724400" y="2819400"/>
              <a:ext cx="1671208" cy="2895600"/>
              <a:chOff x="2958668" y="533400"/>
              <a:chExt cx="3518332" cy="6096000"/>
            </a:xfrm>
          </p:grpSpPr>
          <p:grpSp>
            <p:nvGrpSpPr>
              <p:cNvPr id="46" name="Group 48"/>
              <p:cNvGrpSpPr/>
              <p:nvPr/>
            </p:nvGrpSpPr>
            <p:grpSpPr>
              <a:xfrm rot="817137">
                <a:off x="2958668" y="3559059"/>
                <a:ext cx="685800" cy="1912047"/>
                <a:chOff x="7031746" y="2362200"/>
                <a:chExt cx="685800" cy="1912047"/>
              </a:xfrm>
            </p:grpSpPr>
            <p:sp>
              <p:nvSpPr>
                <p:cNvPr id="85" name="Round Same Side Corner Rectangle 47"/>
                <p:cNvSpPr/>
                <p:nvPr/>
              </p:nvSpPr>
              <p:spPr>
                <a:xfrm>
                  <a:off x="7162800" y="2362200"/>
                  <a:ext cx="381000" cy="1371600"/>
                </a:xfrm>
                <a:prstGeom prst="round2SameRect">
                  <a:avLst/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ound Diagonal Corner Rectangle 46"/>
                <p:cNvSpPr/>
                <p:nvPr/>
              </p:nvSpPr>
              <p:spPr>
                <a:xfrm rot="19248934">
                  <a:off x="7031746" y="3480162"/>
                  <a:ext cx="685800" cy="794085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" name="Group 108"/>
              <p:cNvGrpSpPr/>
              <p:nvPr/>
            </p:nvGrpSpPr>
            <p:grpSpPr>
              <a:xfrm>
                <a:off x="5181600" y="4419600"/>
                <a:ext cx="1066800" cy="2057400"/>
                <a:chOff x="6248400" y="990600"/>
                <a:chExt cx="1066800" cy="2057400"/>
              </a:xfrm>
            </p:grpSpPr>
            <p:sp>
              <p:nvSpPr>
                <p:cNvPr id="83" name="Trapezoid 44"/>
                <p:cNvSpPr/>
                <p:nvPr/>
              </p:nvSpPr>
              <p:spPr>
                <a:xfrm>
                  <a:off x="6324600" y="990600"/>
                  <a:ext cx="914400" cy="1981200"/>
                </a:xfrm>
                <a:prstGeom prst="trapezoid">
                  <a:avLst/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Trapezoid 83"/>
                <p:cNvSpPr/>
                <p:nvPr/>
              </p:nvSpPr>
              <p:spPr>
                <a:xfrm>
                  <a:off x="6248400" y="2514600"/>
                  <a:ext cx="1066800" cy="533400"/>
                </a:xfrm>
                <a:prstGeom prst="trapezoid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39"/>
              <p:cNvGrpSpPr/>
              <p:nvPr/>
            </p:nvGrpSpPr>
            <p:grpSpPr>
              <a:xfrm>
                <a:off x="4038600" y="4419600"/>
                <a:ext cx="1066800" cy="2057400"/>
                <a:chOff x="6248400" y="990600"/>
                <a:chExt cx="1066800" cy="2057400"/>
              </a:xfrm>
            </p:grpSpPr>
            <p:sp>
              <p:nvSpPr>
                <p:cNvPr id="81" name="Trapezoid 40"/>
                <p:cNvSpPr/>
                <p:nvPr/>
              </p:nvSpPr>
              <p:spPr>
                <a:xfrm>
                  <a:off x="6324600" y="990600"/>
                  <a:ext cx="914400" cy="1981200"/>
                </a:xfrm>
                <a:prstGeom prst="trapezoid">
                  <a:avLst/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Trapezoid 41"/>
                <p:cNvSpPr/>
                <p:nvPr/>
              </p:nvSpPr>
              <p:spPr>
                <a:xfrm>
                  <a:off x="6248400" y="2514600"/>
                  <a:ext cx="1066800" cy="533400"/>
                </a:xfrm>
                <a:prstGeom prst="trapezoid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9" name="Oval 2"/>
              <p:cNvSpPr/>
              <p:nvPr/>
            </p:nvSpPr>
            <p:spPr>
              <a:xfrm>
                <a:off x="3200400" y="2438399"/>
                <a:ext cx="3276600" cy="3036849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31"/>
              <p:cNvGrpSpPr/>
              <p:nvPr/>
            </p:nvGrpSpPr>
            <p:grpSpPr>
              <a:xfrm>
                <a:off x="3657600" y="533400"/>
                <a:ext cx="2177158" cy="3581400"/>
                <a:chOff x="5923022" y="533400"/>
                <a:chExt cx="2177158" cy="3581400"/>
              </a:xfrm>
            </p:grpSpPr>
            <p:sp>
              <p:nvSpPr>
                <p:cNvPr id="57" name="Round Diagonal Corner Rectangle 56"/>
                <p:cNvSpPr/>
                <p:nvPr/>
              </p:nvSpPr>
              <p:spPr>
                <a:xfrm rot="20854164">
                  <a:off x="7294622" y="841616"/>
                  <a:ext cx="805558" cy="604532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bg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 rot="3262727" flipH="1">
                  <a:off x="7500153" y="848686"/>
                  <a:ext cx="352603" cy="63618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ound Diagonal Corner Rectangle 58"/>
                <p:cNvSpPr/>
                <p:nvPr/>
              </p:nvSpPr>
              <p:spPr>
                <a:xfrm rot="745836" flipH="1">
                  <a:off x="5923022" y="917815"/>
                  <a:ext cx="805558" cy="604532"/>
                </a:xfrm>
                <a:prstGeom prst="round2DiagRect">
                  <a:avLst>
                    <a:gd name="adj1" fmla="val 50000"/>
                    <a:gd name="adj2" fmla="val 0"/>
                  </a:avLst>
                </a:prstGeom>
                <a:solidFill>
                  <a:schemeClr val="bg2">
                    <a:lumMod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 rot="18337273">
                  <a:off x="6204753" y="924886"/>
                  <a:ext cx="352603" cy="636183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"/>
                <p:cNvSpPr/>
                <p:nvPr/>
              </p:nvSpPr>
              <p:spPr>
                <a:xfrm>
                  <a:off x="6553200" y="2895600"/>
                  <a:ext cx="1016000" cy="121920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3"/>
                <p:cNvSpPr/>
                <p:nvPr/>
              </p:nvSpPr>
              <p:spPr>
                <a:xfrm>
                  <a:off x="6172200" y="1066800"/>
                  <a:ext cx="1694329" cy="20574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4"/>
                <p:cNvSpPr/>
                <p:nvPr/>
              </p:nvSpPr>
              <p:spPr>
                <a:xfrm>
                  <a:off x="6324600" y="2514600"/>
                  <a:ext cx="1447800" cy="14478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5"/>
                <p:cNvSpPr/>
                <p:nvPr/>
              </p:nvSpPr>
              <p:spPr>
                <a:xfrm>
                  <a:off x="6477000" y="2286000"/>
                  <a:ext cx="1143000" cy="1143000"/>
                </a:xfrm>
                <a:prstGeom prst="ellipse">
                  <a:avLst/>
                </a:prstGeom>
                <a:solidFill>
                  <a:schemeClr val="bg2">
                    <a:lumMod val="75000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5" name="Group 15"/>
                <p:cNvGrpSpPr/>
                <p:nvPr/>
              </p:nvGrpSpPr>
              <p:grpSpPr>
                <a:xfrm>
                  <a:off x="6477000" y="1600200"/>
                  <a:ext cx="1066800" cy="762000"/>
                  <a:chOff x="3810000" y="914400"/>
                  <a:chExt cx="3962400" cy="1828800"/>
                </a:xfrm>
              </p:grpSpPr>
              <p:grpSp>
                <p:nvGrpSpPr>
                  <p:cNvPr id="73" name="Group 56"/>
                  <p:cNvGrpSpPr/>
                  <p:nvPr/>
                </p:nvGrpSpPr>
                <p:grpSpPr>
                  <a:xfrm>
                    <a:off x="3810000" y="914400"/>
                    <a:ext cx="1676400" cy="1752600"/>
                    <a:chOff x="5029200" y="1905000"/>
                    <a:chExt cx="1752600" cy="1828800"/>
                  </a:xfrm>
                </p:grpSpPr>
                <p:sp>
                  <p:nvSpPr>
                    <p:cNvPr id="78" name="Oval 77"/>
                    <p:cNvSpPr/>
                    <p:nvPr/>
                  </p:nvSpPr>
                  <p:spPr>
                    <a:xfrm>
                      <a:off x="5029200" y="1905000"/>
                      <a:ext cx="1752600" cy="1828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5342744" y="2340964"/>
                      <a:ext cx="1174230" cy="13603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5638800" y="2667000"/>
                      <a:ext cx="304800" cy="304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Group 60"/>
                  <p:cNvGrpSpPr/>
                  <p:nvPr/>
                </p:nvGrpSpPr>
                <p:grpSpPr>
                  <a:xfrm>
                    <a:off x="6096000" y="990600"/>
                    <a:ext cx="1676400" cy="1752600"/>
                    <a:chOff x="5029200" y="1905000"/>
                    <a:chExt cx="1752600" cy="1828800"/>
                  </a:xfrm>
                </p:grpSpPr>
                <p:sp>
                  <p:nvSpPr>
                    <p:cNvPr id="75" name="Oval 74"/>
                    <p:cNvSpPr/>
                    <p:nvPr/>
                  </p:nvSpPr>
                  <p:spPr>
                    <a:xfrm>
                      <a:off x="5029200" y="1905000"/>
                      <a:ext cx="1752600" cy="1828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Oval 75"/>
                    <p:cNvSpPr/>
                    <p:nvPr/>
                  </p:nvSpPr>
                  <p:spPr>
                    <a:xfrm>
                      <a:off x="5342744" y="2340964"/>
                      <a:ext cx="1174230" cy="1360357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5638800" y="2667000"/>
                      <a:ext cx="304800" cy="3048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sp>
              <p:nvSpPr>
                <p:cNvPr id="66" name="Oval 65"/>
                <p:cNvSpPr/>
                <p:nvPr/>
              </p:nvSpPr>
              <p:spPr>
                <a:xfrm rot="19809659">
                  <a:off x="6776589" y="3285373"/>
                  <a:ext cx="197328" cy="43919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 rot="1790341" flipH="1">
                  <a:off x="7213802" y="3302863"/>
                  <a:ext cx="197328" cy="43919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68" name="Group 30"/>
                <p:cNvGrpSpPr/>
                <p:nvPr/>
              </p:nvGrpSpPr>
              <p:grpSpPr>
                <a:xfrm>
                  <a:off x="6781800" y="533400"/>
                  <a:ext cx="381000" cy="762000"/>
                  <a:chOff x="3810000" y="914400"/>
                  <a:chExt cx="1524000" cy="2286000"/>
                </a:xfrm>
              </p:grpSpPr>
              <p:sp>
                <p:nvSpPr>
                  <p:cNvPr id="69" name="Moon 68"/>
                  <p:cNvSpPr/>
                  <p:nvPr/>
                </p:nvSpPr>
                <p:spPr>
                  <a:xfrm>
                    <a:off x="3810000" y="914400"/>
                    <a:ext cx="609600" cy="22098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bg2">
                      <a:lumMod val="2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Moon 69"/>
                  <p:cNvSpPr/>
                  <p:nvPr/>
                </p:nvSpPr>
                <p:spPr>
                  <a:xfrm>
                    <a:off x="4114800" y="990600"/>
                    <a:ext cx="609600" cy="22098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bg2">
                      <a:lumMod val="2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Moon 70"/>
                  <p:cNvSpPr/>
                  <p:nvPr/>
                </p:nvSpPr>
                <p:spPr>
                  <a:xfrm>
                    <a:off x="4419600" y="990600"/>
                    <a:ext cx="609600" cy="22098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bg2">
                      <a:lumMod val="2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Moon 71"/>
                  <p:cNvSpPr/>
                  <p:nvPr/>
                </p:nvSpPr>
                <p:spPr>
                  <a:xfrm>
                    <a:off x="4724400" y="990600"/>
                    <a:ext cx="609600" cy="2209800"/>
                  </a:xfrm>
                  <a:prstGeom prst="moon">
                    <a:avLst>
                      <a:gd name="adj" fmla="val 87500"/>
                    </a:avLst>
                  </a:prstGeom>
                  <a:solidFill>
                    <a:schemeClr val="bg2">
                      <a:lumMod val="25000"/>
                    </a:schemeClr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34"/>
              <p:cNvGrpSpPr/>
              <p:nvPr/>
            </p:nvGrpSpPr>
            <p:grpSpPr>
              <a:xfrm>
                <a:off x="3733800" y="4572000"/>
                <a:ext cx="1066800" cy="2057400"/>
                <a:chOff x="6248400" y="990600"/>
                <a:chExt cx="1066800" cy="2057400"/>
              </a:xfrm>
            </p:grpSpPr>
            <p:sp>
              <p:nvSpPr>
                <p:cNvPr id="55" name="Trapezoid 54"/>
                <p:cNvSpPr/>
                <p:nvPr/>
              </p:nvSpPr>
              <p:spPr>
                <a:xfrm>
                  <a:off x="6324600" y="990600"/>
                  <a:ext cx="914400" cy="1981200"/>
                </a:xfrm>
                <a:prstGeom prst="trapezoid">
                  <a:avLst/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Trapezoid 55"/>
                <p:cNvSpPr/>
                <p:nvPr/>
              </p:nvSpPr>
              <p:spPr>
                <a:xfrm>
                  <a:off x="6248400" y="2514600"/>
                  <a:ext cx="1066800" cy="533400"/>
                </a:xfrm>
                <a:prstGeom prst="trapezoid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36"/>
              <p:cNvGrpSpPr/>
              <p:nvPr/>
            </p:nvGrpSpPr>
            <p:grpSpPr>
              <a:xfrm>
                <a:off x="4953000" y="4572000"/>
                <a:ext cx="1066800" cy="2057400"/>
                <a:chOff x="6248400" y="990600"/>
                <a:chExt cx="1066800" cy="2057400"/>
              </a:xfrm>
            </p:grpSpPr>
            <p:sp>
              <p:nvSpPr>
                <p:cNvPr id="53" name="Trapezoid 52"/>
                <p:cNvSpPr/>
                <p:nvPr/>
              </p:nvSpPr>
              <p:spPr>
                <a:xfrm>
                  <a:off x="6324600" y="990600"/>
                  <a:ext cx="914400" cy="1981200"/>
                </a:xfrm>
                <a:prstGeom prst="trapezoid">
                  <a:avLst/>
                </a:prstGeom>
                <a:solidFill>
                  <a:schemeClr val="bg2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Trapezoid 53"/>
                <p:cNvSpPr/>
                <p:nvPr/>
              </p:nvSpPr>
              <p:spPr>
                <a:xfrm>
                  <a:off x="6248400" y="2514600"/>
                  <a:ext cx="1066800" cy="533400"/>
                </a:xfrm>
                <a:prstGeom prst="trapezoid">
                  <a:avLst/>
                </a:prstGeom>
                <a:solidFill>
                  <a:schemeClr val="bg2">
                    <a:lumMod val="2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428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1676401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“They spread their clothes in the way”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Luke 19:36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Matthew 21:8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Mark 1:8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715000" y="1828800"/>
            <a:ext cx="4267200" cy="2895600"/>
            <a:chOff x="533400" y="1371600"/>
            <a:chExt cx="3886200" cy="2667000"/>
          </a:xfrm>
        </p:grpSpPr>
        <p:sp>
          <p:nvSpPr>
            <p:cNvPr id="6" name="Double Wave 5"/>
            <p:cNvSpPr/>
            <p:nvPr/>
          </p:nvSpPr>
          <p:spPr>
            <a:xfrm>
              <a:off x="1524000" y="2133600"/>
              <a:ext cx="2895600" cy="1600200"/>
            </a:xfrm>
            <a:prstGeom prst="doubleWave">
              <a:avLst/>
            </a:prstGeom>
            <a:solidFill>
              <a:srgbClr val="E4BF20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1752600"/>
              <a:ext cx="1905000" cy="2286000"/>
            </a:xfrm>
            <a:prstGeom prst="rect">
              <a:avLst/>
            </a:prstGeom>
            <a:solidFill>
              <a:srgbClr val="C05B08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Moon 7"/>
            <p:cNvSpPr/>
            <p:nvPr/>
          </p:nvSpPr>
          <p:spPr>
            <a:xfrm rot="6528261">
              <a:off x="1808864" y="2055988"/>
              <a:ext cx="961805" cy="2438400"/>
            </a:xfrm>
            <a:prstGeom prst="moon">
              <a:avLst>
                <a:gd name="adj" fmla="val 87500"/>
              </a:avLst>
            </a:prstGeom>
            <a:solidFill>
              <a:srgbClr val="E7C535"/>
            </a:solidFill>
            <a:ln>
              <a:solidFill>
                <a:schemeClr val="tx1"/>
              </a:solidFill>
            </a:ln>
            <a:scene3d>
              <a:camera prst="isometricOffAxis1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7"/>
            <p:cNvGrpSpPr/>
            <p:nvPr/>
          </p:nvGrpSpPr>
          <p:grpSpPr>
            <a:xfrm rot="20600095">
              <a:off x="1981200" y="1371600"/>
              <a:ext cx="2360366" cy="2209800"/>
              <a:chOff x="4977070" y="1447800"/>
              <a:chExt cx="2360366" cy="2209800"/>
            </a:xfrm>
            <a:scene3d>
              <a:camera prst="isometricOffAxis1Top"/>
              <a:lightRig rig="threePt" dir="t"/>
            </a:scene3d>
          </p:grpSpPr>
          <p:sp>
            <p:nvSpPr>
              <p:cNvPr id="10" name="Trapezoid 5"/>
              <p:cNvSpPr/>
              <p:nvPr/>
            </p:nvSpPr>
            <p:spPr>
              <a:xfrm rot="1468383">
                <a:off x="4977070" y="1452663"/>
                <a:ext cx="990600" cy="1066800"/>
              </a:xfrm>
              <a:prstGeom prst="trapezoid">
                <a:avLst/>
              </a:prstGeom>
              <a:solidFill>
                <a:srgbClr val="AB8E1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0"/>
              <p:cNvSpPr/>
              <p:nvPr/>
            </p:nvSpPr>
            <p:spPr>
              <a:xfrm rot="20153934">
                <a:off x="6346836" y="1451157"/>
                <a:ext cx="990600" cy="1066800"/>
              </a:xfrm>
              <a:prstGeom prst="trapezoid">
                <a:avLst/>
              </a:prstGeom>
              <a:solidFill>
                <a:srgbClr val="AB8E1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apezoid 4"/>
              <p:cNvSpPr/>
              <p:nvPr/>
            </p:nvSpPr>
            <p:spPr>
              <a:xfrm>
                <a:off x="5105400" y="1447800"/>
                <a:ext cx="1981200" cy="2209800"/>
              </a:xfrm>
              <a:prstGeom prst="trapezoid">
                <a:avLst/>
              </a:prstGeom>
              <a:solidFill>
                <a:srgbClr val="AB8E1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894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990600"/>
            <a:ext cx="3810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“Took branches of palm trees, and went forth to meet him”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John 12:13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Matthew 21:8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Mark 11:8</a:t>
            </a:r>
          </a:p>
        </p:txBody>
      </p:sp>
      <p:grpSp>
        <p:nvGrpSpPr>
          <p:cNvPr id="5" name="Group 4"/>
          <p:cNvGrpSpPr/>
          <p:nvPr/>
        </p:nvGrpSpPr>
        <p:grpSpPr>
          <a:xfrm rot="20050647">
            <a:off x="4651905" y="862323"/>
            <a:ext cx="6039093" cy="4558968"/>
            <a:chOff x="2581376" y="1225449"/>
            <a:chExt cx="6039093" cy="4558968"/>
          </a:xfrm>
        </p:grpSpPr>
        <p:grpSp>
          <p:nvGrpSpPr>
            <p:cNvPr id="6" name="Group 20"/>
            <p:cNvGrpSpPr/>
            <p:nvPr/>
          </p:nvGrpSpPr>
          <p:grpSpPr>
            <a:xfrm>
              <a:off x="4568530" y="2743200"/>
              <a:ext cx="4051939" cy="3041217"/>
              <a:chOff x="4565059" y="1001799"/>
              <a:chExt cx="4051939" cy="3041217"/>
            </a:xfrm>
          </p:grpSpPr>
          <p:sp>
            <p:nvSpPr>
              <p:cNvPr id="18" name="Moon 17"/>
              <p:cNvSpPr/>
              <p:nvPr/>
            </p:nvSpPr>
            <p:spPr>
              <a:xfrm rot="4030531">
                <a:off x="6928609" y="17673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Moon 18"/>
              <p:cNvSpPr/>
              <p:nvPr/>
            </p:nvSpPr>
            <p:spPr>
              <a:xfrm rot="4470773" flipH="1">
                <a:off x="7325869" y="82061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Moon 19"/>
              <p:cNvSpPr/>
              <p:nvPr/>
            </p:nvSpPr>
            <p:spPr>
              <a:xfrm rot="6047184" flipH="1">
                <a:off x="7098381" y="112144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Moon 20"/>
              <p:cNvSpPr/>
              <p:nvPr/>
            </p:nvSpPr>
            <p:spPr>
              <a:xfrm rot="6817181" flipH="1">
                <a:off x="6773390" y="140815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Moon 21"/>
              <p:cNvSpPr/>
              <p:nvPr/>
            </p:nvSpPr>
            <p:spPr>
              <a:xfrm rot="7689385" flipH="1">
                <a:off x="6076947" y="176004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Moon 22"/>
              <p:cNvSpPr/>
              <p:nvPr/>
            </p:nvSpPr>
            <p:spPr>
              <a:xfrm rot="8571071" flipH="1">
                <a:off x="5620881" y="175480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Moon 23"/>
              <p:cNvSpPr/>
              <p:nvPr/>
            </p:nvSpPr>
            <p:spPr>
              <a:xfrm rot="10413535" flipH="1">
                <a:off x="5146427" y="184826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Moon 24"/>
              <p:cNvSpPr/>
              <p:nvPr/>
            </p:nvSpPr>
            <p:spPr>
              <a:xfrm rot="12112805" flipH="1">
                <a:off x="4565059" y="192682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Moon 25"/>
              <p:cNvSpPr/>
              <p:nvPr/>
            </p:nvSpPr>
            <p:spPr>
              <a:xfrm rot="8228184" flipH="1">
                <a:off x="6296350" y="1476184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21"/>
            <p:cNvGrpSpPr/>
            <p:nvPr/>
          </p:nvGrpSpPr>
          <p:grpSpPr>
            <a:xfrm rot="8725429" flipH="1">
              <a:off x="3929368" y="1225449"/>
              <a:ext cx="3821918" cy="2985015"/>
              <a:chOff x="4795080" y="1001799"/>
              <a:chExt cx="3821918" cy="2985015"/>
            </a:xfrm>
          </p:grpSpPr>
          <p:sp>
            <p:nvSpPr>
              <p:cNvPr id="9" name="Moon 8"/>
              <p:cNvSpPr/>
              <p:nvPr/>
            </p:nvSpPr>
            <p:spPr>
              <a:xfrm rot="4030531">
                <a:off x="6928609" y="17673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Moon 9"/>
              <p:cNvSpPr/>
              <p:nvPr/>
            </p:nvSpPr>
            <p:spPr>
              <a:xfrm rot="4470773" flipH="1">
                <a:off x="7325869" y="82061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Moon 10"/>
              <p:cNvSpPr/>
              <p:nvPr/>
            </p:nvSpPr>
            <p:spPr>
              <a:xfrm rot="6047184" flipH="1">
                <a:off x="7098381" y="112144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Moon 11"/>
              <p:cNvSpPr/>
              <p:nvPr/>
            </p:nvSpPr>
            <p:spPr>
              <a:xfrm rot="6817181" flipH="1">
                <a:off x="6773390" y="140815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Moon 12"/>
              <p:cNvSpPr/>
              <p:nvPr/>
            </p:nvSpPr>
            <p:spPr>
              <a:xfrm rot="7689385" flipH="1">
                <a:off x="6076947" y="176004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Moon 13"/>
              <p:cNvSpPr/>
              <p:nvPr/>
            </p:nvSpPr>
            <p:spPr>
              <a:xfrm rot="8571071" flipH="1">
                <a:off x="5620881" y="175480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Moon 14"/>
              <p:cNvSpPr/>
              <p:nvPr/>
            </p:nvSpPr>
            <p:spPr>
              <a:xfrm rot="10413535" flipH="1">
                <a:off x="5146427" y="184826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Moon 15"/>
              <p:cNvSpPr/>
              <p:nvPr/>
            </p:nvSpPr>
            <p:spPr>
              <a:xfrm rot="11305267" flipH="1">
                <a:off x="4795080" y="1870621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Moon 16"/>
              <p:cNvSpPr/>
              <p:nvPr/>
            </p:nvSpPr>
            <p:spPr>
              <a:xfrm rot="8228184" flipH="1">
                <a:off x="6296350" y="1476184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Moon 7"/>
            <p:cNvSpPr/>
            <p:nvPr/>
          </p:nvSpPr>
          <p:spPr>
            <a:xfrm rot="4051235">
              <a:off x="5090619" y="1161336"/>
              <a:ext cx="528056" cy="5546541"/>
            </a:xfrm>
            <a:prstGeom prst="moon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48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2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5" name="Group 174"/>
          <p:cNvGrpSpPr/>
          <p:nvPr/>
        </p:nvGrpSpPr>
        <p:grpSpPr>
          <a:xfrm>
            <a:off x="5791200" y="609600"/>
            <a:ext cx="1371600" cy="1828800"/>
            <a:chOff x="3429000" y="1477780"/>
            <a:chExt cx="2819400" cy="4542020"/>
          </a:xfrm>
        </p:grpSpPr>
        <p:grpSp>
          <p:nvGrpSpPr>
            <p:cNvPr id="176" name="Group 120"/>
            <p:cNvGrpSpPr/>
            <p:nvPr/>
          </p:nvGrpSpPr>
          <p:grpSpPr>
            <a:xfrm>
              <a:off x="3595141" y="1477780"/>
              <a:ext cx="2494613" cy="343525"/>
              <a:chOff x="3505200" y="1371600"/>
              <a:chExt cx="2494613" cy="343525"/>
            </a:xfrm>
          </p:grpSpPr>
          <p:sp>
            <p:nvSpPr>
              <p:cNvPr id="208" name="Rounded Rectangle 207"/>
              <p:cNvSpPr/>
              <p:nvPr/>
            </p:nvSpPr>
            <p:spPr>
              <a:xfrm>
                <a:off x="35052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ounded Rectangle 208"/>
              <p:cNvSpPr/>
              <p:nvPr/>
            </p:nvSpPr>
            <p:spPr>
              <a:xfrm>
                <a:off x="40386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ounded Rectangle 209"/>
              <p:cNvSpPr/>
              <p:nvPr/>
            </p:nvSpPr>
            <p:spPr>
              <a:xfrm>
                <a:off x="45720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ounded Rectangle 210"/>
              <p:cNvSpPr/>
              <p:nvPr/>
            </p:nvSpPr>
            <p:spPr>
              <a:xfrm>
                <a:off x="51054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ounded Rectangle 211"/>
              <p:cNvSpPr/>
              <p:nvPr/>
            </p:nvSpPr>
            <p:spPr>
              <a:xfrm>
                <a:off x="56388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7" name="Rounded Rectangle 176"/>
            <p:cNvSpPr/>
            <p:nvPr/>
          </p:nvSpPr>
          <p:spPr>
            <a:xfrm>
              <a:off x="3429000" y="1752600"/>
              <a:ext cx="2819400" cy="4267200"/>
            </a:xfrm>
            <a:prstGeom prst="roundRect">
              <a:avLst>
                <a:gd name="adj" fmla="val 2843"/>
              </a:avLst>
            </a:prstGeom>
            <a:solidFill>
              <a:srgbClr val="E4D6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lowchart: Delay 177"/>
            <p:cNvSpPr/>
            <p:nvPr/>
          </p:nvSpPr>
          <p:spPr>
            <a:xfrm rot="16200000">
              <a:off x="3086100" y="3390900"/>
              <a:ext cx="3581400" cy="1676400"/>
            </a:xfrm>
            <a:prstGeom prst="flowChartDelay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75"/>
            <p:cNvGrpSpPr/>
            <p:nvPr/>
          </p:nvGrpSpPr>
          <p:grpSpPr>
            <a:xfrm>
              <a:off x="3429000" y="1752600"/>
              <a:ext cx="1981200" cy="536289"/>
              <a:chOff x="4800600" y="1267918"/>
              <a:chExt cx="5502838" cy="1399082"/>
            </a:xfrm>
          </p:grpSpPr>
          <p:grpSp>
            <p:nvGrpSpPr>
              <p:cNvPr id="189" name="Group 250"/>
              <p:cNvGrpSpPr/>
              <p:nvPr/>
            </p:nvGrpSpPr>
            <p:grpSpPr>
              <a:xfrm>
                <a:off x="4800600" y="1295400"/>
                <a:ext cx="2362200" cy="1371600"/>
                <a:chOff x="4800600" y="1295400"/>
                <a:chExt cx="2362200" cy="1371600"/>
              </a:xfrm>
            </p:grpSpPr>
            <p:sp>
              <p:nvSpPr>
                <p:cNvPr id="202" name="Trapezoid 201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Trapezoid 202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Quad Arrow 203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Oval 204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Equal 205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7" name="Oval 206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0" name="Group 251"/>
              <p:cNvGrpSpPr/>
              <p:nvPr/>
            </p:nvGrpSpPr>
            <p:grpSpPr>
              <a:xfrm>
                <a:off x="6877987" y="1267918"/>
                <a:ext cx="2362200" cy="1371600"/>
                <a:chOff x="4800600" y="1295400"/>
                <a:chExt cx="2362200" cy="1371600"/>
              </a:xfrm>
            </p:grpSpPr>
            <p:sp>
              <p:nvSpPr>
                <p:cNvPr id="196" name="Trapezoid 195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Trapezoid 196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Quad Arrow 197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Equal 199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258"/>
              <p:cNvGrpSpPr/>
              <p:nvPr/>
            </p:nvGrpSpPr>
            <p:grpSpPr>
              <a:xfrm>
                <a:off x="8979108" y="1270416"/>
                <a:ext cx="1324330" cy="1295400"/>
                <a:chOff x="4800600" y="1295400"/>
                <a:chExt cx="1324330" cy="1295400"/>
              </a:xfrm>
            </p:grpSpPr>
            <p:sp>
              <p:nvSpPr>
                <p:cNvPr id="192" name="Trapezoid 191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Trapezoid 192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Equal 193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Oval 194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0" name="Group 95"/>
            <p:cNvGrpSpPr/>
            <p:nvPr/>
          </p:nvGrpSpPr>
          <p:grpSpPr>
            <a:xfrm>
              <a:off x="5334000" y="1752600"/>
              <a:ext cx="840646" cy="536289"/>
              <a:chOff x="5867400" y="1267918"/>
              <a:chExt cx="2334917" cy="1399082"/>
            </a:xfrm>
          </p:grpSpPr>
          <p:grpSp>
            <p:nvGrpSpPr>
              <p:cNvPr id="181" name="Group 250"/>
              <p:cNvGrpSpPr/>
              <p:nvPr/>
            </p:nvGrpSpPr>
            <p:grpSpPr>
              <a:xfrm>
                <a:off x="5867400" y="1295400"/>
                <a:ext cx="1295400" cy="1371600"/>
                <a:chOff x="5867400" y="1295400"/>
                <a:chExt cx="1295400" cy="1371600"/>
              </a:xfrm>
            </p:grpSpPr>
            <p:sp>
              <p:nvSpPr>
                <p:cNvPr id="187" name="Quad Arrow 186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Oval 187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2" name="Group 251"/>
              <p:cNvGrpSpPr/>
              <p:nvPr/>
            </p:nvGrpSpPr>
            <p:grpSpPr>
              <a:xfrm>
                <a:off x="6877987" y="1267918"/>
                <a:ext cx="1324330" cy="1295400"/>
                <a:chOff x="4800600" y="1295400"/>
                <a:chExt cx="1324330" cy="1295400"/>
              </a:xfrm>
            </p:grpSpPr>
            <p:sp>
              <p:nvSpPr>
                <p:cNvPr id="183" name="Trapezoid 182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Trapezoid 183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Equal 184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Oval 185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1752600" y="685801"/>
            <a:ext cx="3810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Hosanna to the Son of David: Blessed is he that cometh in the name of the Lord”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Matthew 21:9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Mark 11:9-10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Luke 19:38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John 12:13</a:t>
            </a:r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6705600" y="228600"/>
            <a:ext cx="3124200" cy="1066800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304800"/>
            <a:ext cx="26965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50" endPos="85000" dir="5400000" sy="-100000" algn="bl" rotWithShape="0"/>
                </a:effectLst>
              </a:rPr>
              <a:t>Hosanna</a:t>
            </a:r>
          </a:p>
        </p:txBody>
      </p:sp>
      <p:grpSp>
        <p:nvGrpSpPr>
          <p:cNvPr id="8" name="Group 66"/>
          <p:cNvGrpSpPr/>
          <p:nvPr/>
        </p:nvGrpSpPr>
        <p:grpSpPr>
          <a:xfrm>
            <a:off x="6096001" y="1447800"/>
            <a:ext cx="1112073" cy="2438400"/>
            <a:chOff x="2760541" y="304800"/>
            <a:chExt cx="2439647" cy="3771554"/>
          </a:xfrm>
        </p:grpSpPr>
        <p:sp>
          <p:nvSpPr>
            <p:cNvPr id="9" name="Oval 8"/>
            <p:cNvSpPr/>
            <p:nvPr/>
          </p:nvSpPr>
          <p:spPr>
            <a:xfrm>
              <a:off x="2971798" y="304800"/>
              <a:ext cx="1981198" cy="2601072"/>
            </a:xfrm>
            <a:prstGeom prst="ellips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4427519">
              <a:off x="3535734" y="3434032"/>
              <a:ext cx="466193" cy="818451"/>
            </a:xfrm>
            <a:prstGeom prst="ellips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 rot="17172481" flipH="1">
              <a:off x="4069134" y="3434032"/>
              <a:ext cx="466193" cy="818451"/>
            </a:xfrm>
            <a:prstGeom prst="ellips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3234606" y="1676400"/>
              <a:ext cx="1676400" cy="213360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0800000">
              <a:off x="3844206" y="1905000"/>
              <a:ext cx="381000" cy="457200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 rot="19411276">
              <a:off x="4566449" y="2220993"/>
              <a:ext cx="633739" cy="75172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 rot="2820608">
              <a:off x="2979219" y="2292648"/>
              <a:ext cx="316522" cy="75387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1915606">
              <a:off x="3208538" y="1520222"/>
              <a:ext cx="914399" cy="1255679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/>
          </p:nvSpPr>
          <p:spPr>
            <a:xfrm rot="19284057">
              <a:off x="3983610" y="1519669"/>
              <a:ext cx="914400" cy="1255680"/>
            </a:xfrm>
            <a:prstGeom prst="triangl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3539406" y="609600"/>
              <a:ext cx="990600" cy="14478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loud 18"/>
            <p:cNvSpPr/>
            <p:nvPr/>
          </p:nvSpPr>
          <p:spPr>
            <a:xfrm>
              <a:off x="3539406" y="609600"/>
              <a:ext cx="990600" cy="381000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loud 19"/>
            <p:cNvSpPr/>
            <p:nvPr/>
          </p:nvSpPr>
          <p:spPr>
            <a:xfrm rot="5107997">
              <a:off x="4041679" y="1076272"/>
              <a:ext cx="1200554" cy="57006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loud 20"/>
            <p:cNvSpPr/>
            <p:nvPr/>
          </p:nvSpPr>
          <p:spPr>
            <a:xfrm rot="6038579">
              <a:off x="2795611" y="1017359"/>
              <a:ext cx="1206533" cy="64105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rapezoid 21"/>
            <p:cNvSpPr/>
            <p:nvPr/>
          </p:nvSpPr>
          <p:spPr>
            <a:xfrm rot="1062586">
              <a:off x="2948999" y="461940"/>
              <a:ext cx="462280" cy="1844703"/>
            </a:xfrm>
            <a:prstGeom prst="trapezoid">
              <a:avLst>
                <a:gd name="adj" fmla="val 21934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apezoid 22"/>
            <p:cNvSpPr/>
            <p:nvPr/>
          </p:nvSpPr>
          <p:spPr>
            <a:xfrm>
              <a:off x="3505200" y="2895600"/>
              <a:ext cx="1143000" cy="228600"/>
            </a:xfrm>
            <a:prstGeom prst="trapezoid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3"/>
            <p:cNvSpPr/>
            <p:nvPr/>
          </p:nvSpPr>
          <p:spPr>
            <a:xfrm rot="20537414" flipH="1">
              <a:off x="4619816" y="482741"/>
              <a:ext cx="462280" cy="1889380"/>
            </a:xfrm>
            <a:prstGeom prst="trapezoid">
              <a:avLst>
                <a:gd name="adj" fmla="val 21934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Stored Data 24"/>
            <p:cNvSpPr/>
            <p:nvPr/>
          </p:nvSpPr>
          <p:spPr>
            <a:xfrm rot="5400000">
              <a:off x="3657600" y="-228600"/>
              <a:ext cx="685800" cy="1752600"/>
            </a:xfrm>
            <a:prstGeom prst="flowChartOnlineStorag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84"/>
          <p:cNvGrpSpPr/>
          <p:nvPr/>
        </p:nvGrpSpPr>
        <p:grpSpPr>
          <a:xfrm>
            <a:off x="9220200" y="1371600"/>
            <a:ext cx="1066800" cy="2057400"/>
            <a:chOff x="2362199" y="1066800"/>
            <a:chExt cx="2133601" cy="3200400"/>
          </a:xfrm>
        </p:grpSpPr>
        <p:sp>
          <p:nvSpPr>
            <p:cNvPr id="27" name="Oval 26"/>
            <p:cNvSpPr/>
            <p:nvPr/>
          </p:nvSpPr>
          <p:spPr>
            <a:xfrm rot="4427519">
              <a:off x="3040591" y="3633251"/>
              <a:ext cx="430375" cy="837523"/>
            </a:xfrm>
            <a:prstGeom prst="ellips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 rot="17172481" flipH="1">
              <a:off x="3586421" y="3633251"/>
              <a:ext cx="430375" cy="837523"/>
            </a:xfrm>
            <a:prstGeom prst="ellips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2709106" y="2051637"/>
              <a:ext cx="1715464" cy="1969673"/>
            </a:xfrm>
            <a:prstGeom prst="triangle">
              <a:avLst/>
            </a:prstGeom>
            <a:solidFill>
              <a:srgbClr val="DFFAA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/>
            <p:cNvSpPr/>
            <p:nvPr/>
          </p:nvSpPr>
          <p:spPr>
            <a:xfrm rot="10800000">
              <a:off x="3332911" y="2262673"/>
              <a:ext cx="389878" cy="422073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 rot="19411276">
              <a:off x="4065955" y="2731843"/>
              <a:ext cx="429845" cy="69595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 rot="2820608">
              <a:off x="2554030" y="2678126"/>
              <a:ext cx="387784" cy="77144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2242960">
              <a:off x="2682434" y="1907459"/>
              <a:ext cx="935708" cy="1159205"/>
            </a:xfrm>
            <a:prstGeom prst="triangle">
              <a:avLst/>
            </a:prstGeom>
            <a:solidFill>
              <a:srgbClr val="DFFAA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19284057">
              <a:off x="3475563" y="1906948"/>
              <a:ext cx="935708" cy="1159205"/>
            </a:xfrm>
            <a:prstGeom prst="triangle">
              <a:avLst/>
            </a:prstGeom>
            <a:solidFill>
              <a:srgbClr val="DFFAA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021008" y="1066800"/>
              <a:ext cx="1013683" cy="133656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loud 35"/>
            <p:cNvSpPr/>
            <p:nvPr/>
          </p:nvSpPr>
          <p:spPr>
            <a:xfrm>
              <a:off x="3021008" y="1066800"/>
              <a:ext cx="1013683" cy="351727"/>
            </a:xfrm>
            <a:prstGeom prst="cloud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loud 36"/>
            <p:cNvSpPr/>
            <p:nvPr/>
          </p:nvSpPr>
          <p:spPr>
            <a:xfrm rot="5107997">
              <a:off x="3150031" y="1869509"/>
              <a:ext cx="1696322" cy="395529"/>
            </a:xfrm>
            <a:prstGeom prst="cloud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loud 37"/>
            <p:cNvSpPr/>
            <p:nvPr/>
          </p:nvSpPr>
          <p:spPr>
            <a:xfrm rot="6038579">
              <a:off x="2263358" y="1857920"/>
              <a:ext cx="1658907" cy="375618"/>
            </a:xfrm>
            <a:prstGeom prst="cloud">
              <a:avLst/>
            </a:prstGeom>
            <a:solidFill>
              <a:srgbClr val="99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rapezoid 38"/>
            <p:cNvSpPr/>
            <p:nvPr/>
          </p:nvSpPr>
          <p:spPr>
            <a:xfrm rot="283094">
              <a:off x="2792445" y="1171196"/>
              <a:ext cx="467854" cy="1195873"/>
            </a:xfrm>
            <a:prstGeom prst="trapezoid">
              <a:avLst>
                <a:gd name="adj" fmla="val 43652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39"/>
            <p:cNvSpPr/>
            <p:nvPr/>
          </p:nvSpPr>
          <p:spPr>
            <a:xfrm rot="21363997">
              <a:off x="3845679" y="1150214"/>
              <a:ext cx="467854" cy="1195873"/>
            </a:xfrm>
            <a:prstGeom prst="trapezoid">
              <a:avLst>
                <a:gd name="adj" fmla="val 43418"/>
              </a:avLst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Stored Data 40"/>
            <p:cNvSpPr/>
            <p:nvPr/>
          </p:nvSpPr>
          <p:spPr>
            <a:xfrm rot="5400000">
              <a:off x="3285456" y="724377"/>
              <a:ext cx="562764" cy="1247610"/>
            </a:xfrm>
            <a:prstGeom prst="flowChartOnlineStorage">
              <a:avLst/>
            </a:prstGeom>
            <a:solidFill>
              <a:srgbClr val="CC99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llate 41"/>
            <p:cNvSpPr/>
            <p:nvPr/>
          </p:nvSpPr>
          <p:spPr>
            <a:xfrm rot="5400000">
              <a:off x="3014704" y="3538497"/>
              <a:ext cx="371391" cy="609600"/>
            </a:xfrm>
            <a:prstGeom prst="flowChartCollat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Flowchart: Collate 42"/>
            <p:cNvSpPr/>
            <p:nvPr/>
          </p:nvSpPr>
          <p:spPr>
            <a:xfrm rot="5400000">
              <a:off x="3776704" y="3538497"/>
              <a:ext cx="371391" cy="609600"/>
            </a:xfrm>
            <a:prstGeom prst="flowChartCollat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4" name="Group 42"/>
          <p:cNvGrpSpPr/>
          <p:nvPr/>
        </p:nvGrpSpPr>
        <p:grpSpPr>
          <a:xfrm>
            <a:off x="5029201" y="3581401"/>
            <a:ext cx="1502209" cy="3106207"/>
            <a:chOff x="4627544" y="457200"/>
            <a:chExt cx="1976733" cy="3334851"/>
          </a:xfrm>
        </p:grpSpPr>
        <p:sp>
          <p:nvSpPr>
            <p:cNvPr id="45" name="Oval 44"/>
            <p:cNvSpPr/>
            <p:nvPr/>
          </p:nvSpPr>
          <p:spPr>
            <a:xfrm rot="20226769">
              <a:off x="6289490" y="2375663"/>
              <a:ext cx="314787" cy="38956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45"/>
            <p:cNvSpPr/>
            <p:nvPr/>
          </p:nvSpPr>
          <p:spPr>
            <a:xfrm rot="20249249">
              <a:off x="5992728" y="1608284"/>
              <a:ext cx="380432" cy="1049140"/>
            </a:xfrm>
            <a:prstGeom prst="trapezoid">
              <a:avLst/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/>
            <p:cNvSpPr/>
            <p:nvPr/>
          </p:nvSpPr>
          <p:spPr>
            <a:xfrm rot="20345433" flipH="1">
              <a:off x="5892583" y="729020"/>
              <a:ext cx="533400" cy="10668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6128217">
              <a:off x="5845811" y="3405957"/>
              <a:ext cx="301986" cy="423755"/>
            </a:xfrm>
            <a:prstGeom prst="ellipse">
              <a:avLst/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4472555">
              <a:off x="5575834" y="3412500"/>
              <a:ext cx="313720" cy="445382"/>
            </a:xfrm>
            <a:prstGeom prst="ellipse">
              <a:avLst/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2901859">
              <a:off x="4745608" y="2402615"/>
              <a:ext cx="253191" cy="489319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rapezoid 50"/>
            <p:cNvSpPr/>
            <p:nvPr/>
          </p:nvSpPr>
          <p:spPr>
            <a:xfrm>
              <a:off x="5121013" y="1579044"/>
              <a:ext cx="1364078" cy="2002356"/>
            </a:xfrm>
            <a:prstGeom prst="trapezoid">
              <a:avLst/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51"/>
            <p:cNvSpPr/>
            <p:nvPr/>
          </p:nvSpPr>
          <p:spPr>
            <a:xfrm rot="1442139">
              <a:off x="4963492" y="1606735"/>
              <a:ext cx="380432" cy="1049140"/>
            </a:xfrm>
            <a:prstGeom prst="trapezoid">
              <a:avLst/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 rot="5400000">
              <a:off x="5562600" y="76200"/>
              <a:ext cx="381000" cy="1143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rapezoid 53"/>
            <p:cNvSpPr/>
            <p:nvPr/>
          </p:nvSpPr>
          <p:spPr>
            <a:xfrm rot="21093752">
              <a:off x="4850935" y="1718261"/>
              <a:ext cx="1277816" cy="1818971"/>
            </a:xfrm>
            <a:prstGeom prst="trapezoid">
              <a:avLst>
                <a:gd name="adj" fmla="val 42843"/>
              </a:avLst>
            </a:prstGeom>
            <a:solidFill>
              <a:srgbClr val="E4D61C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257800" y="685800"/>
              <a:ext cx="996826" cy="111999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ounded Rectangle 55"/>
            <p:cNvSpPr/>
            <p:nvPr/>
          </p:nvSpPr>
          <p:spPr>
            <a:xfrm rot="1254567">
              <a:off x="5049603" y="669656"/>
              <a:ext cx="533400" cy="10668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181600" y="685800"/>
              <a:ext cx="1154219" cy="194781"/>
            </a:xfrm>
            <a:prstGeom prst="roundRect">
              <a:avLst>
                <a:gd name="adj" fmla="val 50000"/>
              </a:avLst>
            </a:prstGeom>
            <a:solidFill>
              <a:srgbClr val="875A1D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rapezoid 57"/>
            <p:cNvSpPr/>
            <p:nvPr/>
          </p:nvSpPr>
          <p:spPr>
            <a:xfrm rot="21093752">
              <a:off x="5082248" y="1747654"/>
              <a:ext cx="776434" cy="1818971"/>
            </a:xfrm>
            <a:prstGeom prst="trapezoid">
              <a:avLst>
                <a:gd name="adj" fmla="val 42843"/>
              </a:avLst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256"/>
          <p:cNvGrpSpPr/>
          <p:nvPr/>
        </p:nvGrpSpPr>
        <p:grpSpPr>
          <a:xfrm>
            <a:off x="7848601" y="3913632"/>
            <a:ext cx="1341713" cy="2944368"/>
            <a:chOff x="1239994" y="1409792"/>
            <a:chExt cx="2722455" cy="4589897"/>
          </a:xfrm>
        </p:grpSpPr>
        <p:sp>
          <p:nvSpPr>
            <p:cNvPr id="60" name="Oval 59"/>
            <p:cNvSpPr/>
            <p:nvPr/>
          </p:nvSpPr>
          <p:spPr>
            <a:xfrm rot="528476">
              <a:off x="2099622" y="4997301"/>
              <a:ext cx="762001" cy="990600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 rot="20854625">
              <a:off x="2614534" y="5009089"/>
              <a:ext cx="762001" cy="990600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239994" y="4131474"/>
              <a:ext cx="702905" cy="79913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3276649" y="4131474"/>
              <a:ext cx="685800" cy="8382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Trapezoid 63"/>
            <p:cNvSpPr/>
            <p:nvPr/>
          </p:nvSpPr>
          <p:spPr>
            <a:xfrm>
              <a:off x="1904999" y="5314814"/>
              <a:ext cx="1600201" cy="476385"/>
            </a:xfrm>
            <a:prstGeom prst="trapezoid">
              <a:avLst>
                <a:gd name="adj" fmla="val 35984"/>
              </a:avLst>
            </a:prstGeom>
            <a:solidFill>
              <a:srgbClr val="FFFF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rapezoid 64"/>
            <p:cNvSpPr/>
            <p:nvPr/>
          </p:nvSpPr>
          <p:spPr>
            <a:xfrm rot="2088477">
              <a:off x="1669303" y="3022632"/>
              <a:ext cx="944151" cy="1751918"/>
            </a:xfrm>
            <a:prstGeom prst="trapezoid">
              <a:avLst>
                <a:gd name="adj" fmla="val 7670"/>
              </a:avLst>
            </a:prstGeom>
            <a:solidFill>
              <a:srgbClr val="CC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Trapezoid 65"/>
            <p:cNvSpPr/>
            <p:nvPr/>
          </p:nvSpPr>
          <p:spPr>
            <a:xfrm rot="19932635">
              <a:off x="2521696" y="2514749"/>
              <a:ext cx="986357" cy="2235732"/>
            </a:xfrm>
            <a:prstGeom prst="trapezoid">
              <a:avLst>
                <a:gd name="adj" fmla="val 35984"/>
              </a:avLst>
            </a:prstGeom>
            <a:solidFill>
              <a:srgbClr val="CC99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rapezoid 66"/>
            <p:cNvSpPr/>
            <p:nvPr/>
          </p:nvSpPr>
          <p:spPr>
            <a:xfrm>
              <a:off x="1905000" y="3048000"/>
              <a:ext cx="1447800" cy="2286000"/>
            </a:xfrm>
            <a:prstGeom prst="trapezoid">
              <a:avLst>
                <a:gd name="adj" fmla="val 35984"/>
              </a:avLst>
            </a:prstGeom>
            <a:solidFill>
              <a:schemeClr val="bg2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2362200" y="2743200"/>
              <a:ext cx="609600" cy="762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2057400" y="1447800"/>
              <a:ext cx="1219200" cy="18288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5400000">
              <a:off x="1712055" y="1543012"/>
              <a:ext cx="1893343" cy="1626903"/>
            </a:xfrm>
            <a:prstGeom prst="ellipse">
              <a:avLst/>
            </a:prstGeom>
            <a:solidFill>
              <a:srgbClr val="99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370"/>
          <p:cNvGrpSpPr/>
          <p:nvPr/>
        </p:nvGrpSpPr>
        <p:grpSpPr>
          <a:xfrm>
            <a:off x="9677400" y="3733800"/>
            <a:ext cx="799588" cy="2326520"/>
            <a:chOff x="8598567" y="1981200"/>
            <a:chExt cx="1340984" cy="3733800"/>
          </a:xfrm>
        </p:grpSpPr>
        <p:sp>
          <p:nvSpPr>
            <p:cNvPr id="72" name="Cloud 71"/>
            <p:cNvSpPr/>
            <p:nvPr/>
          </p:nvSpPr>
          <p:spPr>
            <a:xfrm rot="17799699">
              <a:off x="8501989" y="2521902"/>
              <a:ext cx="621861" cy="428705"/>
            </a:xfrm>
            <a:prstGeom prst="cloud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9144000" y="5486400"/>
              <a:ext cx="533400" cy="228600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973176" y="5562600"/>
              <a:ext cx="341648" cy="147320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74"/>
            <p:cNvSpPr/>
            <p:nvPr/>
          </p:nvSpPr>
          <p:spPr>
            <a:xfrm>
              <a:off x="8868157" y="3433119"/>
              <a:ext cx="936899" cy="1935892"/>
            </a:xfrm>
            <a:prstGeom prst="trapezoid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8868157" y="1981200"/>
              <a:ext cx="936899" cy="164550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loud 76"/>
            <p:cNvSpPr/>
            <p:nvPr/>
          </p:nvSpPr>
          <p:spPr>
            <a:xfrm>
              <a:off x="8782984" y="1981200"/>
              <a:ext cx="1022072" cy="871151"/>
            </a:xfrm>
            <a:prstGeom prst="cloud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rapezoid 77"/>
            <p:cNvSpPr/>
            <p:nvPr/>
          </p:nvSpPr>
          <p:spPr>
            <a:xfrm>
              <a:off x="9038502" y="5369011"/>
              <a:ext cx="340691" cy="193589"/>
            </a:xfrm>
            <a:prstGeom prst="trapezoid">
              <a:avLst/>
            </a:prstGeom>
            <a:solidFill>
              <a:srgbClr val="BDB8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Trapezoid 78"/>
            <p:cNvSpPr/>
            <p:nvPr/>
          </p:nvSpPr>
          <p:spPr>
            <a:xfrm>
              <a:off x="9296400" y="5334000"/>
              <a:ext cx="340691" cy="193589"/>
            </a:xfrm>
            <a:prstGeom prst="trapezoid">
              <a:avLst/>
            </a:prstGeom>
            <a:solidFill>
              <a:srgbClr val="BDB8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Cloud 79"/>
            <p:cNvSpPr/>
            <p:nvPr/>
          </p:nvSpPr>
          <p:spPr>
            <a:xfrm rot="3800301" flipH="1">
              <a:off x="9132181" y="2657424"/>
              <a:ext cx="1015039" cy="599701"/>
            </a:xfrm>
            <a:prstGeom prst="cloud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ounded Rectangle 80"/>
            <p:cNvSpPr/>
            <p:nvPr/>
          </p:nvSpPr>
          <p:spPr>
            <a:xfrm rot="21237665">
              <a:off x="9050971" y="3588835"/>
              <a:ext cx="186056" cy="847072"/>
            </a:xfrm>
            <a:prstGeom prst="roundRect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ounded Rectangle 81"/>
            <p:cNvSpPr/>
            <p:nvPr/>
          </p:nvSpPr>
          <p:spPr>
            <a:xfrm rot="5400000" flipH="1">
              <a:off x="9108666" y="1940334"/>
              <a:ext cx="304799" cy="1300932"/>
            </a:xfrm>
            <a:prstGeom prst="roundRect">
              <a:avLst>
                <a:gd name="adj" fmla="val 48432"/>
              </a:avLst>
            </a:prstGeom>
            <a:solidFill>
              <a:srgbClr val="FFCC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82"/>
            <p:cNvSpPr/>
            <p:nvPr/>
          </p:nvSpPr>
          <p:spPr>
            <a:xfrm>
              <a:off x="8889460" y="4401065"/>
              <a:ext cx="851726" cy="193589"/>
            </a:xfrm>
            <a:prstGeom prst="trapezoid">
              <a:avLst/>
            </a:prstGeom>
            <a:solidFill>
              <a:srgbClr val="FFCC66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 rot="5149958" flipH="1">
              <a:off x="9245499" y="4546074"/>
              <a:ext cx="451216" cy="227998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lowchart: Display 84"/>
            <p:cNvSpPr/>
            <p:nvPr/>
          </p:nvSpPr>
          <p:spPr>
            <a:xfrm rot="5087346" flipH="1">
              <a:off x="8877863" y="4041057"/>
              <a:ext cx="1106917" cy="272489"/>
            </a:xfrm>
            <a:prstGeom prst="flowChartDisplay">
              <a:avLst/>
            </a:prstGeom>
            <a:solidFill>
              <a:srgbClr val="BDB853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lowchart: Delay 85"/>
            <p:cNvSpPr/>
            <p:nvPr/>
          </p:nvSpPr>
          <p:spPr>
            <a:xfrm rot="5165064" flipH="1">
              <a:off x="9140357" y="3534643"/>
              <a:ext cx="408328" cy="374029"/>
            </a:xfrm>
            <a:prstGeom prst="flowChartDelay">
              <a:avLst/>
            </a:prstGeom>
            <a:solidFill>
              <a:schemeClr val="accent6">
                <a:lumMod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Group 86"/>
          <p:cNvGrpSpPr/>
          <p:nvPr/>
        </p:nvGrpSpPr>
        <p:grpSpPr>
          <a:xfrm rot="20050647">
            <a:off x="6008958" y="4228763"/>
            <a:ext cx="1902036" cy="1435865"/>
            <a:chOff x="2581376" y="1225449"/>
            <a:chExt cx="6039093" cy="4558968"/>
          </a:xfrm>
        </p:grpSpPr>
        <p:grpSp>
          <p:nvGrpSpPr>
            <p:cNvPr id="88" name="Group 20"/>
            <p:cNvGrpSpPr/>
            <p:nvPr/>
          </p:nvGrpSpPr>
          <p:grpSpPr>
            <a:xfrm>
              <a:off x="4568530" y="2743200"/>
              <a:ext cx="4051939" cy="3041217"/>
              <a:chOff x="4565059" y="1001799"/>
              <a:chExt cx="4051939" cy="3041217"/>
            </a:xfrm>
          </p:grpSpPr>
          <p:sp>
            <p:nvSpPr>
              <p:cNvPr id="100" name="Moon 99"/>
              <p:cNvSpPr/>
              <p:nvPr/>
            </p:nvSpPr>
            <p:spPr>
              <a:xfrm rot="4030531">
                <a:off x="6928609" y="17673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Moon 100"/>
              <p:cNvSpPr/>
              <p:nvPr/>
            </p:nvSpPr>
            <p:spPr>
              <a:xfrm rot="4470773" flipH="1">
                <a:off x="7325869" y="82061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Moon 101"/>
              <p:cNvSpPr/>
              <p:nvPr/>
            </p:nvSpPr>
            <p:spPr>
              <a:xfrm rot="6047184" flipH="1">
                <a:off x="7098381" y="112144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Moon 102"/>
              <p:cNvSpPr/>
              <p:nvPr/>
            </p:nvSpPr>
            <p:spPr>
              <a:xfrm rot="6817181" flipH="1">
                <a:off x="6773390" y="140815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Moon 103"/>
              <p:cNvSpPr/>
              <p:nvPr/>
            </p:nvSpPr>
            <p:spPr>
              <a:xfrm rot="7689385" flipH="1">
                <a:off x="6076947" y="176004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Moon 104"/>
              <p:cNvSpPr/>
              <p:nvPr/>
            </p:nvSpPr>
            <p:spPr>
              <a:xfrm rot="8571071" flipH="1">
                <a:off x="5620881" y="175480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Moon 105"/>
              <p:cNvSpPr/>
              <p:nvPr/>
            </p:nvSpPr>
            <p:spPr>
              <a:xfrm rot="10413535" flipH="1">
                <a:off x="5146427" y="184826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Moon 106"/>
              <p:cNvSpPr/>
              <p:nvPr/>
            </p:nvSpPr>
            <p:spPr>
              <a:xfrm rot="12112805" flipH="1">
                <a:off x="4565059" y="192682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Moon 107"/>
              <p:cNvSpPr/>
              <p:nvPr/>
            </p:nvSpPr>
            <p:spPr>
              <a:xfrm rot="8228184" flipH="1">
                <a:off x="6296350" y="1476184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21"/>
            <p:cNvGrpSpPr/>
            <p:nvPr/>
          </p:nvGrpSpPr>
          <p:grpSpPr>
            <a:xfrm rot="8725429" flipH="1">
              <a:off x="3929368" y="1225449"/>
              <a:ext cx="3821918" cy="2985015"/>
              <a:chOff x="4795080" y="1001799"/>
              <a:chExt cx="3821918" cy="2985015"/>
            </a:xfrm>
          </p:grpSpPr>
          <p:sp>
            <p:nvSpPr>
              <p:cNvPr id="91" name="Moon 90"/>
              <p:cNvSpPr/>
              <p:nvPr/>
            </p:nvSpPr>
            <p:spPr>
              <a:xfrm rot="4030531">
                <a:off x="6928609" y="17673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Moon 91"/>
              <p:cNvSpPr/>
              <p:nvPr/>
            </p:nvSpPr>
            <p:spPr>
              <a:xfrm rot="4470773" flipH="1">
                <a:off x="7325869" y="82061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Moon 92"/>
              <p:cNvSpPr/>
              <p:nvPr/>
            </p:nvSpPr>
            <p:spPr>
              <a:xfrm rot="6047184" flipH="1">
                <a:off x="7098381" y="112144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Moon 93"/>
              <p:cNvSpPr/>
              <p:nvPr/>
            </p:nvSpPr>
            <p:spPr>
              <a:xfrm rot="6817181" flipH="1">
                <a:off x="6773390" y="140815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Moon 94"/>
              <p:cNvSpPr/>
              <p:nvPr/>
            </p:nvSpPr>
            <p:spPr>
              <a:xfrm rot="7689385" flipH="1">
                <a:off x="6076947" y="176004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Moon 95"/>
              <p:cNvSpPr/>
              <p:nvPr/>
            </p:nvSpPr>
            <p:spPr>
              <a:xfrm rot="8571071" flipH="1">
                <a:off x="5620881" y="175480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Moon 96"/>
              <p:cNvSpPr/>
              <p:nvPr/>
            </p:nvSpPr>
            <p:spPr>
              <a:xfrm rot="10413535" flipH="1">
                <a:off x="5146427" y="184826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Moon 97"/>
              <p:cNvSpPr/>
              <p:nvPr/>
            </p:nvSpPr>
            <p:spPr>
              <a:xfrm rot="11305267" flipH="1">
                <a:off x="4795080" y="1870621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Moon 98"/>
              <p:cNvSpPr/>
              <p:nvPr/>
            </p:nvSpPr>
            <p:spPr>
              <a:xfrm rot="8228184" flipH="1">
                <a:off x="6296350" y="1476184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0" name="Moon 89"/>
            <p:cNvSpPr/>
            <p:nvPr/>
          </p:nvSpPr>
          <p:spPr>
            <a:xfrm rot="4051235">
              <a:off x="5090619" y="1161336"/>
              <a:ext cx="528056" cy="5546541"/>
            </a:xfrm>
            <a:prstGeom prst="moon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 rot="1549353" flipH="1">
            <a:off x="8427932" y="1868528"/>
            <a:ext cx="1066765" cy="805311"/>
            <a:chOff x="2581376" y="1225449"/>
            <a:chExt cx="6039093" cy="4558968"/>
          </a:xfrm>
        </p:grpSpPr>
        <p:grpSp>
          <p:nvGrpSpPr>
            <p:cNvPr id="110" name="Group 20"/>
            <p:cNvGrpSpPr/>
            <p:nvPr/>
          </p:nvGrpSpPr>
          <p:grpSpPr>
            <a:xfrm>
              <a:off x="4568530" y="2743200"/>
              <a:ext cx="4051939" cy="3041217"/>
              <a:chOff x="4565059" y="1001799"/>
              <a:chExt cx="4051939" cy="3041217"/>
            </a:xfrm>
          </p:grpSpPr>
          <p:sp>
            <p:nvSpPr>
              <p:cNvPr id="122" name="Moon 121"/>
              <p:cNvSpPr/>
              <p:nvPr/>
            </p:nvSpPr>
            <p:spPr>
              <a:xfrm rot="4030531">
                <a:off x="6928609" y="17673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Moon 122"/>
              <p:cNvSpPr/>
              <p:nvPr/>
            </p:nvSpPr>
            <p:spPr>
              <a:xfrm rot="4470773" flipH="1">
                <a:off x="7325869" y="82061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Moon 123"/>
              <p:cNvSpPr/>
              <p:nvPr/>
            </p:nvSpPr>
            <p:spPr>
              <a:xfrm rot="6047184" flipH="1">
                <a:off x="7098381" y="112144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Moon 124"/>
              <p:cNvSpPr/>
              <p:nvPr/>
            </p:nvSpPr>
            <p:spPr>
              <a:xfrm rot="6817181" flipH="1">
                <a:off x="6773390" y="140815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Moon 125"/>
              <p:cNvSpPr/>
              <p:nvPr/>
            </p:nvSpPr>
            <p:spPr>
              <a:xfrm rot="7689385" flipH="1">
                <a:off x="6076947" y="176004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Moon 126"/>
              <p:cNvSpPr/>
              <p:nvPr/>
            </p:nvSpPr>
            <p:spPr>
              <a:xfrm rot="8571071" flipH="1">
                <a:off x="5620881" y="175480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Moon 127"/>
              <p:cNvSpPr/>
              <p:nvPr/>
            </p:nvSpPr>
            <p:spPr>
              <a:xfrm rot="10413535" flipH="1">
                <a:off x="5146427" y="184826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Moon 128"/>
              <p:cNvSpPr/>
              <p:nvPr/>
            </p:nvSpPr>
            <p:spPr>
              <a:xfrm rot="12112805" flipH="1">
                <a:off x="4565059" y="192682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Moon 129"/>
              <p:cNvSpPr/>
              <p:nvPr/>
            </p:nvSpPr>
            <p:spPr>
              <a:xfrm rot="8228184" flipH="1">
                <a:off x="6296350" y="1476184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21"/>
            <p:cNvGrpSpPr/>
            <p:nvPr/>
          </p:nvGrpSpPr>
          <p:grpSpPr>
            <a:xfrm rot="8725429" flipH="1">
              <a:off x="3929368" y="1225449"/>
              <a:ext cx="3821918" cy="2985015"/>
              <a:chOff x="4795080" y="1001799"/>
              <a:chExt cx="3821918" cy="2985015"/>
            </a:xfrm>
          </p:grpSpPr>
          <p:sp>
            <p:nvSpPr>
              <p:cNvPr id="113" name="Moon 112"/>
              <p:cNvSpPr/>
              <p:nvPr/>
            </p:nvSpPr>
            <p:spPr>
              <a:xfrm rot="4030531">
                <a:off x="6928609" y="17673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Moon 113"/>
              <p:cNvSpPr/>
              <p:nvPr/>
            </p:nvSpPr>
            <p:spPr>
              <a:xfrm rot="4470773" flipH="1">
                <a:off x="7325869" y="82061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Moon 114"/>
              <p:cNvSpPr/>
              <p:nvPr/>
            </p:nvSpPr>
            <p:spPr>
              <a:xfrm rot="6047184" flipH="1">
                <a:off x="7098381" y="112144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Moon 115"/>
              <p:cNvSpPr/>
              <p:nvPr/>
            </p:nvSpPr>
            <p:spPr>
              <a:xfrm rot="6817181" flipH="1">
                <a:off x="6773390" y="140815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Moon 116"/>
              <p:cNvSpPr/>
              <p:nvPr/>
            </p:nvSpPr>
            <p:spPr>
              <a:xfrm rot="7689385" flipH="1">
                <a:off x="6076947" y="176004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Moon 117"/>
              <p:cNvSpPr/>
              <p:nvPr/>
            </p:nvSpPr>
            <p:spPr>
              <a:xfrm rot="8571071" flipH="1">
                <a:off x="5620881" y="175480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Moon 118"/>
              <p:cNvSpPr/>
              <p:nvPr/>
            </p:nvSpPr>
            <p:spPr>
              <a:xfrm rot="10413535" flipH="1">
                <a:off x="5146427" y="184826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Moon 119"/>
              <p:cNvSpPr/>
              <p:nvPr/>
            </p:nvSpPr>
            <p:spPr>
              <a:xfrm rot="11305267" flipH="1">
                <a:off x="4795080" y="1870621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Moon 120"/>
              <p:cNvSpPr/>
              <p:nvPr/>
            </p:nvSpPr>
            <p:spPr>
              <a:xfrm rot="8228184" flipH="1">
                <a:off x="6296350" y="1476184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2" name="Moon 111"/>
            <p:cNvSpPr/>
            <p:nvPr/>
          </p:nvSpPr>
          <p:spPr>
            <a:xfrm rot="4051235">
              <a:off x="5090619" y="1161336"/>
              <a:ext cx="528056" cy="5546541"/>
            </a:xfrm>
            <a:prstGeom prst="moon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/>
          <p:cNvGrpSpPr/>
          <p:nvPr/>
        </p:nvGrpSpPr>
        <p:grpSpPr>
          <a:xfrm rot="1549353" flipH="1">
            <a:off x="9479104" y="4764129"/>
            <a:ext cx="1066765" cy="805311"/>
            <a:chOff x="2581376" y="1225449"/>
            <a:chExt cx="6039093" cy="4558968"/>
          </a:xfrm>
        </p:grpSpPr>
        <p:grpSp>
          <p:nvGrpSpPr>
            <p:cNvPr id="132" name="Group 20"/>
            <p:cNvGrpSpPr/>
            <p:nvPr/>
          </p:nvGrpSpPr>
          <p:grpSpPr>
            <a:xfrm>
              <a:off x="4568530" y="2743200"/>
              <a:ext cx="4051939" cy="3041217"/>
              <a:chOff x="4565059" y="1001799"/>
              <a:chExt cx="4051939" cy="3041217"/>
            </a:xfrm>
          </p:grpSpPr>
          <p:sp>
            <p:nvSpPr>
              <p:cNvPr id="144" name="Moon 143"/>
              <p:cNvSpPr/>
              <p:nvPr/>
            </p:nvSpPr>
            <p:spPr>
              <a:xfrm rot="4030531">
                <a:off x="6928609" y="17673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Moon 144"/>
              <p:cNvSpPr/>
              <p:nvPr/>
            </p:nvSpPr>
            <p:spPr>
              <a:xfrm rot="4470773" flipH="1">
                <a:off x="7325869" y="82061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Moon 145"/>
              <p:cNvSpPr/>
              <p:nvPr/>
            </p:nvSpPr>
            <p:spPr>
              <a:xfrm rot="6047184" flipH="1">
                <a:off x="7098381" y="112144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Moon 146"/>
              <p:cNvSpPr/>
              <p:nvPr/>
            </p:nvSpPr>
            <p:spPr>
              <a:xfrm rot="6817181" flipH="1">
                <a:off x="6773390" y="140815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Moon 147"/>
              <p:cNvSpPr/>
              <p:nvPr/>
            </p:nvSpPr>
            <p:spPr>
              <a:xfrm rot="7689385" flipH="1">
                <a:off x="6076947" y="176004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Moon 148"/>
              <p:cNvSpPr/>
              <p:nvPr/>
            </p:nvSpPr>
            <p:spPr>
              <a:xfrm rot="8571071" flipH="1">
                <a:off x="5620881" y="175480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Moon 149"/>
              <p:cNvSpPr/>
              <p:nvPr/>
            </p:nvSpPr>
            <p:spPr>
              <a:xfrm rot="10413535" flipH="1">
                <a:off x="5146427" y="184826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Moon 150"/>
              <p:cNvSpPr/>
              <p:nvPr/>
            </p:nvSpPr>
            <p:spPr>
              <a:xfrm rot="12112805" flipH="1">
                <a:off x="4565059" y="192682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2" name="Moon 151"/>
              <p:cNvSpPr/>
              <p:nvPr/>
            </p:nvSpPr>
            <p:spPr>
              <a:xfrm rot="8228184" flipH="1">
                <a:off x="6296350" y="1476184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3" name="Group 21"/>
            <p:cNvGrpSpPr/>
            <p:nvPr/>
          </p:nvGrpSpPr>
          <p:grpSpPr>
            <a:xfrm rot="8725429" flipH="1">
              <a:off x="3929368" y="1225449"/>
              <a:ext cx="3821918" cy="2985015"/>
              <a:chOff x="4795080" y="1001799"/>
              <a:chExt cx="3821918" cy="2985015"/>
            </a:xfrm>
          </p:grpSpPr>
          <p:sp>
            <p:nvSpPr>
              <p:cNvPr id="135" name="Moon 134"/>
              <p:cNvSpPr/>
              <p:nvPr/>
            </p:nvSpPr>
            <p:spPr>
              <a:xfrm rot="4030531">
                <a:off x="6928609" y="17673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Moon 135"/>
              <p:cNvSpPr/>
              <p:nvPr/>
            </p:nvSpPr>
            <p:spPr>
              <a:xfrm rot="4470773" flipH="1">
                <a:off x="7325869" y="82061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Moon 136"/>
              <p:cNvSpPr/>
              <p:nvPr/>
            </p:nvSpPr>
            <p:spPr>
              <a:xfrm rot="6047184" flipH="1">
                <a:off x="7098381" y="112144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Moon 137"/>
              <p:cNvSpPr/>
              <p:nvPr/>
            </p:nvSpPr>
            <p:spPr>
              <a:xfrm rot="6817181" flipH="1">
                <a:off x="6773390" y="140815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Moon 138"/>
              <p:cNvSpPr/>
              <p:nvPr/>
            </p:nvSpPr>
            <p:spPr>
              <a:xfrm rot="7689385" flipH="1">
                <a:off x="6076947" y="176004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Moon 139"/>
              <p:cNvSpPr/>
              <p:nvPr/>
            </p:nvSpPr>
            <p:spPr>
              <a:xfrm rot="8571071" flipH="1">
                <a:off x="5620881" y="175480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Moon 140"/>
              <p:cNvSpPr/>
              <p:nvPr/>
            </p:nvSpPr>
            <p:spPr>
              <a:xfrm rot="10413535" flipH="1">
                <a:off x="5146427" y="184826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Moon 141"/>
              <p:cNvSpPr/>
              <p:nvPr/>
            </p:nvSpPr>
            <p:spPr>
              <a:xfrm rot="11305267" flipH="1">
                <a:off x="4795080" y="1870621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Moon 142"/>
              <p:cNvSpPr/>
              <p:nvPr/>
            </p:nvSpPr>
            <p:spPr>
              <a:xfrm rot="8228184" flipH="1">
                <a:off x="6296350" y="1476184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4" name="Moon 133"/>
            <p:cNvSpPr/>
            <p:nvPr/>
          </p:nvSpPr>
          <p:spPr>
            <a:xfrm rot="4051235">
              <a:off x="5090619" y="1161336"/>
              <a:ext cx="528056" cy="5546541"/>
            </a:xfrm>
            <a:prstGeom prst="moon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/>
          <p:cNvGrpSpPr/>
          <p:nvPr/>
        </p:nvGrpSpPr>
        <p:grpSpPr>
          <a:xfrm rot="20050647">
            <a:off x="6218132" y="2401928"/>
            <a:ext cx="1066765" cy="805311"/>
            <a:chOff x="2581376" y="1225449"/>
            <a:chExt cx="6039093" cy="4558968"/>
          </a:xfrm>
        </p:grpSpPr>
        <p:grpSp>
          <p:nvGrpSpPr>
            <p:cNvPr id="154" name="Group 20"/>
            <p:cNvGrpSpPr/>
            <p:nvPr/>
          </p:nvGrpSpPr>
          <p:grpSpPr>
            <a:xfrm>
              <a:off x="4568530" y="2743200"/>
              <a:ext cx="4051939" cy="3041217"/>
              <a:chOff x="4565059" y="1001799"/>
              <a:chExt cx="4051939" cy="3041217"/>
            </a:xfrm>
          </p:grpSpPr>
          <p:sp>
            <p:nvSpPr>
              <p:cNvPr id="166" name="Moon 165"/>
              <p:cNvSpPr/>
              <p:nvPr/>
            </p:nvSpPr>
            <p:spPr>
              <a:xfrm rot="4030531">
                <a:off x="6928609" y="17673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Moon 166"/>
              <p:cNvSpPr/>
              <p:nvPr/>
            </p:nvSpPr>
            <p:spPr>
              <a:xfrm rot="4470773" flipH="1">
                <a:off x="7325869" y="82061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Moon 167"/>
              <p:cNvSpPr/>
              <p:nvPr/>
            </p:nvSpPr>
            <p:spPr>
              <a:xfrm rot="6047184" flipH="1">
                <a:off x="7098381" y="112144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Moon 168"/>
              <p:cNvSpPr/>
              <p:nvPr/>
            </p:nvSpPr>
            <p:spPr>
              <a:xfrm rot="6817181" flipH="1">
                <a:off x="6773390" y="140815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Moon 169"/>
              <p:cNvSpPr/>
              <p:nvPr/>
            </p:nvSpPr>
            <p:spPr>
              <a:xfrm rot="7689385" flipH="1">
                <a:off x="6076947" y="176004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1" name="Moon 170"/>
              <p:cNvSpPr/>
              <p:nvPr/>
            </p:nvSpPr>
            <p:spPr>
              <a:xfrm rot="8571071" flipH="1">
                <a:off x="5620881" y="175480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Moon 171"/>
              <p:cNvSpPr/>
              <p:nvPr/>
            </p:nvSpPr>
            <p:spPr>
              <a:xfrm rot="10413535" flipH="1">
                <a:off x="5146427" y="184826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Moon 172"/>
              <p:cNvSpPr/>
              <p:nvPr/>
            </p:nvSpPr>
            <p:spPr>
              <a:xfrm rot="12112805" flipH="1">
                <a:off x="4565059" y="192682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Moon 173"/>
              <p:cNvSpPr/>
              <p:nvPr/>
            </p:nvSpPr>
            <p:spPr>
              <a:xfrm rot="8228184" flipH="1">
                <a:off x="6296350" y="1476184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21"/>
            <p:cNvGrpSpPr/>
            <p:nvPr/>
          </p:nvGrpSpPr>
          <p:grpSpPr>
            <a:xfrm rot="8725429" flipH="1">
              <a:off x="3929368" y="1225449"/>
              <a:ext cx="3821918" cy="2985015"/>
              <a:chOff x="4795080" y="1001799"/>
              <a:chExt cx="3821918" cy="2985015"/>
            </a:xfrm>
          </p:grpSpPr>
          <p:sp>
            <p:nvSpPr>
              <p:cNvPr id="157" name="Moon 156"/>
              <p:cNvSpPr/>
              <p:nvPr/>
            </p:nvSpPr>
            <p:spPr>
              <a:xfrm rot="4030531">
                <a:off x="6928609" y="17673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Moon 157"/>
              <p:cNvSpPr/>
              <p:nvPr/>
            </p:nvSpPr>
            <p:spPr>
              <a:xfrm rot="4470773" flipH="1">
                <a:off x="7325869" y="82061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Moon 158"/>
              <p:cNvSpPr/>
              <p:nvPr/>
            </p:nvSpPr>
            <p:spPr>
              <a:xfrm rot="6047184" flipH="1">
                <a:off x="7098381" y="1121440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Moon 159"/>
              <p:cNvSpPr/>
              <p:nvPr/>
            </p:nvSpPr>
            <p:spPr>
              <a:xfrm rot="6817181" flipH="1">
                <a:off x="6773390" y="140815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Moon 160"/>
              <p:cNvSpPr/>
              <p:nvPr/>
            </p:nvSpPr>
            <p:spPr>
              <a:xfrm rot="7689385" flipH="1">
                <a:off x="6076947" y="1760046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Moon 161"/>
              <p:cNvSpPr/>
              <p:nvPr/>
            </p:nvSpPr>
            <p:spPr>
              <a:xfrm rot="8571071" flipH="1">
                <a:off x="5620881" y="1754805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Moon 162"/>
              <p:cNvSpPr/>
              <p:nvPr/>
            </p:nvSpPr>
            <p:spPr>
              <a:xfrm rot="10413535" flipH="1">
                <a:off x="5146427" y="1848263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Moon 163"/>
              <p:cNvSpPr/>
              <p:nvPr/>
            </p:nvSpPr>
            <p:spPr>
              <a:xfrm rot="11305267" flipH="1">
                <a:off x="4795080" y="1870621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Moon 164"/>
              <p:cNvSpPr/>
              <p:nvPr/>
            </p:nvSpPr>
            <p:spPr>
              <a:xfrm rot="8228184" flipH="1">
                <a:off x="6296350" y="1476184"/>
                <a:ext cx="466066" cy="2116193"/>
              </a:xfrm>
              <a:prstGeom prst="moon">
                <a:avLst/>
              </a:prstGeom>
              <a:solidFill>
                <a:schemeClr val="accent3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6" name="Moon 155"/>
            <p:cNvSpPr/>
            <p:nvPr/>
          </p:nvSpPr>
          <p:spPr>
            <a:xfrm rot="4051235">
              <a:off x="5090619" y="1161336"/>
              <a:ext cx="528056" cy="5546541"/>
            </a:xfrm>
            <a:prstGeom prst="moon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36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791200" y="609600"/>
            <a:ext cx="3886200" cy="5638800"/>
            <a:chOff x="3429000" y="1477780"/>
            <a:chExt cx="2819400" cy="4542020"/>
          </a:xfrm>
        </p:grpSpPr>
        <p:grpSp>
          <p:nvGrpSpPr>
            <p:cNvPr id="9" name="Group 120"/>
            <p:cNvGrpSpPr/>
            <p:nvPr/>
          </p:nvGrpSpPr>
          <p:grpSpPr>
            <a:xfrm>
              <a:off x="3595141" y="1477780"/>
              <a:ext cx="2494613" cy="343525"/>
              <a:chOff x="3505200" y="1371600"/>
              <a:chExt cx="2494613" cy="343525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35052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>
                <a:off x="40386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45720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51054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5638800" y="1371600"/>
                <a:ext cx="361013" cy="343525"/>
              </a:xfrm>
              <a:prstGeom prst="roundRect">
                <a:avLst>
                  <a:gd name="adj" fmla="val 2843"/>
                </a:avLst>
              </a:prstGeom>
              <a:solidFill>
                <a:srgbClr val="E4D66E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ounded Rectangle 9"/>
            <p:cNvSpPr/>
            <p:nvPr/>
          </p:nvSpPr>
          <p:spPr>
            <a:xfrm>
              <a:off x="3429000" y="1752600"/>
              <a:ext cx="2819400" cy="4267200"/>
            </a:xfrm>
            <a:prstGeom prst="roundRect">
              <a:avLst>
                <a:gd name="adj" fmla="val 2843"/>
              </a:avLst>
            </a:prstGeom>
            <a:solidFill>
              <a:srgbClr val="E4D66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Delay 10"/>
            <p:cNvSpPr/>
            <p:nvPr/>
          </p:nvSpPr>
          <p:spPr>
            <a:xfrm rot="16200000">
              <a:off x="3086100" y="3390900"/>
              <a:ext cx="3581400" cy="1676400"/>
            </a:xfrm>
            <a:prstGeom prst="flowChartDelay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75"/>
            <p:cNvGrpSpPr/>
            <p:nvPr/>
          </p:nvGrpSpPr>
          <p:grpSpPr>
            <a:xfrm>
              <a:off x="3429000" y="1752600"/>
              <a:ext cx="1981200" cy="536289"/>
              <a:chOff x="4800600" y="1267918"/>
              <a:chExt cx="5502838" cy="1399082"/>
            </a:xfrm>
          </p:grpSpPr>
          <p:grpSp>
            <p:nvGrpSpPr>
              <p:cNvPr id="22" name="Group 250"/>
              <p:cNvGrpSpPr/>
              <p:nvPr/>
            </p:nvGrpSpPr>
            <p:grpSpPr>
              <a:xfrm>
                <a:off x="4800600" y="1295400"/>
                <a:ext cx="2362200" cy="1371600"/>
                <a:chOff x="4800600" y="1295400"/>
                <a:chExt cx="2362200" cy="1371600"/>
              </a:xfrm>
            </p:grpSpPr>
            <p:sp>
              <p:nvSpPr>
                <p:cNvPr id="35" name="Trapezoid 34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rapezoid 35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Quad Arrow 36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Equal 38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51"/>
              <p:cNvGrpSpPr/>
              <p:nvPr/>
            </p:nvGrpSpPr>
            <p:grpSpPr>
              <a:xfrm>
                <a:off x="6877987" y="1267918"/>
                <a:ext cx="2362200" cy="1371600"/>
                <a:chOff x="4800600" y="1295400"/>
                <a:chExt cx="2362200" cy="1371600"/>
              </a:xfrm>
            </p:grpSpPr>
            <p:sp>
              <p:nvSpPr>
                <p:cNvPr id="29" name="Trapezoid 28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rapezoid 29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Quad Arrow 30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Equal 32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58"/>
              <p:cNvGrpSpPr/>
              <p:nvPr/>
            </p:nvGrpSpPr>
            <p:grpSpPr>
              <a:xfrm>
                <a:off x="8979108" y="1270416"/>
                <a:ext cx="1324330" cy="1295400"/>
                <a:chOff x="4800600" y="1295400"/>
                <a:chExt cx="1324330" cy="1295400"/>
              </a:xfrm>
            </p:grpSpPr>
            <p:sp>
              <p:nvSpPr>
                <p:cNvPr id="25" name="Trapezoid 24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rapezoid 25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Equal 26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95"/>
            <p:cNvGrpSpPr/>
            <p:nvPr/>
          </p:nvGrpSpPr>
          <p:grpSpPr>
            <a:xfrm>
              <a:off x="5334000" y="1752600"/>
              <a:ext cx="840646" cy="536289"/>
              <a:chOff x="5867400" y="1267918"/>
              <a:chExt cx="2334917" cy="1399082"/>
            </a:xfrm>
          </p:grpSpPr>
          <p:grpSp>
            <p:nvGrpSpPr>
              <p:cNvPr id="14" name="Group 250"/>
              <p:cNvGrpSpPr/>
              <p:nvPr/>
            </p:nvGrpSpPr>
            <p:grpSpPr>
              <a:xfrm>
                <a:off x="5867400" y="1295400"/>
                <a:ext cx="1295400" cy="1371600"/>
                <a:chOff x="5867400" y="1295400"/>
                <a:chExt cx="1295400" cy="1371600"/>
              </a:xfrm>
            </p:grpSpPr>
            <p:sp>
              <p:nvSpPr>
                <p:cNvPr id="20" name="Quad Arrow 19"/>
                <p:cNvSpPr/>
                <p:nvPr/>
              </p:nvSpPr>
              <p:spPr>
                <a:xfrm>
                  <a:off x="5867400" y="1295400"/>
                  <a:ext cx="1295400" cy="1371600"/>
                </a:xfrm>
                <a:prstGeom prst="quadArrow">
                  <a:avLst>
                    <a:gd name="adj1" fmla="val 45000"/>
                    <a:gd name="adj2" fmla="val 22500"/>
                    <a:gd name="adj3" fmla="val 22500"/>
                  </a:avLst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634084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251"/>
              <p:cNvGrpSpPr/>
              <p:nvPr/>
            </p:nvGrpSpPr>
            <p:grpSpPr>
              <a:xfrm>
                <a:off x="6877987" y="1267918"/>
                <a:ext cx="1324330" cy="1295400"/>
                <a:chOff x="4800600" y="1295400"/>
                <a:chExt cx="1324330" cy="1295400"/>
              </a:xfrm>
            </p:grpSpPr>
            <p:sp>
              <p:nvSpPr>
                <p:cNvPr id="16" name="Trapezoid 15"/>
                <p:cNvSpPr/>
                <p:nvPr/>
              </p:nvSpPr>
              <p:spPr>
                <a:xfrm>
                  <a:off x="4800600" y="19812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rapezoid 16"/>
                <p:cNvSpPr/>
                <p:nvPr/>
              </p:nvSpPr>
              <p:spPr>
                <a:xfrm rot="10800000">
                  <a:off x="4800600" y="1295400"/>
                  <a:ext cx="1295400" cy="609600"/>
                </a:xfrm>
                <a:prstGeom prst="trapezoid">
                  <a:avLst>
                    <a:gd name="adj" fmla="val 47131"/>
                  </a:avLst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Equal 17"/>
                <p:cNvSpPr/>
                <p:nvPr/>
              </p:nvSpPr>
              <p:spPr>
                <a:xfrm rot="5400000">
                  <a:off x="4849068" y="1305735"/>
                  <a:ext cx="1256323" cy="1295400"/>
                </a:xfrm>
                <a:prstGeom prst="mathEqual">
                  <a:avLst>
                    <a:gd name="adj1" fmla="val 23520"/>
                    <a:gd name="adj2" fmla="val 21017"/>
                  </a:avLst>
                </a:prstGeom>
                <a:solidFill>
                  <a:schemeClr val="accent6">
                    <a:lumMod val="7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5334000" y="1828800"/>
                  <a:ext cx="299803" cy="314794"/>
                </a:xfrm>
                <a:prstGeom prst="ellipse">
                  <a:avLst/>
                </a:prstGeom>
                <a:solidFill>
                  <a:srgbClr val="EFE239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xtBox 2"/>
          <p:cNvSpPr txBox="1"/>
          <p:nvPr/>
        </p:nvSpPr>
        <p:spPr>
          <a:xfrm>
            <a:off x="1905000" y="533401"/>
            <a:ext cx="3810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“If these should hold their peace, the stones, would immediately cry out”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Luke 19:40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Narkisim" pitchFamily="34" charset="-79"/>
                <a:cs typeface="Narkisim" pitchFamily="34" charset="-79"/>
              </a:rPr>
              <a:t>John 12:19</a:t>
            </a:r>
          </a:p>
        </p:txBody>
      </p:sp>
      <p:sp>
        <p:nvSpPr>
          <p:cNvPr id="6" name="Freeform 5"/>
          <p:cNvSpPr/>
          <p:nvPr/>
        </p:nvSpPr>
        <p:spPr>
          <a:xfrm rot="11448628">
            <a:off x="8672713" y="5350108"/>
            <a:ext cx="1905000" cy="1143000"/>
          </a:xfrm>
          <a:custGeom>
            <a:avLst/>
            <a:gdLst>
              <a:gd name="connsiteX0" fmla="*/ 754703 w 1400660"/>
              <a:gd name="connsiteY0" fmla="*/ 0 h 794479"/>
              <a:gd name="connsiteX1" fmla="*/ 754703 w 1400660"/>
              <a:gd name="connsiteY1" fmla="*/ 0 h 794479"/>
              <a:gd name="connsiteX2" fmla="*/ 484880 w 1400660"/>
              <a:gd name="connsiteY2" fmla="*/ 89941 h 794479"/>
              <a:gd name="connsiteX3" fmla="*/ 409929 w 1400660"/>
              <a:gd name="connsiteY3" fmla="*/ 134911 h 794479"/>
              <a:gd name="connsiteX4" fmla="*/ 364959 w 1400660"/>
              <a:gd name="connsiteY4" fmla="*/ 164892 h 794479"/>
              <a:gd name="connsiteX5" fmla="*/ 319988 w 1400660"/>
              <a:gd name="connsiteY5" fmla="*/ 179882 h 794479"/>
              <a:gd name="connsiteX6" fmla="*/ 260028 w 1400660"/>
              <a:gd name="connsiteY6" fmla="*/ 224852 h 794479"/>
              <a:gd name="connsiteX7" fmla="*/ 230047 w 1400660"/>
              <a:gd name="connsiteY7" fmla="*/ 254833 h 794479"/>
              <a:gd name="connsiteX8" fmla="*/ 185077 w 1400660"/>
              <a:gd name="connsiteY8" fmla="*/ 269823 h 794479"/>
              <a:gd name="connsiteX9" fmla="*/ 140106 w 1400660"/>
              <a:gd name="connsiteY9" fmla="*/ 299803 h 794479"/>
              <a:gd name="connsiteX10" fmla="*/ 110126 w 1400660"/>
              <a:gd name="connsiteY10" fmla="*/ 359764 h 794479"/>
              <a:gd name="connsiteX11" fmla="*/ 35175 w 1400660"/>
              <a:gd name="connsiteY11" fmla="*/ 434715 h 794479"/>
              <a:gd name="connsiteX12" fmla="*/ 5195 w 1400660"/>
              <a:gd name="connsiteY12" fmla="*/ 524656 h 794479"/>
              <a:gd name="connsiteX13" fmla="*/ 20185 w 1400660"/>
              <a:gd name="connsiteY13" fmla="*/ 614597 h 794479"/>
              <a:gd name="connsiteX14" fmla="*/ 125116 w 1400660"/>
              <a:gd name="connsiteY14" fmla="*/ 704538 h 794479"/>
              <a:gd name="connsiteX15" fmla="*/ 155097 w 1400660"/>
              <a:gd name="connsiteY15" fmla="*/ 734518 h 794479"/>
              <a:gd name="connsiteX16" fmla="*/ 215057 w 1400660"/>
              <a:gd name="connsiteY16" fmla="*/ 764498 h 794479"/>
              <a:gd name="connsiteX17" fmla="*/ 334979 w 1400660"/>
              <a:gd name="connsiteY17" fmla="*/ 794479 h 794479"/>
              <a:gd name="connsiteX18" fmla="*/ 934585 w 1400660"/>
              <a:gd name="connsiteY18" fmla="*/ 779488 h 794479"/>
              <a:gd name="connsiteX19" fmla="*/ 979556 w 1400660"/>
              <a:gd name="connsiteY19" fmla="*/ 764498 h 794479"/>
              <a:gd name="connsiteX20" fmla="*/ 1099477 w 1400660"/>
              <a:gd name="connsiteY20" fmla="*/ 734518 h 794479"/>
              <a:gd name="connsiteX21" fmla="*/ 1219398 w 1400660"/>
              <a:gd name="connsiteY21" fmla="*/ 719528 h 794479"/>
              <a:gd name="connsiteX22" fmla="*/ 1294349 w 1400660"/>
              <a:gd name="connsiteY22" fmla="*/ 659567 h 794479"/>
              <a:gd name="connsiteX23" fmla="*/ 1354310 w 1400660"/>
              <a:gd name="connsiteY23" fmla="*/ 614597 h 794479"/>
              <a:gd name="connsiteX24" fmla="*/ 1384290 w 1400660"/>
              <a:gd name="connsiteY24" fmla="*/ 569626 h 794479"/>
              <a:gd name="connsiteX25" fmla="*/ 1399280 w 1400660"/>
              <a:gd name="connsiteY25" fmla="*/ 479685 h 794479"/>
              <a:gd name="connsiteX26" fmla="*/ 1324329 w 1400660"/>
              <a:gd name="connsiteY26" fmla="*/ 164892 h 794479"/>
              <a:gd name="connsiteX27" fmla="*/ 1249379 w 1400660"/>
              <a:gd name="connsiteY27" fmla="*/ 104931 h 794479"/>
              <a:gd name="connsiteX28" fmla="*/ 1204408 w 1400660"/>
              <a:gd name="connsiteY28" fmla="*/ 59961 h 794479"/>
              <a:gd name="connsiteX29" fmla="*/ 1114467 w 1400660"/>
              <a:gd name="connsiteY29" fmla="*/ 29980 h 794479"/>
              <a:gd name="connsiteX30" fmla="*/ 964565 w 1400660"/>
              <a:gd name="connsiteY30" fmla="*/ 44970 h 794479"/>
              <a:gd name="connsiteX31" fmla="*/ 904605 w 1400660"/>
              <a:gd name="connsiteY31" fmla="*/ 59961 h 794479"/>
              <a:gd name="connsiteX32" fmla="*/ 604802 w 1400660"/>
              <a:gd name="connsiteY32" fmla="*/ 59961 h 794479"/>
              <a:gd name="connsiteX33" fmla="*/ 694743 w 1400660"/>
              <a:gd name="connsiteY33" fmla="*/ 14990 h 79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00660" h="794479">
                <a:moveTo>
                  <a:pt x="754703" y="0"/>
                </a:moveTo>
                <a:lnTo>
                  <a:pt x="754703" y="0"/>
                </a:lnTo>
                <a:cubicBezTo>
                  <a:pt x="664762" y="29980"/>
                  <a:pt x="566176" y="41164"/>
                  <a:pt x="484880" y="89941"/>
                </a:cubicBezTo>
                <a:cubicBezTo>
                  <a:pt x="459896" y="104931"/>
                  <a:pt x="434636" y="119469"/>
                  <a:pt x="409929" y="134911"/>
                </a:cubicBezTo>
                <a:cubicBezTo>
                  <a:pt x="394652" y="144459"/>
                  <a:pt x="381073" y="156835"/>
                  <a:pt x="364959" y="164892"/>
                </a:cubicBezTo>
                <a:cubicBezTo>
                  <a:pt x="350826" y="171959"/>
                  <a:pt x="334978" y="174885"/>
                  <a:pt x="319988" y="179882"/>
                </a:cubicBezTo>
                <a:cubicBezTo>
                  <a:pt x="300001" y="194872"/>
                  <a:pt x="279221" y="208858"/>
                  <a:pt x="260028" y="224852"/>
                </a:cubicBezTo>
                <a:cubicBezTo>
                  <a:pt x="249171" y="233900"/>
                  <a:pt x="242166" y="247561"/>
                  <a:pt x="230047" y="254833"/>
                </a:cubicBezTo>
                <a:cubicBezTo>
                  <a:pt x="216498" y="262963"/>
                  <a:pt x="199210" y="262757"/>
                  <a:pt x="185077" y="269823"/>
                </a:cubicBezTo>
                <a:cubicBezTo>
                  <a:pt x="168963" y="277880"/>
                  <a:pt x="155096" y="289810"/>
                  <a:pt x="140106" y="299803"/>
                </a:cubicBezTo>
                <a:cubicBezTo>
                  <a:pt x="130113" y="319790"/>
                  <a:pt x="123845" y="342125"/>
                  <a:pt x="110126" y="359764"/>
                </a:cubicBezTo>
                <a:cubicBezTo>
                  <a:pt x="88434" y="387654"/>
                  <a:pt x="35175" y="434715"/>
                  <a:pt x="35175" y="434715"/>
                </a:cubicBezTo>
                <a:cubicBezTo>
                  <a:pt x="25182" y="464695"/>
                  <a:pt x="0" y="493484"/>
                  <a:pt x="5195" y="524656"/>
                </a:cubicBezTo>
                <a:cubicBezTo>
                  <a:pt x="10192" y="554636"/>
                  <a:pt x="7841" y="586823"/>
                  <a:pt x="20185" y="614597"/>
                </a:cubicBezTo>
                <a:cubicBezTo>
                  <a:pt x="31392" y="639812"/>
                  <a:pt x="108808" y="690948"/>
                  <a:pt x="125116" y="704538"/>
                </a:cubicBezTo>
                <a:cubicBezTo>
                  <a:pt x="135973" y="713586"/>
                  <a:pt x="143338" y="726679"/>
                  <a:pt x="155097" y="734518"/>
                </a:cubicBezTo>
                <a:cubicBezTo>
                  <a:pt x="173690" y="746913"/>
                  <a:pt x="193858" y="757432"/>
                  <a:pt x="215057" y="764498"/>
                </a:cubicBezTo>
                <a:cubicBezTo>
                  <a:pt x="254147" y="777528"/>
                  <a:pt x="334979" y="794479"/>
                  <a:pt x="334979" y="794479"/>
                </a:cubicBezTo>
                <a:cubicBezTo>
                  <a:pt x="534848" y="789482"/>
                  <a:pt x="734870" y="788777"/>
                  <a:pt x="934585" y="779488"/>
                </a:cubicBezTo>
                <a:cubicBezTo>
                  <a:pt x="950369" y="778754"/>
                  <a:pt x="964312" y="768656"/>
                  <a:pt x="979556" y="764498"/>
                </a:cubicBezTo>
                <a:cubicBezTo>
                  <a:pt x="1019308" y="753657"/>
                  <a:pt x="1058979" y="742111"/>
                  <a:pt x="1099477" y="734518"/>
                </a:cubicBezTo>
                <a:cubicBezTo>
                  <a:pt x="1139072" y="727094"/>
                  <a:pt x="1179424" y="724525"/>
                  <a:pt x="1219398" y="719528"/>
                </a:cubicBezTo>
                <a:cubicBezTo>
                  <a:pt x="1306948" y="690345"/>
                  <a:pt x="1226544" y="727372"/>
                  <a:pt x="1294349" y="659567"/>
                </a:cubicBezTo>
                <a:cubicBezTo>
                  <a:pt x="1312015" y="641901"/>
                  <a:pt x="1334323" y="629587"/>
                  <a:pt x="1354310" y="614597"/>
                </a:cubicBezTo>
                <a:cubicBezTo>
                  <a:pt x="1364303" y="599607"/>
                  <a:pt x="1378593" y="586718"/>
                  <a:pt x="1384290" y="569626"/>
                </a:cubicBezTo>
                <a:cubicBezTo>
                  <a:pt x="1393901" y="540792"/>
                  <a:pt x="1400660" y="510048"/>
                  <a:pt x="1399280" y="479685"/>
                </a:cubicBezTo>
                <a:cubicBezTo>
                  <a:pt x="1394417" y="372700"/>
                  <a:pt x="1400364" y="250431"/>
                  <a:pt x="1324329" y="164892"/>
                </a:cubicBezTo>
                <a:cubicBezTo>
                  <a:pt x="1303073" y="140979"/>
                  <a:pt x="1273457" y="126000"/>
                  <a:pt x="1249379" y="104931"/>
                </a:cubicBezTo>
                <a:cubicBezTo>
                  <a:pt x="1233425" y="90971"/>
                  <a:pt x="1222940" y="70256"/>
                  <a:pt x="1204408" y="59961"/>
                </a:cubicBezTo>
                <a:cubicBezTo>
                  <a:pt x="1176783" y="44614"/>
                  <a:pt x="1114467" y="29980"/>
                  <a:pt x="1114467" y="29980"/>
                </a:cubicBezTo>
                <a:cubicBezTo>
                  <a:pt x="1064500" y="34977"/>
                  <a:pt x="1014277" y="37868"/>
                  <a:pt x="964565" y="44970"/>
                </a:cubicBezTo>
                <a:cubicBezTo>
                  <a:pt x="944170" y="47884"/>
                  <a:pt x="925189" y="59103"/>
                  <a:pt x="904605" y="59961"/>
                </a:cubicBezTo>
                <a:cubicBezTo>
                  <a:pt x="804757" y="64122"/>
                  <a:pt x="704736" y="59961"/>
                  <a:pt x="604802" y="59961"/>
                </a:cubicBezTo>
                <a:lnTo>
                  <a:pt x="694743" y="14990"/>
                </a:lnTo>
              </a:path>
            </a:pathLst>
          </a:cu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705600" y="5867400"/>
            <a:ext cx="1295400" cy="685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10800000">
            <a:off x="5867400" y="5943600"/>
            <a:ext cx="1143000" cy="565879"/>
          </a:xfrm>
          <a:custGeom>
            <a:avLst/>
            <a:gdLst>
              <a:gd name="connsiteX0" fmla="*/ 754703 w 1400660"/>
              <a:gd name="connsiteY0" fmla="*/ 0 h 794479"/>
              <a:gd name="connsiteX1" fmla="*/ 754703 w 1400660"/>
              <a:gd name="connsiteY1" fmla="*/ 0 h 794479"/>
              <a:gd name="connsiteX2" fmla="*/ 484880 w 1400660"/>
              <a:gd name="connsiteY2" fmla="*/ 89941 h 794479"/>
              <a:gd name="connsiteX3" fmla="*/ 409929 w 1400660"/>
              <a:gd name="connsiteY3" fmla="*/ 134911 h 794479"/>
              <a:gd name="connsiteX4" fmla="*/ 364959 w 1400660"/>
              <a:gd name="connsiteY4" fmla="*/ 164892 h 794479"/>
              <a:gd name="connsiteX5" fmla="*/ 319988 w 1400660"/>
              <a:gd name="connsiteY5" fmla="*/ 179882 h 794479"/>
              <a:gd name="connsiteX6" fmla="*/ 260028 w 1400660"/>
              <a:gd name="connsiteY6" fmla="*/ 224852 h 794479"/>
              <a:gd name="connsiteX7" fmla="*/ 230047 w 1400660"/>
              <a:gd name="connsiteY7" fmla="*/ 254833 h 794479"/>
              <a:gd name="connsiteX8" fmla="*/ 185077 w 1400660"/>
              <a:gd name="connsiteY8" fmla="*/ 269823 h 794479"/>
              <a:gd name="connsiteX9" fmla="*/ 140106 w 1400660"/>
              <a:gd name="connsiteY9" fmla="*/ 299803 h 794479"/>
              <a:gd name="connsiteX10" fmla="*/ 110126 w 1400660"/>
              <a:gd name="connsiteY10" fmla="*/ 359764 h 794479"/>
              <a:gd name="connsiteX11" fmla="*/ 35175 w 1400660"/>
              <a:gd name="connsiteY11" fmla="*/ 434715 h 794479"/>
              <a:gd name="connsiteX12" fmla="*/ 5195 w 1400660"/>
              <a:gd name="connsiteY12" fmla="*/ 524656 h 794479"/>
              <a:gd name="connsiteX13" fmla="*/ 20185 w 1400660"/>
              <a:gd name="connsiteY13" fmla="*/ 614597 h 794479"/>
              <a:gd name="connsiteX14" fmla="*/ 125116 w 1400660"/>
              <a:gd name="connsiteY14" fmla="*/ 704538 h 794479"/>
              <a:gd name="connsiteX15" fmla="*/ 155097 w 1400660"/>
              <a:gd name="connsiteY15" fmla="*/ 734518 h 794479"/>
              <a:gd name="connsiteX16" fmla="*/ 215057 w 1400660"/>
              <a:gd name="connsiteY16" fmla="*/ 764498 h 794479"/>
              <a:gd name="connsiteX17" fmla="*/ 334979 w 1400660"/>
              <a:gd name="connsiteY17" fmla="*/ 794479 h 794479"/>
              <a:gd name="connsiteX18" fmla="*/ 934585 w 1400660"/>
              <a:gd name="connsiteY18" fmla="*/ 779488 h 794479"/>
              <a:gd name="connsiteX19" fmla="*/ 979556 w 1400660"/>
              <a:gd name="connsiteY19" fmla="*/ 764498 h 794479"/>
              <a:gd name="connsiteX20" fmla="*/ 1099477 w 1400660"/>
              <a:gd name="connsiteY20" fmla="*/ 734518 h 794479"/>
              <a:gd name="connsiteX21" fmla="*/ 1219398 w 1400660"/>
              <a:gd name="connsiteY21" fmla="*/ 719528 h 794479"/>
              <a:gd name="connsiteX22" fmla="*/ 1294349 w 1400660"/>
              <a:gd name="connsiteY22" fmla="*/ 659567 h 794479"/>
              <a:gd name="connsiteX23" fmla="*/ 1354310 w 1400660"/>
              <a:gd name="connsiteY23" fmla="*/ 614597 h 794479"/>
              <a:gd name="connsiteX24" fmla="*/ 1384290 w 1400660"/>
              <a:gd name="connsiteY24" fmla="*/ 569626 h 794479"/>
              <a:gd name="connsiteX25" fmla="*/ 1399280 w 1400660"/>
              <a:gd name="connsiteY25" fmla="*/ 479685 h 794479"/>
              <a:gd name="connsiteX26" fmla="*/ 1324329 w 1400660"/>
              <a:gd name="connsiteY26" fmla="*/ 164892 h 794479"/>
              <a:gd name="connsiteX27" fmla="*/ 1249379 w 1400660"/>
              <a:gd name="connsiteY27" fmla="*/ 104931 h 794479"/>
              <a:gd name="connsiteX28" fmla="*/ 1204408 w 1400660"/>
              <a:gd name="connsiteY28" fmla="*/ 59961 h 794479"/>
              <a:gd name="connsiteX29" fmla="*/ 1114467 w 1400660"/>
              <a:gd name="connsiteY29" fmla="*/ 29980 h 794479"/>
              <a:gd name="connsiteX30" fmla="*/ 964565 w 1400660"/>
              <a:gd name="connsiteY30" fmla="*/ 44970 h 794479"/>
              <a:gd name="connsiteX31" fmla="*/ 904605 w 1400660"/>
              <a:gd name="connsiteY31" fmla="*/ 59961 h 794479"/>
              <a:gd name="connsiteX32" fmla="*/ 604802 w 1400660"/>
              <a:gd name="connsiteY32" fmla="*/ 59961 h 794479"/>
              <a:gd name="connsiteX33" fmla="*/ 694743 w 1400660"/>
              <a:gd name="connsiteY33" fmla="*/ 14990 h 79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00660" h="794479">
                <a:moveTo>
                  <a:pt x="754703" y="0"/>
                </a:moveTo>
                <a:lnTo>
                  <a:pt x="754703" y="0"/>
                </a:lnTo>
                <a:cubicBezTo>
                  <a:pt x="664762" y="29980"/>
                  <a:pt x="566176" y="41164"/>
                  <a:pt x="484880" y="89941"/>
                </a:cubicBezTo>
                <a:cubicBezTo>
                  <a:pt x="459896" y="104931"/>
                  <a:pt x="434636" y="119469"/>
                  <a:pt x="409929" y="134911"/>
                </a:cubicBezTo>
                <a:cubicBezTo>
                  <a:pt x="394652" y="144459"/>
                  <a:pt x="381073" y="156835"/>
                  <a:pt x="364959" y="164892"/>
                </a:cubicBezTo>
                <a:cubicBezTo>
                  <a:pt x="350826" y="171959"/>
                  <a:pt x="334978" y="174885"/>
                  <a:pt x="319988" y="179882"/>
                </a:cubicBezTo>
                <a:cubicBezTo>
                  <a:pt x="300001" y="194872"/>
                  <a:pt x="279221" y="208858"/>
                  <a:pt x="260028" y="224852"/>
                </a:cubicBezTo>
                <a:cubicBezTo>
                  <a:pt x="249171" y="233900"/>
                  <a:pt x="242166" y="247561"/>
                  <a:pt x="230047" y="254833"/>
                </a:cubicBezTo>
                <a:cubicBezTo>
                  <a:pt x="216498" y="262963"/>
                  <a:pt x="199210" y="262757"/>
                  <a:pt x="185077" y="269823"/>
                </a:cubicBezTo>
                <a:cubicBezTo>
                  <a:pt x="168963" y="277880"/>
                  <a:pt x="155096" y="289810"/>
                  <a:pt x="140106" y="299803"/>
                </a:cubicBezTo>
                <a:cubicBezTo>
                  <a:pt x="130113" y="319790"/>
                  <a:pt x="123845" y="342125"/>
                  <a:pt x="110126" y="359764"/>
                </a:cubicBezTo>
                <a:cubicBezTo>
                  <a:pt x="88434" y="387654"/>
                  <a:pt x="35175" y="434715"/>
                  <a:pt x="35175" y="434715"/>
                </a:cubicBezTo>
                <a:cubicBezTo>
                  <a:pt x="25182" y="464695"/>
                  <a:pt x="0" y="493484"/>
                  <a:pt x="5195" y="524656"/>
                </a:cubicBezTo>
                <a:cubicBezTo>
                  <a:pt x="10192" y="554636"/>
                  <a:pt x="7841" y="586823"/>
                  <a:pt x="20185" y="614597"/>
                </a:cubicBezTo>
                <a:cubicBezTo>
                  <a:pt x="31392" y="639812"/>
                  <a:pt x="108808" y="690948"/>
                  <a:pt x="125116" y="704538"/>
                </a:cubicBezTo>
                <a:cubicBezTo>
                  <a:pt x="135973" y="713586"/>
                  <a:pt x="143338" y="726679"/>
                  <a:pt x="155097" y="734518"/>
                </a:cubicBezTo>
                <a:cubicBezTo>
                  <a:pt x="173690" y="746913"/>
                  <a:pt x="193858" y="757432"/>
                  <a:pt x="215057" y="764498"/>
                </a:cubicBezTo>
                <a:cubicBezTo>
                  <a:pt x="254147" y="777528"/>
                  <a:pt x="334979" y="794479"/>
                  <a:pt x="334979" y="794479"/>
                </a:cubicBezTo>
                <a:cubicBezTo>
                  <a:pt x="534848" y="789482"/>
                  <a:pt x="734870" y="788777"/>
                  <a:pt x="934585" y="779488"/>
                </a:cubicBezTo>
                <a:cubicBezTo>
                  <a:pt x="950369" y="778754"/>
                  <a:pt x="964312" y="768656"/>
                  <a:pt x="979556" y="764498"/>
                </a:cubicBezTo>
                <a:cubicBezTo>
                  <a:pt x="1019308" y="753657"/>
                  <a:pt x="1058979" y="742111"/>
                  <a:pt x="1099477" y="734518"/>
                </a:cubicBezTo>
                <a:cubicBezTo>
                  <a:pt x="1139072" y="727094"/>
                  <a:pt x="1179424" y="724525"/>
                  <a:pt x="1219398" y="719528"/>
                </a:cubicBezTo>
                <a:cubicBezTo>
                  <a:pt x="1306948" y="690345"/>
                  <a:pt x="1226544" y="727372"/>
                  <a:pt x="1294349" y="659567"/>
                </a:cubicBezTo>
                <a:cubicBezTo>
                  <a:pt x="1312015" y="641901"/>
                  <a:pt x="1334323" y="629587"/>
                  <a:pt x="1354310" y="614597"/>
                </a:cubicBezTo>
                <a:cubicBezTo>
                  <a:pt x="1364303" y="599607"/>
                  <a:pt x="1378593" y="586718"/>
                  <a:pt x="1384290" y="569626"/>
                </a:cubicBezTo>
                <a:cubicBezTo>
                  <a:pt x="1393901" y="540792"/>
                  <a:pt x="1400660" y="510048"/>
                  <a:pt x="1399280" y="479685"/>
                </a:cubicBezTo>
                <a:cubicBezTo>
                  <a:pt x="1394417" y="372700"/>
                  <a:pt x="1400364" y="250431"/>
                  <a:pt x="1324329" y="164892"/>
                </a:cubicBezTo>
                <a:cubicBezTo>
                  <a:pt x="1303073" y="140979"/>
                  <a:pt x="1273457" y="126000"/>
                  <a:pt x="1249379" y="104931"/>
                </a:cubicBezTo>
                <a:cubicBezTo>
                  <a:pt x="1233425" y="90971"/>
                  <a:pt x="1222940" y="70256"/>
                  <a:pt x="1204408" y="59961"/>
                </a:cubicBezTo>
                <a:cubicBezTo>
                  <a:pt x="1176783" y="44614"/>
                  <a:pt x="1114467" y="29980"/>
                  <a:pt x="1114467" y="29980"/>
                </a:cubicBezTo>
                <a:cubicBezTo>
                  <a:pt x="1064500" y="34977"/>
                  <a:pt x="1014277" y="37868"/>
                  <a:pt x="964565" y="44970"/>
                </a:cubicBezTo>
                <a:cubicBezTo>
                  <a:pt x="944170" y="47884"/>
                  <a:pt x="925189" y="59103"/>
                  <a:pt x="904605" y="59961"/>
                </a:cubicBezTo>
                <a:cubicBezTo>
                  <a:pt x="804757" y="64122"/>
                  <a:pt x="704736" y="59961"/>
                  <a:pt x="604802" y="59961"/>
                </a:cubicBezTo>
                <a:lnTo>
                  <a:pt x="694743" y="14990"/>
                </a:lnTo>
              </a:path>
            </a:pathLst>
          </a:cu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4876800" y="6019801"/>
            <a:ext cx="1932894" cy="618457"/>
          </a:xfrm>
          <a:custGeom>
            <a:avLst/>
            <a:gdLst>
              <a:gd name="connsiteX0" fmla="*/ 779489 w 1932894"/>
              <a:gd name="connsiteY0" fmla="*/ 14991 h 618457"/>
              <a:gd name="connsiteX1" fmla="*/ 779489 w 1932894"/>
              <a:gd name="connsiteY1" fmla="*/ 14991 h 618457"/>
              <a:gd name="connsiteX2" fmla="*/ 509666 w 1932894"/>
              <a:gd name="connsiteY2" fmla="*/ 29981 h 618457"/>
              <a:gd name="connsiteX3" fmla="*/ 314794 w 1932894"/>
              <a:gd name="connsiteY3" fmla="*/ 0 h 618457"/>
              <a:gd name="connsiteX4" fmla="*/ 164892 w 1932894"/>
              <a:gd name="connsiteY4" fmla="*/ 44971 h 618457"/>
              <a:gd name="connsiteX5" fmla="*/ 29980 w 1932894"/>
              <a:gd name="connsiteY5" fmla="*/ 149902 h 618457"/>
              <a:gd name="connsiteX6" fmla="*/ 0 w 1932894"/>
              <a:gd name="connsiteY6" fmla="*/ 254833 h 618457"/>
              <a:gd name="connsiteX7" fmla="*/ 14990 w 1932894"/>
              <a:gd name="connsiteY7" fmla="*/ 374755 h 618457"/>
              <a:gd name="connsiteX8" fmla="*/ 59961 w 1932894"/>
              <a:gd name="connsiteY8" fmla="*/ 419725 h 618457"/>
              <a:gd name="connsiteX9" fmla="*/ 269823 w 1932894"/>
              <a:gd name="connsiteY9" fmla="*/ 509666 h 618457"/>
              <a:gd name="connsiteX10" fmla="*/ 329784 w 1932894"/>
              <a:gd name="connsiteY10" fmla="*/ 539646 h 618457"/>
              <a:gd name="connsiteX11" fmla="*/ 584616 w 1932894"/>
              <a:gd name="connsiteY11" fmla="*/ 554637 h 618457"/>
              <a:gd name="connsiteX12" fmla="*/ 749508 w 1932894"/>
              <a:gd name="connsiteY12" fmla="*/ 584617 h 618457"/>
              <a:gd name="connsiteX13" fmla="*/ 1558977 w 1932894"/>
              <a:gd name="connsiteY13" fmla="*/ 584617 h 618457"/>
              <a:gd name="connsiteX14" fmla="*/ 1708879 w 1932894"/>
              <a:gd name="connsiteY14" fmla="*/ 569627 h 618457"/>
              <a:gd name="connsiteX15" fmla="*/ 1738859 w 1932894"/>
              <a:gd name="connsiteY15" fmla="*/ 539646 h 618457"/>
              <a:gd name="connsiteX16" fmla="*/ 1828800 w 1932894"/>
              <a:gd name="connsiteY16" fmla="*/ 509666 h 618457"/>
              <a:gd name="connsiteX17" fmla="*/ 1858780 w 1932894"/>
              <a:gd name="connsiteY17" fmla="*/ 464696 h 618457"/>
              <a:gd name="connsiteX18" fmla="*/ 1888761 w 1932894"/>
              <a:gd name="connsiteY18" fmla="*/ 434715 h 618457"/>
              <a:gd name="connsiteX19" fmla="*/ 1903751 w 1932894"/>
              <a:gd name="connsiteY19" fmla="*/ 389745 h 618457"/>
              <a:gd name="connsiteX20" fmla="*/ 1828800 w 1932894"/>
              <a:gd name="connsiteY20" fmla="*/ 209863 h 618457"/>
              <a:gd name="connsiteX21" fmla="*/ 1783830 w 1932894"/>
              <a:gd name="connsiteY21" fmla="*/ 194873 h 618457"/>
              <a:gd name="connsiteX22" fmla="*/ 1678898 w 1932894"/>
              <a:gd name="connsiteY22" fmla="*/ 134912 h 618457"/>
              <a:gd name="connsiteX23" fmla="*/ 1633928 w 1932894"/>
              <a:gd name="connsiteY23" fmla="*/ 104932 h 618457"/>
              <a:gd name="connsiteX24" fmla="*/ 1543987 w 1932894"/>
              <a:gd name="connsiteY24" fmla="*/ 74951 h 618457"/>
              <a:gd name="connsiteX25" fmla="*/ 1394085 w 1932894"/>
              <a:gd name="connsiteY25" fmla="*/ 104932 h 618457"/>
              <a:gd name="connsiteX26" fmla="*/ 1259174 w 1932894"/>
              <a:gd name="connsiteY26" fmla="*/ 134912 h 618457"/>
              <a:gd name="connsiteX27" fmla="*/ 1124262 w 1932894"/>
              <a:gd name="connsiteY27" fmla="*/ 104932 h 618457"/>
              <a:gd name="connsiteX28" fmla="*/ 1064302 w 1932894"/>
              <a:gd name="connsiteY28" fmla="*/ 74951 h 618457"/>
              <a:gd name="connsiteX29" fmla="*/ 989351 w 1932894"/>
              <a:gd name="connsiteY29" fmla="*/ 59961 h 618457"/>
              <a:gd name="connsiteX30" fmla="*/ 944380 w 1932894"/>
              <a:gd name="connsiteY30" fmla="*/ 44971 h 618457"/>
              <a:gd name="connsiteX31" fmla="*/ 884420 w 1932894"/>
              <a:gd name="connsiteY31" fmla="*/ 29981 h 618457"/>
              <a:gd name="connsiteX32" fmla="*/ 794479 w 1932894"/>
              <a:gd name="connsiteY32" fmla="*/ 0 h 618457"/>
              <a:gd name="connsiteX33" fmla="*/ 719528 w 1932894"/>
              <a:gd name="connsiteY33" fmla="*/ 29981 h 618457"/>
              <a:gd name="connsiteX34" fmla="*/ 719528 w 1932894"/>
              <a:gd name="connsiteY34" fmla="*/ 44971 h 618457"/>
              <a:gd name="connsiteX35" fmla="*/ 704538 w 1932894"/>
              <a:gd name="connsiteY35" fmla="*/ 29981 h 6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32894" h="618457">
                <a:moveTo>
                  <a:pt x="779489" y="14991"/>
                </a:moveTo>
                <a:lnTo>
                  <a:pt x="779489" y="14991"/>
                </a:lnTo>
                <a:cubicBezTo>
                  <a:pt x="689548" y="19988"/>
                  <a:pt x="599746" y="29981"/>
                  <a:pt x="509666" y="29981"/>
                </a:cubicBezTo>
                <a:cubicBezTo>
                  <a:pt x="423334" y="29981"/>
                  <a:pt x="387208" y="18105"/>
                  <a:pt x="314794" y="0"/>
                </a:cubicBezTo>
                <a:cubicBezTo>
                  <a:pt x="281279" y="8379"/>
                  <a:pt x="186785" y="30375"/>
                  <a:pt x="164892" y="44971"/>
                </a:cubicBezTo>
                <a:cubicBezTo>
                  <a:pt x="57312" y="116691"/>
                  <a:pt x="100430" y="79454"/>
                  <a:pt x="29980" y="149902"/>
                </a:cubicBezTo>
                <a:cubicBezTo>
                  <a:pt x="22912" y="171108"/>
                  <a:pt x="0" y="236012"/>
                  <a:pt x="0" y="254833"/>
                </a:cubicBezTo>
                <a:cubicBezTo>
                  <a:pt x="0" y="295118"/>
                  <a:pt x="1223" y="336895"/>
                  <a:pt x="14990" y="374755"/>
                </a:cubicBezTo>
                <a:cubicBezTo>
                  <a:pt x="22235" y="394678"/>
                  <a:pt x="42076" y="408344"/>
                  <a:pt x="59961" y="419725"/>
                </a:cubicBezTo>
                <a:cubicBezTo>
                  <a:pt x="288704" y="565288"/>
                  <a:pt x="80522" y="415017"/>
                  <a:pt x="269823" y="509666"/>
                </a:cubicBezTo>
                <a:cubicBezTo>
                  <a:pt x="289810" y="519659"/>
                  <a:pt x="307663" y="536486"/>
                  <a:pt x="329784" y="539646"/>
                </a:cubicBezTo>
                <a:cubicBezTo>
                  <a:pt x="414020" y="551680"/>
                  <a:pt x="499672" y="549640"/>
                  <a:pt x="584616" y="554637"/>
                </a:cubicBezTo>
                <a:cubicBezTo>
                  <a:pt x="639580" y="564630"/>
                  <a:pt x="694074" y="577688"/>
                  <a:pt x="749508" y="584617"/>
                </a:cubicBezTo>
                <a:cubicBezTo>
                  <a:pt x="1020234" y="618457"/>
                  <a:pt x="1283349" y="591340"/>
                  <a:pt x="1558977" y="584617"/>
                </a:cubicBezTo>
                <a:cubicBezTo>
                  <a:pt x="1608944" y="579620"/>
                  <a:pt x="1660162" y="581806"/>
                  <a:pt x="1708879" y="569627"/>
                </a:cubicBezTo>
                <a:cubicBezTo>
                  <a:pt x="1722590" y="566199"/>
                  <a:pt x="1726218" y="545966"/>
                  <a:pt x="1738859" y="539646"/>
                </a:cubicBezTo>
                <a:cubicBezTo>
                  <a:pt x="1767125" y="525513"/>
                  <a:pt x="1828800" y="509666"/>
                  <a:pt x="1828800" y="509666"/>
                </a:cubicBezTo>
                <a:cubicBezTo>
                  <a:pt x="1838793" y="494676"/>
                  <a:pt x="1847526" y="478764"/>
                  <a:pt x="1858780" y="464696"/>
                </a:cubicBezTo>
                <a:cubicBezTo>
                  <a:pt x="1867609" y="453660"/>
                  <a:pt x="1881489" y="446834"/>
                  <a:pt x="1888761" y="434715"/>
                </a:cubicBezTo>
                <a:cubicBezTo>
                  <a:pt x="1896891" y="421166"/>
                  <a:pt x="1898754" y="404735"/>
                  <a:pt x="1903751" y="389745"/>
                </a:cubicBezTo>
                <a:cubicBezTo>
                  <a:pt x="1888296" y="235195"/>
                  <a:pt x="1932894" y="254474"/>
                  <a:pt x="1828800" y="209863"/>
                </a:cubicBezTo>
                <a:cubicBezTo>
                  <a:pt x="1814277" y="203639"/>
                  <a:pt x="1798820" y="199870"/>
                  <a:pt x="1783830" y="194873"/>
                </a:cubicBezTo>
                <a:cubicBezTo>
                  <a:pt x="1674269" y="121832"/>
                  <a:pt x="1812024" y="210983"/>
                  <a:pt x="1678898" y="134912"/>
                </a:cubicBezTo>
                <a:cubicBezTo>
                  <a:pt x="1663256" y="125974"/>
                  <a:pt x="1650391" y="112249"/>
                  <a:pt x="1633928" y="104932"/>
                </a:cubicBezTo>
                <a:cubicBezTo>
                  <a:pt x="1605050" y="92097"/>
                  <a:pt x="1543987" y="74951"/>
                  <a:pt x="1543987" y="74951"/>
                </a:cubicBezTo>
                <a:cubicBezTo>
                  <a:pt x="1367738" y="104326"/>
                  <a:pt x="1528261" y="75114"/>
                  <a:pt x="1394085" y="104932"/>
                </a:cubicBezTo>
                <a:cubicBezTo>
                  <a:pt x="1222764" y="143004"/>
                  <a:pt x="1405444" y="98345"/>
                  <a:pt x="1259174" y="134912"/>
                </a:cubicBezTo>
                <a:cubicBezTo>
                  <a:pt x="1205276" y="125929"/>
                  <a:pt x="1171226" y="125060"/>
                  <a:pt x="1124262" y="104932"/>
                </a:cubicBezTo>
                <a:cubicBezTo>
                  <a:pt x="1103723" y="96129"/>
                  <a:pt x="1085501" y="82017"/>
                  <a:pt x="1064302" y="74951"/>
                </a:cubicBezTo>
                <a:cubicBezTo>
                  <a:pt x="1040131" y="66894"/>
                  <a:pt x="1014069" y="66140"/>
                  <a:pt x="989351" y="59961"/>
                </a:cubicBezTo>
                <a:cubicBezTo>
                  <a:pt x="974022" y="56129"/>
                  <a:pt x="959573" y="49312"/>
                  <a:pt x="944380" y="44971"/>
                </a:cubicBezTo>
                <a:cubicBezTo>
                  <a:pt x="924571" y="39311"/>
                  <a:pt x="904153" y="35901"/>
                  <a:pt x="884420" y="29981"/>
                </a:cubicBezTo>
                <a:cubicBezTo>
                  <a:pt x="854151" y="20900"/>
                  <a:pt x="794479" y="0"/>
                  <a:pt x="794479" y="0"/>
                </a:cubicBezTo>
                <a:cubicBezTo>
                  <a:pt x="727663" y="16705"/>
                  <a:pt x="749086" y="423"/>
                  <a:pt x="719528" y="29981"/>
                </a:cubicBezTo>
                <a:lnTo>
                  <a:pt x="719528" y="44971"/>
                </a:lnTo>
                <a:lnTo>
                  <a:pt x="704538" y="2998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 rot="10800000">
            <a:off x="7772400" y="5715001"/>
            <a:ext cx="1400660" cy="794479"/>
          </a:xfrm>
          <a:custGeom>
            <a:avLst/>
            <a:gdLst>
              <a:gd name="connsiteX0" fmla="*/ 754703 w 1400660"/>
              <a:gd name="connsiteY0" fmla="*/ 0 h 794479"/>
              <a:gd name="connsiteX1" fmla="*/ 754703 w 1400660"/>
              <a:gd name="connsiteY1" fmla="*/ 0 h 794479"/>
              <a:gd name="connsiteX2" fmla="*/ 484880 w 1400660"/>
              <a:gd name="connsiteY2" fmla="*/ 89941 h 794479"/>
              <a:gd name="connsiteX3" fmla="*/ 409929 w 1400660"/>
              <a:gd name="connsiteY3" fmla="*/ 134911 h 794479"/>
              <a:gd name="connsiteX4" fmla="*/ 364959 w 1400660"/>
              <a:gd name="connsiteY4" fmla="*/ 164892 h 794479"/>
              <a:gd name="connsiteX5" fmla="*/ 319988 w 1400660"/>
              <a:gd name="connsiteY5" fmla="*/ 179882 h 794479"/>
              <a:gd name="connsiteX6" fmla="*/ 260028 w 1400660"/>
              <a:gd name="connsiteY6" fmla="*/ 224852 h 794479"/>
              <a:gd name="connsiteX7" fmla="*/ 230047 w 1400660"/>
              <a:gd name="connsiteY7" fmla="*/ 254833 h 794479"/>
              <a:gd name="connsiteX8" fmla="*/ 185077 w 1400660"/>
              <a:gd name="connsiteY8" fmla="*/ 269823 h 794479"/>
              <a:gd name="connsiteX9" fmla="*/ 140106 w 1400660"/>
              <a:gd name="connsiteY9" fmla="*/ 299803 h 794479"/>
              <a:gd name="connsiteX10" fmla="*/ 110126 w 1400660"/>
              <a:gd name="connsiteY10" fmla="*/ 359764 h 794479"/>
              <a:gd name="connsiteX11" fmla="*/ 35175 w 1400660"/>
              <a:gd name="connsiteY11" fmla="*/ 434715 h 794479"/>
              <a:gd name="connsiteX12" fmla="*/ 5195 w 1400660"/>
              <a:gd name="connsiteY12" fmla="*/ 524656 h 794479"/>
              <a:gd name="connsiteX13" fmla="*/ 20185 w 1400660"/>
              <a:gd name="connsiteY13" fmla="*/ 614597 h 794479"/>
              <a:gd name="connsiteX14" fmla="*/ 125116 w 1400660"/>
              <a:gd name="connsiteY14" fmla="*/ 704538 h 794479"/>
              <a:gd name="connsiteX15" fmla="*/ 155097 w 1400660"/>
              <a:gd name="connsiteY15" fmla="*/ 734518 h 794479"/>
              <a:gd name="connsiteX16" fmla="*/ 215057 w 1400660"/>
              <a:gd name="connsiteY16" fmla="*/ 764498 h 794479"/>
              <a:gd name="connsiteX17" fmla="*/ 334979 w 1400660"/>
              <a:gd name="connsiteY17" fmla="*/ 794479 h 794479"/>
              <a:gd name="connsiteX18" fmla="*/ 934585 w 1400660"/>
              <a:gd name="connsiteY18" fmla="*/ 779488 h 794479"/>
              <a:gd name="connsiteX19" fmla="*/ 979556 w 1400660"/>
              <a:gd name="connsiteY19" fmla="*/ 764498 h 794479"/>
              <a:gd name="connsiteX20" fmla="*/ 1099477 w 1400660"/>
              <a:gd name="connsiteY20" fmla="*/ 734518 h 794479"/>
              <a:gd name="connsiteX21" fmla="*/ 1219398 w 1400660"/>
              <a:gd name="connsiteY21" fmla="*/ 719528 h 794479"/>
              <a:gd name="connsiteX22" fmla="*/ 1294349 w 1400660"/>
              <a:gd name="connsiteY22" fmla="*/ 659567 h 794479"/>
              <a:gd name="connsiteX23" fmla="*/ 1354310 w 1400660"/>
              <a:gd name="connsiteY23" fmla="*/ 614597 h 794479"/>
              <a:gd name="connsiteX24" fmla="*/ 1384290 w 1400660"/>
              <a:gd name="connsiteY24" fmla="*/ 569626 h 794479"/>
              <a:gd name="connsiteX25" fmla="*/ 1399280 w 1400660"/>
              <a:gd name="connsiteY25" fmla="*/ 479685 h 794479"/>
              <a:gd name="connsiteX26" fmla="*/ 1324329 w 1400660"/>
              <a:gd name="connsiteY26" fmla="*/ 164892 h 794479"/>
              <a:gd name="connsiteX27" fmla="*/ 1249379 w 1400660"/>
              <a:gd name="connsiteY27" fmla="*/ 104931 h 794479"/>
              <a:gd name="connsiteX28" fmla="*/ 1204408 w 1400660"/>
              <a:gd name="connsiteY28" fmla="*/ 59961 h 794479"/>
              <a:gd name="connsiteX29" fmla="*/ 1114467 w 1400660"/>
              <a:gd name="connsiteY29" fmla="*/ 29980 h 794479"/>
              <a:gd name="connsiteX30" fmla="*/ 964565 w 1400660"/>
              <a:gd name="connsiteY30" fmla="*/ 44970 h 794479"/>
              <a:gd name="connsiteX31" fmla="*/ 904605 w 1400660"/>
              <a:gd name="connsiteY31" fmla="*/ 59961 h 794479"/>
              <a:gd name="connsiteX32" fmla="*/ 604802 w 1400660"/>
              <a:gd name="connsiteY32" fmla="*/ 59961 h 794479"/>
              <a:gd name="connsiteX33" fmla="*/ 694743 w 1400660"/>
              <a:gd name="connsiteY33" fmla="*/ 14990 h 79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00660" h="794479">
                <a:moveTo>
                  <a:pt x="754703" y="0"/>
                </a:moveTo>
                <a:lnTo>
                  <a:pt x="754703" y="0"/>
                </a:lnTo>
                <a:cubicBezTo>
                  <a:pt x="664762" y="29980"/>
                  <a:pt x="566176" y="41164"/>
                  <a:pt x="484880" y="89941"/>
                </a:cubicBezTo>
                <a:cubicBezTo>
                  <a:pt x="459896" y="104931"/>
                  <a:pt x="434636" y="119469"/>
                  <a:pt x="409929" y="134911"/>
                </a:cubicBezTo>
                <a:cubicBezTo>
                  <a:pt x="394652" y="144459"/>
                  <a:pt x="381073" y="156835"/>
                  <a:pt x="364959" y="164892"/>
                </a:cubicBezTo>
                <a:cubicBezTo>
                  <a:pt x="350826" y="171959"/>
                  <a:pt x="334978" y="174885"/>
                  <a:pt x="319988" y="179882"/>
                </a:cubicBezTo>
                <a:cubicBezTo>
                  <a:pt x="300001" y="194872"/>
                  <a:pt x="279221" y="208858"/>
                  <a:pt x="260028" y="224852"/>
                </a:cubicBezTo>
                <a:cubicBezTo>
                  <a:pt x="249171" y="233900"/>
                  <a:pt x="242166" y="247561"/>
                  <a:pt x="230047" y="254833"/>
                </a:cubicBezTo>
                <a:cubicBezTo>
                  <a:pt x="216498" y="262963"/>
                  <a:pt x="199210" y="262757"/>
                  <a:pt x="185077" y="269823"/>
                </a:cubicBezTo>
                <a:cubicBezTo>
                  <a:pt x="168963" y="277880"/>
                  <a:pt x="155096" y="289810"/>
                  <a:pt x="140106" y="299803"/>
                </a:cubicBezTo>
                <a:cubicBezTo>
                  <a:pt x="130113" y="319790"/>
                  <a:pt x="123845" y="342125"/>
                  <a:pt x="110126" y="359764"/>
                </a:cubicBezTo>
                <a:cubicBezTo>
                  <a:pt x="88434" y="387654"/>
                  <a:pt x="35175" y="434715"/>
                  <a:pt x="35175" y="434715"/>
                </a:cubicBezTo>
                <a:cubicBezTo>
                  <a:pt x="25182" y="464695"/>
                  <a:pt x="0" y="493484"/>
                  <a:pt x="5195" y="524656"/>
                </a:cubicBezTo>
                <a:cubicBezTo>
                  <a:pt x="10192" y="554636"/>
                  <a:pt x="7841" y="586823"/>
                  <a:pt x="20185" y="614597"/>
                </a:cubicBezTo>
                <a:cubicBezTo>
                  <a:pt x="31392" y="639812"/>
                  <a:pt x="108808" y="690948"/>
                  <a:pt x="125116" y="704538"/>
                </a:cubicBezTo>
                <a:cubicBezTo>
                  <a:pt x="135973" y="713586"/>
                  <a:pt x="143338" y="726679"/>
                  <a:pt x="155097" y="734518"/>
                </a:cubicBezTo>
                <a:cubicBezTo>
                  <a:pt x="173690" y="746913"/>
                  <a:pt x="193858" y="757432"/>
                  <a:pt x="215057" y="764498"/>
                </a:cubicBezTo>
                <a:cubicBezTo>
                  <a:pt x="254147" y="777528"/>
                  <a:pt x="334979" y="794479"/>
                  <a:pt x="334979" y="794479"/>
                </a:cubicBezTo>
                <a:cubicBezTo>
                  <a:pt x="534848" y="789482"/>
                  <a:pt x="734870" y="788777"/>
                  <a:pt x="934585" y="779488"/>
                </a:cubicBezTo>
                <a:cubicBezTo>
                  <a:pt x="950369" y="778754"/>
                  <a:pt x="964312" y="768656"/>
                  <a:pt x="979556" y="764498"/>
                </a:cubicBezTo>
                <a:cubicBezTo>
                  <a:pt x="1019308" y="753657"/>
                  <a:pt x="1058979" y="742111"/>
                  <a:pt x="1099477" y="734518"/>
                </a:cubicBezTo>
                <a:cubicBezTo>
                  <a:pt x="1139072" y="727094"/>
                  <a:pt x="1179424" y="724525"/>
                  <a:pt x="1219398" y="719528"/>
                </a:cubicBezTo>
                <a:cubicBezTo>
                  <a:pt x="1306948" y="690345"/>
                  <a:pt x="1226544" y="727372"/>
                  <a:pt x="1294349" y="659567"/>
                </a:cubicBezTo>
                <a:cubicBezTo>
                  <a:pt x="1312015" y="641901"/>
                  <a:pt x="1334323" y="629587"/>
                  <a:pt x="1354310" y="614597"/>
                </a:cubicBezTo>
                <a:cubicBezTo>
                  <a:pt x="1364303" y="599607"/>
                  <a:pt x="1378593" y="586718"/>
                  <a:pt x="1384290" y="569626"/>
                </a:cubicBezTo>
                <a:cubicBezTo>
                  <a:pt x="1393901" y="540792"/>
                  <a:pt x="1400660" y="510048"/>
                  <a:pt x="1399280" y="479685"/>
                </a:cubicBezTo>
                <a:cubicBezTo>
                  <a:pt x="1394417" y="372700"/>
                  <a:pt x="1400364" y="250431"/>
                  <a:pt x="1324329" y="164892"/>
                </a:cubicBezTo>
                <a:cubicBezTo>
                  <a:pt x="1303073" y="140979"/>
                  <a:pt x="1273457" y="126000"/>
                  <a:pt x="1249379" y="104931"/>
                </a:cubicBezTo>
                <a:cubicBezTo>
                  <a:pt x="1233425" y="90971"/>
                  <a:pt x="1222940" y="70256"/>
                  <a:pt x="1204408" y="59961"/>
                </a:cubicBezTo>
                <a:cubicBezTo>
                  <a:pt x="1176783" y="44614"/>
                  <a:pt x="1114467" y="29980"/>
                  <a:pt x="1114467" y="29980"/>
                </a:cubicBezTo>
                <a:cubicBezTo>
                  <a:pt x="1064500" y="34977"/>
                  <a:pt x="1014277" y="37868"/>
                  <a:pt x="964565" y="44970"/>
                </a:cubicBezTo>
                <a:cubicBezTo>
                  <a:pt x="944170" y="47884"/>
                  <a:pt x="925189" y="59103"/>
                  <a:pt x="904605" y="59961"/>
                </a:cubicBezTo>
                <a:cubicBezTo>
                  <a:pt x="804757" y="64122"/>
                  <a:pt x="704736" y="59961"/>
                  <a:pt x="604802" y="59961"/>
                </a:cubicBezTo>
                <a:lnTo>
                  <a:pt x="694743" y="14990"/>
                </a:lnTo>
              </a:path>
            </a:pathLst>
          </a:custGeom>
          <a:solidFill>
            <a:schemeClr val="bg1">
              <a:lumMod val="75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382000" y="5943601"/>
            <a:ext cx="1932894" cy="618457"/>
          </a:xfrm>
          <a:custGeom>
            <a:avLst/>
            <a:gdLst>
              <a:gd name="connsiteX0" fmla="*/ 779489 w 1932894"/>
              <a:gd name="connsiteY0" fmla="*/ 14991 h 618457"/>
              <a:gd name="connsiteX1" fmla="*/ 779489 w 1932894"/>
              <a:gd name="connsiteY1" fmla="*/ 14991 h 618457"/>
              <a:gd name="connsiteX2" fmla="*/ 509666 w 1932894"/>
              <a:gd name="connsiteY2" fmla="*/ 29981 h 618457"/>
              <a:gd name="connsiteX3" fmla="*/ 314794 w 1932894"/>
              <a:gd name="connsiteY3" fmla="*/ 0 h 618457"/>
              <a:gd name="connsiteX4" fmla="*/ 164892 w 1932894"/>
              <a:gd name="connsiteY4" fmla="*/ 44971 h 618457"/>
              <a:gd name="connsiteX5" fmla="*/ 29980 w 1932894"/>
              <a:gd name="connsiteY5" fmla="*/ 149902 h 618457"/>
              <a:gd name="connsiteX6" fmla="*/ 0 w 1932894"/>
              <a:gd name="connsiteY6" fmla="*/ 254833 h 618457"/>
              <a:gd name="connsiteX7" fmla="*/ 14990 w 1932894"/>
              <a:gd name="connsiteY7" fmla="*/ 374755 h 618457"/>
              <a:gd name="connsiteX8" fmla="*/ 59961 w 1932894"/>
              <a:gd name="connsiteY8" fmla="*/ 419725 h 618457"/>
              <a:gd name="connsiteX9" fmla="*/ 269823 w 1932894"/>
              <a:gd name="connsiteY9" fmla="*/ 509666 h 618457"/>
              <a:gd name="connsiteX10" fmla="*/ 329784 w 1932894"/>
              <a:gd name="connsiteY10" fmla="*/ 539646 h 618457"/>
              <a:gd name="connsiteX11" fmla="*/ 584616 w 1932894"/>
              <a:gd name="connsiteY11" fmla="*/ 554637 h 618457"/>
              <a:gd name="connsiteX12" fmla="*/ 749508 w 1932894"/>
              <a:gd name="connsiteY12" fmla="*/ 584617 h 618457"/>
              <a:gd name="connsiteX13" fmla="*/ 1558977 w 1932894"/>
              <a:gd name="connsiteY13" fmla="*/ 584617 h 618457"/>
              <a:gd name="connsiteX14" fmla="*/ 1708879 w 1932894"/>
              <a:gd name="connsiteY14" fmla="*/ 569627 h 618457"/>
              <a:gd name="connsiteX15" fmla="*/ 1738859 w 1932894"/>
              <a:gd name="connsiteY15" fmla="*/ 539646 h 618457"/>
              <a:gd name="connsiteX16" fmla="*/ 1828800 w 1932894"/>
              <a:gd name="connsiteY16" fmla="*/ 509666 h 618457"/>
              <a:gd name="connsiteX17" fmla="*/ 1858780 w 1932894"/>
              <a:gd name="connsiteY17" fmla="*/ 464696 h 618457"/>
              <a:gd name="connsiteX18" fmla="*/ 1888761 w 1932894"/>
              <a:gd name="connsiteY18" fmla="*/ 434715 h 618457"/>
              <a:gd name="connsiteX19" fmla="*/ 1903751 w 1932894"/>
              <a:gd name="connsiteY19" fmla="*/ 389745 h 618457"/>
              <a:gd name="connsiteX20" fmla="*/ 1828800 w 1932894"/>
              <a:gd name="connsiteY20" fmla="*/ 209863 h 618457"/>
              <a:gd name="connsiteX21" fmla="*/ 1783830 w 1932894"/>
              <a:gd name="connsiteY21" fmla="*/ 194873 h 618457"/>
              <a:gd name="connsiteX22" fmla="*/ 1678898 w 1932894"/>
              <a:gd name="connsiteY22" fmla="*/ 134912 h 618457"/>
              <a:gd name="connsiteX23" fmla="*/ 1633928 w 1932894"/>
              <a:gd name="connsiteY23" fmla="*/ 104932 h 618457"/>
              <a:gd name="connsiteX24" fmla="*/ 1543987 w 1932894"/>
              <a:gd name="connsiteY24" fmla="*/ 74951 h 618457"/>
              <a:gd name="connsiteX25" fmla="*/ 1394085 w 1932894"/>
              <a:gd name="connsiteY25" fmla="*/ 104932 h 618457"/>
              <a:gd name="connsiteX26" fmla="*/ 1259174 w 1932894"/>
              <a:gd name="connsiteY26" fmla="*/ 134912 h 618457"/>
              <a:gd name="connsiteX27" fmla="*/ 1124262 w 1932894"/>
              <a:gd name="connsiteY27" fmla="*/ 104932 h 618457"/>
              <a:gd name="connsiteX28" fmla="*/ 1064302 w 1932894"/>
              <a:gd name="connsiteY28" fmla="*/ 74951 h 618457"/>
              <a:gd name="connsiteX29" fmla="*/ 989351 w 1932894"/>
              <a:gd name="connsiteY29" fmla="*/ 59961 h 618457"/>
              <a:gd name="connsiteX30" fmla="*/ 944380 w 1932894"/>
              <a:gd name="connsiteY30" fmla="*/ 44971 h 618457"/>
              <a:gd name="connsiteX31" fmla="*/ 884420 w 1932894"/>
              <a:gd name="connsiteY31" fmla="*/ 29981 h 618457"/>
              <a:gd name="connsiteX32" fmla="*/ 794479 w 1932894"/>
              <a:gd name="connsiteY32" fmla="*/ 0 h 618457"/>
              <a:gd name="connsiteX33" fmla="*/ 719528 w 1932894"/>
              <a:gd name="connsiteY33" fmla="*/ 29981 h 618457"/>
              <a:gd name="connsiteX34" fmla="*/ 719528 w 1932894"/>
              <a:gd name="connsiteY34" fmla="*/ 44971 h 618457"/>
              <a:gd name="connsiteX35" fmla="*/ 704538 w 1932894"/>
              <a:gd name="connsiteY35" fmla="*/ 29981 h 618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32894" h="618457">
                <a:moveTo>
                  <a:pt x="779489" y="14991"/>
                </a:moveTo>
                <a:lnTo>
                  <a:pt x="779489" y="14991"/>
                </a:lnTo>
                <a:cubicBezTo>
                  <a:pt x="689548" y="19988"/>
                  <a:pt x="599746" y="29981"/>
                  <a:pt x="509666" y="29981"/>
                </a:cubicBezTo>
                <a:cubicBezTo>
                  <a:pt x="423334" y="29981"/>
                  <a:pt x="387208" y="18105"/>
                  <a:pt x="314794" y="0"/>
                </a:cubicBezTo>
                <a:cubicBezTo>
                  <a:pt x="281279" y="8379"/>
                  <a:pt x="186785" y="30375"/>
                  <a:pt x="164892" y="44971"/>
                </a:cubicBezTo>
                <a:cubicBezTo>
                  <a:pt x="57312" y="116691"/>
                  <a:pt x="100430" y="79454"/>
                  <a:pt x="29980" y="149902"/>
                </a:cubicBezTo>
                <a:cubicBezTo>
                  <a:pt x="22912" y="171108"/>
                  <a:pt x="0" y="236012"/>
                  <a:pt x="0" y="254833"/>
                </a:cubicBezTo>
                <a:cubicBezTo>
                  <a:pt x="0" y="295118"/>
                  <a:pt x="1223" y="336895"/>
                  <a:pt x="14990" y="374755"/>
                </a:cubicBezTo>
                <a:cubicBezTo>
                  <a:pt x="22235" y="394678"/>
                  <a:pt x="42076" y="408344"/>
                  <a:pt x="59961" y="419725"/>
                </a:cubicBezTo>
                <a:cubicBezTo>
                  <a:pt x="288704" y="565288"/>
                  <a:pt x="80522" y="415017"/>
                  <a:pt x="269823" y="509666"/>
                </a:cubicBezTo>
                <a:cubicBezTo>
                  <a:pt x="289810" y="519659"/>
                  <a:pt x="307663" y="536486"/>
                  <a:pt x="329784" y="539646"/>
                </a:cubicBezTo>
                <a:cubicBezTo>
                  <a:pt x="414020" y="551680"/>
                  <a:pt x="499672" y="549640"/>
                  <a:pt x="584616" y="554637"/>
                </a:cubicBezTo>
                <a:cubicBezTo>
                  <a:pt x="639580" y="564630"/>
                  <a:pt x="694074" y="577688"/>
                  <a:pt x="749508" y="584617"/>
                </a:cubicBezTo>
                <a:cubicBezTo>
                  <a:pt x="1020234" y="618457"/>
                  <a:pt x="1283349" y="591340"/>
                  <a:pt x="1558977" y="584617"/>
                </a:cubicBezTo>
                <a:cubicBezTo>
                  <a:pt x="1608944" y="579620"/>
                  <a:pt x="1660162" y="581806"/>
                  <a:pt x="1708879" y="569627"/>
                </a:cubicBezTo>
                <a:cubicBezTo>
                  <a:pt x="1722590" y="566199"/>
                  <a:pt x="1726218" y="545966"/>
                  <a:pt x="1738859" y="539646"/>
                </a:cubicBezTo>
                <a:cubicBezTo>
                  <a:pt x="1767125" y="525513"/>
                  <a:pt x="1828800" y="509666"/>
                  <a:pt x="1828800" y="509666"/>
                </a:cubicBezTo>
                <a:cubicBezTo>
                  <a:pt x="1838793" y="494676"/>
                  <a:pt x="1847526" y="478764"/>
                  <a:pt x="1858780" y="464696"/>
                </a:cubicBezTo>
                <a:cubicBezTo>
                  <a:pt x="1867609" y="453660"/>
                  <a:pt x="1881489" y="446834"/>
                  <a:pt x="1888761" y="434715"/>
                </a:cubicBezTo>
                <a:cubicBezTo>
                  <a:pt x="1896891" y="421166"/>
                  <a:pt x="1898754" y="404735"/>
                  <a:pt x="1903751" y="389745"/>
                </a:cubicBezTo>
                <a:cubicBezTo>
                  <a:pt x="1888296" y="235195"/>
                  <a:pt x="1932894" y="254474"/>
                  <a:pt x="1828800" y="209863"/>
                </a:cubicBezTo>
                <a:cubicBezTo>
                  <a:pt x="1814277" y="203639"/>
                  <a:pt x="1798820" y="199870"/>
                  <a:pt x="1783830" y="194873"/>
                </a:cubicBezTo>
                <a:cubicBezTo>
                  <a:pt x="1674269" y="121832"/>
                  <a:pt x="1812024" y="210983"/>
                  <a:pt x="1678898" y="134912"/>
                </a:cubicBezTo>
                <a:cubicBezTo>
                  <a:pt x="1663256" y="125974"/>
                  <a:pt x="1650391" y="112249"/>
                  <a:pt x="1633928" y="104932"/>
                </a:cubicBezTo>
                <a:cubicBezTo>
                  <a:pt x="1605050" y="92097"/>
                  <a:pt x="1543987" y="74951"/>
                  <a:pt x="1543987" y="74951"/>
                </a:cubicBezTo>
                <a:cubicBezTo>
                  <a:pt x="1367738" y="104326"/>
                  <a:pt x="1528261" y="75114"/>
                  <a:pt x="1394085" y="104932"/>
                </a:cubicBezTo>
                <a:cubicBezTo>
                  <a:pt x="1222764" y="143004"/>
                  <a:pt x="1405444" y="98345"/>
                  <a:pt x="1259174" y="134912"/>
                </a:cubicBezTo>
                <a:cubicBezTo>
                  <a:pt x="1205276" y="125929"/>
                  <a:pt x="1171226" y="125060"/>
                  <a:pt x="1124262" y="104932"/>
                </a:cubicBezTo>
                <a:cubicBezTo>
                  <a:pt x="1103723" y="96129"/>
                  <a:pt x="1085501" y="82017"/>
                  <a:pt x="1064302" y="74951"/>
                </a:cubicBezTo>
                <a:cubicBezTo>
                  <a:pt x="1040131" y="66894"/>
                  <a:pt x="1014069" y="66140"/>
                  <a:pt x="989351" y="59961"/>
                </a:cubicBezTo>
                <a:cubicBezTo>
                  <a:pt x="974022" y="56129"/>
                  <a:pt x="959573" y="49312"/>
                  <a:pt x="944380" y="44971"/>
                </a:cubicBezTo>
                <a:cubicBezTo>
                  <a:pt x="924571" y="39311"/>
                  <a:pt x="904153" y="35901"/>
                  <a:pt x="884420" y="29981"/>
                </a:cubicBezTo>
                <a:cubicBezTo>
                  <a:pt x="854151" y="20900"/>
                  <a:pt x="794479" y="0"/>
                  <a:pt x="794479" y="0"/>
                </a:cubicBezTo>
                <a:cubicBezTo>
                  <a:pt x="727663" y="16705"/>
                  <a:pt x="749086" y="423"/>
                  <a:pt x="719528" y="29981"/>
                </a:cubicBezTo>
                <a:lnTo>
                  <a:pt x="719528" y="44971"/>
                </a:lnTo>
                <a:lnTo>
                  <a:pt x="704538" y="29981"/>
                </a:ln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5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C7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C7D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C7D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C7D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BEC7D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Narkisim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2</cp:revision>
  <dcterms:created xsi:type="dcterms:W3CDTF">2019-05-15T14:02:33Z</dcterms:created>
  <dcterms:modified xsi:type="dcterms:W3CDTF">2020-11-28T16:46:19Z</dcterms:modified>
</cp:coreProperties>
</file>