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64" r:id="rId4"/>
    <p:sldId id="266" r:id="rId5"/>
    <p:sldId id="267" r:id="rId6"/>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Georgia" panose="02040502050405020303" pitchFamily="18" charset="0"/>
      <p:regular r:id="rId13"/>
      <p:bold r:id="rId14"/>
      <p:italic r:id="rId15"/>
      <p:boldItalic r:id="rId16"/>
    </p:embeddedFont>
    <p:embeddedFont>
      <p:font typeface="Lucida Fax" panose="0206060205050502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BFC5-709B-4D3F-884B-3C1DCB66D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19013E-8F16-4353-9E9C-A6890714D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B7A7A8-B90A-4349-8DDA-7EFFA3FC9870}"/>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5" name="Footer Placeholder 4">
            <a:extLst>
              <a:ext uri="{FF2B5EF4-FFF2-40B4-BE49-F238E27FC236}">
                <a16:creationId xmlns:a16="http://schemas.microsoft.com/office/drawing/2014/main" id="{FB9B455D-238B-4AC8-B19C-BC4EEC6A5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4CEA9-BBF7-4634-B1B4-6E160E0DD687}"/>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275904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6F91-ED3C-40ED-A8D8-FDFFED6EC2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457EFD-DA29-45F7-957E-8CDC73ED30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33C97-40E0-4365-BB93-0559025B6C2F}"/>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5" name="Footer Placeholder 4">
            <a:extLst>
              <a:ext uri="{FF2B5EF4-FFF2-40B4-BE49-F238E27FC236}">
                <a16:creationId xmlns:a16="http://schemas.microsoft.com/office/drawing/2014/main" id="{B71AE5DE-8518-451A-A6F9-3372ADE22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E7DD9-158C-42F9-807F-2E49D493EBB1}"/>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305196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77EB3-5A6A-4114-9DE2-FD4EAF9AC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F4FA9-4EA2-4837-B918-1E63E8FD0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14B19-8453-414A-9CA3-04EA853736A8}"/>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5" name="Footer Placeholder 4">
            <a:extLst>
              <a:ext uri="{FF2B5EF4-FFF2-40B4-BE49-F238E27FC236}">
                <a16:creationId xmlns:a16="http://schemas.microsoft.com/office/drawing/2014/main" id="{E24746D9-FF6D-40D3-BF0A-A53EA1374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514E4-AB2D-4872-8091-E9616E1C15CB}"/>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94980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825D-CAA5-46D4-A49E-C93140C08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408B9-9F5F-406B-9F4E-892F500C4A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C49A6-5604-477E-A0F0-2F7C1AAA5DF3}"/>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5" name="Footer Placeholder 4">
            <a:extLst>
              <a:ext uri="{FF2B5EF4-FFF2-40B4-BE49-F238E27FC236}">
                <a16:creationId xmlns:a16="http://schemas.microsoft.com/office/drawing/2014/main" id="{AC29ABB8-9C8B-4059-9AE9-9CA619535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BD86C-A376-47A5-8390-9BAFE00FE975}"/>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315288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A6DB-91CB-4AED-9B50-45A2D23C3C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29E8E-AF12-4693-A3EC-072C426AA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B89E85-E567-42F2-A6BB-7160F1CB2643}"/>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5" name="Footer Placeholder 4">
            <a:extLst>
              <a:ext uri="{FF2B5EF4-FFF2-40B4-BE49-F238E27FC236}">
                <a16:creationId xmlns:a16="http://schemas.microsoft.com/office/drawing/2014/main" id="{A3A79045-1BF3-4245-A7CB-386459F58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30203-4A51-4CF8-B5B5-7480DD817799}"/>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301660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2BEC-BE60-461E-B73B-F2E81BE13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C9705-919A-422A-B0E8-5469FAEB4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F9C29-D106-420A-8B2C-36EB9437C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FEC9F3-97F0-477E-8E2C-8F613CD6C969}"/>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6" name="Footer Placeholder 5">
            <a:extLst>
              <a:ext uri="{FF2B5EF4-FFF2-40B4-BE49-F238E27FC236}">
                <a16:creationId xmlns:a16="http://schemas.microsoft.com/office/drawing/2014/main" id="{5CE3BA8C-3506-4CEC-BAF2-2FC04A282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9F40E-4BCB-4C44-9DA6-913EAF194E0B}"/>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109212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CBE7-9A6A-440E-83D8-214108DBE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4A573-36FA-43F6-9995-EF3FE36C0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54697-9E42-4A08-994D-A0F829308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1AC87-B2DE-42D9-BEF8-687B1EED1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94573-5BCB-4EB9-B58E-A6011EF7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9071F-B36C-4E92-BC4B-4AB9023ED238}"/>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8" name="Footer Placeholder 7">
            <a:extLst>
              <a:ext uri="{FF2B5EF4-FFF2-40B4-BE49-F238E27FC236}">
                <a16:creationId xmlns:a16="http://schemas.microsoft.com/office/drawing/2014/main" id="{C82E20CE-7170-4960-8054-5110E0D080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A5BCC-ADC9-475A-8C47-2167B4566195}"/>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31365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B2B5-C836-4784-8C84-D9D64846AC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889E1-C417-4E99-BC64-67F75F634F35}"/>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4" name="Footer Placeholder 3">
            <a:extLst>
              <a:ext uri="{FF2B5EF4-FFF2-40B4-BE49-F238E27FC236}">
                <a16:creationId xmlns:a16="http://schemas.microsoft.com/office/drawing/2014/main" id="{ECB34BF5-E95B-417D-BCF1-625035652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8FB9C2-7229-48E3-9350-F5564549CBEE}"/>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255644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4F134-B566-466C-9932-A3551C241DD2}"/>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3" name="Footer Placeholder 2">
            <a:extLst>
              <a:ext uri="{FF2B5EF4-FFF2-40B4-BE49-F238E27FC236}">
                <a16:creationId xmlns:a16="http://schemas.microsoft.com/office/drawing/2014/main" id="{6104C1A3-6E08-4CCD-A24B-89EFFB0E1C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77BD54-9E10-4044-AA8D-0D84E1F61ED7}"/>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366338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0EC-F6FA-476E-99A5-7935105A3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2E31B-D926-4613-B4AC-1CF8F8700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165D8-4E36-4809-BB8E-2044BE1FA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8A679-8F54-4E0B-9356-ACD80FF4CCCF}"/>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6" name="Footer Placeholder 5">
            <a:extLst>
              <a:ext uri="{FF2B5EF4-FFF2-40B4-BE49-F238E27FC236}">
                <a16:creationId xmlns:a16="http://schemas.microsoft.com/office/drawing/2014/main" id="{6CF797EA-A455-4A82-8F14-B09E9777A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2F6F-85BE-4AC8-AB21-44153710118E}"/>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64257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93B0-7854-428F-B852-2B8C02AFB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A1A57-B271-4F6F-B3E0-92D451352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D146F7-73E1-46F4-88A3-7816CDADC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86587-8215-4BB5-9020-49C494F62C1B}"/>
              </a:ext>
            </a:extLst>
          </p:cNvPr>
          <p:cNvSpPr>
            <a:spLocks noGrp="1"/>
          </p:cNvSpPr>
          <p:nvPr>
            <p:ph type="dt" sz="half" idx="10"/>
          </p:nvPr>
        </p:nvSpPr>
        <p:spPr/>
        <p:txBody>
          <a:bodyPr/>
          <a:lstStyle/>
          <a:p>
            <a:fld id="{0A9731BF-4FFF-499E-BAD0-0C1C538E0E84}" type="datetimeFigureOut">
              <a:rPr lang="en-US" smtClean="0"/>
              <a:t>9/17/2020</a:t>
            </a:fld>
            <a:endParaRPr lang="en-US"/>
          </a:p>
        </p:txBody>
      </p:sp>
      <p:sp>
        <p:nvSpPr>
          <p:cNvPr id="6" name="Footer Placeholder 5">
            <a:extLst>
              <a:ext uri="{FF2B5EF4-FFF2-40B4-BE49-F238E27FC236}">
                <a16:creationId xmlns:a16="http://schemas.microsoft.com/office/drawing/2014/main" id="{6288FEF4-8025-48C1-BF51-CCECDABA2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D6492-93EF-41D0-8C4E-F2F1A1D66DA4}"/>
              </a:ext>
            </a:extLst>
          </p:cNvPr>
          <p:cNvSpPr>
            <a:spLocks noGrp="1"/>
          </p:cNvSpPr>
          <p:nvPr>
            <p:ph type="sldNum" sz="quarter" idx="12"/>
          </p:nvPr>
        </p:nvSpPr>
        <p:spPr/>
        <p:txBody>
          <a:bodyPr/>
          <a:lstStyle/>
          <a:p>
            <a:fld id="{4F824B5B-68CB-4784-A342-C0726FC06174}" type="slidenum">
              <a:rPr lang="en-US" smtClean="0"/>
              <a:t>‹#›</a:t>
            </a:fld>
            <a:endParaRPr lang="en-US"/>
          </a:p>
        </p:txBody>
      </p:sp>
    </p:spTree>
    <p:extLst>
      <p:ext uri="{BB962C8B-B14F-4D97-AF65-F5344CB8AC3E}">
        <p14:creationId xmlns:p14="http://schemas.microsoft.com/office/powerpoint/2010/main" val="4235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79181-8B1C-4078-AE25-82F50CD3D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1A7FC-3545-409D-882E-661807425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FF1D-EB7F-4570-AEB2-CB2498AE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731BF-4FFF-499E-BAD0-0C1C538E0E84}" type="datetimeFigureOut">
              <a:rPr lang="en-US" smtClean="0"/>
              <a:t>9/17/2020</a:t>
            </a:fld>
            <a:endParaRPr lang="en-US"/>
          </a:p>
        </p:txBody>
      </p:sp>
      <p:sp>
        <p:nvSpPr>
          <p:cNvPr id="5" name="Footer Placeholder 4">
            <a:extLst>
              <a:ext uri="{FF2B5EF4-FFF2-40B4-BE49-F238E27FC236}">
                <a16:creationId xmlns:a16="http://schemas.microsoft.com/office/drawing/2014/main" id="{8693D0C6-F0D1-4357-B08A-FB47EF46C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AC1F19-EB20-4D23-B895-043E5BC31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24B5B-68CB-4784-A342-C0726FC06174}" type="slidenum">
              <a:rPr lang="en-US" smtClean="0"/>
              <a:t>‹#›</a:t>
            </a:fld>
            <a:endParaRPr lang="en-US"/>
          </a:p>
        </p:txBody>
      </p:sp>
    </p:spTree>
    <p:extLst>
      <p:ext uri="{BB962C8B-B14F-4D97-AF65-F5344CB8AC3E}">
        <p14:creationId xmlns:p14="http://schemas.microsoft.com/office/powerpoint/2010/main" val="394076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C213EC2E-AAE4-44FD-9EDF-601A723C8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99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76:54-62</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Celestial World</a:t>
            </a:r>
          </a:p>
        </p:txBody>
      </p:sp>
      <p:grpSp>
        <p:nvGrpSpPr>
          <p:cNvPr id="17" name="Group 16"/>
          <p:cNvGrpSpPr/>
          <p:nvPr/>
        </p:nvGrpSpPr>
        <p:grpSpPr>
          <a:xfrm>
            <a:off x="514539" y="830996"/>
            <a:ext cx="1882111" cy="2038953"/>
            <a:chOff x="514539" y="830996"/>
            <a:chExt cx="1882111" cy="2038953"/>
          </a:xfrm>
        </p:grpSpPr>
        <p:grpSp>
          <p:nvGrpSpPr>
            <p:cNvPr id="7" name="Group 6"/>
            <p:cNvGrpSpPr/>
            <p:nvPr/>
          </p:nvGrpSpPr>
          <p:grpSpPr>
            <a:xfrm>
              <a:off x="514539" y="830996"/>
              <a:ext cx="1882111" cy="2038953"/>
              <a:chOff x="6019800" y="2209800"/>
              <a:chExt cx="1828800" cy="1981200"/>
            </a:xfrm>
          </p:grpSpPr>
          <p:grpSp>
            <p:nvGrpSpPr>
              <p:cNvPr id="8" name="Group 10"/>
              <p:cNvGrpSpPr/>
              <p:nvPr/>
            </p:nvGrpSpPr>
            <p:grpSpPr>
              <a:xfrm>
                <a:off x="6019800" y="2209800"/>
                <a:ext cx="1828800" cy="1981200"/>
                <a:chOff x="6019800" y="2209800"/>
                <a:chExt cx="1828800" cy="1981200"/>
              </a:xfrm>
            </p:grpSpPr>
            <p:sp>
              <p:nvSpPr>
                <p:cNvPr id="13" name="Rounded Rectangle 1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6172200" y="2362200"/>
                <a:ext cx="1547446" cy="1676400"/>
                <a:chOff x="6019800" y="2209800"/>
                <a:chExt cx="1828800" cy="1981200"/>
              </a:xfrm>
            </p:grpSpPr>
            <p:sp>
              <p:nvSpPr>
                <p:cNvPr id="10" name="Rounded Rectangle 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812401" y="1262374"/>
              <a:ext cx="1385180" cy="1200329"/>
            </a:xfrm>
            <a:prstGeom prst="rect">
              <a:avLst/>
            </a:prstGeom>
            <a:noFill/>
          </p:spPr>
          <p:txBody>
            <a:bodyPr wrap="square" rtlCol="0">
              <a:spAutoFit/>
            </a:bodyPr>
            <a:lstStyle/>
            <a:p>
              <a:pPr algn="ctr"/>
              <a:r>
                <a:rPr lang="en-US" dirty="0"/>
                <a:t>Those who are of the Church of the Firstborn</a:t>
              </a:r>
            </a:p>
          </p:txBody>
        </p:sp>
      </p:grpSp>
      <p:grpSp>
        <p:nvGrpSpPr>
          <p:cNvPr id="19" name="Group 18"/>
          <p:cNvGrpSpPr/>
          <p:nvPr/>
        </p:nvGrpSpPr>
        <p:grpSpPr>
          <a:xfrm>
            <a:off x="2740183" y="843061"/>
            <a:ext cx="1882111" cy="2038953"/>
            <a:chOff x="514539" y="830996"/>
            <a:chExt cx="1882111" cy="2038953"/>
          </a:xfrm>
        </p:grpSpPr>
        <p:grpSp>
          <p:nvGrpSpPr>
            <p:cNvPr id="20" name="Group 19"/>
            <p:cNvGrpSpPr/>
            <p:nvPr/>
          </p:nvGrpSpPr>
          <p:grpSpPr>
            <a:xfrm>
              <a:off x="514539" y="830996"/>
              <a:ext cx="1882111" cy="2038953"/>
              <a:chOff x="6019800" y="2209800"/>
              <a:chExt cx="1828800" cy="1981200"/>
            </a:xfrm>
          </p:grpSpPr>
          <p:grpSp>
            <p:nvGrpSpPr>
              <p:cNvPr id="22" name="Group 10"/>
              <p:cNvGrpSpPr/>
              <p:nvPr/>
            </p:nvGrpSpPr>
            <p:grpSpPr>
              <a:xfrm>
                <a:off x="6019800" y="2209800"/>
                <a:ext cx="1828800" cy="1981200"/>
                <a:chOff x="6019800" y="2209800"/>
                <a:chExt cx="1828800" cy="1981200"/>
              </a:xfrm>
            </p:grpSpPr>
            <p:sp>
              <p:nvSpPr>
                <p:cNvPr id="27" name="Rounded Rectangle 2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6172200" y="2362200"/>
                <a:ext cx="1547446" cy="1676400"/>
                <a:chOff x="6019800" y="2209800"/>
                <a:chExt cx="1828800" cy="1981200"/>
              </a:xfrm>
            </p:grpSpPr>
            <p:sp>
              <p:nvSpPr>
                <p:cNvPr id="24" name="Rounded Rectangle 23"/>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737738" y="1105939"/>
              <a:ext cx="1499971" cy="1477328"/>
            </a:xfrm>
            <a:prstGeom prst="rect">
              <a:avLst/>
            </a:prstGeom>
            <a:noFill/>
          </p:spPr>
          <p:txBody>
            <a:bodyPr wrap="square" rtlCol="0">
              <a:spAutoFit/>
            </a:bodyPr>
            <a:lstStyle/>
            <a:p>
              <a:pPr algn="ctr"/>
              <a:r>
                <a:rPr lang="en-US" dirty="0"/>
                <a:t>Those whose hands the Father has given all things</a:t>
              </a:r>
            </a:p>
          </p:txBody>
        </p:sp>
      </p:grpSp>
      <p:grpSp>
        <p:nvGrpSpPr>
          <p:cNvPr id="30" name="Group 29"/>
          <p:cNvGrpSpPr/>
          <p:nvPr/>
        </p:nvGrpSpPr>
        <p:grpSpPr>
          <a:xfrm>
            <a:off x="5004720" y="843061"/>
            <a:ext cx="1882111" cy="2038953"/>
            <a:chOff x="514539" y="830996"/>
            <a:chExt cx="1882111" cy="2038953"/>
          </a:xfrm>
        </p:grpSpPr>
        <p:grpSp>
          <p:nvGrpSpPr>
            <p:cNvPr id="31" name="Group 30"/>
            <p:cNvGrpSpPr/>
            <p:nvPr/>
          </p:nvGrpSpPr>
          <p:grpSpPr>
            <a:xfrm>
              <a:off x="514539" y="830996"/>
              <a:ext cx="1882111" cy="2038953"/>
              <a:chOff x="6019800" y="2209800"/>
              <a:chExt cx="1828800" cy="1981200"/>
            </a:xfrm>
          </p:grpSpPr>
          <p:grpSp>
            <p:nvGrpSpPr>
              <p:cNvPr id="33" name="Group 10"/>
              <p:cNvGrpSpPr/>
              <p:nvPr/>
            </p:nvGrpSpPr>
            <p:grpSpPr>
              <a:xfrm>
                <a:off x="6019800" y="2209800"/>
                <a:ext cx="1828800" cy="1981200"/>
                <a:chOff x="6019800" y="2209800"/>
                <a:chExt cx="1828800" cy="1981200"/>
              </a:xfrm>
            </p:grpSpPr>
            <p:sp>
              <p:nvSpPr>
                <p:cNvPr id="38" name="Rounded Rectangle 37"/>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a:off x="6172200" y="2362200"/>
                <a:ext cx="1547446" cy="1676400"/>
                <a:chOff x="6019800" y="2209800"/>
                <a:chExt cx="1828800" cy="1981200"/>
              </a:xfrm>
            </p:grpSpPr>
            <p:sp>
              <p:nvSpPr>
                <p:cNvPr id="35" name="Rounded Rectangle 34"/>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628506" y="1072845"/>
              <a:ext cx="1635431" cy="1754326"/>
            </a:xfrm>
            <a:prstGeom prst="rect">
              <a:avLst/>
            </a:prstGeom>
            <a:noFill/>
          </p:spPr>
          <p:txBody>
            <a:bodyPr wrap="square" rtlCol="0">
              <a:spAutoFit/>
            </a:bodyPr>
            <a:lstStyle/>
            <a:p>
              <a:pPr algn="ctr"/>
              <a:r>
                <a:rPr lang="en-US" dirty="0"/>
                <a:t>Those who are priests and kings, who have received of his fullness and glory</a:t>
              </a:r>
            </a:p>
          </p:txBody>
        </p:sp>
      </p:grpSp>
      <p:grpSp>
        <p:nvGrpSpPr>
          <p:cNvPr id="41" name="Group 40"/>
          <p:cNvGrpSpPr/>
          <p:nvPr/>
        </p:nvGrpSpPr>
        <p:grpSpPr>
          <a:xfrm>
            <a:off x="7261889" y="837191"/>
            <a:ext cx="1882111" cy="2038953"/>
            <a:chOff x="514539" y="830996"/>
            <a:chExt cx="1882111" cy="2038953"/>
          </a:xfrm>
        </p:grpSpPr>
        <p:grpSp>
          <p:nvGrpSpPr>
            <p:cNvPr id="42" name="Group 41"/>
            <p:cNvGrpSpPr/>
            <p:nvPr/>
          </p:nvGrpSpPr>
          <p:grpSpPr>
            <a:xfrm>
              <a:off x="514539" y="830996"/>
              <a:ext cx="1882111" cy="2038953"/>
              <a:chOff x="6019800" y="2209800"/>
              <a:chExt cx="1828800" cy="1981200"/>
            </a:xfrm>
          </p:grpSpPr>
          <p:grpSp>
            <p:nvGrpSpPr>
              <p:cNvPr id="44" name="Group 10"/>
              <p:cNvGrpSpPr/>
              <p:nvPr/>
            </p:nvGrpSpPr>
            <p:grpSpPr>
              <a:xfrm>
                <a:off x="6019800" y="2209800"/>
                <a:ext cx="1828800" cy="1981200"/>
                <a:chOff x="6019800" y="2209800"/>
                <a:chExt cx="1828800" cy="1981200"/>
              </a:xfrm>
            </p:grpSpPr>
            <p:sp>
              <p:nvSpPr>
                <p:cNvPr id="49" name="Rounded Rectangle 4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
              <p:cNvGrpSpPr/>
              <p:nvPr/>
            </p:nvGrpSpPr>
            <p:grpSpPr>
              <a:xfrm>
                <a:off x="6172200" y="2362200"/>
                <a:ext cx="1547446" cy="1676400"/>
                <a:chOff x="6019800" y="2209800"/>
                <a:chExt cx="1828800" cy="1981200"/>
              </a:xfrm>
            </p:grpSpPr>
            <p:sp>
              <p:nvSpPr>
                <p:cNvPr id="46" name="Rounded Rectangle 4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812401" y="1262374"/>
              <a:ext cx="1385180" cy="1200329"/>
            </a:xfrm>
            <a:prstGeom prst="rect">
              <a:avLst/>
            </a:prstGeom>
            <a:noFill/>
          </p:spPr>
          <p:txBody>
            <a:bodyPr wrap="square" rtlCol="0">
              <a:spAutoFit/>
            </a:bodyPr>
            <a:lstStyle/>
            <a:p>
              <a:pPr algn="ctr"/>
              <a:r>
                <a:rPr lang="en-US" dirty="0"/>
                <a:t>Those who are the order of Melchizedek</a:t>
              </a:r>
            </a:p>
          </p:txBody>
        </p:sp>
      </p:grpSp>
      <p:grpSp>
        <p:nvGrpSpPr>
          <p:cNvPr id="52" name="Group 51"/>
          <p:cNvGrpSpPr/>
          <p:nvPr/>
        </p:nvGrpSpPr>
        <p:grpSpPr>
          <a:xfrm>
            <a:off x="9484943" y="801163"/>
            <a:ext cx="1882111" cy="2038953"/>
            <a:chOff x="514539" y="830996"/>
            <a:chExt cx="1882111" cy="2038953"/>
          </a:xfrm>
        </p:grpSpPr>
        <p:grpSp>
          <p:nvGrpSpPr>
            <p:cNvPr id="53" name="Group 52"/>
            <p:cNvGrpSpPr/>
            <p:nvPr/>
          </p:nvGrpSpPr>
          <p:grpSpPr>
            <a:xfrm>
              <a:off x="514539" y="830996"/>
              <a:ext cx="1882111" cy="2038953"/>
              <a:chOff x="6019800" y="2209800"/>
              <a:chExt cx="1828800" cy="1981200"/>
            </a:xfrm>
          </p:grpSpPr>
          <p:grpSp>
            <p:nvGrpSpPr>
              <p:cNvPr id="55" name="Group 10"/>
              <p:cNvGrpSpPr/>
              <p:nvPr/>
            </p:nvGrpSpPr>
            <p:grpSpPr>
              <a:xfrm>
                <a:off x="6019800" y="2209800"/>
                <a:ext cx="1828800" cy="1981200"/>
                <a:chOff x="6019800" y="2209800"/>
                <a:chExt cx="1828800" cy="1981200"/>
              </a:xfrm>
            </p:grpSpPr>
            <p:sp>
              <p:nvSpPr>
                <p:cNvPr id="60" name="Rounded Rectangle 5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a:off x="6172200" y="2362200"/>
                <a:ext cx="1547446" cy="1676400"/>
                <a:chOff x="6019800" y="2209800"/>
                <a:chExt cx="1828800" cy="1981200"/>
              </a:xfrm>
            </p:grpSpPr>
            <p:sp>
              <p:nvSpPr>
                <p:cNvPr id="57" name="Rounded Rectangle 5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812401" y="1262374"/>
              <a:ext cx="1385180" cy="1200329"/>
            </a:xfrm>
            <a:prstGeom prst="rect">
              <a:avLst/>
            </a:prstGeom>
            <a:noFill/>
          </p:spPr>
          <p:txBody>
            <a:bodyPr wrap="square" rtlCol="0">
              <a:spAutoFit/>
            </a:bodyPr>
            <a:lstStyle/>
            <a:p>
              <a:pPr algn="ctr"/>
              <a:r>
                <a:rPr lang="en-US" dirty="0"/>
                <a:t>Those who are gods, even the sons of God</a:t>
              </a:r>
            </a:p>
          </p:txBody>
        </p:sp>
      </p:grpSp>
      <p:grpSp>
        <p:nvGrpSpPr>
          <p:cNvPr id="64" name="Group 63"/>
          <p:cNvGrpSpPr/>
          <p:nvPr/>
        </p:nvGrpSpPr>
        <p:grpSpPr>
          <a:xfrm>
            <a:off x="2145487" y="4119300"/>
            <a:ext cx="7903105" cy="2109457"/>
            <a:chOff x="2263937" y="4119327"/>
            <a:chExt cx="7903105" cy="2109457"/>
          </a:xfrm>
        </p:grpSpPr>
        <p:sp>
          <p:nvSpPr>
            <p:cNvPr id="63" name="Oval 62"/>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015214" y="4737217"/>
            <a:ext cx="4674329" cy="646331"/>
          </a:xfrm>
          <a:prstGeom prst="rect">
            <a:avLst/>
          </a:prstGeom>
        </p:spPr>
        <p:txBody>
          <a:bodyPr wrap="square">
            <a:spAutoFit/>
          </a:bodyPr>
          <a:lstStyle/>
          <a:p>
            <a:r>
              <a:rPr lang="en-US" i="1" dirty="0">
                <a:latin typeface="Georgia" panose="02040502050405020303" pitchFamily="18" charset="0"/>
              </a:rPr>
              <a:t>“These shall dwell in the presence of God and his Christ forever and ever.”</a:t>
            </a:r>
            <a:endParaRPr lang="en-US" i="1" dirty="0"/>
          </a:p>
        </p:txBody>
      </p:sp>
      <p:grpSp>
        <p:nvGrpSpPr>
          <p:cNvPr id="82" name="Group 81"/>
          <p:cNvGrpSpPr/>
          <p:nvPr/>
        </p:nvGrpSpPr>
        <p:grpSpPr>
          <a:xfrm>
            <a:off x="3285377" y="4430059"/>
            <a:ext cx="947070" cy="711448"/>
            <a:chOff x="3285377" y="4430059"/>
            <a:chExt cx="947070" cy="711448"/>
          </a:xfrm>
        </p:grpSpPr>
        <p:grpSp>
          <p:nvGrpSpPr>
            <p:cNvPr id="67" name="Group 66"/>
            <p:cNvGrpSpPr/>
            <p:nvPr/>
          </p:nvGrpSpPr>
          <p:grpSpPr>
            <a:xfrm rot="19753255">
              <a:off x="3285377" y="4430059"/>
              <a:ext cx="659674" cy="381000"/>
              <a:chOff x="5664926" y="1981200"/>
              <a:chExt cx="659674" cy="381000"/>
            </a:xfrm>
            <a:solidFill>
              <a:schemeClr val="accent6">
                <a:lumMod val="75000"/>
              </a:schemeClr>
            </a:solidFill>
          </p:grpSpPr>
          <p:sp>
            <p:nvSpPr>
              <p:cNvPr id="68" name="Round Diagonal Corner Rectangle 67"/>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753596">
              <a:off x="3572773" y="4430342"/>
              <a:ext cx="659674" cy="381000"/>
              <a:chOff x="5664926" y="1981200"/>
              <a:chExt cx="659674" cy="381000"/>
            </a:xfrm>
            <a:solidFill>
              <a:schemeClr val="accent6">
                <a:lumMod val="75000"/>
              </a:schemeClr>
            </a:solidFill>
          </p:grpSpPr>
          <p:sp>
            <p:nvSpPr>
              <p:cNvPr id="72" name="Round Diagonal Corner Rectangle 7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426836">
              <a:off x="3390612" y="4620119"/>
              <a:ext cx="659674" cy="381000"/>
              <a:chOff x="5664926" y="1981200"/>
              <a:chExt cx="659674" cy="381000"/>
            </a:xfrm>
            <a:solidFill>
              <a:schemeClr val="accent6">
                <a:lumMod val="75000"/>
              </a:schemeClr>
            </a:solidFill>
          </p:grpSpPr>
          <p:sp>
            <p:nvSpPr>
              <p:cNvPr id="76" name="Round Diagonal Corner Rectangle 7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889473">
            <a:off x="8249260" y="4432638"/>
            <a:ext cx="947070" cy="711448"/>
            <a:chOff x="3285377" y="4430059"/>
            <a:chExt cx="947070" cy="711448"/>
          </a:xfrm>
        </p:grpSpPr>
        <p:grpSp>
          <p:nvGrpSpPr>
            <p:cNvPr id="87" name="Group 86"/>
            <p:cNvGrpSpPr/>
            <p:nvPr/>
          </p:nvGrpSpPr>
          <p:grpSpPr>
            <a:xfrm rot="19753255">
              <a:off x="3285377" y="4430059"/>
              <a:ext cx="659674" cy="381000"/>
              <a:chOff x="5664926" y="1981200"/>
              <a:chExt cx="659674" cy="381000"/>
            </a:xfrm>
            <a:solidFill>
              <a:schemeClr val="accent6">
                <a:lumMod val="75000"/>
              </a:schemeClr>
            </a:solidFill>
          </p:grpSpPr>
          <p:sp>
            <p:nvSpPr>
              <p:cNvPr id="99" name="Round Diagonal Corner Rectangle 9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753596">
              <a:off x="3572773" y="4430342"/>
              <a:ext cx="659674" cy="381000"/>
              <a:chOff x="5664926" y="1981200"/>
              <a:chExt cx="659674" cy="381000"/>
            </a:xfrm>
            <a:solidFill>
              <a:schemeClr val="accent6">
                <a:lumMod val="75000"/>
              </a:schemeClr>
            </a:solidFill>
          </p:grpSpPr>
          <p:sp>
            <p:nvSpPr>
              <p:cNvPr id="96" name="Round Diagonal Corner Rectangle 9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426836">
              <a:off x="3390612" y="4620119"/>
              <a:ext cx="659674" cy="381000"/>
              <a:chOff x="5664926" y="1981200"/>
              <a:chExt cx="659674" cy="381000"/>
            </a:xfrm>
            <a:solidFill>
              <a:schemeClr val="accent6">
                <a:lumMod val="75000"/>
              </a:schemeClr>
            </a:solidFill>
          </p:grpSpPr>
          <p:sp>
            <p:nvSpPr>
              <p:cNvPr id="93" name="Round Diagonal Corner Rectangle 9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48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76:63-70</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Those Who Dwell With God</a:t>
            </a:r>
          </a:p>
        </p:txBody>
      </p:sp>
      <p:grpSp>
        <p:nvGrpSpPr>
          <p:cNvPr id="17" name="Group 16"/>
          <p:cNvGrpSpPr/>
          <p:nvPr/>
        </p:nvGrpSpPr>
        <p:grpSpPr>
          <a:xfrm>
            <a:off x="514539" y="830996"/>
            <a:ext cx="1882111" cy="2038953"/>
            <a:chOff x="514539" y="830996"/>
            <a:chExt cx="1882111" cy="2038953"/>
          </a:xfrm>
        </p:grpSpPr>
        <p:grpSp>
          <p:nvGrpSpPr>
            <p:cNvPr id="7" name="Group 6"/>
            <p:cNvGrpSpPr/>
            <p:nvPr/>
          </p:nvGrpSpPr>
          <p:grpSpPr>
            <a:xfrm>
              <a:off x="514539" y="830996"/>
              <a:ext cx="1882111" cy="2038953"/>
              <a:chOff x="6019800" y="2209800"/>
              <a:chExt cx="1828800" cy="1981200"/>
            </a:xfrm>
          </p:grpSpPr>
          <p:grpSp>
            <p:nvGrpSpPr>
              <p:cNvPr id="8" name="Group 10"/>
              <p:cNvGrpSpPr/>
              <p:nvPr/>
            </p:nvGrpSpPr>
            <p:grpSpPr>
              <a:xfrm>
                <a:off x="6019800" y="2209800"/>
                <a:ext cx="1828800" cy="1981200"/>
                <a:chOff x="6019800" y="2209800"/>
                <a:chExt cx="1828800" cy="1981200"/>
              </a:xfrm>
            </p:grpSpPr>
            <p:sp>
              <p:nvSpPr>
                <p:cNvPr id="13" name="Rounded Rectangle 1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6172200" y="2362200"/>
                <a:ext cx="1547446" cy="1676400"/>
                <a:chOff x="6019800" y="2209800"/>
                <a:chExt cx="1828800" cy="1981200"/>
              </a:xfrm>
            </p:grpSpPr>
            <p:sp>
              <p:nvSpPr>
                <p:cNvPr id="10" name="Rounded Rectangle 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775069" y="1190229"/>
              <a:ext cx="1385180" cy="1477328"/>
            </a:xfrm>
            <a:prstGeom prst="rect">
              <a:avLst/>
            </a:prstGeom>
            <a:noFill/>
          </p:spPr>
          <p:txBody>
            <a:bodyPr wrap="square" rtlCol="0">
              <a:spAutoFit/>
            </a:bodyPr>
            <a:lstStyle/>
            <a:p>
              <a:pPr algn="ctr"/>
              <a:r>
                <a:rPr lang="en-US" dirty="0"/>
                <a:t>They will accompany Christ when He comes again</a:t>
              </a:r>
            </a:p>
          </p:txBody>
        </p:sp>
      </p:grpSp>
      <p:grpSp>
        <p:nvGrpSpPr>
          <p:cNvPr id="19" name="Group 18"/>
          <p:cNvGrpSpPr/>
          <p:nvPr/>
        </p:nvGrpSpPr>
        <p:grpSpPr>
          <a:xfrm>
            <a:off x="2740183" y="843061"/>
            <a:ext cx="1882111" cy="2038953"/>
            <a:chOff x="514539" y="830996"/>
            <a:chExt cx="1882111" cy="2038953"/>
          </a:xfrm>
        </p:grpSpPr>
        <p:grpSp>
          <p:nvGrpSpPr>
            <p:cNvPr id="20" name="Group 19"/>
            <p:cNvGrpSpPr/>
            <p:nvPr/>
          </p:nvGrpSpPr>
          <p:grpSpPr>
            <a:xfrm>
              <a:off x="514539" y="830996"/>
              <a:ext cx="1882111" cy="2038953"/>
              <a:chOff x="6019800" y="2209800"/>
              <a:chExt cx="1828800" cy="1981200"/>
            </a:xfrm>
          </p:grpSpPr>
          <p:grpSp>
            <p:nvGrpSpPr>
              <p:cNvPr id="22" name="Group 10"/>
              <p:cNvGrpSpPr/>
              <p:nvPr/>
            </p:nvGrpSpPr>
            <p:grpSpPr>
              <a:xfrm>
                <a:off x="6019800" y="2209800"/>
                <a:ext cx="1828800" cy="1981200"/>
                <a:chOff x="6019800" y="2209800"/>
                <a:chExt cx="1828800" cy="1981200"/>
              </a:xfrm>
            </p:grpSpPr>
            <p:sp>
              <p:nvSpPr>
                <p:cNvPr id="27" name="Rounded Rectangle 2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6172200" y="2362200"/>
                <a:ext cx="1547446" cy="1676400"/>
                <a:chOff x="6019800" y="2209800"/>
                <a:chExt cx="1828800" cy="1981200"/>
              </a:xfrm>
            </p:grpSpPr>
            <p:sp>
              <p:nvSpPr>
                <p:cNvPr id="24" name="Rounded Rectangle 23"/>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737738" y="1159756"/>
              <a:ext cx="1499971" cy="1200329"/>
            </a:xfrm>
            <a:prstGeom prst="rect">
              <a:avLst/>
            </a:prstGeom>
            <a:noFill/>
          </p:spPr>
          <p:txBody>
            <a:bodyPr wrap="square" rtlCol="0">
              <a:spAutoFit/>
            </a:bodyPr>
            <a:lstStyle/>
            <a:p>
              <a:pPr algn="ctr"/>
              <a:r>
                <a:rPr lang="en-US" dirty="0"/>
                <a:t>They who shall be part of the first resurrection</a:t>
              </a:r>
            </a:p>
          </p:txBody>
        </p:sp>
      </p:grpSp>
      <p:grpSp>
        <p:nvGrpSpPr>
          <p:cNvPr id="30" name="Group 29"/>
          <p:cNvGrpSpPr/>
          <p:nvPr/>
        </p:nvGrpSpPr>
        <p:grpSpPr>
          <a:xfrm>
            <a:off x="5004720" y="843061"/>
            <a:ext cx="1882111" cy="2038953"/>
            <a:chOff x="514539" y="830996"/>
            <a:chExt cx="1882111" cy="2038953"/>
          </a:xfrm>
        </p:grpSpPr>
        <p:grpSp>
          <p:nvGrpSpPr>
            <p:cNvPr id="31" name="Group 30"/>
            <p:cNvGrpSpPr/>
            <p:nvPr/>
          </p:nvGrpSpPr>
          <p:grpSpPr>
            <a:xfrm>
              <a:off x="514539" y="830996"/>
              <a:ext cx="1882111" cy="2038953"/>
              <a:chOff x="6019800" y="2209800"/>
              <a:chExt cx="1828800" cy="1981200"/>
            </a:xfrm>
          </p:grpSpPr>
          <p:grpSp>
            <p:nvGrpSpPr>
              <p:cNvPr id="33" name="Group 10"/>
              <p:cNvGrpSpPr/>
              <p:nvPr/>
            </p:nvGrpSpPr>
            <p:grpSpPr>
              <a:xfrm>
                <a:off x="6019800" y="2209800"/>
                <a:ext cx="1828800" cy="1981200"/>
                <a:chOff x="6019800" y="2209800"/>
                <a:chExt cx="1828800" cy="1981200"/>
              </a:xfrm>
            </p:grpSpPr>
            <p:sp>
              <p:nvSpPr>
                <p:cNvPr id="38" name="Rounded Rectangle 37"/>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a:off x="6172200" y="2362200"/>
                <a:ext cx="1547446" cy="1676400"/>
                <a:chOff x="6019800" y="2209800"/>
                <a:chExt cx="1828800" cy="1981200"/>
              </a:xfrm>
            </p:grpSpPr>
            <p:sp>
              <p:nvSpPr>
                <p:cNvPr id="35" name="Rounded Rectangle 34"/>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628506" y="1072845"/>
              <a:ext cx="1635431" cy="1477328"/>
            </a:xfrm>
            <a:prstGeom prst="rect">
              <a:avLst/>
            </a:prstGeom>
            <a:noFill/>
          </p:spPr>
          <p:txBody>
            <a:bodyPr wrap="square" rtlCol="0">
              <a:spAutoFit/>
            </a:bodyPr>
            <a:lstStyle/>
            <a:p>
              <a:pPr algn="ctr"/>
              <a:r>
                <a:rPr lang="en-US" dirty="0"/>
                <a:t>They who will come forth in the resurrection of the just</a:t>
              </a:r>
            </a:p>
          </p:txBody>
        </p:sp>
      </p:grpSp>
      <p:grpSp>
        <p:nvGrpSpPr>
          <p:cNvPr id="41" name="Group 40"/>
          <p:cNvGrpSpPr/>
          <p:nvPr/>
        </p:nvGrpSpPr>
        <p:grpSpPr>
          <a:xfrm>
            <a:off x="7261889" y="837191"/>
            <a:ext cx="1882111" cy="2038953"/>
            <a:chOff x="514539" y="830996"/>
            <a:chExt cx="1882111" cy="2038953"/>
          </a:xfrm>
        </p:grpSpPr>
        <p:grpSp>
          <p:nvGrpSpPr>
            <p:cNvPr id="42" name="Group 41"/>
            <p:cNvGrpSpPr/>
            <p:nvPr/>
          </p:nvGrpSpPr>
          <p:grpSpPr>
            <a:xfrm>
              <a:off x="514539" y="830996"/>
              <a:ext cx="1882111" cy="2038953"/>
              <a:chOff x="6019800" y="2209800"/>
              <a:chExt cx="1828800" cy="1981200"/>
            </a:xfrm>
          </p:grpSpPr>
          <p:grpSp>
            <p:nvGrpSpPr>
              <p:cNvPr id="44" name="Group 10"/>
              <p:cNvGrpSpPr/>
              <p:nvPr/>
            </p:nvGrpSpPr>
            <p:grpSpPr>
              <a:xfrm>
                <a:off x="6019800" y="2209800"/>
                <a:ext cx="1828800" cy="1981200"/>
                <a:chOff x="6019800" y="2209800"/>
                <a:chExt cx="1828800" cy="1981200"/>
              </a:xfrm>
            </p:grpSpPr>
            <p:sp>
              <p:nvSpPr>
                <p:cNvPr id="49" name="Rounded Rectangle 4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
              <p:cNvGrpSpPr/>
              <p:nvPr/>
            </p:nvGrpSpPr>
            <p:grpSpPr>
              <a:xfrm>
                <a:off x="6172200" y="2362200"/>
                <a:ext cx="1547446" cy="1676400"/>
                <a:chOff x="6019800" y="2209800"/>
                <a:chExt cx="1828800" cy="1981200"/>
              </a:xfrm>
            </p:grpSpPr>
            <p:sp>
              <p:nvSpPr>
                <p:cNvPr id="46" name="Rounded Rectangle 4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737737" y="1199278"/>
              <a:ext cx="1459843" cy="1477328"/>
            </a:xfrm>
            <a:prstGeom prst="rect">
              <a:avLst/>
            </a:prstGeom>
            <a:noFill/>
          </p:spPr>
          <p:txBody>
            <a:bodyPr wrap="square" rtlCol="0">
              <a:spAutoFit/>
            </a:bodyPr>
            <a:lstStyle/>
            <a:p>
              <a:pPr algn="ctr"/>
              <a:r>
                <a:rPr lang="en-US" dirty="0"/>
                <a:t>They will go to Mount Zion and be accompanied by angels</a:t>
              </a:r>
            </a:p>
          </p:txBody>
        </p:sp>
      </p:grpSp>
      <p:grpSp>
        <p:nvGrpSpPr>
          <p:cNvPr id="52" name="Group 51"/>
          <p:cNvGrpSpPr/>
          <p:nvPr/>
        </p:nvGrpSpPr>
        <p:grpSpPr>
          <a:xfrm>
            <a:off x="9484943" y="801163"/>
            <a:ext cx="1882111" cy="2038953"/>
            <a:chOff x="514539" y="830996"/>
            <a:chExt cx="1882111" cy="2038953"/>
          </a:xfrm>
        </p:grpSpPr>
        <p:grpSp>
          <p:nvGrpSpPr>
            <p:cNvPr id="53" name="Group 52"/>
            <p:cNvGrpSpPr/>
            <p:nvPr/>
          </p:nvGrpSpPr>
          <p:grpSpPr>
            <a:xfrm>
              <a:off x="514539" y="830996"/>
              <a:ext cx="1882111" cy="2038953"/>
              <a:chOff x="6019800" y="2209800"/>
              <a:chExt cx="1828800" cy="1981200"/>
            </a:xfrm>
          </p:grpSpPr>
          <p:grpSp>
            <p:nvGrpSpPr>
              <p:cNvPr id="55" name="Group 10"/>
              <p:cNvGrpSpPr/>
              <p:nvPr/>
            </p:nvGrpSpPr>
            <p:grpSpPr>
              <a:xfrm>
                <a:off x="6019800" y="2209800"/>
                <a:ext cx="1828800" cy="1981200"/>
                <a:chOff x="6019800" y="2209800"/>
                <a:chExt cx="1828800" cy="1981200"/>
              </a:xfrm>
            </p:grpSpPr>
            <p:sp>
              <p:nvSpPr>
                <p:cNvPr id="60" name="Rounded Rectangle 5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a:off x="6172200" y="2362200"/>
                <a:ext cx="1547446" cy="1676400"/>
                <a:chOff x="6019800" y="2209800"/>
                <a:chExt cx="1828800" cy="1981200"/>
              </a:xfrm>
            </p:grpSpPr>
            <p:sp>
              <p:nvSpPr>
                <p:cNvPr id="57" name="Rounded Rectangle 5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812401" y="1262374"/>
              <a:ext cx="1385180" cy="1477328"/>
            </a:xfrm>
            <a:prstGeom prst="rect">
              <a:avLst/>
            </a:prstGeom>
            <a:noFill/>
          </p:spPr>
          <p:txBody>
            <a:bodyPr wrap="square" rtlCol="0">
              <a:spAutoFit/>
            </a:bodyPr>
            <a:lstStyle/>
            <a:p>
              <a:pPr algn="ctr"/>
              <a:r>
                <a:rPr lang="en-US" dirty="0"/>
                <a:t>They will have their names written in heaven </a:t>
              </a:r>
            </a:p>
          </p:txBody>
        </p:sp>
      </p:grpSp>
      <p:grpSp>
        <p:nvGrpSpPr>
          <p:cNvPr id="3" name="Group 2"/>
          <p:cNvGrpSpPr/>
          <p:nvPr/>
        </p:nvGrpSpPr>
        <p:grpSpPr>
          <a:xfrm>
            <a:off x="3120139" y="4307388"/>
            <a:ext cx="7903105" cy="2109457"/>
            <a:chOff x="3120139" y="4307388"/>
            <a:chExt cx="7903105" cy="2109457"/>
          </a:xfrm>
        </p:grpSpPr>
        <p:grpSp>
          <p:nvGrpSpPr>
            <p:cNvPr id="64" name="Group 63"/>
            <p:cNvGrpSpPr/>
            <p:nvPr/>
          </p:nvGrpSpPr>
          <p:grpSpPr>
            <a:xfrm>
              <a:off x="3120139" y="4307388"/>
              <a:ext cx="7903105" cy="2109457"/>
              <a:chOff x="2263937" y="4119327"/>
              <a:chExt cx="7903105" cy="2109457"/>
            </a:xfrm>
          </p:grpSpPr>
          <p:sp>
            <p:nvSpPr>
              <p:cNvPr id="63" name="Oval 62"/>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889035" y="4782646"/>
              <a:ext cx="4674329" cy="1200329"/>
            </a:xfrm>
            <a:prstGeom prst="rect">
              <a:avLst/>
            </a:prstGeom>
          </p:spPr>
          <p:txBody>
            <a:bodyPr wrap="square">
              <a:spAutoFit/>
            </a:bodyPr>
            <a:lstStyle/>
            <a:p>
              <a:r>
                <a:rPr lang="en-US" i="1" dirty="0">
                  <a:latin typeface="Georgia" panose="02040502050405020303" pitchFamily="18" charset="0"/>
                </a:rPr>
                <a:t>“T</a:t>
              </a:r>
              <a:r>
                <a:rPr lang="en-US" i="1" dirty="0"/>
                <a:t>hese are they whose bodies are celestial, whose glory is that of the sun, even the glory of God, the highest of all, whose glory the sun of the firmament is written of as being typical.”</a:t>
              </a:r>
            </a:p>
          </p:txBody>
        </p:sp>
        <p:grpSp>
          <p:nvGrpSpPr>
            <p:cNvPr id="82" name="Group 81"/>
            <p:cNvGrpSpPr/>
            <p:nvPr/>
          </p:nvGrpSpPr>
          <p:grpSpPr>
            <a:xfrm>
              <a:off x="4159198" y="4475488"/>
              <a:ext cx="947070" cy="711448"/>
              <a:chOff x="3285377" y="4430059"/>
              <a:chExt cx="947070" cy="711448"/>
            </a:xfrm>
          </p:grpSpPr>
          <p:grpSp>
            <p:nvGrpSpPr>
              <p:cNvPr id="67" name="Group 66"/>
              <p:cNvGrpSpPr/>
              <p:nvPr/>
            </p:nvGrpSpPr>
            <p:grpSpPr>
              <a:xfrm rot="19753255">
                <a:off x="3285377" y="4430059"/>
                <a:ext cx="659674" cy="381000"/>
                <a:chOff x="5664926" y="1981200"/>
                <a:chExt cx="659674" cy="381000"/>
              </a:xfrm>
              <a:solidFill>
                <a:schemeClr val="accent6">
                  <a:lumMod val="75000"/>
                </a:schemeClr>
              </a:solidFill>
            </p:grpSpPr>
            <p:sp>
              <p:nvSpPr>
                <p:cNvPr id="68" name="Round Diagonal Corner Rectangle 67"/>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753596">
                <a:off x="3572773" y="4430342"/>
                <a:ext cx="659674" cy="381000"/>
                <a:chOff x="5664926" y="1981200"/>
                <a:chExt cx="659674" cy="381000"/>
              </a:xfrm>
              <a:solidFill>
                <a:schemeClr val="accent6">
                  <a:lumMod val="75000"/>
                </a:schemeClr>
              </a:solidFill>
            </p:grpSpPr>
            <p:sp>
              <p:nvSpPr>
                <p:cNvPr id="72" name="Round Diagonal Corner Rectangle 7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426836">
                <a:off x="3390612" y="4620119"/>
                <a:ext cx="659674" cy="381000"/>
                <a:chOff x="5664926" y="1981200"/>
                <a:chExt cx="659674" cy="381000"/>
              </a:xfrm>
              <a:solidFill>
                <a:schemeClr val="accent6">
                  <a:lumMod val="75000"/>
                </a:schemeClr>
              </a:solidFill>
            </p:grpSpPr>
            <p:sp>
              <p:nvSpPr>
                <p:cNvPr id="76" name="Round Diagonal Corner Rectangle 7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889473">
              <a:off x="9123081" y="4478067"/>
              <a:ext cx="947070" cy="711448"/>
              <a:chOff x="3285377" y="4430059"/>
              <a:chExt cx="947070" cy="711448"/>
            </a:xfrm>
          </p:grpSpPr>
          <p:grpSp>
            <p:nvGrpSpPr>
              <p:cNvPr id="87" name="Group 86"/>
              <p:cNvGrpSpPr/>
              <p:nvPr/>
            </p:nvGrpSpPr>
            <p:grpSpPr>
              <a:xfrm rot="19753255">
                <a:off x="3285377" y="4430059"/>
                <a:ext cx="659674" cy="381000"/>
                <a:chOff x="5664926" y="1981200"/>
                <a:chExt cx="659674" cy="381000"/>
              </a:xfrm>
              <a:solidFill>
                <a:schemeClr val="accent6">
                  <a:lumMod val="75000"/>
                </a:schemeClr>
              </a:solidFill>
            </p:grpSpPr>
            <p:sp>
              <p:nvSpPr>
                <p:cNvPr id="99" name="Round Diagonal Corner Rectangle 9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753596">
                <a:off x="3572773" y="4430342"/>
                <a:ext cx="659674" cy="381000"/>
                <a:chOff x="5664926" y="1981200"/>
                <a:chExt cx="659674" cy="381000"/>
              </a:xfrm>
              <a:solidFill>
                <a:schemeClr val="accent6">
                  <a:lumMod val="75000"/>
                </a:schemeClr>
              </a:solidFill>
            </p:grpSpPr>
            <p:sp>
              <p:nvSpPr>
                <p:cNvPr id="96" name="Round Diagonal Corner Rectangle 9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426836">
                <a:off x="3390612" y="4620119"/>
                <a:ext cx="659674" cy="381000"/>
                <a:chOff x="5664926" y="1981200"/>
                <a:chExt cx="659674" cy="381000"/>
              </a:xfrm>
              <a:solidFill>
                <a:schemeClr val="accent6">
                  <a:lumMod val="75000"/>
                </a:schemeClr>
              </a:solidFill>
            </p:grpSpPr>
            <p:sp>
              <p:nvSpPr>
                <p:cNvPr id="93" name="Round Diagonal Corner Rectangle 9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1161988" y="3165536"/>
            <a:ext cx="1882111" cy="2038953"/>
            <a:chOff x="514539" y="830996"/>
            <a:chExt cx="1882111" cy="2038953"/>
          </a:xfrm>
        </p:grpSpPr>
        <p:grpSp>
          <p:nvGrpSpPr>
            <p:cNvPr id="103" name="Group 102"/>
            <p:cNvGrpSpPr/>
            <p:nvPr/>
          </p:nvGrpSpPr>
          <p:grpSpPr>
            <a:xfrm>
              <a:off x="514539" y="830996"/>
              <a:ext cx="1882111" cy="2038953"/>
              <a:chOff x="6019800" y="2209800"/>
              <a:chExt cx="1828800" cy="1981200"/>
            </a:xfrm>
          </p:grpSpPr>
          <p:grpSp>
            <p:nvGrpSpPr>
              <p:cNvPr id="105" name="Group 10"/>
              <p:cNvGrpSpPr/>
              <p:nvPr/>
            </p:nvGrpSpPr>
            <p:grpSpPr>
              <a:xfrm>
                <a:off x="6019800" y="2209800"/>
                <a:ext cx="1828800" cy="1981200"/>
                <a:chOff x="6019800" y="2209800"/>
                <a:chExt cx="1828800" cy="1981200"/>
              </a:xfrm>
            </p:grpSpPr>
            <p:sp>
              <p:nvSpPr>
                <p:cNvPr id="110" name="Rounded Rectangle 10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
              <p:cNvGrpSpPr/>
              <p:nvPr/>
            </p:nvGrpSpPr>
            <p:grpSpPr>
              <a:xfrm>
                <a:off x="6172200" y="2362200"/>
                <a:ext cx="1547446" cy="1676400"/>
                <a:chOff x="6019800" y="2209800"/>
                <a:chExt cx="1828800" cy="1981200"/>
              </a:xfrm>
            </p:grpSpPr>
            <p:sp>
              <p:nvSpPr>
                <p:cNvPr id="107" name="Rounded Rectangle 10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TextBox 103"/>
            <p:cNvSpPr txBox="1"/>
            <p:nvPr/>
          </p:nvSpPr>
          <p:spPr>
            <a:xfrm>
              <a:off x="775069" y="1190229"/>
              <a:ext cx="1385180" cy="1477328"/>
            </a:xfrm>
            <a:prstGeom prst="rect">
              <a:avLst/>
            </a:prstGeom>
            <a:noFill/>
          </p:spPr>
          <p:txBody>
            <a:bodyPr wrap="square" rtlCol="0">
              <a:spAutoFit/>
            </a:bodyPr>
            <a:lstStyle/>
            <a:p>
              <a:pPr algn="ctr"/>
              <a:r>
                <a:rPr lang="en-US" dirty="0"/>
                <a:t>They are just and made perfect through Jesus Christ</a:t>
              </a:r>
            </a:p>
          </p:txBody>
        </p:sp>
      </p:grpSp>
    </p:spTree>
    <p:extLst>
      <p:ext uri="{BB962C8B-B14F-4D97-AF65-F5344CB8AC3E}">
        <p14:creationId xmlns:p14="http://schemas.microsoft.com/office/powerpoint/2010/main" val="32054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76:72-79</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Terrestrial World</a:t>
            </a:r>
          </a:p>
        </p:txBody>
      </p:sp>
      <p:grpSp>
        <p:nvGrpSpPr>
          <p:cNvPr id="8" name="Group 7"/>
          <p:cNvGrpSpPr/>
          <p:nvPr/>
        </p:nvGrpSpPr>
        <p:grpSpPr>
          <a:xfrm>
            <a:off x="390933" y="830997"/>
            <a:ext cx="1285466" cy="2564792"/>
            <a:chOff x="390933" y="830997"/>
            <a:chExt cx="1285466" cy="256479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198381" cy="2564792"/>
            </a:xfrm>
            <a:prstGeom prst="rect">
              <a:avLst/>
            </a:prstGeom>
          </p:spPr>
        </p:pic>
        <p:sp>
          <p:nvSpPr>
            <p:cNvPr id="5" name="TextBox 4"/>
            <p:cNvSpPr txBox="1"/>
            <p:nvPr/>
          </p:nvSpPr>
          <p:spPr>
            <a:xfrm>
              <a:off x="707570" y="1513228"/>
              <a:ext cx="968829" cy="1200329"/>
            </a:xfrm>
            <a:prstGeom prst="rect">
              <a:avLst/>
            </a:prstGeom>
            <a:noFill/>
          </p:spPr>
          <p:txBody>
            <a:bodyPr wrap="square" rtlCol="0">
              <a:spAutoFit/>
            </a:bodyPr>
            <a:lstStyle/>
            <a:p>
              <a:r>
                <a:rPr lang="en-US" dirty="0"/>
                <a:t>Those who die without law</a:t>
              </a:r>
            </a:p>
          </p:txBody>
        </p:sp>
      </p:grpSp>
      <p:grpSp>
        <p:nvGrpSpPr>
          <p:cNvPr id="10" name="Group 9"/>
          <p:cNvGrpSpPr/>
          <p:nvPr/>
        </p:nvGrpSpPr>
        <p:grpSpPr>
          <a:xfrm>
            <a:off x="2235254" y="864208"/>
            <a:ext cx="1285466" cy="2564792"/>
            <a:chOff x="390933" y="830997"/>
            <a:chExt cx="1285466" cy="2564792"/>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198381" cy="2564792"/>
            </a:xfrm>
            <a:prstGeom prst="rect">
              <a:avLst/>
            </a:prstGeom>
          </p:spPr>
        </p:pic>
        <p:sp>
          <p:nvSpPr>
            <p:cNvPr id="12" name="TextBox 11"/>
            <p:cNvSpPr txBox="1"/>
            <p:nvPr/>
          </p:nvSpPr>
          <p:spPr>
            <a:xfrm>
              <a:off x="707570" y="1513228"/>
              <a:ext cx="968829" cy="1200329"/>
            </a:xfrm>
            <a:prstGeom prst="rect">
              <a:avLst/>
            </a:prstGeom>
            <a:noFill/>
          </p:spPr>
          <p:txBody>
            <a:bodyPr wrap="square" rtlCol="0">
              <a:spAutoFit/>
            </a:bodyPr>
            <a:lstStyle/>
            <a:p>
              <a:r>
                <a:rPr lang="en-US" dirty="0"/>
                <a:t>Those who are kept in prison</a:t>
              </a:r>
            </a:p>
          </p:txBody>
        </p:sp>
      </p:grpSp>
      <p:grpSp>
        <p:nvGrpSpPr>
          <p:cNvPr id="13" name="Group 12"/>
          <p:cNvGrpSpPr/>
          <p:nvPr/>
        </p:nvGrpSpPr>
        <p:grpSpPr>
          <a:xfrm>
            <a:off x="3911653" y="864208"/>
            <a:ext cx="1757236" cy="2564792"/>
            <a:chOff x="390933" y="830997"/>
            <a:chExt cx="1757236" cy="2564792"/>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640061" cy="2564792"/>
            </a:xfrm>
            <a:prstGeom prst="rect">
              <a:avLst/>
            </a:prstGeom>
          </p:spPr>
        </p:pic>
        <p:sp>
          <p:nvSpPr>
            <p:cNvPr id="15" name="TextBox 14"/>
            <p:cNvSpPr txBox="1"/>
            <p:nvPr/>
          </p:nvSpPr>
          <p:spPr>
            <a:xfrm>
              <a:off x="833316" y="1175771"/>
              <a:ext cx="1314853" cy="2062103"/>
            </a:xfrm>
            <a:prstGeom prst="rect">
              <a:avLst/>
            </a:prstGeom>
            <a:noFill/>
          </p:spPr>
          <p:txBody>
            <a:bodyPr wrap="square" rtlCol="0">
              <a:spAutoFit/>
            </a:bodyPr>
            <a:lstStyle/>
            <a:p>
              <a:r>
                <a:rPr lang="en-US" sz="1600" dirty="0"/>
                <a:t>Those who didn’t receive the testimony of Jesus, while on the earth but received, it afterwards</a:t>
              </a:r>
            </a:p>
          </p:txBody>
        </p:sp>
      </p:grpSp>
      <p:grpSp>
        <p:nvGrpSpPr>
          <p:cNvPr id="16" name="Group 15"/>
          <p:cNvGrpSpPr/>
          <p:nvPr/>
        </p:nvGrpSpPr>
        <p:grpSpPr>
          <a:xfrm>
            <a:off x="6075072" y="774029"/>
            <a:ext cx="1414406" cy="2564792"/>
            <a:chOff x="390933" y="830997"/>
            <a:chExt cx="1414406" cy="2564792"/>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18" name="TextBox 17"/>
            <p:cNvSpPr txBox="1"/>
            <p:nvPr/>
          </p:nvSpPr>
          <p:spPr>
            <a:xfrm>
              <a:off x="677050" y="1282005"/>
              <a:ext cx="1128289" cy="1569660"/>
            </a:xfrm>
            <a:prstGeom prst="rect">
              <a:avLst/>
            </a:prstGeom>
            <a:noFill/>
          </p:spPr>
          <p:txBody>
            <a:bodyPr wrap="square" rtlCol="0">
              <a:spAutoFit/>
            </a:bodyPr>
            <a:lstStyle/>
            <a:p>
              <a:r>
                <a:rPr lang="en-US" sz="1600" dirty="0"/>
                <a:t>Those who were honorable but blinded by worldliness</a:t>
              </a:r>
            </a:p>
          </p:txBody>
        </p:sp>
      </p:grpSp>
      <p:grpSp>
        <p:nvGrpSpPr>
          <p:cNvPr id="19" name="Group 18"/>
          <p:cNvGrpSpPr/>
          <p:nvPr/>
        </p:nvGrpSpPr>
        <p:grpSpPr>
          <a:xfrm>
            <a:off x="7970443" y="792504"/>
            <a:ext cx="1460181" cy="2564792"/>
            <a:chOff x="390933" y="830997"/>
            <a:chExt cx="1460181" cy="2564792"/>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21" name="TextBox 20"/>
            <p:cNvSpPr txBox="1"/>
            <p:nvPr/>
          </p:nvSpPr>
          <p:spPr>
            <a:xfrm>
              <a:off x="722825" y="1365962"/>
              <a:ext cx="1128289" cy="1323439"/>
            </a:xfrm>
            <a:prstGeom prst="rect">
              <a:avLst/>
            </a:prstGeom>
            <a:noFill/>
          </p:spPr>
          <p:txBody>
            <a:bodyPr wrap="square" rtlCol="0">
              <a:spAutoFit/>
            </a:bodyPr>
            <a:lstStyle/>
            <a:p>
              <a:r>
                <a:rPr lang="en-US" sz="1600" dirty="0"/>
                <a:t>Those who receive part of His glory, but not all</a:t>
              </a:r>
            </a:p>
          </p:txBody>
        </p:sp>
      </p:grpSp>
      <p:grpSp>
        <p:nvGrpSpPr>
          <p:cNvPr id="22" name="Group 21"/>
          <p:cNvGrpSpPr/>
          <p:nvPr/>
        </p:nvGrpSpPr>
        <p:grpSpPr>
          <a:xfrm>
            <a:off x="9911589" y="800524"/>
            <a:ext cx="1414406" cy="2564792"/>
            <a:chOff x="390933" y="830997"/>
            <a:chExt cx="1414406" cy="2564792"/>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24" name="TextBox 23"/>
            <p:cNvSpPr txBox="1"/>
            <p:nvPr/>
          </p:nvSpPr>
          <p:spPr>
            <a:xfrm>
              <a:off x="677050" y="1282005"/>
              <a:ext cx="1128289" cy="1569660"/>
            </a:xfrm>
            <a:prstGeom prst="rect">
              <a:avLst/>
            </a:prstGeom>
            <a:noFill/>
          </p:spPr>
          <p:txBody>
            <a:bodyPr wrap="square" rtlCol="0">
              <a:spAutoFit/>
            </a:bodyPr>
            <a:lstStyle/>
            <a:p>
              <a:r>
                <a:rPr lang="en-US" sz="1600" dirty="0"/>
                <a:t>Those who are not valiant in the testimony of Jesus</a:t>
              </a:r>
            </a:p>
          </p:txBody>
        </p:sp>
      </p:grpSp>
      <p:grpSp>
        <p:nvGrpSpPr>
          <p:cNvPr id="25" name="Group 24"/>
          <p:cNvGrpSpPr/>
          <p:nvPr/>
        </p:nvGrpSpPr>
        <p:grpSpPr>
          <a:xfrm>
            <a:off x="2008484" y="4131325"/>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889035" y="4782646"/>
              <a:ext cx="4674329" cy="646331"/>
            </a:xfrm>
            <a:prstGeom prst="rect">
              <a:avLst/>
            </a:prstGeom>
          </p:spPr>
          <p:txBody>
            <a:bodyPr wrap="square">
              <a:spAutoFit/>
            </a:bodyPr>
            <a:lstStyle/>
            <a:p>
              <a:r>
                <a:rPr lang="en-US" i="1" dirty="0">
                  <a:latin typeface="Georgia" panose="02040502050405020303" pitchFamily="18" charset="0"/>
                </a:rPr>
                <a:t>“</a:t>
              </a:r>
              <a:r>
                <a:rPr lang="en-US" i="1" dirty="0"/>
                <a:t>Wherefore, they are bodies terrestrial, and not bodies celestial,” </a:t>
              </a:r>
            </a:p>
          </p:txBody>
        </p:sp>
        <p:grpSp>
          <p:nvGrpSpPr>
            <p:cNvPr id="28" name="Group 27"/>
            <p:cNvGrpSpPr/>
            <p:nvPr/>
          </p:nvGrpSpPr>
          <p:grpSpPr>
            <a:xfrm>
              <a:off x="4159198" y="4475488"/>
              <a:ext cx="764909" cy="588094"/>
              <a:chOff x="3285377" y="4430059"/>
              <a:chExt cx="764909" cy="588094"/>
            </a:xfrm>
          </p:grpSpPr>
          <p:grpSp>
            <p:nvGrpSpPr>
              <p:cNvPr id="45" name="Group 44"/>
              <p:cNvGrpSpPr/>
              <p:nvPr/>
            </p:nvGrpSpPr>
            <p:grpSpPr>
              <a:xfrm rot="19753255">
                <a:off x="3285377" y="4430059"/>
                <a:ext cx="659674" cy="381000"/>
                <a:chOff x="5664926" y="1981200"/>
                <a:chExt cx="659674" cy="381000"/>
              </a:xfrm>
              <a:solidFill>
                <a:schemeClr val="accent6">
                  <a:lumMod val="75000"/>
                </a:schemeClr>
              </a:solidFill>
            </p:grpSpPr>
            <p:sp>
              <p:nvSpPr>
                <p:cNvPr id="57" name="Round Diagonal Corner Rectangle 56"/>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83306" y="4478365"/>
              <a:ext cx="841835" cy="659397"/>
              <a:chOff x="3390612" y="4358756"/>
              <a:chExt cx="841835" cy="659397"/>
            </a:xfrm>
          </p:grpSpPr>
          <p:grpSp>
            <p:nvGrpSpPr>
              <p:cNvPr id="30" name="Group 29"/>
              <p:cNvGrpSpPr/>
              <p:nvPr/>
            </p:nvGrpSpPr>
            <p:grpSpPr>
              <a:xfrm rot="19753255">
                <a:off x="3544425" y="4358756"/>
                <a:ext cx="381000" cy="381000"/>
                <a:chOff x="5943600" y="1981200"/>
                <a:chExt cx="381000" cy="381000"/>
              </a:xfrm>
              <a:solidFill>
                <a:schemeClr val="accent6">
                  <a:lumMod val="75000"/>
                </a:schemeClr>
              </a:solidFill>
            </p:grpSpPr>
            <p:sp>
              <p:nvSpPr>
                <p:cNvPr id="42" name="Round Diagonal Corner Rectangle 4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753596">
                <a:off x="3572773" y="4430342"/>
                <a:ext cx="659674" cy="381000"/>
                <a:chOff x="5664926" y="1981200"/>
                <a:chExt cx="659674" cy="381000"/>
              </a:xfrm>
              <a:solidFill>
                <a:schemeClr val="accent6">
                  <a:lumMod val="75000"/>
                </a:schemeClr>
              </a:solidFill>
            </p:grpSpPr>
            <p:sp>
              <p:nvSpPr>
                <p:cNvPr id="39" name="Round Diagonal Corner Rectangle 3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98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76:82-87</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Lucida Fax" panose="02060602050505020204" pitchFamily="18" charset="0"/>
              </a:rPr>
              <a:t>Telestial</a:t>
            </a:r>
            <a:r>
              <a:rPr lang="en-US" sz="4800" dirty="0">
                <a:solidFill>
                  <a:schemeClr val="bg1"/>
                </a:solidFill>
                <a:latin typeface="Lucida Fax" panose="02060602050505020204" pitchFamily="18" charset="0"/>
              </a:rPr>
              <a:t> World</a:t>
            </a:r>
          </a:p>
        </p:txBody>
      </p:sp>
      <p:grpSp>
        <p:nvGrpSpPr>
          <p:cNvPr id="25" name="Group 24"/>
          <p:cNvGrpSpPr/>
          <p:nvPr/>
        </p:nvGrpSpPr>
        <p:grpSpPr>
          <a:xfrm>
            <a:off x="2255326" y="4182285"/>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32230" y="428811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595901" y="4839487"/>
              <a:ext cx="5132587" cy="1077218"/>
            </a:xfrm>
            <a:prstGeom prst="rect">
              <a:avLst/>
            </a:prstGeom>
          </p:spPr>
          <p:txBody>
            <a:bodyPr wrap="square">
              <a:spAutoFit/>
            </a:bodyPr>
            <a:lstStyle/>
            <a:p>
              <a:pPr fontAlgn="base"/>
              <a:r>
                <a:rPr lang="en-US" sz="1600" i="1" dirty="0">
                  <a:latin typeface="Georgia" panose="02040502050405020303" pitchFamily="18" charset="0"/>
                </a:rPr>
                <a:t>“These are they who receive not of his </a:t>
              </a:r>
              <a:r>
                <a:rPr lang="en-US" sz="1600" i="1" dirty="0" err="1">
                  <a:latin typeface="Georgia" panose="02040502050405020303" pitchFamily="18" charset="0"/>
                </a:rPr>
                <a:t>fulness</a:t>
              </a:r>
              <a:r>
                <a:rPr lang="en-US" sz="1600" i="1" dirty="0">
                  <a:latin typeface="Georgia" panose="02040502050405020303" pitchFamily="18" charset="0"/>
                </a:rPr>
                <a:t> in the eternal world, but of the Holy Spirit through the ministration of the terrestrial;</a:t>
              </a:r>
            </a:p>
            <a:p>
              <a:pPr fontAlgn="base"/>
              <a:r>
                <a:rPr lang="en-US" sz="1600" i="1" dirty="0"/>
                <a:t>And the terrestrial through the ministration of the celestial.”</a:t>
              </a:r>
              <a:endParaRPr lang="en-US" sz="1600" i="1" dirty="0">
                <a:latin typeface="Georgia" panose="02040502050405020303" pitchFamily="18" charset="0"/>
              </a:endParaRPr>
            </a:p>
          </p:txBody>
        </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686831" y="1115752"/>
            <a:ext cx="1568495" cy="2031959"/>
            <a:chOff x="686831" y="1115752"/>
            <a:chExt cx="1568495" cy="203195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686831" y="1115752"/>
              <a:ext cx="1568495" cy="2031959"/>
            </a:xfrm>
            <a:prstGeom prst="rect">
              <a:avLst/>
            </a:prstGeom>
          </p:spPr>
        </p:pic>
        <p:sp>
          <p:nvSpPr>
            <p:cNvPr id="3" name="TextBox 2"/>
            <p:cNvSpPr txBox="1"/>
            <p:nvPr/>
          </p:nvSpPr>
          <p:spPr>
            <a:xfrm>
              <a:off x="1134097" y="1766489"/>
              <a:ext cx="1121229" cy="1323439"/>
            </a:xfrm>
            <a:prstGeom prst="rect">
              <a:avLst/>
            </a:prstGeom>
            <a:noFill/>
          </p:spPr>
          <p:txBody>
            <a:bodyPr wrap="square" rtlCol="0">
              <a:spAutoFit/>
            </a:bodyPr>
            <a:lstStyle/>
            <a:p>
              <a:pPr algn="ctr"/>
              <a:r>
                <a:rPr lang="en-US" sz="1600" dirty="0"/>
                <a:t>Those who do not accept the gospel of Christ</a:t>
              </a:r>
            </a:p>
          </p:txBody>
        </p:sp>
      </p:grpSp>
      <p:grpSp>
        <p:nvGrpSpPr>
          <p:cNvPr id="9" name="Group 8"/>
          <p:cNvGrpSpPr/>
          <p:nvPr/>
        </p:nvGrpSpPr>
        <p:grpSpPr>
          <a:xfrm>
            <a:off x="3421564" y="1191247"/>
            <a:ext cx="1606595" cy="2031959"/>
            <a:chOff x="2277524" y="908886"/>
            <a:chExt cx="1606595" cy="2031959"/>
          </a:xfrm>
        </p:grpSpPr>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2277524" y="908886"/>
              <a:ext cx="1568495" cy="2031959"/>
            </a:xfrm>
            <a:prstGeom prst="rect">
              <a:avLst/>
            </a:prstGeom>
          </p:spPr>
        </p:pic>
        <p:sp>
          <p:nvSpPr>
            <p:cNvPr id="63" name="TextBox 62"/>
            <p:cNvSpPr txBox="1"/>
            <p:nvPr/>
          </p:nvSpPr>
          <p:spPr>
            <a:xfrm>
              <a:off x="2762890" y="1507715"/>
              <a:ext cx="1121229" cy="830997"/>
            </a:xfrm>
            <a:prstGeom prst="rect">
              <a:avLst/>
            </a:prstGeom>
            <a:noFill/>
          </p:spPr>
          <p:txBody>
            <a:bodyPr wrap="square" rtlCol="0">
              <a:spAutoFit/>
            </a:bodyPr>
            <a:lstStyle/>
            <a:p>
              <a:pPr algn="ctr"/>
              <a:r>
                <a:rPr lang="en-US" sz="1600" dirty="0"/>
                <a:t>Those who deny the Holy Spirit</a:t>
              </a:r>
            </a:p>
          </p:txBody>
        </p:sp>
      </p:grpSp>
      <p:grpSp>
        <p:nvGrpSpPr>
          <p:cNvPr id="35" name="Group 34"/>
          <p:cNvGrpSpPr/>
          <p:nvPr/>
        </p:nvGrpSpPr>
        <p:grpSpPr>
          <a:xfrm>
            <a:off x="6123543" y="1172704"/>
            <a:ext cx="1606595" cy="2031959"/>
            <a:chOff x="4004990" y="850988"/>
            <a:chExt cx="1606595" cy="2031959"/>
          </a:xfrm>
        </p:grpSpPr>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5" name="TextBox 64"/>
            <p:cNvSpPr txBox="1"/>
            <p:nvPr/>
          </p:nvSpPr>
          <p:spPr>
            <a:xfrm>
              <a:off x="4490356" y="1444773"/>
              <a:ext cx="1121229" cy="1077218"/>
            </a:xfrm>
            <a:prstGeom prst="rect">
              <a:avLst/>
            </a:prstGeom>
            <a:noFill/>
          </p:spPr>
          <p:txBody>
            <a:bodyPr wrap="square" rtlCol="0">
              <a:spAutoFit/>
            </a:bodyPr>
            <a:lstStyle/>
            <a:p>
              <a:pPr algn="ctr"/>
              <a:r>
                <a:rPr lang="en-US" sz="1600" dirty="0"/>
                <a:t>Those who are thrust down to hell</a:t>
              </a:r>
            </a:p>
          </p:txBody>
        </p:sp>
      </p:grpSp>
      <p:grpSp>
        <p:nvGrpSpPr>
          <p:cNvPr id="67" name="Group 66"/>
          <p:cNvGrpSpPr/>
          <p:nvPr/>
        </p:nvGrpSpPr>
        <p:grpSpPr>
          <a:xfrm>
            <a:off x="8494119" y="1137830"/>
            <a:ext cx="1606595" cy="2031959"/>
            <a:chOff x="4004990" y="850988"/>
            <a:chExt cx="1606595" cy="2031959"/>
          </a:xfrm>
        </p:grpSpPr>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9" name="TextBox 68"/>
            <p:cNvSpPr txBox="1"/>
            <p:nvPr/>
          </p:nvSpPr>
          <p:spPr>
            <a:xfrm>
              <a:off x="4490356" y="1444773"/>
              <a:ext cx="1121229" cy="1323439"/>
            </a:xfrm>
            <a:prstGeom prst="rect">
              <a:avLst/>
            </a:prstGeom>
            <a:noFill/>
          </p:spPr>
          <p:txBody>
            <a:bodyPr wrap="square" rtlCol="0">
              <a:spAutoFit/>
            </a:bodyPr>
            <a:lstStyle/>
            <a:p>
              <a:pPr algn="ctr"/>
              <a:r>
                <a:rPr lang="en-US" sz="1600" dirty="0"/>
                <a:t>Those who are redeemed from the devil </a:t>
              </a:r>
            </a:p>
          </p:txBody>
        </p:sp>
      </p:grpSp>
    </p:spTree>
    <p:extLst>
      <p:ext uri="{BB962C8B-B14F-4D97-AF65-F5344CB8AC3E}">
        <p14:creationId xmlns:p14="http://schemas.microsoft.com/office/powerpoint/2010/main" val="29024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328</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Georgia</vt:lpstr>
      <vt:lpstr>Calibri Light</vt:lpstr>
      <vt:lpstr>Calibri</vt:lpstr>
      <vt:lpstr>Lucida Fax</vt:lpstr>
      <vt:lpstr>Arial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2020-09-17T16:53:29Z</dcterms:created>
  <dcterms:modified xsi:type="dcterms:W3CDTF">2020-09-17T16:59:19Z</dcterms:modified>
</cp:coreProperties>
</file>