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68" r:id="rId3"/>
    <p:sldId id="260" r:id="rId4"/>
    <p:sldId id="262" r:id="rId5"/>
    <p:sldId id="261" r:id="rId6"/>
    <p:sldId id="264" r:id="rId7"/>
    <p:sldId id="265" r:id="rId8"/>
    <p:sldId id="266" r:id="rId9"/>
    <p:sldId id="267" r:id="rId10"/>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Euro Western" panose="02000500000000000000" pitchFamily="2"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61" d="100"/>
          <a:sy n="61" d="100"/>
        </p:scale>
        <p:origin x="72"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B127-57BD-4778-AFEF-2DE9C5A345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BD2EEA-DD1B-4AB9-8D9E-1339C48C88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AFCF75-7DC6-47D8-9640-4216E3E6AF1A}"/>
              </a:ext>
            </a:extLst>
          </p:cNvPr>
          <p:cNvSpPr>
            <a:spLocks noGrp="1"/>
          </p:cNvSpPr>
          <p:nvPr>
            <p:ph type="dt" sz="half" idx="10"/>
          </p:nvPr>
        </p:nvSpPr>
        <p:spPr/>
        <p:txBody>
          <a:bodyPr/>
          <a:lstStyle/>
          <a:p>
            <a:fld id="{44F800A2-0374-4809-A384-62BB001F3D73}" type="datetimeFigureOut">
              <a:rPr lang="en-US" smtClean="0"/>
              <a:t>10/2/2020</a:t>
            </a:fld>
            <a:endParaRPr lang="en-US"/>
          </a:p>
        </p:txBody>
      </p:sp>
      <p:sp>
        <p:nvSpPr>
          <p:cNvPr id="5" name="Footer Placeholder 4">
            <a:extLst>
              <a:ext uri="{FF2B5EF4-FFF2-40B4-BE49-F238E27FC236}">
                <a16:creationId xmlns:a16="http://schemas.microsoft.com/office/drawing/2014/main" id="{ABF596E1-7949-4544-A459-E552EBFC14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C707E-2506-4DE7-81E3-A72F62DA93D0}"/>
              </a:ext>
            </a:extLst>
          </p:cNvPr>
          <p:cNvSpPr>
            <a:spLocks noGrp="1"/>
          </p:cNvSpPr>
          <p:nvPr>
            <p:ph type="sldNum" sz="quarter" idx="12"/>
          </p:nvPr>
        </p:nvSpPr>
        <p:spPr/>
        <p:txBody>
          <a:bodyPr/>
          <a:lstStyle/>
          <a:p>
            <a:fld id="{85FCAE39-E5A0-4F39-946E-1C00098C8B56}" type="slidenum">
              <a:rPr lang="en-US" smtClean="0"/>
              <a:t>‹#›</a:t>
            </a:fld>
            <a:endParaRPr lang="en-US"/>
          </a:p>
        </p:txBody>
      </p:sp>
    </p:spTree>
    <p:extLst>
      <p:ext uri="{BB962C8B-B14F-4D97-AF65-F5344CB8AC3E}">
        <p14:creationId xmlns:p14="http://schemas.microsoft.com/office/powerpoint/2010/main" val="138336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5B5EB-E9A0-41CE-978C-4FE219BC76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44B54B-FDEA-4364-AB52-0FA9242874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AC8E81-971D-4858-BD0D-57018101B818}"/>
              </a:ext>
            </a:extLst>
          </p:cNvPr>
          <p:cNvSpPr>
            <a:spLocks noGrp="1"/>
          </p:cNvSpPr>
          <p:nvPr>
            <p:ph type="dt" sz="half" idx="10"/>
          </p:nvPr>
        </p:nvSpPr>
        <p:spPr/>
        <p:txBody>
          <a:bodyPr/>
          <a:lstStyle/>
          <a:p>
            <a:fld id="{44F800A2-0374-4809-A384-62BB001F3D73}" type="datetimeFigureOut">
              <a:rPr lang="en-US" smtClean="0"/>
              <a:t>10/2/2020</a:t>
            </a:fld>
            <a:endParaRPr lang="en-US"/>
          </a:p>
        </p:txBody>
      </p:sp>
      <p:sp>
        <p:nvSpPr>
          <p:cNvPr id="5" name="Footer Placeholder 4">
            <a:extLst>
              <a:ext uri="{FF2B5EF4-FFF2-40B4-BE49-F238E27FC236}">
                <a16:creationId xmlns:a16="http://schemas.microsoft.com/office/drawing/2014/main" id="{38CE2074-152E-4381-AECE-B7BCF340F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B9327-7E59-4CBD-A197-B6A6103DF52C}"/>
              </a:ext>
            </a:extLst>
          </p:cNvPr>
          <p:cNvSpPr>
            <a:spLocks noGrp="1"/>
          </p:cNvSpPr>
          <p:nvPr>
            <p:ph type="sldNum" sz="quarter" idx="12"/>
          </p:nvPr>
        </p:nvSpPr>
        <p:spPr/>
        <p:txBody>
          <a:bodyPr/>
          <a:lstStyle/>
          <a:p>
            <a:fld id="{85FCAE39-E5A0-4F39-946E-1C00098C8B56}" type="slidenum">
              <a:rPr lang="en-US" smtClean="0"/>
              <a:t>‹#›</a:t>
            </a:fld>
            <a:endParaRPr lang="en-US"/>
          </a:p>
        </p:txBody>
      </p:sp>
    </p:spTree>
    <p:extLst>
      <p:ext uri="{BB962C8B-B14F-4D97-AF65-F5344CB8AC3E}">
        <p14:creationId xmlns:p14="http://schemas.microsoft.com/office/powerpoint/2010/main" val="2311420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3BB2B3-8B12-45D5-8A29-8577E4F6A0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D458EF-1B58-45AC-861C-D31867969C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15BBD-A788-4222-B94D-2434A24CD95E}"/>
              </a:ext>
            </a:extLst>
          </p:cNvPr>
          <p:cNvSpPr>
            <a:spLocks noGrp="1"/>
          </p:cNvSpPr>
          <p:nvPr>
            <p:ph type="dt" sz="half" idx="10"/>
          </p:nvPr>
        </p:nvSpPr>
        <p:spPr/>
        <p:txBody>
          <a:bodyPr/>
          <a:lstStyle/>
          <a:p>
            <a:fld id="{44F800A2-0374-4809-A384-62BB001F3D73}" type="datetimeFigureOut">
              <a:rPr lang="en-US" smtClean="0"/>
              <a:t>10/2/2020</a:t>
            </a:fld>
            <a:endParaRPr lang="en-US"/>
          </a:p>
        </p:txBody>
      </p:sp>
      <p:sp>
        <p:nvSpPr>
          <p:cNvPr id="5" name="Footer Placeholder 4">
            <a:extLst>
              <a:ext uri="{FF2B5EF4-FFF2-40B4-BE49-F238E27FC236}">
                <a16:creationId xmlns:a16="http://schemas.microsoft.com/office/drawing/2014/main" id="{FACE73EC-AA73-486F-8507-68AFB07C2B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3776A-ADDC-41E6-AD29-3604BEC420B2}"/>
              </a:ext>
            </a:extLst>
          </p:cNvPr>
          <p:cNvSpPr>
            <a:spLocks noGrp="1"/>
          </p:cNvSpPr>
          <p:nvPr>
            <p:ph type="sldNum" sz="quarter" idx="12"/>
          </p:nvPr>
        </p:nvSpPr>
        <p:spPr/>
        <p:txBody>
          <a:bodyPr/>
          <a:lstStyle/>
          <a:p>
            <a:fld id="{85FCAE39-E5A0-4F39-946E-1C00098C8B56}" type="slidenum">
              <a:rPr lang="en-US" smtClean="0"/>
              <a:t>‹#›</a:t>
            </a:fld>
            <a:endParaRPr lang="en-US"/>
          </a:p>
        </p:txBody>
      </p:sp>
    </p:spTree>
    <p:extLst>
      <p:ext uri="{BB962C8B-B14F-4D97-AF65-F5344CB8AC3E}">
        <p14:creationId xmlns:p14="http://schemas.microsoft.com/office/powerpoint/2010/main" val="134717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CA86-283C-49E9-AE5F-6E75386317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6778B-56C8-4FD4-94F5-2D485D2F79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0D58D-9EF7-4F19-A67E-D080389917A0}"/>
              </a:ext>
            </a:extLst>
          </p:cNvPr>
          <p:cNvSpPr>
            <a:spLocks noGrp="1"/>
          </p:cNvSpPr>
          <p:nvPr>
            <p:ph type="dt" sz="half" idx="10"/>
          </p:nvPr>
        </p:nvSpPr>
        <p:spPr/>
        <p:txBody>
          <a:bodyPr/>
          <a:lstStyle/>
          <a:p>
            <a:fld id="{44F800A2-0374-4809-A384-62BB001F3D73}" type="datetimeFigureOut">
              <a:rPr lang="en-US" smtClean="0"/>
              <a:t>10/2/2020</a:t>
            </a:fld>
            <a:endParaRPr lang="en-US"/>
          </a:p>
        </p:txBody>
      </p:sp>
      <p:sp>
        <p:nvSpPr>
          <p:cNvPr id="5" name="Footer Placeholder 4">
            <a:extLst>
              <a:ext uri="{FF2B5EF4-FFF2-40B4-BE49-F238E27FC236}">
                <a16:creationId xmlns:a16="http://schemas.microsoft.com/office/drawing/2014/main" id="{B97720C5-3142-4E8C-9835-A5892CA084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5AF75-CFDE-4CEB-B033-7A48EC42AB07}"/>
              </a:ext>
            </a:extLst>
          </p:cNvPr>
          <p:cNvSpPr>
            <a:spLocks noGrp="1"/>
          </p:cNvSpPr>
          <p:nvPr>
            <p:ph type="sldNum" sz="quarter" idx="12"/>
          </p:nvPr>
        </p:nvSpPr>
        <p:spPr/>
        <p:txBody>
          <a:bodyPr/>
          <a:lstStyle/>
          <a:p>
            <a:fld id="{85FCAE39-E5A0-4F39-946E-1C00098C8B56}" type="slidenum">
              <a:rPr lang="en-US" smtClean="0"/>
              <a:t>‹#›</a:t>
            </a:fld>
            <a:endParaRPr lang="en-US"/>
          </a:p>
        </p:txBody>
      </p:sp>
    </p:spTree>
    <p:extLst>
      <p:ext uri="{BB962C8B-B14F-4D97-AF65-F5344CB8AC3E}">
        <p14:creationId xmlns:p14="http://schemas.microsoft.com/office/powerpoint/2010/main" val="155420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B9E5-44C5-4A84-9BE1-A1AD4DF574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6DEB6-80FC-4475-9005-642693860B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E5287D-88ED-4E81-9A09-1ED2E3783763}"/>
              </a:ext>
            </a:extLst>
          </p:cNvPr>
          <p:cNvSpPr>
            <a:spLocks noGrp="1"/>
          </p:cNvSpPr>
          <p:nvPr>
            <p:ph type="dt" sz="half" idx="10"/>
          </p:nvPr>
        </p:nvSpPr>
        <p:spPr/>
        <p:txBody>
          <a:bodyPr/>
          <a:lstStyle/>
          <a:p>
            <a:fld id="{44F800A2-0374-4809-A384-62BB001F3D73}" type="datetimeFigureOut">
              <a:rPr lang="en-US" smtClean="0"/>
              <a:t>10/2/2020</a:t>
            </a:fld>
            <a:endParaRPr lang="en-US"/>
          </a:p>
        </p:txBody>
      </p:sp>
      <p:sp>
        <p:nvSpPr>
          <p:cNvPr id="5" name="Footer Placeholder 4">
            <a:extLst>
              <a:ext uri="{FF2B5EF4-FFF2-40B4-BE49-F238E27FC236}">
                <a16:creationId xmlns:a16="http://schemas.microsoft.com/office/drawing/2014/main" id="{A8755F30-367B-4793-A616-BE95AE4A5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37ACC-2ABE-4B96-B8DD-6DB6CD9F09D0}"/>
              </a:ext>
            </a:extLst>
          </p:cNvPr>
          <p:cNvSpPr>
            <a:spLocks noGrp="1"/>
          </p:cNvSpPr>
          <p:nvPr>
            <p:ph type="sldNum" sz="quarter" idx="12"/>
          </p:nvPr>
        </p:nvSpPr>
        <p:spPr/>
        <p:txBody>
          <a:bodyPr/>
          <a:lstStyle/>
          <a:p>
            <a:fld id="{85FCAE39-E5A0-4F39-946E-1C00098C8B56}" type="slidenum">
              <a:rPr lang="en-US" smtClean="0"/>
              <a:t>‹#›</a:t>
            </a:fld>
            <a:endParaRPr lang="en-US"/>
          </a:p>
        </p:txBody>
      </p:sp>
    </p:spTree>
    <p:extLst>
      <p:ext uri="{BB962C8B-B14F-4D97-AF65-F5344CB8AC3E}">
        <p14:creationId xmlns:p14="http://schemas.microsoft.com/office/powerpoint/2010/main" val="237880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02134-C9FF-4CF4-ACC4-F7D6473E7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31A569-E4D0-4AA3-8DAA-345013D16A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9BCA2F-EB24-4747-A77E-B34A7D11E0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EEDA44-BF26-4CA9-990E-9CBEFF279F58}"/>
              </a:ext>
            </a:extLst>
          </p:cNvPr>
          <p:cNvSpPr>
            <a:spLocks noGrp="1"/>
          </p:cNvSpPr>
          <p:nvPr>
            <p:ph type="dt" sz="half" idx="10"/>
          </p:nvPr>
        </p:nvSpPr>
        <p:spPr/>
        <p:txBody>
          <a:bodyPr/>
          <a:lstStyle/>
          <a:p>
            <a:fld id="{44F800A2-0374-4809-A384-62BB001F3D73}" type="datetimeFigureOut">
              <a:rPr lang="en-US" smtClean="0"/>
              <a:t>10/2/2020</a:t>
            </a:fld>
            <a:endParaRPr lang="en-US"/>
          </a:p>
        </p:txBody>
      </p:sp>
      <p:sp>
        <p:nvSpPr>
          <p:cNvPr id="6" name="Footer Placeholder 5">
            <a:extLst>
              <a:ext uri="{FF2B5EF4-FFF2-40B4-BE49-F238E27FC236}">
                <a16:creationId xmlns:a16="http://schemas.microsoft.com/office/drawing/2014/main" id="{991CAF5B-66F9-4E04-95E4-6599648D1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CE9643-0D34-470E-A6B7-A12330ABDE11}"/>
              </a:ext>
            </a:extLst>
          </p:cNvPr>
          <p:cNvSpPr>
            <a:spLocks noGrp="1"/>
          </p:cNvSpPr>
          <p:nvPr>
            <p:ph type="sldNum" sz="quarter" idx="12"/>
          </p:nvPr>
        </p:nvSpPr>
        <p:spPr/>
        <p:txBody>
          <a:bodyPr/>
          <a:lstStyle/>
          <a:p>
            <a:fld id="{85FCAE39-E5A0-4F39-946E-1C00098C8B56}" type="slidenum">
              <a:rPr lang="en-US" smtClean="0"/>
              <a:t>‹#›</a:t>
            </a:fld>
            <a:endParaRPr lang="en-US"/>
          </a:p>
        </p:txBody>
      </p:sp>
    </p:spTree>
    <p:extLst>
      <p:ext uri="{BB962C8B-B14F-4D97-AF65-F5344CB8AC3E}">
        <p14:creationId xmlns:p14="http://schemas.microsoft.com/office/powerpoint/2010/main" val="180518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968C2-4804-442A-9FB5-61EB8DDF0E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A2B556-A1CE-4A52-BB4D-F76233A55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C521C5-3D5C-4064-AFEE-74472AE7FA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99B90F-A248-4FB1-A362-5E9B4118A2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C8FDEF-FADB-4983-ACD4-ACD3ADE5A6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CB6614-1674-49C3-97D7-54B897967A82}"/>
              </a:ext>
            </a:extLst>
          </p:cNvPr>
          <p:cNvSpPr>
            <a:spLocks noGrp="1"/>
          </p:cNvSpPr>
          <p:nvPr>
            <p:ph type="dt" sz="half" idx="10"/>
          </p:nvPr>
        </p:nvSpPr>
        <p:spPr/>
        <p:txBody>
          <a:bodyPr/>
          <a:lstStyle/>
          <a:p>
            <a:fld id="{44F800A2-0374-4809-A384-62BB001F3D73}" type="datetimeFigureOut">
              <a:rPr lang="en-US" smtClean="0"/>
              <a:t>10/2/2020</a:t>
            </a:fld>
            <a:endParaRPr lang="en-US"/>
          </a:p>
        </p:txBody>
      </p:sp>
      <p:sp>
        <p:nvSpPr>
          <p:cNvPr id="8" name="Footer Placeholder 7">
            <a:extLst>
              <a:ext uri="{FF2B5EF4-FFF2-40B4-BE49-F238E27FC236}">
                <a16:creationId xmlns:a16="http://schemas.microsoft.com/office/drawing/2014/main" id="{91D5BBA2-B23F-4D67-84A8-619A6111E6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534DBA-A22E-494C-BF9D-5A86A97BC645}"/>
              </a:ext>
            </a:extLst>
          </p:cNvPr>
          <p:cNvSpPr>
            <a:spLocks noGrp="1"/>
          </p:cNvSpPr>
          <p:nvPr>
            <p:ph type="sldNum" sz="quarter" idx="12"/>
          </p:nvPr>
        </p:nvSpPr>
        <p:spPr/>
        <p:txBody>
          <a:bodyPr/>
          <a:lstStyle/>
          <a:p>
            <a:fld id="{85FCAE39-E5A0-4F39-946E-1C00098C8B56}" type="slidenum">
              <a:rPr lang="en-US" smtClean="0"/>
              <a:t>‹#›</a:t>
            </a:fld>
            <a:endParaRPr lang="en-US"/>
          </a:p>
        </p:txBody>
      </p:sp>
    </p:spTree>
    <p:extLst>
      <p:ext uri="{BB962C8B-B14F-4D97-AF65-F5344CB8AC3E}">
        <p14:creationId xmlns:p14="http://schemas.microsoft.com/office/powerpoint/2010/main" val="276619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A5F0-035A-4238-972B-472F75C9F8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7D93F8-F85B-4973-B9B8-FF3CFAE5416E}"/>
              </a:ext>
            </a:extLst>
          </p:cNvPr>
          <p:cNvSpPr>
            <a:spLocks noGrp="1"/>
          </p:cNvSpPr>
          <p:nvPr>
            <p:ph type="dt" sz="half" idx="10"/>
          </p:nvPr>
        </p:nvSpPr>
        <p:spPr/>
        <p:txBody>
          <a:bodyPr/>
          <a:lstStyle/>
          <a:p>
            <a:fld id="{44F800A2-0374-4809-A384-62BB001F3D73}" type="datetimeFigureOut">
              <a:rPr lang="en-US" smtClean="0"/>
              <a:t>10/2/2020</a:t>
            </a:fld>
            <a:endParaRPr lang="en-US"/>
          </a:p>
        </p:txBody>
      </p:sp>
      <p:sp>
        <p:nvSpPr>
          <p:cNvPr id="4" name="Footer Placeholder 3">
            <a:extLst>
              <a:ext uri="{FF2B5EF4-FFF2-40B4-BE49-F238E27FC236}">
                <a16:creationId xmlns:a16="http://schemas.microsoft.com/office/drawing/2014/main" id="{893B4531-43BD-400E-8A61-739B24F21E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6D9AAA-F8DD-4697-AA88-824B9598ACB3}"/>
              </a:ext>
            </a:extLst>
          </p:cNvPr>
          <p:cNvSpPr>
            <a:spLocks noGrp="1"/>
          </p:cNvSpPr>
          <p:nvPr>
            <p:ph type="sldNum" sz="quarter" idx="12"/>
          </p:nvPr>
        </p:nvSpPr>
        <p:spPr/>
        <p:txBody>
          <a:bodyPr/>
          <a:lstStyle/>
          <a:p>
            <a:fld id="{85FCAE39-E5A0-4F39-946E-1C00098C8B56}" type="slidenum">
              <a:rPr lang="en-US" smtClean="0"/>
              <a:t>‹#›</a:t>
            </a:fld>
            <a:endParaRPr lang="en-US"/>
          </a:p>
        </p:txBody>
      </p:sp>
    </p:spTree>
    <p:extLst>
      <p:ext uri="{BB962C8B-B14F-4D97-AF65-F5344CB8AC3E}">
        <p14:creationId xmlns:p14="http://schemas.microsoft.com/office/powerpoint/2010/main" val="154401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E0B57E-9418-44BF-B042-D14E221A0F4E}"/>
              </a:ext>
            </a:extLst>
          </p:cNvPr>
          <p:cNvSpPr>
            <a:spLocks noGrp="1"/>
          </p:cNvSpPr>
          <p:nvPr>
            <p:ph type="dt" sz="half" idx="10"/>
          </p:nvPr>
        </p:nvSpPr>
        <p:spPr/>
        <p:txBody>
          <a:bodyPr/>
          <a:lstStyle/>
          <a:p>
            <a:fld id="{44F800A2-0374-4809-A384-62BB001F3D73}" type="datetimeFigureOut">
              <a:rPr lang="en-US" smtClean="0"/>
              <a:t>10/2/2020</a:t>
            </a:fld>
            <a:endParaRPr lang="en-US"/>
          </a:p>
        </p:txBody>
      </p:sp>
      <p:sp>
        <p:nvSpPr>
          <p:cNvPr id="3" name="Footer Placeholder 2">
            <a:extLst>
              <a:ext uri="{FF2B5EF4-FFF2-40B4-BE49-F238E27FC236}">
                <a16:creationId xmlns:a16="http://schemas.microsoft.com/office/drawing/2014/main" id="{20E49AAB-065B-4EC3-B264-5A7561A954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5B9621-F1B5-4929-B10D-A2AA8F97348B}"/>
              </a:ext>
            </a:extLst>
          </p:cNvPr>
          <p:cNvSpPr>
            <a:spLocks noGrp="1"/>
          </p:cNvSpPr>
          <p:nvPr>
            <p:ph type="sldNum" sz="quarter" idx="12"/>
          </p:nvPr>
        </p:nvSpPr>
        <p:spPr/>
        <p:txBody>
          <a:bodyPr/>
          <a:lstStyle/>
          <a:p>
            <a:fld id="{85FCAE39-E5A0-4F39-946E-1C00098C8B56}" type="slidenum">
              <a:rPr lang="en-US" smtClean="0"/>
              <a:t>‹#›</a:t>
            </a:fld>
            <a:endParaRPr lang="en-US"/>
          </a:p>
        </p:txBody>
      </p:sp>
    </p:spTree>
    <p:extLst>
      <p:ext uri="{BB962C8B-B14F-4D97-AF65-F5344CB8AC3E}">
        <p14:creationId xmlns:p14="http://schemas.microsoft.com/office/powerpoint/2010/main" val="157198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3E14C-BDA7-4E43-B598-BB9008D11F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7BF6C4-1C6C-4FC1-B6A8-3FADD7ED78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3E8FF0-65E3-4B7A-BD95-89182DB5C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DD99FA-7CA8-4D58-9324-0C447D61E186}"/>
              </a:ext>
            </a:extLst>
          </p:cNvPr>
          <p:cNvSpPr>
            <a:spLocks noGrp="1"/>
          </p:cNvSpPr>
          <p:nvPr>
            <p:ph type="dt" sz="half" idx="10"/>
          </p:nvPr>
        </p:nvSpPr>
        <p:spPr/>
        <p:txBody>
          <a:bodyPr/>
          <a:lstStyle/>
          <a:p>
            <a:fld id="{44F800A2-0374-4809-A384-62BB001F3D73}" type="datetimeFigureOut">
              <a:rPr lang="en-US" smtClean="0"/>
              <a:t>10/2/2020</a:t>
            </a:fld>
            <a:endParaRPr lang="en-US"/>
          </a:p>
        </p:txBody>
      </p:sp>
      <p:sp>
        <p:nvSpPr>
          <p:cNvPr id="6" name="Footer Placeholder 5">
            <a:extLst>
              <a:ext uri="{FF2B5EF4-FFF2-40B4-BE49-F238E27FC236}">
                <a16:creationId xmlns:a16="http://schemas.microsoft.com/office/drawing/2014/main" id="{11DECD1F-5993-482B-BBE1-68B9289776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9D4A8-FFB7-44C7-8099-1F51969F7A32}"/>
              </a:ext>
            </a:extLst>
          </p:cNvPr>
          <p:cNvSpPr>
            <a:spLocks noGrp="1"/>
          </p:cNvSpPr>
          <p:nvPr>
            <p:ph type="sldNum" sz="quarter" idx="12"/>
          </p:nvPr>
        </p:nvSpPr>
        <p:spPr/>
        <p:txBody>
          <a:bodyPr/>
          <a:lstStyle/>
          <a:p>
            <a:fld id="{85FCAE39-E5A0-4F39-946E-1C00098C8B56}" type="slidenum">
              <a:rPr lang="en-US" smtClean="0"/>
              <a:t>‹#›</a:t>
            </a:fld>
            <a:endParaRPr lang="en-US"/>
          </a:p>
        </p:txBody>
      </p:sp>
    </p:spTree>
    <p:extLst>
      <p:ext uri="{BB962C8B-B14F-4D97-AF65-F5344CB8AC3E}">
        <p14:creationId xmlns:p14="http://schemas.microsoft.com/office/powerpoint/2010/main" val="193754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C966-0407-4266-BB12-8E17AA20B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43A250-97AC-4EE8-B161-DE1F9BE09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206678-F70C-4440-B483-387990A2B7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7631F5-5BEC-4D36-BA11-A3C7C78A7877}"/>
              </a:ext>
            </a:extLst>
          </p:cNvPr>
          <p:cNvSpPr>
            <a:spLocks noGrp="1"/>
          </p:cNvSpPr>
          <p:nvPr>
            <p:ph type="dt" sz="half" idx="10"/>
          </p:nvPr>
        </p:nvSpPr>
        <p:spPr/>
        <p:txBody>
          <a:bodyPr/>
          <a:lstStyle/>
          <a:p>
            <a:fld id="{44F800A2-0374-4809-A384-62BB001F3D73}" type="datetimeFigureOut">
              <a:rPr lang="en-US" smtClean="0"/>
              <a:t>10/2/2020</a:t>
            </a:fld>
            <a:endParaRPr lang="en-US"/>
          </a:p>
        </p:txBody>
      </p:sp>
      <p:sp>
        <p:nvSpPr>
          <p:cNvPr id="6" name="Footer Placeholder 5">
            <a:extLst>
              <a:ext uri="{FF2B5EF4-FFF2-40B4-BE49-F238E27FC236}">
                <a16:creationId xmlns:a16="http://schemas.microsoft.com/office/drawing/2014/main" id="{8685D49F-D057-42D5-9D7B-3031512F4A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B123B0-5203-43BA-AF8E-CD7B1286290A}"/>
              </a:ext>
            </a:extLst>
          </p:cNvPr>
          <p:cNvSpPr>
            <a:spLocks noGrp="1"/>
          </p:cNvSpPr>
          <p:nvPr>
            <p:ph type="sldNum" sz="quarter" idx="12"/>
          </p:nvPr>
        </p:nvSpPr>
        <p:spPr/>
        <p:txBody>
          <a:bodyPr/>
          <a:lstStyle/>
          <a:p>
            <a:fld id="{85FCAE39-E5A0-4F39-946E-1C00098C8B56}" type="slidenum">
              <a:rPr lang="en-US" smtClean="0"/>
              <a:t>‹#›</a:t>
            </a:fld>
            <a:endParaRPr lang="en-US"/>
          </a:p>
        </p:txBody>
      </p:sp>
    </p:spTree>
    <p:extLst>
      <p:ext uri="{BB962C8B-B14F-4D97-AF65-F5344CB8AC3E}">
        <p14:creationId xmlns:p14="http://schemas.microsoft.com/office/powerpoint/2010/main" val="242697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77FC2E-6FC8-4E1F-93C8-A5D677150B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AFB894-EB40-4676-9E17-C136EDFDFD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238F6-8547-470F-AA75-F53E55EDCC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800A2-0374-4809-A384-62BB001F3D73}" type="datetimeFigureOut">
              <a:rPr lang="en-US" smtClean="0"/>
              <a:t>10/2/2020</a:t>
            </a:fld>
            <a:endParaRPr lang="en-US"/>
          </a:p>
        </p:txBody>
      </p:sp>
      <p:sp>
        <p:nvSpPr>
          <p:cNvPr id="5" name="Footer Placeholder 4">
            <a:extLst>
              <a:ext uri="{FF2B5EF4-FFF2-40B4-BE49-F238E27FC236}">
                <a16:creationId xmlns:a16="http://schemas.microsoft.com/office/drawing/2014/main" id="{FAE6E3A5-EA71-440F-BDB8-9C20914E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8A1DDF-C0E3-41DF-B01B-87787BE2C5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CAE39-E5A0-4F39-946E-1C00098C8B56}" type="slidenum">
              <a:rPr lang="en-US" smtClean="0"/>
              <a:t>‹#›</a:t>
            </a:fld>
            <a:endParaRPr lang="en-US"/>
          </a:p>
        </p:txBody>
      </p:sp>
    </p:spTree>
    <p:extLst>
      <p:ext uri="{BB962C8B-B14F-4D97-AF65-F5344CB8AC3E}">
        <p14:creationId xmlns:p14="http://schemas.microsoft.com/office/powerpoint/2010/main" val="2855782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47734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0" y="484813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305695" y="1337435"/>
            <a:ext cx="4150652" cy="3718932"/>
            <a:chOff x="457200" y="2497304"/>
            <a:chExt cx="4781871" cy="4284496"/>
          </a:xfrm>
        </p:grpSpPr>
        <p:grpSp>
          <p:nvGrpSpPr>
            <p:cNvPr id="37" name="Group 230"/>
            <p:cNvGrpSpPr/>
            <p:nvPr/>
          </p:nvGrpSpPr>
          <p:grpSpPr>
            <a:xfrm rot="18989829" flipH="1">
              <a:off x="2994882" y="2720848"/>
              <a:ext cx="1586260" cy="1364114"/>
              <a:chOff x="736597" y="733384"/>
              <a:chExt cx="1807860" cy="1807860"/>
            </a:xfrm>
          </p:grpSpPr>
          <p:grpSp>
            <p:nvGrpSpPr>
              <p:cNvPr id="271" name="Group 15"/>
              <p:cNvGrpSpPr/>
              <p:nvPr/>
            </p:nvGrpSpPr>
            <p:grpSpPr>
              <a:xfrm rot="20238387">
                <a:off x="736597" y="881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1"/>
              <p:cNvGrpSpPr/>
              <p:nvPr/>
            </p:nvGrpSpPr>
            <p:grpSpPr>
              <a:xfrm rot="2927600">
                <a:off x="1498597" y="881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28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31"/>
              <p:cNvGrpSpPr/>
              <p:nvPr/>
            </p:nvGrpSpPr>
            <p:grpSpPr>
              <a:xfrm rot="20238387">
                <a:off x="1346199" y="1643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27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27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199"/>
            <p:cNvGrpSpPr/>
            <p:nvPr/>
          </p:nvGrpSpPr>
          <p:grpSpPr>
            <a:xfrm rot="3068959">
              <a:off x="1334455" y="2628335"/>
              <a:ext cx="1820842" cy="1558779"/>
              <a:chOff x="736597" y="733384"/>
              <a:chExt cx="1807860" cy="1807860"/>
            </a:xfrm>
          </p:grpSpPr>
          <p:grpSp>
            <p:nvGrpSpPr>
              <p:cNvPr id="241" name="Group 15"/>
              <p:cNvGrpSpPr/>
              <p:nvPr/>
            </p:nvGrpSpPr>
            <p:grpSpPr>
              <a:xfrm rot="20238387">
                <a:off x="736597" y="881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1"/>
              <p:cNvGrpSpPr/>
              <p:nvPr/>
            </p:nvGrpSpPr>
            <p:grpSpPr>
              <a:xfrm rot="2927600">
                <a:off x="1498597" y="881328"/>
                <a:ext cx="1193804" cy="897916"/>
                <a:chOff x="1111998" y="1862460"/>
                <a:chExt cx="2362200" cy="1921930"/>
              </a:xfrm>
            </p:grpSpPr>
            <p:grpSp>
              <p:nvGrpSpPr>
                <p:cNvPr id="253"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9"/>
                <p:cNvGrpSpPr/>
                <p:nvPr/>
              </p:nvGrpSpPr>
              <p:grpSpPr>
                <a:xfrm rot="19123498">
                  <a:off x="2501621" y="1862460"/>
                  <a:ext cx="542170" cy="1782007"/>
                  <a:chOff x="1905000" y="1828800"/>
                  <a:chExt cx="762000" cy="2362200"/>
                </a:xfrm>
              </p:grpSpPr>
              <p:sp>
                <p:nvSpPr>
                  <p:cNvPr id="25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31"/>
              <p:cNvGrpSpPr/>
              <p:nvPr/>
            </p:nvGrpSpPr>
            <p:grpSpPr>
              <a:xfrm rot="20238387">
                <a:off x="1346199" y="1643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4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4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Double Wave 3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57200" y="3352800"/>
              <a:ext cx="1397003" cy="1095416"/>
              <a:chOff x="736597" y="733384"/>
              <a:chExt cx="1807860" cy="1807860"/>
            </a:xfrm>
          </p:grpSpPr>
          <p:grpSp>
            <p:nvGrpSpPr>
              <p:cNvPr id="211" name="Group 15"/>
              <p:cNvGrpSpPr/>
              <p:nvPr/>
            </p:nvGrpSpPr>
            <p:grpSpPr>
              <a:xfrm rot="20238387">
                <a:off x="736597" y="881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
              <p:cNvGrpSpPr/>
              <p:nvPr/>
            </p:nvGrpSpPr>
            <p:grpSpPr>
              <a:xfrm rot="2927600">
                <a:off x="1498597" y="881328"/>
                <a:ext cx="1193804" cy="897916"/>
                <a:chOff x="1111998" y="1862460"/>
                <a:chExt cx="2362200" cy="1921930"/>
              </a:xfrm>
            </p:grpSpPr>
            <p:grpSp>
              <p:nvGrpSpPr>
                <p:cNvPr id="223"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2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2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1"/>
              <p:cNvGrpSpPr/>
              <p:nvPr/>
            </p:nvGrpSpPr>
            <p:grpSpPr>
              <a:xfrm rot="20238387">
                <a:off x="1346199" y="1643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2"/>
            <p:cNvGrpSpPr/>
            <p:nvPr/>
          </p:nvGrpSpPr>
          <p:grpSpPr>
            <a:xfrm rot="1956276">
              <a:off x="1167495" y="3842653"/>
              <a:ext cx="1397003" cy="1095416"/>
              <a:chOff x="736597" y="733384"/>
              <a:chExt cx="1807860" cy="1807860"/>
            </a:xfrm>
          </p:grpSpPr>
          <p:grpSp>
            <p:nvGrpSpPr>
              <p:cNvPr id="181" name="Group 15"/>
              <p:cNvGrpSpPr/>
              <p:nvPr/>
            </p:nvGrpSpPr>
            <p:grpSpPr>
              <a:xfrm rot="20238387">
                <a:off x="736597" y="881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1"/>
              <p:cNvGrpSpPr/>
              <p:nvPr/>
            </p:nvGrpSpPr>
            <p:grpSpPr>
              <a:xfrm rot="2927600">
                <a:off x="1498597" y="881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19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19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18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73"/>
            <p:cNvGrpSpPr/>
            <p:nvPr/>
          </p:nvGrpSpPr>
          <p:grpSpPr>
            <a:xfrm rot="3068959">
              <a:off x="1791654" y="2628338"/>
              <a:ext cx="1820842" cy="1558779"/>
              <a:chOff x="736597" y="733384"/>
              <a:chExt cx="1807860" cy="1807860"/>
            </a:xfrm>
          </p:grpSpPr>
          <p:grpSp>
            <p:nvGrpSpPr>
              <p:cNvPr id="15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17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17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16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16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31"/>
              <p:cNvGrpSpPr/>
              <p:nvPr/>
            </p:nvGrpSpPr>
            <p:grpSpPr>
              <a:xfrm rot="20238387">
                <a:off x="1346199" y="1643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104"/>
            <p:cNvGrpSpPr/>
            <p:nvPr/>
          </p:nvGrpSpPr>
          <p:grpSpPr>
            <a:xfrm rot="3068959">
              <a:off x="2247659" y="3793897"/>
              <a:ext cx="1143483" cy="840157"/>
              <a:chOff x="736597" y="733384"/>
              <a:chExt cx="1807860" cy="1807860"/>
            </a:xfrm>
          </p:grpSpPr>
          <p:grpSp>
            <p:nvGrpSpPr>
              <p:cNvPr id="121" name="Group 15"/>
              <p:cNvGrpSpPr/>
              <p:nvPr/>
            </p:nvGrpSpPr>
            <p:grpSpPr>
              <a:xfrm rot="20238387">
                <a:off x="736597" y="881328"/>
                <a:ext cx="1193804" cy="897916"/>
                <a:chOff x="1111998" y="1862460"/>
                <a:chExt cx="2362200" cy="1921930"/>
              </a:xfrm>
            </p:grpSpPr>
            <p:grpSp>
              <p:nvGrpSpPr>
                <p:cNvPr id="14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
                <p:cNvGrpSpPr/>
                <p:nvPr/>
              </p:nvGrpSpPr>
              <p:grpSpPr>
                <a:xfrm rot="15530705">
                  <a:off x="2284581" y="2639655"/>
                  <a:ext cx="405591" cy="1883879"/>
                  <a:chOff x="1905000" y="1828800"/>
                  <a:chExt cx="762000" cy="2362200"/>
                </a:xfrm>
              </p:grpSpPr>
              <p:sp>
                <p:nvSpPr>
                  <p:cNvPr id="145" name="Oval 1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38"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36" name="Oval 1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31"/>
              <p:cNvGrpSpPr/>
              <p:nvPr/>
            </p:nvGrpSpPr>
            <p:grpSpPr>
              <a:xfrm rot="20238387">
                <a:off x="1346199" y="1643328"/>
                <a:ext cx="1193804" cy="897916"/>
                <a:chOff x="1111998" y="1862460"/>
                <a:chExt cx="2362200" cy="1921930"/>
              </a:xfrm>
            </p:grpSpPr>
            <p:grpSp>
              <p:nvGrpSpPr>
                <p:cNvPr id="124"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35"/>
            <p:cNvGrpSpPr/>
            <p:nvPr/>
          </p:nvGrpSpPr>
          <p:grpSpPr>
            <a:xfrm rot="5892673">
              <a:off x="3061159" y="3301846"/>
              <a:ext cx="1528325" cy="1350205"/>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112"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1"/>
              <p:cNvGrpSpPr/>
              <p:nvPr/>
            </p:nvGrpSpPr>
            <p:grpSpPr>
              <a:xfrm rot="2927600">
                <a:off x="1498597" y="881328"/>
                <a:ext cx="1193804" cy="897916"/>
                <a:chOff x="1111998" y="1862460"/>
                <a:chExt cx="2362200" cy="1921930"/>
              </a:xfrm>
            </p:grpSpPr>
            <p:grpSp>
              <p:nvGrpSpPr>
                <p:cNvPr id="103"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
              <p:cNvGrpSpPr/>
              <p:nvPr/>
            </p:nvGrpSpPr>
            <p:grpSpPr>
              <a:xfrm rot="20238387">
                <a:off x="1346199" y="1643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166"/>
            <p:cNvGrpSpPr/>
            <p:nvPr/>
          </p:nvGrpSpPr>
          <p:grpSpPr>
            <a:xfrm rot="20555714" flipH="1">
              <a:off x="3652811" y="2791157"/>
              <a:ext cx="1586260" cy="1364114"/>
              <a:chOff x="736597" y="733384"/>
              <a:chExt cx="1807860" cy="1807860"/>
            </a:xfrm>
          </p:grpSpPr>
          <p:grpSp>
            <p:nvGrpSpPr>
              <p:cNvPr id="6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31"/>
              <p:cNvGrpSpPr/>
              <p:nvPr/>
            </p:nvGrpSpPr>
            <p:grpSpPr>
              <a:xfrm rot="20238387">
                <a:off x="1346199" y="1643328"/>
                <a:ext cx="1193804" cy="897916"/>
                <a:chOff x="1111998" y="1862460"/>
                <a:chExt cx="2362200" cy="1921930"/>
              </a:xfrm>
            </p:grpSpPr>
            <p:grpSp>
              <p:nvGrpSpPr>
                <p:cNvPr id="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Double Wave 4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44003" y="5178393"/>
            <a:ext cx="1226431" cy="1263269"/>
            <a:chOff x="144003" y="5178393"/>
            <a:chExt cx="1226431" cy="1263269"/>
          </a:xfrm>
        </p:grpSpPr>
        <p:grpSp>
          <p:nvGrpSpPr>
            <p:cNvPr id="302" name="Group 22"/>
            <p:cNvGrpSpPr/>
            <p:nvPr/>
          </p:nvGrpSpPr>
          <p:grpSpPr>
            <a:xfrm>
              <a:off x="277040" y="5178393"/>
              <a:ext cx="966394" cy="1263269"/>
              <a:chOff x="2362200" y="3810000"/>
              <a:chExt cx="1752600" cy="2290997"/>
            </a:xfrm>
          </p:grpSpPr>
          <p:sp>
            <p:nvSpPr>
              <p:cNvPr id="303" name="Rounded Rectangle 302"/>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ed Rectangle 303"/>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144003" y="5233090"/>
              <a:ext cx="1226431" cy="646331"/>
            </a:xfrm>
            <a:prstGeom prst="rect">
              <a:avLst/>
            </a:prstGeom>
            <a:noFill/>
          </p:spPr>
          <p:txBody>
            <a:bodyPr wrap="square" rtlCol="0">
              <a:spAutoFit/>
            </a:bodyPr>
            <a:lstStyle/>
            <a:p>
              <a:pPr algn="ctr"/>
              <a:r>
                <a:rPr lang="en-US" dirty="0"/>
                <a:t>D&amp;C 101:43-65</a:t>
              </a:r>
            </a:p>
          </p:txBody>
        </p:sp>
      </p:grpSp>
      <p:sp>
        <p:nvSpPr>
          <p:cNvPr id="9" name="TextBox 8">
            <a:extLst>
              <a:ext uri="{FF2B5EF4-FFF2-40B4-BE49-F238E27FC236}">
                <a16:creationId xmlns:a16="http://schemas.microsoft.com/office/drawing/2014/main" id="{B1C7DB25-F972-411E-8B41-7777748DE618}"/>
              </a:ext>
            </a:extLst>
          </p:cNvPr>
          <p:cNvSpPr txBox="1"/>
          <p:nvPr/>
        </p:nvSpPr>
        <p:spPr>
          <a:xfrm>
            <a:off x="4467254" y="1114538"/>
            <a:ext cx="6419813" cy="1446550"/>
          </a:xfrm>
          <a:prstGeom prst="rect">
            <a:avLst/>
          </a:prstGeom>
          <a:noFill/>
        </p:spPr>
        <p:txBody>
          <a:bodyPr wrap="square" rtlCol="0">
            <a:spAutoFit/>
          </a:bodyPr>
          <a:lstStyle/>
          <a:p>
            <a:pPr algn="ctr"/>
            <a:r>
              <a:rPr lang="en-US" sz="4400" dirty="0">
                <a:latin typeface="Euro Western" panose="02000500000000000000" pitchFamily="2" charset="0"/>
              </a:rPr>
              <a:t>Parable of Zion</a:t>
            </a:r>
          </a:p>
          <a:p>
            <a:pPr algn="ctr"/>
            <a:r>
              <a:rPr lang="en-US" sz="4400" dirty="0">
                <a:latin typeface="Euro Western" panose="02000500000000000000" pitchFamily="2" charset="0"/>
              </a:rPr>
              <a:t>D&amp;C 101:43-65</a:t>
            </a:r>
          </a:p>
        </p:txBody>
      </p:sp>
    </p:spTree>
    <p:extLst>
      <p:ext uri="{BB962C8B-B14F-4D97-AF65-F5344CB8AC3E}">
        <p14:creationId xmlns:p14="http://schemas.microsoft.com/office/powerpoint/2010/main" val="29570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47734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7705787" y="3135356"/>
            <a:ext cx="2269094" cy="2088494"/>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Zion is the Choice land in His vineyard—Jackson County, Missouri</a:t>
            </a:r>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ed Rectangle 300"/>
          <p:cNvSpPr/>
          <p:nvPr/>
        </p:nvSpPr>
        <p:spPr>
          <a:xfrm>
            <a:off x="3605307" y="3215550"/>
            <a:ext cx="2269094" cy="2088494"/>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Olive Trees are the settlements of the Saints</a:t>
            </a:r>
          </a:p>
        </p:txBody>
      </p:sp>
      <p:sp>
        <p:nvSpPr>
          <p:cNvPr id="7" name="Double Wave 6"/>
          <p:cNvSpPr/>
          <p:nvPr/>
        </p:nvSpPr>
        <p:spPr>
          <a:xfrm>
            <a:off x="0" y="484813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0258031" y="4996406"/>
            <a:ext cx="1692444" cy="480941"/>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Nobleman</a:t>
            </a:r>
          </a:p>
          <a:p>
            <a:pPr algn="ctr"/>
            <a:r>
              <a:rPr lang="en-US" dirty="0"/>
              <a:t>Savior</a:t>
            </a:r>
          </a:p>
        </p:txBody>
      </p:sp>
      <p:grpSp>
        <p:nvGrpSpPr>
          <p:cNvPr id="36" name="Group 35"/>
          <p:cNvGrpSpPr/>
          <p:nvPr/>
        </p:nvGrpSpPr>
        <p:grpSpPr>
          <a:xfrm>
            <a:off x="305695" y="1337435"/>
            <a:ext cx="4150652" cy="3718932"/>
            <a:chOff x="457200" y="2497304"/>
            <a:chExt cx="4781871" cy="4284496"/>
          </a:xfrm>
        </p:grpSpPr>
        <p:grpSp>
          <p:nvGrpSpPr>
            <p:cNvPr id="37" name="Group 230"/>
            <p:cNvGrpSpPr/>
            <p:nvPr/>
          </p:nvGrpSpPr>
          <p:grpSpPr>
            <a:xfrm rot="18989829" flipH="1">
              <a:off x="2994882" y="2720848"/>
              <a:ext cx="1586260" cy="1364114"/>
              <a:chOff x="736597" y="733384"/>
              <a:chExt cx="1807860" cy="1807860"/>
            </a:xfrm>
          </p:grpSpPr>
          <p:grpSp>
            <p:nvGrpSpPr>
              <p:cNvPr id="271" name="Group 15"/>
              <p:cNvGrpSpPr/>
              <p:nvPr/>
            </p:nvGrpSpPr>
            <p:grpSpPr>
              <a:xfrm rot="20238387">
                <a:off x="736597" y="881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1"/>
              <p:cNvGrpSpPr/>
              <p:nvPr/>
            </p:nvGrpSpPr>
            <p:grpSpPr>
              <a:xfrm rot="2927600">
                <a:off x="1498597" y="881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28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31"/>
              <p:cNvGrpSpPr/>
              <p:nvPr/>
            </p:nvGrpSpPr>
            <p:grpSpPr>
              <a:xfrm rot="20238387">
                <a:off x="1346199" y="1643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27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27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199"/>
            <p:cNvGrpSpPr/>
            <p:nvPr/>
          </p:nvGrpSpPr>
          <p:grpSpPr>
            <a:xfrm rot="3068959">
              <a:off x="1334455" y="2628335"/>
              <a:ext cx="1820842" cy="1558779"/>
              <a:chOff x="736597" y="733384"/>
              <a:chExt cx="1807860" cy="1807860"/>
            </a:xfrm>
          </p:grpSpPr>
          <p:grpSp>
            <p:nvGrpSpPr>
              <p:cNvPr id="241" name="Group 15"/>
              <p:cNvGrpSpPr/>
              <p:nvPr/>
            </p:nvGrpSpPr>
            <p:grpSpPr>
              <a:xfrm rot="20238387">
                <a:off x="736597" y="881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1"/>
              <p:cNvGrpSpPr/>
              <p:nvPr/>
            </p:nvGrpSpPr>
            <p:grpSpPr>
              <a:xfrm rot="2927600">
                <a:off x="1498597" y="881328"/>
                <a:ext cx="1193804" cy="897916"/>
                <a:chOff x="1111998" y="1862460"/>
                <a:chExt cx="2362200" cy="1921930"/>
              </a:xfrm>
            </p:grpSpPr>
            <p:grpSp>
              <p:nvGrpSpPr>
                <p:cNvPr id="253"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9"/>
                <p:cNvGrpSpPr/>
                <p:nvPr/>
              </p:nvGrpSpPr>
              <p:grpSpPr>
                <a:xfrm rot="19123498">
                  <a:off x="2501621" y="1862460"/>
                  <a:ext cx="542170" cy="1782007"/>
                  <a:chOff x="1905000" y="1828800"/>
                  <a:chExt cx="762000" cy="2362200"/>
                </a:xfrm>
              </p:grpSpPr>
              <p:sp>
                <p:nvSpPr>
                  <p:cNvPr id="25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31"/>
              <p:cNvGrpSpPr/>
              <p:nvPr/>
            </p:nvGrpSpPr>
            <p:grpSpPr>
              <a:xfrm rot="20238387">
                <a:off x="1346199" y="1643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4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4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Double Wave 3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57200" y="3352800"/>
              <a:ext cx="1397003" cy="1095416"/>
              <a:chOff x="736597" y="733384"/>
              <a:chExt cx="1807860" cy="1807860"/>
            </a:xfrm>
          </p:grpSpPr>
          <p:grpSp>
            <p:nvGrpSpPr>
              <p:cNvPr id="211" name="Group 15"/>
              <p:cNvGrpSpPr/>
              <p:nvPr/>
            </p:nvGrpSpPr>
            <p:grpSpPr>
              <a:xfrm rot="20238387">
                <a:off x="736597" y="881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
              <p:cNvGrpSpPr/>
              <p:nvPr/>
            </p:nvGrpSpPr>
            <p:grpSpPr>
              <a:xfrm rot="2927600">
                <a:off x="1498597" y="881328"/>
                <a:ext cx="1193804" cy="897916"/>
                <a:chOff x="1111998" y="1862460"/>
                <a:chExt cx="2362200" cy="1921930"/>
              </a:xfrm>
            </p:grpSpPr>
            <p:grpSp>
              <p:nvGrpSpPr>
                <p:cNvPr id="223"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2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2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1"/>
              <p:cNvGrpSpPr/>
              <p:nvPr/>
            </p:nvGrpSpPr>
            <p:grpSpPr>
              <a:xfrm rot="20238387">
                <a:off x="1346199" y="1643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2"/>
            <p:cNvGrpSpPr/>
            <p:nvPr/>
          </p:nvGrpSpPr>
          <p:grpSpPr>
            <a:xfrm rot="1956276">
              <a:off x="1167495" y="3842653"/>
              <a:ext cx="1397003" cy="1095416"/>
              <a:chOff x="736597" y="733384"/>
              <a:chExt cx="1807860" cy="1807860"/>
            </a:xfrm>
          </p:grpSpPr>
          <p:grpSp>
            <p:nvGrpSpPr>
              <p:cNvPr id="181" name="Group 15"/>
              <p:cNvGrpSpPr/>
              <p:nvPr/>
            </p:nvGrpSpPr>
            <p:grpSpPr>
              <a:xfrm rot="20238387">
                <a:off x="736597" y="881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1"/>
              <p:cNvGrpSpPr/>
              <p:nvPr/>
            </p:nvGrpSpPr>
            <p:grpSpPr>
              <a:xfrm rot="2927600">
                <a:off x="1498597" y="881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19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19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18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73"/>
            <p:cNvGrpSpPr/>
            <p:nvPr/>
          </p:nvGrpSpPr>
          <p:grpSpPr>
            <a:xfrm rot="3068959">
              <a:off x="1791654" y="2628338"/>
              <a:ext cx="1820842" cy="1558779"/>
              <a:chOff x="736597" y="733384"/>
              <a:chExt cx="1807860" cy="1807860"/>
            </a:xfrm>
          </p:grpSpPr>
          <p:grpSp>
            <p:nvGrpSpPr>
              <p:cNvPr id="15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17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17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16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16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31"/>
              <p:cNvGrpSpPr/>
              <p:nvPr/>
            </p:nvGrpSpPr>
            <p:grpSpPr>
              <a:xfrm rot="20238387">
                <a:off x="1346199" y="1643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104"/>
            <p:cNvGrpSpPr/>
            <p:nvPr/>
          </p:nvGrpSpPr>
          <p:grpSpPr>
            <a:xfrm rot="3068959">
              <a:off x="2247659" y="3793897"/>
              <a:ext cx="1143483" cy="840157"/>
              <a:chOff x="736597" y="733384"/>
              <a:chExt cx="1807860" cy="1807860"/>
            </a:xfrm>
          </p:grpSpPr>
          <p:grpSp>
            <p:nvGrpSpPr>
              <p:cNvPr id="121" name="Group 15"/>
              <p:cNvGrpSpPr/>
              <p:nvPr/>
            </p:nvGrpSpPr>
            <p:grpSpPr>
              <a:xfrm rot="20238387">
                <a:off x="736597" y="881328"/>
                <a:ext cx="1193804" cy="897916"/>
                <a:chOff x="1111998" y="1862460"/>
                <a:chExt cx="2362200" cy="1921930"/>
              </a:xfrm>
            </p:grpSpPr>
            <p:grpSp>
              <p:nvGrpSpPr>
                <p:cNvPr id="14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
                <p:cNvGrpSpPr/>
                <p:nvPr/>
              </p:nvGrpSpPr>
              <p:grpSpPr>
                <a:xfrm rot="15530705">
                  <a:off x="2284581" y="2639655"/>
                  <a:ext cx="405591" cy="1883879"/>
                  <a:chOff x="1905000" y="1828800"/>
                  <a:chExt cx="762000" cy="2362200"/>
                </a:xfrm>
              </p:grpSpPr>
              <p:sp>
                <p:nvSpPr>
                  <p:cNvPr id="145" name="Oval 1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38"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36" name="Oval 1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31"/>
              <p:cNvGrpSpPr/>
              <p:nvPr/>
            </p:nvGrpSpPr>
            <p:grpSpPr>
              <a:xfrm rot="20238387">
                <a:off x="1346199" y="1643328"/>
                <a:ext cx="1193804" cy="897916"/>
                <a:chOff x="1111998" y="1862460"/>
                <a:chExt cx="2362200" cy="1921930"/>
              </a:xfrm>
            </p:grpSpPr>
            <p:grpSp>
              <p:nvGrpSpPr>
                <p:cNvPr id="124"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35"/>
            <p:cNvGrpSpPr/>
            <p:nvPr/>
          </p:nvGrpSpPr>
          <p:grpSpPr>
            <a:xfrm rot="5892673">
              <a:off x="3061159" y="3301846"/>
              <a:ext cx="1528325" cy="1350205"/>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112"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1"/>
              <p:cNvGrpSpPr/>
              <p:nvPr/>
            </p:nvGrpSpPr>
            <p:grpSpPr>
              <a:xfrm rot="2927600">
                <a:off x="1498597" y="881328"/>
                <a:ext cx="1193804" cy="897916"/>
                <a:chOff x="1111998" y="1862460"/>
                <a:chExt cx="2362200" cy="1921930"/>
              </a:xfrm>
            </p:grpSpPr>
            <p:grpSp>
              <p:nvGrpSpPr>
                <p:cNvPr id="103"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
              <p:cNvGrpSpPr/>
              <p:nvPr/>
            </p:nvGrpSpPr>
            <p:grpSpPr>
              <a:xfrm rot="20238387">
                <a:off x="1346199" y="1643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166"/>
            <p:cNvGrpSpPr/>
            <p:nvPr/>
          </p:nvGrpSpPr>
          <p:grpSpPr>
            <a:xfrm rot="20555714" flipH="1">
              <a:off x="3652811" y="2791157"/>
              <a:ext cx="1586260" cy="1364114"/>
              <a:chOff x="736597" y="733384"/>
              <a:chExt cx="1807860" cy="1807860"/>
            </a:xfrm>
          </p:grpSpPr>
          <p:grpSp>
            <p:nvGrpSpPr>
              <p:cNvPr id="6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31"/>
              <p:cNvGrpSpPr/>
              <p:nvPr/>
            </p:nvGrpSpPr>
            <p:grpSpPr>
              <a:xfrm rot="20238387">
                <a:off x="1346199" y="1643328"/>
                <a:ext cx="1193804" cy="897916"/>
                <a:chOff x="1111998" y="1862460"/>
                <a:chExt cx="2362200" cy="1921930"/>
              </a:xfrm>
            </p:grpSpPr>
            <p:grpSp>
              <p:nvGrpSpPr>
                <p:cNvPr id="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Double Wave 4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268916" y="5178393"/>
            <a:ext cx="974518" cy="1263269"/>
            <a:chOff x="268916" y="5178393"/>
            <a:chExt cx="974518" cy="1263269"/>
          </a:xfrm>
        </p:grpSpPr>
        <p:grpSp>
          <p:nvGrpSpPr>
            <p:cNvPr id="302" name="Group 22"/>
            <p:cNvGrpSpPr/>
            <p:nvPr/>
          </p:nvGrpSpPr>
          <p:grpSpPr>
            <a:xfrm>
              <a:off x="277040" y="5178393"/>
              <a:ext cx="966394" cy="1263269"/>
              <a:chOff x="2362200" y="3810000"/>
              <a:chExt cx="1752600" cy="2290997"/>
            </a:xfrm>
          </p:grpSpPr>
          <p:sp>
            <p:nvSpPr>
              <p:cNvPr id="303" name="Rounded Rectangle 302"/>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ed Rectangle 303"/>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68916" y="5232904"/>
              <a:ext cx="916804" cy="646331"/>
            </a:xfrm>
            <a:prstGeom prst="rect">
              <a:avLst/>
            </a:prstGeom>
            <a:noFill/>
          </p:spPr>
          <p:txBody>
            <a:bodyPr wrap="square" rtlCol="0">
              <a:spAutoFit/>
            </a:bodyPr>
            <a:lstStyle/>
            <a:p>
              <a:pPr algn="ctr"/>
              <a:r>
                <a:rPr lang="en-US" dirty="0"/>
                <a:t>D&amp;C 101:44</a:t>
              </a:r>
            </a:p>
          </p:txBody>
        </p:sp>
      </p:grpSp>
      <p:grpSp>
        <p:nvGrpSpPr>
          <p:cNvPr id="305" name="Group 304">
            <a:extLst>
              <a:ext uri="{FF2B5EF4-FFF2-40B4-BE49-F238E27FC236}">
                <a16:creationId xmlns:a16="http://schemas.microsoft.com/office/drawing/2014/main" id="{BB8FDAD5-B21D-4173-8C03-6ADA53AA78DE}"/>
              </a:ext>
            </a:extLst>
          </p:cNvPr>
          <p:cNvGrpSpPr/>
          <p:nvPr/>
        </p:nvGrpSpPr>
        <p:grpSpPr>
          <a:xfrm>
            <a:off x="10418622" y="1663962"/>
            <a:ext cx="1391220" cy="3226267"/>
            <a:chOff x="1519855" y="349452"/>
            <a:chExt cx="2655905" cy="6159097"/>
          </a:xfrm>
        </p:grpSpPr>
        <p:sp>
          <p:nvSpPr>
            <p:cNvPr id="306" name="Freeform: Shape 305">
              <a:extLst>
                <a:ext uri="{FF2B5EF4-FFF2-40B4-BE49-F238E27FC236}">
                  <a16:creationId xmlns:a16="http://schemas.microsoft.com/office/drawing/2014/main" id="{ACF51E28-EA57-409E-A3F5-E2C7106275B3}"/>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07" name="Oval 306">
              <a:extLst>
                <a:ext uri="{FF2B5EF4-FFF2-40B4-BE49-F238E27FC236}">
                  <a16:creationId xmlns:a16="http://schemas.microsoft.com/office/drawing/2014/main" id="{156D1455-5C0C-43DC-8E7A-A9C8BB2DB3A8}"/>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307">
              <a:extLst>
                <a:ext uri="{FF2B5EF4-FFF2-40B4-BE49-F238E27FC236}">
                  <a16:creationId xmlns:a16="http://schemas.microsoft.com/office/drawing/2014/main" id="{1C935D2D-0E32-458F-BBDD-17E76D392D1A}"/>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rapezoid 308">
              <a:extLst>
                <a:ext uri="{FF2B5EF4-FFF2-40B4-BE49-F238E27FC236}">
                  <a16:creationId xmlns:a16="http://schemas.microsoft.com/office/drawing/2014/main" id="{52FC05FD-5ABF-400B-B0DD-AB14DA007214}"/>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a:extLst>
                <a:ext uri="{FF2B5EF4-FFF2-40B4-BE49-F238E27FC236}">
                  <a16:creationId xmlns:a16="http://schemas.microsoft.com/office/drawing/2014/main" id="{AAE6F58A-1309-4CF5-9628-76F714892C49}"/>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a:extLst>
                <a:ext uri="{FF2B5EF4-FFF2-40B4-BE49-F238E27FC236}">
                  <a16:creationId xmlns:a16="http://schemas.microsoft.com/office/drawing/2014/main" id="{C46B48CD-FB80-4C61-9E84-F8CDE858D661}"/>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a:extLst>
                <a:ext uri="{FF2B5EF4-FFF2-40B4-BE49-F238E27FC236}">
                  <a16:creationId xmlns:a16="http://schemas.microsoft.com/office/drawing/2014/main" id="{1E7CCCBD-B59D-4DFA-BA4B-FBBF580ADCC7}"/>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a:extLst>
                <a:ext uri="{FF2B5EF4-FFF2-40B4-BE49-F238E27FC236}">
                  <a16:creationId xmlns:a16="http://schemas.microsoft.com/office/drawing/2014/main" id="{0841591A-9811-42E6-9DA8-484B64601B92}"/>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10">
              <a:extLst>
                <a:ext uri="{FF2B5EF4-FFF2-40B4-BE49-F238E27FC236}">
                  <a16:creationId xmlns:a16="http://schemas.microsoft.com/office/drawing/2014/main" id="{C9FB4966-9B94-4D97-8E6D-95C6FB460479}"/>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ounded Rectangle 11">
              <a:extLst>
                <a:ext uri="{FF2B5EF4-FFF2-40B4-BE49-F238E27FC236}">
                  <a16:creationId xmlns:a16="http://schemas.microsoft.com/office/drawing/2014/main" id="{7B03BB78-E578-44C1-BD84-C2775366C8B3}"/>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ed Rectangle 12">
              <a:extLst>
                <a:ext uri="{FF2B5EF4-FFF2-40B4-BE49-F238E27FC236}">
                  <a16:creationId xmlns:a16="http://schemas.microsoft.com/office/drawing/2014/main" id="{3651A9F2-38DE-4164-B9E2-54D82845FD77}"/>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a:extLst>
                <a:ext uri="{FF2B5EF4-FFF2-40B4-BE49-F238E27FC236}">
                  <a16:creationId xmlns:a16="http://schemas.microsoft.com/office/drawing/2014/main" id="{B655D8AB-216D-4790-BF35-CC451A9ACE62}"/>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5">
              <a:extLst>
                <a:ext uri="{FF2B5EF4-FFF2-40B4-BE49-F238E27FC236}">
                  <a16:creationId xmlns:a16="http://schemas.microsoft.com/office/drawing/2014/main" id="{7BD76FE8-5619-4A81-B6AF-DD9D1CFEFDBF}"/>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rapezoid 318">
              <a:extLst>
                <a:ext uri="{FF2B5EF4-FFF2-40B4-BE49-F238E27FC236}">
                  <a16:creationId xmlns:a16="http://schemas.microsoft.com/office/drawing/2014/main" id="{488D54C0-68A8-433A-9A6E-5CF5DDB4B8FB}"/>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a:extLst>
                <a:ext uri="{FF2B5EF4-FFF2-40B4-BE49-F238E27FC236}">
                  <a16:creationId xmlns:a16="http://schemas.microsoft.com/office/drawing/2014/main" id="{463419C4-4D7C-49A6-9D18-055D4B39085F}"/>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a:extLst>
                <a:ext uri="{FF2B5EF4-FFF2-40B4-BE49-F238E27FC236}">
                  <a16:creationId xmlns:a16="http://schemas.microsoft.com/office/drawing/2014/main" id="{1ECBB425-68B6-40B6-BB8B-D7A2D3FD76EB}"/>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Freeform: Shape 321">
              <a:extLst>
                <a:ext uri="{FF2B5EF4-FFF2-40B4-BE49-F238E27FC236}">
                  <a16:creationId xmlns:a16="http://schemas.microsoft.com/office/drawing/2014/main" id="{2B7A2E2D-A9C3-4D17-8CBA-CEEACE700A42}"/>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23" name="Oval 322">
              <a:extLst>
                <a:ext uri="{FF2B5EF4-FFF2-40B4-BE49-F238E27FC236}">
                  <a16:creationId xmlns:a16="http://schemas.microsoft.com/office/drawing/2014/main" id="{B9112BD7-871E-4588-B7B2-79924400F5DC}"/>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BF4BEBB2-C37C-424D-870A-A2C1494B94B8}"/>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25" name="Oval 324">
              <a:extLst>
                <a:ext uri="{FF2B5EF4-FFF2-40B4-BE49-F238E27FC236}">
                  <a16:creationId xmlns:a16="http://schemas.microsoft.com/office/drawing/2014/main" id="{70A8EB2B-653C-4570-A335-BEECAFED6B44}"/>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a:extLst>
                <a:ext uri="{FF2B5EF4-FFF2-40B4-BE49-F238E27FC236}">
                  <a16:creationId xmlns:a16="http://schemas.microsoft.com/office/drawing/2014/main" id="{0EF56B27-33C7-4DF4-AA6C-23E6D2F64775}"/>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88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01"/>
                                        </p:tgtEl>
                                        <p:attrNameLst>
                                          <p:attrName>style.visibility</p:attrName>
                                        </p:attrNameLst>
                                      </p:cBhvr>
                                      <p:to>
                                        <p:strVal val="visible"/>
                                      </p:to>
                                    </p:set>
                                    <p:animEffect transition="in" filter="fade">
                                      <p:cBhvr>
                                        <p:cTn id="13" dur="1000"/>
                                        <p:tgtEl>
                                          <p:spTgt spid="301"/>
                                        </p:tgtEl>
                                      </p:cBhvr>
                                    </p:animEffect>
                                    <p:anim calcmode="lin" valueType="num">
                                      <p:cBhvr>
                                        <p:cTn id="14" dur="1000" fill="hold"/>
                                        <p:tgtEl>
                                          <p:spTgt spid="301"/>
                                        </p:tgtEl>
                                        <p:attrNameLst>
                                          <p:attrName>ppt_x</p:attrName>
                                        </p:attrNameLst>
                                      </p:cBhvr>
                                      <p:tavLst>
                                        <p:tav tm="0">
                                          <p:val>
                                            <p:strVal val="#ppt_x"/>
                                          </p:val>
                                        </p:tav>
                                        <p:tav tm="100000">
                                          <p:val>
                                            <p:strVal val="#ppt_x"/>
                                          </p:val>
                                        </p:tav>
                                      </p:tavLst>
                                    </p:anim>
                                    <p:anim calcmode="lin" valueType="num">
                                      <p:cBhvr>
                                        <p:cTn id="15" dur="1000" fill="hold"/>
                                        <p:tgtEl>
                                          <p:spTgt spid="301"/>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1"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47734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343463" y="1351256"/>
            <a:ext cx="2269094" cy="4032196"/>
            <a:chOff x="1343463" y="1351256"/>
            <a:chExt cx="2269094" cy="4032196"/>
          </a:xfrm>
        </p:grpSpPr>
        <p:sp>
          <p:nvSpPr>
            <p:cNvPr id="301" name="Rounded Rectangle 300"/>
            <p:cNvSpPr/>
            <p:nvPr/>
          </p:nvSpPr>
          <p:spPr>
            <a:xfrm>
              <a:off x="1343463" y="1351256"/>
              <a:ext cx="2269094" cy="4032196"/>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12277" y="1613006"/>
              <a:ext cx="1479577" cy="1200329"/>
            </a:xfrm>
            <a:prstGeom prst="rect">
              <a:avLst/>
            </a:prstGeom>
            <a:noFill/>
          </p:spPr>
          <p:txBody>
            <a:bodyPr wrap="square" rtlCol="0">
              <a:spAutoFit/>
            </a:bodyPr>
            <a:lstStyle/>
            <a:p>
              <a:pPr algn="ctr"/>
              <a:r>
                <a:rPr lang="en-US" dirty="0">
                  <a:solidFill>
                    <a:schemeClr val="bg1"/>
                  </a:solidFill>
                </a:rPr>
                <a:t>The Servants are the members of the Church</a:t>
              </a:r>
            </a:p>
          </p:txBody>
        </p:sp>
      </p:gr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7207809" y="3134979"/>
            <a:ext cx="2269094" cy="2088494"/>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watchmen are the Officers of the Church</a:t>
            </a:r>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0" y="484813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207674" y="3110578"/>
            <a:ext cx="1649943" cy="1478328"/>
            <a:chOff x="457200" y="2497304"/>
            <a:chExt cx="4781871" cy="4284496"/>
          </a:xfrm>
        </p:grpSpPr>
        <p:grpSp>
          <p:nvGrpSpPr>
            <p:cNvPr id="37" name="Group 230"/>
            <p:cNvGrpSpPr/>
            <p:nvPr/>
          </p:nvGrpSpPr>
          <p:grpSpPr>
            <a:xfrm rot="18989829" flipH="1">
              <a:off x="2994882" y="2720848"/>
              <a:ext cx="1586260" cy="1364114"/>
              <a:chOff x="736597" y="733384"/>
              <a:chExt cx="1807860" cy="1807860"/>
            </a:xfrm>
          </p:grpSpPr>
          <p:grpSp>
            <p:nvGrpSpPr>
              <p:cNvPr id="271" name="Group 15"/>
              <p:cNvGrpSpPr/>
              <p:nvPr/>
            </p:nvGrpSpPr>
            <p:grpSpPr>
              <a:xfrm rot="20238387">
                <a:off x="736597" y="881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1"/>
              <p:cNvGrpSpPr/>
              <p:nvPr/>
            </p:nvGrpSpPr>
            <p:grpSpPr>
              <a:xfrm rot="2927600">
                <a:off x="1498597" y="881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28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31"/>
              <p:cNvGrpSpPr/>
              <p:nvPr/>
            </p:nvGrpSpPr>
            <p:grpSpPr>
              <a:xfrm rot="20238387">
                <a:off x="1346199" y="1643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27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27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199"/>
            <p:cNvGrpSpPr/>
            <p:nvPr/>
          </p:nvGrpSpPr>
          <p:grpSpPr>
            <a:xfrm rot="3068959">
              <a:off x="1334455" y="2628335"/>
              <a:ext cx="1820842" cy="1558779"/>
              <a:chOff x="736597" y="733384"/>
              <a:chExt cx="1807860" cy="1807860"/>
            </a:xfrm>
          </p:grpSpPr>
          <p:grpSp>
            <p:nvGrpSpPr>
              <p:cNvPr id="241" name="Group 15"/>
              <p:cNvGrpSpPr/>
              <p:nvPr/>
            </p:nvGrpSpPr>
            <p:grpSpPr>
              <a:xfrm rot="20238387">
                <a:off x="736597" y="881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1"/>
              <p:cNvGrpSpPr/>
              <p:nvPr/>
            </p:nvGrpSpPr>
            <p:grpSpPr>
              <a:xfrm rot="2927600">
                <a:off x="1498597" y="881328"/>
                <a:ext cx="1193804" cy="897916"/>
                <a:chOff x="1111998" y="1862460"/>
                <a:chExt cx="2362200" cy="1921930"/>
              </a:xfrm>
            </p:grpSpPr>
            <p:grpSp>
              <p:nvGrpSpPr>
                <p:cNvPr id="253"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9"/>
                <p:cNvGrpSpPr/>
                <p:nvPr/>
              </p:nvGrpSpPr>
              <p:grpSpPr>
                <a:xfrm rot="19123498">
                  <a:off x="2501621" y="1862460"/>
                  <a:ext cx="542170" cy="1782007"/>
                  <a:chOff x="1905000" y="1828800"/>
                  <a:chExt cx="762000" cy="2362200"/>
                </a:xfrm>
              </p:grpSpPr>
              <p:sp>
                <p:nvSpPr>
                  <p:cNvPr id="25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31"/>
              <p:cNvGrpSpPr/>
              <p:nvPr/>
            </p:nvGrpSpPr>
            <p:grpSpPr>
              <a:xfrm rot="20238387">
                <a:off x="1346199" y="1643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4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4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Double Wave 3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57200" y="3352800"/>
              <a:ext cx="1397003" cy="1095416"/>
              <a:chOff x="736597" y="733384"/>
              <a:chExt cx="1807860" cy="1807860"/>
            </a:xfrm>
          </p:grpSpPr>
          <p:grpSp>
            <p:nvGrpSpPr>
              <p:cNvPr id="211" name="Group 15"/>
              <p:cNvGrpSpPr/>
              <p:nvPr/>
            </p:nvGrpSpPr>
            <p:grpSpPr>
              <a:xfrm rot="20238387">
                <a:off x="736597" y="881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
              <p:cNvGrpSpPr/>
              <p:nvPr/>
            </p:nvGrpSpPr>
            <p:grpSpPr>
              <a:xfrm rot="2927600">
                <a:off x="1498597" y="881328"/>
                <a:ext cx="1193804" cy="897916"/>
                <a:chOff x="1111998" y="1862460"/>
                <a:chExt cx="2362200" cy="1921930"/>
              </a:xfrm>
            </p:grpSpPr>
            <p:grpSp>
              <p:nvGrpSpPr>
                <p:cNvPr id="223"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2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2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1"/>
              <p:cNvGrpSpPr/>
              <p:nvPr/>
            </p:nvGrpSpPr>
            <p:grpSpPr>
              <a:xfrm rot="20238387">
                <a:off x="1346199" y="1643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2"/>
            <p:cNvGrpSpPr/>
            <p:nvPr/>
          </p:nvGrpSpPr>
          <p:grpSpPr>
            <a:xfrm rot="1956276">
              <a:off x="1167495" y="3842653"/>
              <a:ext cx="1397003" cy="1095416"/>
              <a:chOff x="736597" y="733384"/>
              <a:chExt cx="1807860" cy="1807860"/>
            </a:xfrm>
          </p:grpSpPr>
          <p:grpSp>
            <p:nvGrpSpPr>
              <p:cNvPr id="181" name="Group 15"/>
              <p:cNvGrpSpPr/>
              <p:nvPr/>
            </p:nvGrpSpPr>
            <p:grpSpPr>
              <a:xfrm rot="20238387">
                <a:off x="736597" y="881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1"/>
              <p:cNvGrpSpPr/>
              <p:nvPr/>
            </p:nvGrpSpPr>
            <p:grpSpPr>
              <a:xfrm rot="2927600">
                <a:off x="1498597" y="881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19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19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18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73"/>
            <p:cNvGrpSpPr/>
            <p:nvPr/>
          </p:nvGrpSpPr>
          <p:grpSpPr>
            <a:xfrm rot="3068959">
              <a:off x="1791654" y="2628338"/>
              <a:ext cx="1820842" cy="1558779"/>
              <a:chOff x="736597" y="733384"/>
              <a:chExt cx="1807860" cy="1807860"/>
            </a:xfrm>
          </p:grpSpPr>
          <p:grpSp>
            <p:nvGrpSpPr>
              <p:cNvPr id="15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17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17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16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16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31"/>
              <p:cNvGrpSpPr/>
              <p:nvPr/>
            </p:nvGrpSpPr>
            <p:grpSpPr>
              <a:xfrm rot="20238387">
                <a:off x="1346199" y="1643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104"/>
            <p:cNvGrpSpPr/>
            <p:nvPr/>
          </p:nvGrpSpPr>
          <p:grpSpPr>
            <a:xfrm rot="3068959">
              <a:off x="2247659" y="3793897"/>
              <a:ext cx="1143483" cy="840157"/>
              <a:chOff x="736597" y="733384"/>
              <a:chExt cx="1807860" cy="1807860"/>
            </a:xfrm>
          </p:grpSpPr>
          <p:grpSp>
            <p:nvGrpSpPr>
              <p:cNvPr id="121" name="Group 15"/>
              <p:cNvGrpSpPr/>
              <p:nvPr/>
            </p:nvGrpSpPr>
            <p:grpSpPr>
              <a:xfrm rot="20238387">
                <a:off x="736597" y="881328"/>
                <a:ext cx="1193804" cy="897916"/>
                <a:chOff x="1111998" y="1862460"/>
                <a:chExt cx="2362200" cy="1921930"/>
              </a:xfrm>
            </p:grpSpPr>
            <p:grpSp>
              <p:nvGrpSpPr>
                <p:cNvPr id="14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
                <p:cNvGrpSpPr/>
                <p:nvPr/>
              </p:nvGrpSpPr>
              <p:grpSpPr>
                <a:xfrm rot="15530705">
                  <a:off x="2284581" y="2639655"/>
                  <a:ext cx="405591" cy="1883879"/>
                  <a:chOff x="1905000" y="1828800"/>
                  <a:chExt cx="762000" cy="2362200"/>
                </a:xfrm>
              </p:grpSpPr>
              <p:sp>
                <p:nvSpPr>
                  <p:cNvPr id="145" name="Oval 1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38"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36" name="Oval 1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31"/>
              <p:cNvGrpSpPr/>
              <p:nvPr/>
            </p:nvGrpSpPr>
            <p:grpSpPr>
              <a:xfrm rot="20238387">
                <a:off x="1346199" y="1643328"/>
                <a:ext cx="1193804" cy="897916"/>
                <a:chOff x="1111998" y="1862460"/>
                <a:chExt cx="2362200" cy="1921930"/>
              </a:xfrm>
            </p:grpSpPr>
            <p:grpSp>
              <p:nvGrpSpPr>
                <p:cNvPr id="124"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35"/>
            <p:cNvGrpSpPr/>
            <p:nvPr/>
          </p:nvGrpSpPr>
          <p:grpSpPr>
            <a:xfrm rot="5892673">
              <a:off x="3061159" y="3301846"/>
              <a:ext cx="1528325" cy="1350205"/>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112"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1"/>
              <p:cNvGrpSpPr/>
              <p:nvPr/>
            </p:nvGrpSpPr>
            <p:grpSpPr>
              <a:xfrm rot="2927600">
                <a:off x="1498597" y="881328"/>
                <a:ext cx="1193804" cy="897916"/>
                <a:chOff x="1111998" y="1862460"/>
                <a:chExt cx="2362200" cy="1921930"/>
              </a:xfrm>
            </p:grpSpPr>
            <p:grpSp>
              <p:nvGrpSpPr>
                <p:cNvPr id="103"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
              <p:cNvGrpSpPr/>
              <p:nvPr/>
            </p:nvGrpSpPr>
            <p:grpSpPr>
              <a:xfrm rot="20238387">
                <a:off x="1346199" y="1643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166"/>
            <p:cNvGrpSpPr/>
            <p:nvPr/>
          </p:nvGrpSpPr>
          <p:grpSpPr>
            <a:xfrm rot="20555714" flipH="1">
              <a:off x="3652811" y="2791157"/>
              <a:ext cx="1586260" cy="1364114"/>
              <a:chOff x="736597" y="733384"/>
              <a:chExt cx="1807860" cy="1807860"/>
            </a:xfrm>
          </p:grpSpPr>
          <p:grpSp>
            <p:nvGrpSpPr>
              <p:cNvPr id="6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31"/>
              <p:cNvGrpSpPr/>
              <p:nvPr/>
            </p:nvGrpSpPr>
            <p:grpSpPr>
              <a:xfrm rot="20238387">
                <a:off x="1346199" y="1643328"/>
                <a:ext cx="1193804" cy="897916"/>
                <a:chOff x="1111998" y="1862460"/>
                <a:chExt cx="2362200" cy="1921930"/>
              </a:xfrm>
            </p:grpSpPr>
            <p:grpSp>
              <p:nvGrpSpPr>
                <p:cNvPr id="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Double Wave 4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1265828" y="3500659"/>
            <a:ext cx="1374598" cy="1231622"/>
            <a:chOff x="457200" y="2497304"/>
            <a:chExt cx="4781871" cy="4284496"/>
          </a:xfrm>
        </p:grpSpPr>
        <p:grpSp>
          <p:nvGrpSpPr>
            <p:cNvPr id="303" name="Group 230"/>
            <p:cNvGrpSpPr/>
            <p:nvPr/>
          </p:nvGrpSpPr>
          <p:grpSpPr>
            <a:xfrm rot="18989829" flipH="1">
              <a:off x="2994882" y="2720848"/>
              <a:ext cx="1586260" cy="1364114"/>
              <a:chOff x="736597" y="733384"/>
              <a:chExt cx="1807860" cy="1807860"/>
            </a:xfrm>
          </p:grpSpPr>
          <p:grpSp>
            <p:nvGrpSpPr>
              <p:cNvPr id="537" name="Group 15"/>
              <p:cNvGrpSpPr/>
              <p:nvPr/>
            </p:nvGrpSpPr>
            <p:grpSpPr>
              <a:xfrm rot="20238387">
                <a:off x="736597" y="881328"/>
                <a:ext cx="1193804" cy="897916"/>
                <a:chOff x="1111998" y="1862460"/>
                <a:chExt cx="2362200" cy="1921930"/>
              </a:xfrm>
            </p:grpSpPr>
            <p:grpSp>
              <p:nvGrpSpPr>
                <p:cNvPr id="558" name="Group 6"/>
                <p:cNvGrpSpPr/>
                <p:nvPr/>
              </p:nvGrpSpPr>
              <p:grpSpPr>
                <a:xfrm rot="17802976">
                  <a:off x="1912098" y="1823816"/>
                  <a:ext cx="762000" cy="2362200"/>
                  <a:chOff x="1905000" y="1828800"/>
                  <a:chExt cx="762000" cy="2362200"/>
                </a:xfrm>
              </p:grpSpPr>
              <p:sp>
                <p:nvSpPr>
                  <p:cNvPr id="5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9"/>
                <p:cNvGrpSpPr/>
                <p:nvPr/>
              </p:nvGrpSpPr>
              <p:grpSpPr>
                <a:xfrm rot="19123498">
                  <a:off x="2501621" y="1862460"/>
                  <a:ext cx="542170" cy="1782007"/>
                  <a:chOff x="1905000" y="1828800"/>
                  <a:chExt cx="762000" cy="2362200"/>
                </a:xfrm>
              </p:grpSpPr>
              <p:sp>
                <p:nvSpPr>
                  <p:cNvPr id="56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12"/>
                <p:cNvGrpSpPr/>
                <p:nvPr/>
              </p:nvGrpSpPr>
              <p:grpSpPr>
                <a:xfrm rot="15530705">
                  <a:off x="2284581" y="2639655"/>
                  <a:ext cx="405591" cy="1883879"/>
                  <a:chOff x="1905000" y="1828800"/>
                  <a:chExt cx="762000" cy="2362200"/>
                </a:xfrm>
              </p:grpSpPr>
              <p:sp>
                <p:nvSpPr>
                  <p:cNvPr id="56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21"/>
              <p:cNvGrpSpPr/>
              <p:nvPr/>
            </p:nvGrpSpPr>
            <p:grpSpPr>
              <a:xfrm rot="2927600">
                <a:off x="1498597" y="881328"/>
                <a:ext cx="1193804" cy="897916"/>
                <a:chOff x="1111998" y="1862460"/>
                <a:chExt cx="2362200" cy="1921930"/>
              </a:xfrm>
            </p:grpSpPr>
            <p:grpSp>
              <p:nvGrpSpPr>
                <p:cNvPr id="549" name="Group 6"/>
                <p:cNvGrpSpPr/>
                <p:nvPr/>
              </p:nvGrpSpPr>
              <p:grpSpPr>
                <a:xfrm rot="17802976">
                  <a:off x="1912098" y="1823816"/>
                  <a:ext cx="762000" cy="2362200"/>
                  <a:chOff x="1905000" y="1828800"/>
                  <a:chExt cx="762000" cy="2362200"/>
                </a:xfrm>
              </p:grpSpPr>
              <p:sp>
                <p:nvSpPr>
                  <p:cNvPr id="5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9"/>
                <p:cNvGrpSpPr/>
                <p:nvPr/>
              </p:nvGrpSpPr>
              <p:grpSpPr>
                <a:xfrm rot="19123498">
                  <a:off x="2501621" y="1862460"/>
                  <a:ext cx="542170" cy="1782007"/>
                  <a:chOff x="1905000" y="1828800"/>
                  <a:chExt cx="762000" cy="2362200"/>
                </a:xfrm>
              </p:grpSpPr>
              <p:sp>
                <p:nvSpPr>
                  <p:cNvPr id="55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12"/>
                <p:cNvGrpSpPr/>
                <p:nvPr/>
              </p:nvGrpSpPr>
              <p:grpSpPr>
                <a:xfrm rot="15530705">
                  <a:off x="2284581" y="2639655"/>
                  <a:ext cx="405591" cy="1883879"/>
                  <a:chOff x="1905000" y="1828800"/>
                  <a:chExt cx="762000" cy="2362200"/>
                </a:xfrm>
              </p:grpSpPr>
              <p:sp>
                <p:nvSpPr>
                  <p:cNvPr id="552" name="Oval 5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9" name="Group 31"/>
              <p:cNvGrpSpPr/>
              <p:nvPr/>
            </p:nvGrpSpPr>
            <p:grpSpPr>
              <a:xfrm rot="20238387">
                <a:off x="1346199" y="1643328"/>
                <a:ext cx="1193804" cy="897916"/>
                <a:chOff x="1111998" y="1862460"/>
                <a:chExt cx="2362200" cy="1921930"/>
              </a:xfrm>
            </p:grpSpPr>
            <p:grpSp>
              <p:nvGrpSpPr>
                <p:cNvPr id="540" name="Group 6"/>
                <p:cNvGrpSpPr/>
                <p:nvPr/>
              </p:nvGrpSpPr>
              <p:grpSpPr>
                <a:xfrm rot="17802976">
                  <a:off x="1912098" y="1823816"/>
                  <a:ext cx="762000" cy="2362200"/>
                  <a:chOff x="1905000" y="1828800"/>
                  <a:chExt cx="762000" cy="2362200"/>
                </a:xfrm>
              </p:grpSpPr>
              <p:sp>
                <p:nvSpPr>
                  <p:cNvPr id="5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9"/>
                <p:cNvGrpSpPr/>
                <p:nvPr/>
              </p:nvGrpSpPr>
              <p:grpSpPr>
                <a:xfrm rot="19123498">
                  <a:off x="2501621" y="1862460"/>
                  <a:ext cx="542170" cy="1782007"/>
                  <a:chOff x="1905000" y="1828800"/>
                  <a:chExt cx="762000" cy="2362200"/>
                </a:xfrm>
              </p:grpSpPr>
              <p:sp>
                <p:nvSpPr>
                  <p:cNvPr id="54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12"/>
                <p:cNvGrpSpPr/>
                <p:nvPr/>
              </p:nvGrpSpPr>
              <p:grpSpPr>
                <a:xfrm rot="15530705">
                  <a:off x="2284581" y="2639655"/>
                  <a:ext cx="405591" cy="1883879"/>
                  <a:chOff x="1905000" y="1828800"/>
                  <a:chExt cx="762000" cy="2362200"/>
                </a:xfrm>
              </p:grpSpPr>
              <p:sp>
                <p:nvSpPr>
                  <p:cNvPr id="54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4" name="Group 199"/>
            <p:cNvGrpSpPr/>
            <p:nvPr/>
          </p:nvGrpSpPr>
          <p:grpSpPr>
            <a:xfrm rot="3068959">
              <a:off x="1334455" y="2628335"/>
              <a:ext cx="1820842" cy="1558779"/>
              <a:chOff x="736597" y="733384"/>
              <a:chExt cx="1807860" cy="1807860"/>
            </a:xfrm>
          </p:grpSpPr>
          <p:grpSp>
            <p:nvGrpSpPr>
              <p:cNvPr id="507" name="Group 15"/>
              <p:cNvGrpSpPr/>
              <p:nvPr/>
            </p:nvGrpSpPr>
            <p:grpSpPr>
              <a:xfrm rot="20238387">
                <a:off x="736597" y="881328"/>
                <a:ext cx="1193804" cy="897916"/>
                <a:chOff x="1111998" y="1862460"/>
                <a:chExt cx="2362200" cy="1921930"/>
              </a:xfrm>
            </p:grpSpPr>
            <p:grpSp>
              <p:nvGrpSpPr>
                <p:cNvPr id="528" name="Group 6"/>
                <p:cNvGrpSpPr/>
                <p:nvPr/>
              </p:nvGrpSpPr>
              <p:grpSpPr>
                <a:xfrm rot="17802976">
                  <a:off x="1912098" y="1823816"/>
                  <a:ext cx="762000" cy="2362200"/>
                  <a:chOff x="1905000" y="1828800"/>
                  <a:chExt cx="762000" cy="2362200"/>
                </a:xfrm>
              </p:grpSpPr>
              <p:sp>
                <p:nvSpPr>
                  <p:cNvPr id="5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9"/>
                <p:cNvGrpSpPr/>
                <p:nvPr/>
              </p:nvGrpSpPr>
              <p:grpSpPr>
                <a:xfrm rot="19123498">
                  <a:off x="2501621" y="1862460"/>
                  <a:ext cx="542170" cy="1782007"/>
                  <a:chOff x="1905000" y="1828800"/>
                  <a:chExt cx="762000" cy="2362200"/>
                </a:xfrm>
              </p:grpSpPr>
              <p:sp>
                <p:nvSpPr>
                  <p:cNvPr id="533" name="Oval 5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12"/>
                <p:cNvGrpSpPr/>
                <p:nvPr/>
              </p:nvGrpSpPr>
              <p:grpSpPr>
                <a:xfrm rot="15530705">
                  <a:off x="2284581" y="2639655"/>
                  <a:ext cx="405591" cy="1883879"/>
                  <a:chOff x="1905000" y="1828800"/>
                  <a:chExt cx="762000" cy="2362200"/>
                </a:xfrm>
              </p:grpSpPr>
              <p:sp>
                <p:nvSpPr>
                  <p:cNvPr id="531" name="Oval 5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8" name="Group 21"/>
              <p:cNvGrpSpPr/>
              <p:nvPr/>
            </p:nvGrpSpPr>
            <p:grpSpPr>
              <a:xfrm rot="2927600">
                <a:off x="1498597" y="881328"/>
                <a:ext cx="1193804" cy="897916"/>
                <a:chOff x="1111998" y="1862460"/>
                <a:chExt cx="2362200" cy="1921930"/>
              </a:xfrm>
            </p:grpSpPr>
            <p:grpSp>
              <p:nvGrpSpPr>
                <p:cNvPr id="519" name="Group 6"/>
                <p:cNvGrpSpPr/>
                <p:nvPr/>
              </p:nvGrpSpPr>
              <p:grpSpPr>
                <a:xfrm rot="17802976">
                  <a:off x="1912098" y="1823816"/>
                  <a:ext cx="762000" cy="2362200"/>
                  <a:chOff x="1905000" y="1828800"/>
                  <a:chExt cx="762000" cy="2362200"/>
                </a:xfrm>
              </p:grpSpPr>
              <p:sp>
                <p:nvSpPr>
                  <p:cNvPr id="5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9"/>
                <p:cNvGrpSpPr/>
                <p:nvPr/>
              </p:nvGrpSpPr>
              <p:grpSpPr>
                <a:xfrm rot="19123498">
                  <a:off x="2501621" y="1862460"/>
                  <a:ext cx="542170" cy="1782007"/>
                  <a:chOff x="1905000" y="1828800"/>
                  <a:chExt cx="762000" cy="2362200"/>
                </a:xfrm>
              </p:grpSpPr>
              <p:sp>
                <p:nvSpPr>
                  <p:cNvPr id="524" name="Oval 5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12"/>
                <p:cNvGrpSpPr/>
                <p:nvPr/>
              </p:nvGrpSpPr>
              <p:grpSpPr>
                <a:xfrm rot="15530705">
                  <a:off x="2284581" y="2639655"/>
                  <a:ext cx="405591" cy="1883879"/>
                  <a:chOff x="1905000" y="1828800"/>
                  <a:chExt cx="762000" cy="2362200"/>
                </a:xfrm>
              </p:grpSpPr>
              <p:sp>
                <p:nvSpPr>
                  <p:cNvPr id="522" name="Oval 5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9" name="Group 31"/>
              <p:cNvGrpSpPr/>
              <p:nvPr/>
            </p:nvGrpSpPr>
            <p:grpSpPr>
              <a:xfrm rot="20238387">
                <a:off x="1346199" y="1643328"/>
                <a:ext cx="1193804" cy="897916"/>
                <a:chOff x="1111998" y="1862460"/>
                <a:chExt cx="2362200" cy="1921930"/>
              </a:xfrm>
            </p:grpSpPr>
            <p:grpSp>
              <p:nvGrpSpPr>
                <p:cNvPr id="510" name="Group 6"/>
                <p:cNvGrpSpPr/>
                <p:nvPr/>
              </p:nvGrpSpPr>
              <p:grpSpPr>
                <a:xfrm rot="17802976">
                  <a:off x="1912098" y="1823816"/>
                  <a:ext cx="762000" cy="2362200"/>
                  <a:chOff x="1905000" y="1828800"/>
                  <a:chExt cx="762000" cy="2362200"/>
                </a:xfrm>
              </p:grpSpPr>
              <p:sp>
                <p:nvSpPr>
                  <p:cNvPr id="5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9"/>
                <p:cNvGrpSpPr/>
                <p:nvPr/>
              </p:nvGrpSpPr>
              <p:grpSpPr>
                <a:xfrm rot="19123498">
                  <a:off x="2501621" y="1862460"/>
                  <a:ext cx="542170" cy="1782007"/>
                  <a:chOff x="1905000" y="1828800"/>
                  <a:chExt cx="762000" cy="2362200"/>
                </a:xfrm>
              </p:grpSpPr>
              <p:sp>
                <p:nvSpPr>
                  <p:cNvPr id="51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2"/>
                <p:cNvGrpSpPr/>
                <p:nvPr/>
              </p:nvGrpSpPr>
              <p:grpSpPr>
                <a:xfrm rot="15530705">
                  <a:off x="2284581" y="2639655"/>
                  <a:ext cx="405591" cy="1883879"/>
                  <a:chOff x="1905000" y="1828800"/>
                  <a:chExt cx="762000" cy="2362200"/>
                </a:xfrm>
              </p:grpSpPr>
              <p:sp>
                <p:nvSpPr>
                  <p:cNvPr id="51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5" name="Double Wave 30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ouble Wave 30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ouble Wave 30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41"/>
            <p:cNvGrpSpPr/>
            <p:nvPr/>
          </p:nvGrpSpPr>
          <p:grpSpPr>
            <a:xfrm>
              <a:off x="457200" y="3352800"/>
              <a:ext cx="1397003" cy="1095416"/>
              <a:chOff x="736597" y="733384"/>
              <a:chExt cx="1807860" cy="1807860"/>
            </a:xfrm>
          </p:grpSpPr>
          <p:grpSp>
            <p:nvGrpSpPr>
              <p:cNvPr id="477" name="Group 15"/>
              <p:cNvGrpSpPr/>
              <p:nvPr/>
            </p:nvGrpSpPr>
            <p:grpSpPr>
              <a:xfrm rot="20238387">
                <a:off x="736597" y="881328"/>
                <a:ext cx="1193804" cy="897916"/>
                <a:chOff x="1111998" y="1862460"/>
                <a:chExt cx="2362200" cy="1921930"/>
              </a:xfrm>
            </p:grpSpPr>
            <p:grpSp>
              <p:nvGrpSpPr>
                <p:cNvPr id="498" name="Group 6"/>
                <p:cNvGrpSpPr/>
                <p:nvPr/>
              </p:nvGrpSpPr>
              <p:grpSpPr>
                <a:xfrm rot="17802976">
                  <a:off x="1912098" y="1823816"/>
                  <a:ext cx="762000" cy="2362200"/>
                  <a:chOff x="1905000" y="1828800"/>
                  <a:chExt cx="762000" cy="2362200"/>
                </a:xfrm>
              </p:grpSpPr>
              <p:sp>
                <p:nvSpPr>
                  <p:cNvPr id="5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9"/>
                <p:cNvGrpSpPr/>
                <p:nvPr/>
              </p:nvGrpSpPr>
              <p:grpSpPr>
                <a:xfrm rot="19123498">
                  <a:off x="2501621" y="1862460"/>
                  <a:ext cx="542170" cy="1782007"/>
                  <a:chOff x="1905000" y="1828800"/>
                  <a:chExt cx="762000" cy="2362200"/>
                </a:xfrm>
              </p:grpSpPr>
              <p:sp>
                <p:nvSpPr>
                  <p:cNvPr id="50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12"/>
                <p:cNvGrpSpPr/>
                <p:nvPr/>
              </p:nvGrpSpPr>
              <p:grpSpPr>
                <a:xfrm rot="15530705">
                  <a:off x="2284581" y="2639655"/>
                  <a:ext cx="405591" cy="1883879"/>
                  <a:chOff x="1905000" y="1828800"/>
                  <a:chExt cx="762000" cy="2362200"/>
                </a:xfrm>
              </p:grpSpPr>
              <p:sp>
                <p:nvSpPr>
                  <p:cNvPr id="50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21"/>
              <p:cNvGrpSpPr/>
              <p:nvPr/>
            </p:nvGrpSpPr>
            <p:grpSpPr>
              <a:xfrm rot="2927600">
                <a:off x="1498597" y="881328"/>
                <a:ext cx="1193804" cy="897916"/>
                <a:chOff x="1111998" y="1862460"/>
                <a:chExt cx="2362200" cy="1921930"/>
              </a:xfrm>
            </p:grpSpPr>
            <p:grpSp>
              <p:nvGrpSpPr>
                <p:cNvPr id="489" name="Group 6"/>
                <p:cNvGrpSpPr/>
                <p:nvPr/>
              </p:nvGrpSpPr>
              <p:grpSpPr>
                <a:xfrm rot="17802976">
                  <a:off x="1912098" y="1823816"/>
                  <a:ext cx="762000" cy="2362200"/>
                  <a:chOff x="1905000" y="1828800"/>
                  <a:chExt cx="762000" cy="2362200"/>
                </a:xfrm>
              </p:grpSpPr>
              <p:sp>
                <p:nvSpPr>
                  <p:cNvPr id="4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9"/>
                <p:cNvGrpSpPr/>
                <p:nvPr/>
              </p:nvGrpSpPr>
              <p:grpSpPr>
                <a:xfrm rot="19123498">
                  <a:off x="2501621" y="1862460"/>
                  <a:ext cx="542170" cy="1782007"/>
                  <a:chOff x="1905000" y="1828800"/>
                  <a:chExt cx="762000" cy="2362200"/>
                </a:xfrm>
              </p:grpSpPr>
              <p:sp>
                <p:nvSpPr>
                  <p:cNvPr id="49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12"/>
                <p:cNvGrpSpPr/>
                <p:nvPr/>
              </p:nvGrpSpPr>
              <p:grpSpPr>
                <a:xfrm rot="15530705">
                  <a:off x="2284581" y="2639655"/>
                  <a:ext cx="405591" cy="1883879"/>
                  <a:chOff x="1905000" y="1828800"/>
                  <a:chExt cx="762000" cy="2362200"/>
                </a:xfrm>
              </p:grpSpPr>
              <p:sp>
                <p:nvSpPr>
                  <p:cNvPr id="49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31"/>
              <p:cNvGrpSpPr/>
              <p:nvPr/>
            </p:nvGrpSpPr>
            <p:grpSpPr>
              <a:xfrm rot="20238387">
                <a:off x="1346199" y="1643328"/>
                <a:ext cx="1193804" cy="897916"/>
                <a:chOff x="1111998" y="1862460"/>
                <a:chExt cx="2362200" cy="1921930"/>
              </a:xfrm>
            </p:grpSpPr>
            <p:grpSp>
              <p:nvGrpSpPr>
                <p:cNvPr id="480" name="Group 6"/>
                <p:cNvGrpSpPr/>
                <p:nvPr/>
              </p:nvGrpSpPr>
              <p:grpSpPr>
                <a:xfrm rot="17802976">
                  <a:off x="1912098" y="1823816"/>
                  <a:ext cx="762000" cy="2362200"/>
                  <a:chOff x="1905000" y="1828800"/>
                  <a:chExt cx="762000" cy="2362200"/>
                </a:xfrm>
              </p:grpSpPr>
              <p:sp>
                <p:nvSpPr>
                  <p:cNvPr id="4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9"/>
                <p:cNvGrpSpPr/>
                <p:nvPr/>
              </p:nvGrpSpPr>
              <p:grpSpPr>
                <a:xfrm rot="19123498">
                  <a:off x="2501621" y="1862460"/>
                  <a:ext cx="542170" cy="1782007"/>
                  <a:chOff x="1905000" y="1828800"/>
                  <a:chExt cx="762000" cy="2362200"/>
                </a:xfrm>
              </p:grpSpPr>
              <p:sp>
                <p:nvSpPr>
                  <p:cNvPr id="485" name="Oval 4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12"/>
                <p:cNvGrpSpPr/>
                <p:nvPr/>
              </p:nvGrpSpPr>
              <p:grpSpPr>
                <a:xfrm rot="15530705">
                  <a:off x="2284581" y="2639655"/>
                  <a:ext cx="405591" cy="1883879"/>
                  <a:chOff x="1905000" y="1828800"/>
                  <a:chExt cx="762000" cy="2362200"/>
                </a:xfrm>
              </p:grpSpPr>
              <p:sp>
                <p:nvSpPr>
                  <p:cNvPr id="483" name="Oval 4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42"/>
            <p:cNvGrpSpPr/>
            <p:nvPr/>
          </p:nvGrpSpPr>
          <p:grpSpPr>
            <a:xfrm rot="1956276">
              <a:off x="1167495" y="3842653"/>
              <a:ext cx="1397003" cy="1095416"/>
              <a:chOff x="736597" y="733384"/>
              <a:chExt cx="1807860" cy="1807860"/>
            </a:xfrm>
          </p:grpSpPr>
          <p:grpSp>
            <p:nvGrpSpPr>
              <p:cNvPr id="447" name="Group 15"/>
              <p:cNvGrpSpPr/>
              <p:nvPr/>
            </p:nvGrpSpPr>
            <p:grpSpPr>
              <a:xfrm rot="20238387">
                <a:off x="736597" y="881328"/>
                <a:ext cx="1193804" cy="897916"/>
                <a:chOff x="1111998" y="1862460"/>
                <a:chExt cx="2362200" cy="1921930"/>
              </a:xfrm>
            </p:grpSpPr>
            <p:grpSp>
              <p:nvGrpSpPr>
                <p:cNvPr id="468" name="Group 6"/>
                <p:cNvGrpSpPr/>
                <p:nvPr/>
              </p:nvGrpSpPr>
              <p:grpSpPr>
                <a:xfrm rot="17802976">
                  <a:off x="1912098" y="1823816"/>
                  <a:ext cx="762000" cy="2362200"/>
                  <a:chOff x="1905000" y="1828800"/>
                  <a:chExt cx="762000" cy="2362200"/>
                </a:xfrm>
              </p:grpSpPr>
              <p:sp>
                <p:nvSpPr>
                  <p:cNvPr id="4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9"/>
                <p:cNvGrpSpPr/>
                <p:nvPr/>
              </p:nvGrpSpPr>
              <p:grpSpPr>
                <a:xfrm rot="19123498">
                  <a:off x="2501621" y="1862460"/>
                  <a:ext cx="542170" cy="1782007"/>
                  <a:chOff x="1905000" y="1828800"/>
                  <a:chExt cx="762000" cy="2362200"/>
                </a:xfrm>
              </p:grpSpPr>
              <p:sp>
                <p:nvSpPr>
                  <p:cNvPr id="47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12"/>
                <p:cNvGrpSpPr/>
                <p:nvPr/>
              </p:nvGrpSpPr>
              <p:grpSpPr>
                <a:xfrm rot="15530705">
                  <a:off x="2284581" y="2639655"/>
                  <a:ext cx="405591" cy="1883879"/>
                  <a:chOff x="1905000" y="1828800"/>
                  <a:chExt cx="762000" cy="2362200"/>
                </a:xfrm>
              </p:grpSpPr>
              <p:sp>
                <p:nvSpPr>
                  <p:cNvPr id="471" name="Oval 4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21"/>
              <p:cNvGrpSpPr/>
              <p:nvPr/>
            </p:nvGrpSpPr>
            <p:grpSpPr>
              <a:xfrm rot="2927600">
                <a:off x="1498597" y="881328"/>
                <a:ext cx="1193804" cy="897916"/>
                <a:chOff x="1111998" y="1862460"/>
                <a:chExt cx="2362200" cy="1921930"/>
              </a:xfrm>
            </p:grpSpPr>
            <p:grpSp>
              <p:nvGrpSpPr>
                <p:cNvPr id="459" name="Group 6"/>
                <p:cNvGrpSpPr/>
                <p:nvPr/>
              </p:nvGrpSpPr>
              <p:grpSpPr>
                <a:xfrm rot="17802976">
                  <a:off x="1912098" y="1823816"/>
                  <a:ext cx="762000" cy="2362200"/>
                  <a:chOff x="1905000" y="1828800"/>
                  <a:chExt cx="762000" cy="2362200"/>
                </a:xfrm>
              </p:grpSpPr>
              <p:sp>
                <p:nvSpPr>
                  <p:cNvPr id="4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9"/>
                <p:cNvGrpSpPr/>
                <p:nvPr/>
              </p:nvGrpSpPr>
              <p:grpSpPr>
                <a:xfrm rot="19123498">
                  <a:off x="2501621" y="1862460"/>
                  <a:ext cx="542170" cy="1782007"/>
                  <a:chOff x="1905000" y="1828800"/>
                  <a:chExt cx="762000" cy="2362200"/>
                </a:xfrm>
              </p:grpSpPr>
              <p:sp>
                <p:nvSpPr>
                  <p:cNvPr id="46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12"/>
                <p:cNvGrpSpPr/>
                <p:nvPr/>
              </p:nvGrpSpPr>
              <p:grpSpPr>
                <a:xfrm rot="15530705">
                  <a:off x="2284581" y="2639655"/>
                  <a:ext cx="405591" cy="1883879"/>
                  <a:chOff x="1905000" y="1828800"/>
                  <a:chExt cx="762000" cy="2362200"/>
                </a:xfrm>
              </p:grpSpPr>
              <p:sp>
                <p:nvSpPr>
                  <p:cNvPr id="46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9" name="Group 31"/>
              <p:cNvGrpSpPr/>
              <p:nvPr/>
            </p:nvGrpSpPr>
            <p:grpSpPr>
              <a:xfrm rot="20238387">
                <a:off x="1346199" y="1643328"/>
                <a:ext cx="1193804" cy="897916"/>
                <a:chOff x="1111998" y="1862460"/>
                <a:chExt cx="2362200" cy="1921930"/>
              </a:xfrm>
            </p:grpSpPr>
            <p:grpSp>
              <p:nvGrpSpPr>
                <p:cNvPr id="450" name="Group 6"/>
                <p:cNvGrpSpPr/>
                <p:nvPr/>
              </p:nvGrpSpPr>
              <p:grpSpPr>
                <a:xfrm rot="17802976">
                  <a:off x="1912098" y="1823816"/>
                  <a:ext cx="762000" cy="2362200"/>
                  <a:chOff x="1905000" y="1828800"/>
                  <a:chExt cx="762000" cy="2362200"/>
                </a:xfrm>
              </p:grpSpPr>
              <p:sp>
                <p:nvSpPr>
                  <p:cNvPr id="4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9"/>
                <p:cNvGrpSpPr/>
                <p:nvPr/>
              </p:nvGrpSpPr>
              <p:grpSpPr>
                <a:xfrm rot="19123498">
                  <a:off x="2501621" y="1862460"/>
                  <a:ext cx="542170" cy="1782007"/>
                  <a:chOff x="1905000" y="1828800"/>
                  <a:chExt cx="762000" cy="2362200"/>
                </a:xfrm>
              </p:grpSpPr>
              <p:sp>
                <p:nvSpPr>
                  <p:cNvPr id="455" name="Oval 4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12"/>
                <p:cNvGrpSpPr/>
                <p:nvPr/>
              </p:nvGrpSpPr>
              <p:grpSpPr>
                <a:xfrm rot="15530705">
                  <a:off x="2284581" y="2639655"/>
                  <a:ext cx="405591" cy="1883879"/>
                  <a:chOff x="1905000" y="1828800"/>
                  <a:chExt cx="762000" cy="2362200"/>
                </a:xfrm>
              </p:grpSpPr>
              <p:sp>
                <p:nvSpPr>
                  <p:cNvPr id="45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2" name="Group 73"/>
            <p:cNvGrpSpPr/>
            <p:nvPr/>
          </p:nvGrpSpPr>
          <p:grpSpPr>
            <a:xfrm rot="3068959">
              <a:off x="1791654" y="2628338"/>
              <a:ext cx="1820842" cy="1558779"/>
              <a:chOff x="736597" y="733384"/>
              <a:chExt cx="1807860" cy="1807860"/>
            </a:xfrm>
          </p:grpSpPr>
          <p:grpSp>
            <p:nvGrpSpPr>
              <p:cNvPr id="417" name="Group 15"/>
              <p:cNvGrpSpPr/>
              <p:nvPr/>
            </p:nvGrpSpPr>
            <p:grpSpPr>
              <a:xfrm rot="20238387">
                <a:off x="736597" y="881328"/>
                <a:ext cx="1193804" cy="897916"/>
                <a:chOff x="1111998" y="1862460"/>
                <a:chExt cx="2362200" cy="1921930"/>
              </a:xfrm>
            </p:grpSpPr>
            <p:grpSp>
              <p:nvGrpSpPr>
                <p:cNvPr id="438" name="Group 6"/>
                <p:cNvGrpSpPr/>
                <p:nvPr/>
              </p:nvGrpSpPr>
              <p:grpSpPr>
                <a:xfrm rot="17802976">
                  <a:off x="1912098" y="1823816"/>
                  <a:ext cx="762000" cy="2362200"/>
                  <a:chOff x="1905000" y="1828800"/>
                  <a:chExt cx="762000" cy="2362200"/>
                </a:xfrm>
              </p:grpSpPr>
              <p:sp>
                <p:nvSpPr>
                  <p:cNvPr id="4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9"/>
                <p:cNvGrpSpPr/>
                <p:nvPr/>
              </p:nvGrpSpPr>
              <p:grpSpPr>
                <a:xfrm rot="19123498">
                  <a:off x="2501621" y="1862460"/>
                  <a:ext cx="542170" cy="1782007"/>
                  <a:chOff x="1905000" y="1828800"/>
                  <a:chExt cx="762000" cy="2362200"/>
                </a:xfrm>
              </p:grpSpPr>
              <p:sp>
                <p:nvSpPr>
                  <p:cNvPr id="44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12"/>
                <p:cNvGrpSpPr/>
                <p:nvPr/>
              </p:nvGrpSpPr>
              <p:grpSpPr>
                <a:xfrm rot="15530705">
                  <a:off x="2284581" y="2639655"/>
                  <a:ext cx="405591" cy="1883879"/>
                  <a:chOff x="1905000" y="1828800"/>
                  <a:chExt cx="762000" cy="2362200"/>
                </a:xfrm>
              </p:grpSpPr>
              <p:sp>
                <p:nvSpPr>
                  <p:cNvPr id="44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8" name="Group 21"/>
              <p:cNvGrpSpPr/>
              <p:nvPr/>
            </p:nvGrpSpPr>
            <p:grpSpPr>
              <a:xfrm rot="2927600">
                <a:off x="1498597" y="881328"/>
                <a:ext cx="1193804" cy="897916"/>
                <a:chOff x="1111998" y="1862460"/>
                <a:chExt cx="2362200" cy="1921930"/>
              </a:xfrm>
            </p:grpSpPr>
            <p:grpSp>
              <p:nvGrpSpPr>
                <p:cNvPr id="429" name="Group 6"/>
                <p:cNvGrpSpPr/>
                <p:nvPr/>
              </p:nvGrpSpPr>
              <p:grpSpPr>
                <a:xfrm rot="17802976">
                  <a:off x="1912098" y="1823816"/>
                  <a:ext cx="762000" cy="2362200"/>
                  <a:chOff x="1905000" y="1828800"/>
                  <a:chExt cx="762000" cy="2362200"/>
                </a:xfrm>
              </p:grpSpPr>
              <p:sp>
                <p:nvSpPr>
                  <p:cNvPr id="4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9"/>
                <p:cNvGrpSpPr/>
                <p:nvPr/>
              </p:nvGrpSpPr>
              <p:grpSpPr>
                <a:xfrm rot="19123498">
                  <a:off x="2501621" y="1862460"/>
                  <a:ext cx="542170" cy="1782007"/>
                  <a:chOff x="1905000" y="1828800"/>
                  <a:chExt cx="762000" cy="2362200"/>
                </a:xfrm>
              </p:grpSpPr>
              <p:sp>
                <p:nvSpPr>
                  <p:cNvPr id="43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12"/>
                <p:cNvGrpSpPr/>
                <p:nvPr/>
              </p:nvGrpSpPr>
              <p:grpSpPr>
                <a:xfrm rot="15530705">
                  <a:off x="2284581" y="2639655"/>
                  <a:ext cx="405591" cy="1883879"/>
                  <a:chOff x="1905000" y="1828800"/>
                  <a:chExt cx="762000" cy="2362200"/>
                </a:xfrm>
              </p:grpSpPr>
              <p:sp>
                <p:nvSpPr>
                  <p:cNvPr id="43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31"/>
              <p:cNvGrpSpPr/>
              <p:nvPr/>
            </p:nvGrpSpPr>
            <p:grpSpPr>
              <a:xfrm rot="20238387">
                <a:off x="1346199" y="1643328"/>
                <a:ext cx="1193804" cy="897916"/>
                <a:chOff x="1111998" y="1862460"/>
                <a:chExt cx="2362200" cy="1921930"/>
              </a:xfrm>
            </p:grpSpPr>
            <p:grpSp>
              <p:nvGrpSpPr>
                <p:cNvPr id="420" name="Group 6"/>
                <p:cNvGrpSpPr/>
                <p:nvPr/>
              </p:nvGrpSpPr>
              <p:grpSpPr>
                <a:xfrm rot="17802976">
                  <a:off x="1912098" y="1823816"/>
                  <a:ext cx="762000" cy="2362200"/>
                  <a:chOff x="1905000" y="1828800"/>
                  <a:chExt cx="762000" cy="2362200"/>
                </a:xfrm>
              </p:grpSpPr>
              <p:sp>
                <p:nvSpPr>
                  <p:cNvPr id="4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9"/>
                <p:cNvGrpSpPr/>
                <p:nvPr/>
              </p:nvGrpSpPr>
              <p:grpSpPr>
                <a:xfrm rot="19123498">
                  <a:off x="2501621" y="1862460"/>
                  <a:ext cx="542170" cy="1782007"/>
                  <a:chOff x="1905000" y="1828800"/>
                  <a:chExt cx="762000" cy="2362200"/>
                </a:xfrm>
              </p:grpSpPr>
              <p:sp>
                <p:nvSpPr>
                  <p:cNvPr id="425" name="Oval 4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12"/>
                <p:cNvGrpSpPr/>
                <p:nvPr/>
              </p:nvGrpSpPr>
              <p:grpSpPr>
                <a:xfrm rot="15530705">
                  <a:off x="2284581" y="2639655"/>
                  <a:ext cx="405591" cy="1883879"/>
                  <a:chOff x="1905000" y="1828800"/>
                  <a:chExt cx="762000" cy="2362200"/>
                </a:xfrm>
              </p:grpSpPr>
              <p:sp>
                <p:nvSpPr>
                  <p:cNvPr id="423" name="Oval 4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3" name="Group 104"/>
            <p:cNvGrpSpPr/>
            <p:nvPr/>
          </p:nvGrpSpPr>
          <p:grpSpPr>
            <a:xfrm rot="3068959">
              <a:off x="2247659" y="3793897"/>
              <a:ext cx="1143483" cy="840157"/>
              <a:chOff x="736597" y="733384"/>
              <a:chExt cx="1807860" cy="1807860"/>
            </a:xfrm>
          </p:grpSpPr>
          <p:grpSp>
            <p:nvGrpSpPr>
              <p:cNvPr id="387" name="Group 15"/>
              <p:cNvGrpSpPr/>
              <p:nvPr/>
            </p:nvGrpSpPr>
            <p:grpSpPr>
              <a:xfrm rot="20238387">
                <a:off x="736597" y="881328"/>
                <a:ext cx="1193804" cy="897916"/>
                <a:chOff x="1111998" y="1862460"/>
                <a:chExt cx="2362200" cy="1921930"/>
              </a:xfrm>
            </p:grpSpPr>
            <p:grpSp>
              <p:nvGrpSpPr>
                <p:cNvPr id="408" name="Group 6"/>
                <p:cNvGrpSpPr/>
                <p:nvPr/>
              </p:nvGrpSpPr>
              <p:grpSpPr>
                <a:xfrm rot="17802976">
                  <a:off x="1912098" y="1823816"/>
                  <a:ext cx="762000" cy="2362200"/>
                  <a:chOff x="1905000" y="1828800"/>
                  <a:chExt cx="762000" cy="2362200"/>
                </a:xfrm>
              </p:grpSpPr>
              <p:sp>
                <p:nvSpPr>
                  <p:cNvPr id="4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9"/>
                <p:cNvGrpSpPr/>
                <p:nvPr/>
              </p:nvGrpSpPr>
              <p:grpSpPr>
                <a:xfrm rot="19123498">
                  <a:off x="2501621" y="1862460"/>
                  <a:ext cx="542170" cy="1782007"/>
                  <a:chOff x="1905000" y="1828800"/>
                  <a:chExt cx="762000" cy="2362200"/>
                </a:xfrm>
              </p:grpSpPr>
              <p:sp>
                <p:nvSpPr>
                  <p:cNvPr id="413" name="Oval 4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2"/>
                <p:cNvGrpSpPr/>
                <p:nvPr/>
              </p:nvGrpSpPr>
              <p:grpSpPr>
                <a:xfrm rot="15530705">
                  <a:off x="2284581" y="2639655"/>
                  <a:ext cx="405591" cy="1883879"/>
                  <a:chOff x="1905000" y="1828800"/>
                  <a:chExt cx="762000" cy="2362200"/>
                </a:xfrm>
              </p:grpSpPr>
              <p:sp>
                <p:nvSpPr>
                  <p:cNvPr id="411" name="Oval 4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8" name="Group 21"/>
              <p:cNvGrpSpPr/>
              <p:nvPr/>
            </p:nvGrpSpPr>
            <p:grpSpPr>
              <a:xfrm rot="2927600">
                <a:off x="1498597" y="881328"/>
                <a:ext cx="1193804" cy="897916"/>
                <a:chOff x="1111998" y="1862460"/>
                <a:chExt cx="2362200" cy="1921930"/>
              </a:xfrm>
            </p:grpSpPr>
            <p:grpSp>
              <p:nvGrpSpPr>
                <p:cNvPr id="399" name="Group 6"/>
                <p:cNvGrpSpPr/>
                <p:nvPr/>
              </p:nvGrpSpPr>
              <p:grpSpPr>
                <a:xfrm rot="17802976">
                  <a:off x="1912098" y="1823816"/>
                  <a:ext cx="762000" cy="2362200"/>
                  <a:chOff x="1905000" y="1828800"/>
                  <a:chExt cx="762000" cy="2362200"/>
                </a:xfrm>
              </p:grpSpPr>
              <p:sp>
                <p:nvSpPr>
                  <p:cNvPr id="4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9"/>
                <p:cNvGrpSpPr/>
                <p:nvPr/>
              </p:nvGrpSpPr>
              <p:grpSpPr>
                <a:xfrm rot="19123498">
                  <a:off x="2501621" y="1862460"/>
                  <a:ext cx="542170" cy="1782007"/>
                  <a:chOff x="1905000" y="1828800"/>
                  <a:chExt cx="762000" cy="2362200"/>
                </a:xfrm>
              </p:grpSpPr>
              <p:sp>
                <p:nvSpPr>
                  <p:cNvPr id="404" name="Oval 4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12"/>
                <p:cNvGrpSpPr/>
                <p:nvPr/>
              </p:nvGrpSpPr>
              <p:grpSpPr>
                <a:xfrm rot="15530705">
                  <a:off x="2284581" y="2639655"/>
                  <a:ext cx="405591" cy="1883879"/>
                  <a:chOff x="1905000" y="1828800"/>
                  <a:chExt cx="762000" cy="2362200"/>
                </a:xfrm>
              </p:grpSpPr>
              <p:sp>
                <p:nvSpPr>
                  <p:cNvPr id="402" name="Oval 4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31"/>
              <p:cNvGrpSpPr/>
              <p:nvPr/>
            </p:nvGrpSpPr>
            <p:grpSpPr>
              <a:xfrm rot="20238387">
                <a:off x="1346199" y="1643328"/>
                <a:ext cx="1193804" cy="897916"/>
                <a:chOff x="1111998" y="1862460"/>
                <a:chExt cx="2362200" cy="1921930"/>
              </a:xfrm>
            </p:grpSpPr>
            <p:grpSp>
              <p:nvGrpSpPr>
                <p:cNvPr id="390" name="Group 6"/>
                <p:cNvGrpSpPr/>
                <p:nvPr/>
              </p:nvGrpSpPr>
              <p:grpSpPr>
                <a:xfrm rot="17802976">
                  <a:off x="1912098" y="1823816"/>
                  <a:ext cx="762000" cy="2362200"/>
                  <a:chOff x="1905000" y="1828800"/>
                  <a:chExt cx="762000" cy="2362200"/>
                </a:xfrm>
              </p:grpSpPr>
              <p:sp>
                <p:nvSpPr>
                  <p:cNvPr id="3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9"/>
                <p:cNvGrpSpPr/>
                <p:nvPr/>
              </p:nvGrpSpPr>
              <p:grpSpPr>
                <a:xfrm rot="19123498">
                  <a:off x="2501621" y="1862460"/>
                  <a:ext cx="542170" cy="1782007"/>
                  <a:chOff x="1905000" y="1828800"/>
                  <a:chExt cx="762000" cy="2362200"/>
                </a:xfrm>
              </p:grpSpPr>
              <p:sp>
                <p:nvSpPr>
                  <p:cNvPr id="395" name="Oval 3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12"/>
                <p:cNvGrpSpPr/>
                <p:nvPr/>
              </p:nvGrpSpPr>
              <p:grpSpPr>
                <a:xfrm rot="15530705">
                  <a:off x="2284581" y="2639655"/>
                  <a:ext cx="405591" cy="1883879"/>
                  <a:chOff x="1905000" y="1828800"/>
                  <a:chExt cx="762000" cy="2362200"/>
                </a:xfrm>
              </p:grpSpPr>
              <p:sp>
                <p:nvSpPr>
                  <p:cNvPr id="393" name="Oval 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4" name="Group 135"/>
            <p:cNvGrpSpPr/>
            <p:nvPr/>
          </p:nvGrpSpPr>
          <p:grpSpPr>
            <a:xfrm rot="5892673">
              <a:off x="3061159" y="3301846"/>
              <a:ext cx="1528325" cy="1350205"/>
              <a:chOff x="736597" y="733384"/>
              <a:chExt cx="1807860" cy="1807860"/>
            </a:xfrm>
          </p:grpSpPr>
          <p:grpSp>
            <p:nvGrpSpPr>
              <p:cNvPr id="357" name="Group 15"/>
              <p:cNvGrpSpPr/>
              <p:nvPr/>
            </p:nvGrpSpPr>
            <p:grpSpPr>
              <a:xfrm rot="20238387">
                <a:off x="736597" y="881328"/>
                <a:ext cx="1193804" cy="897916"/>
                <a:chOff x="1111998" y="1862460"/>
                <a:chExt cx="2362200" cy="1921930"/>
              </a:xfrm>
            </p:grpSpPr>
            <p:grpSp>
              <p:nvGrpSpPr>
                <p:cNvPr id="378" name="Group 6"/>
                <p:cNvGrpSpPr/>
                <p:nvPr/>
              </p:nvGrpSpPr>
              <p:grpSpPr>
                <a:xfrm rot="17802976">
                  <a:off x="1912098" y="1823816"/>
                  <a:ext cx="762000" cy="2362200"/>
                  <a:chOff x="1905000" y="1828800"/>
                  <a:chExt cx="762000" cy="2362200"/>
                </a:xfrm>
              </p:grpSpPr>
              <p:sp>
                <p:nvSpPr>
                  <p:cNvPr id="3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9"/>
                <p:cNvGrpSpPr/>
                <p:nvPr/>
              </p:nvGrpSpPr>
              <p:grpSpPr>
                <a:xfrm rot="19123498">
                  <a:off x="2501621" y="1862460"/>
                  <a:ext cx="542170" cy="1782007"/>
                  <a:chOff x="1905000" y="1828800"/>
                  <a:chExt cx="762000" cy="2362200"/>
                </a:xfrm>
              </p:grpSpPr>
              <p:sp>
                <p:nvSpPr>
                  <p:cNvPr id="383" name="Oval 3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12"/>
                <p:cNvGrpSpPr/>
                <p:nvPr/>
              </p:nvGrpSpPr>
              <p:grpSpPr>
                <a:xfrm rot="15530705">
                  <a:off x="2284581" y="2639655"/>
                  <a:ext cx="405591" cy="1883879"/>
                  <a:chOff x="1905000" y="1828800"/>
                  <a:chExt cx="762000" cy="2362200"/>
                </a:xfrm>
              </p:grpSpPr>
              <p:sp>
                <p:nvSpPr>
                  <p:cNvPr id="381" name="Oval 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8" name="Group 21"/>
              <p:cNvGrpSpPr/>
              <p:nvPr/>
            </p:nvGrpSpPr>
            <p:grpSpPr>
              <a:xfrm rot="2927600">
                <a:off x="1498597" y="881328"/>
                <a:ext cx="1193804" cy="897916"/>
                <a:chOff x="1111998" y="1862460"/>
                <a:chExt cx="2362200" cy="1921930"/>
              </a:xfrm>
            </p:grpSpPr>
            <p:grpSp>
              <p:nvGrpSpPr>
                <p:cNvPr id="369" name="Group 6"/>
                <p:cNvGrpSpPr/>
                <p:nvPr/>
              </p:nvGrpSpPr>
              <p:grpSpPr>
                <a:xfrm rot="17802976">
                  <a:off x="1912098" y="1823816"/>
                  <a:ext cx="762000" cy="2362200"/>
                  <a:chOff x="1905000" y="1828800"/>
                  <a:chExt cx="762000" cy="2362200"/>
                </a:xfrm>
              </p:grpSpPr>
              <p:sp>
                <p:nvSpPr>
                  <p:cNvPr id="3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9"/>
                <p:cNvGrpSpPr/>
                <p:nvPr/>
              </p:nvGrpSpPr>
              <p:grpSpPr>
                <a:xfrm rot="19123498">
                  <a:off x="2501621" y="1862460"/>
                  <a:ext cx="542170" cy="1782007"/>
                  <a:chOff x="1905000" y="1828800"/>
                  <a:chExt cx="762000" cy="2362200"/>
                </a:xfrm>
              </p:grpSpPr>
              <p:sp>
                <p:nvSpPr>
                  <p:cNvPr id="374" name="Oval 3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12"/>
                <p:cNvGrpSpPr/>
                <p:nvPr/>
              </p:nvGrpSpPr>
              <p:grpSpPr>
                <a:xfrm rot="15530705">
                  <a:off x="2284581" y="2639655"/>
                  <a:ext cx="405591" cy="1883879"/>
                  <a:chOff x="1905000" y="1828800"/>
                  <a:chExt cx="762000" cy="2362200"/>
                </a:xfrm>
              </p:grpSpPr>
              <p:sp>
                <p:nvSpPr>
                  <p:cNvPr id="372" name="Oval 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9" name="Group 31"/>
              <p:cNvGrpSpPr/>
              <p:nvPr/>
            </p:nvGrpSpPr>
            <p:grpSpPr>
              <a:xfrm rot="20238387">
                <a:off x="1346199" y="1643328"/>
                <a:ext cx="1193804" cy="897916"/>
                <a:chOff x="1111998" y="1862460"/>
                <a:chExt cx="2362200" cy="1921930"/>
              </a:xfrm>
            </p:grpSpPr>
            <p:grpSp>
              <p:nvGrpSpPr>
                <p:cNvPr id="360" name="Group 6"/>
                <p:cNvGrpSpPr/>
                <p:nvPr/>
              </p:nvGrpSpPr>
              <p:grpSpPr>
                <a:xfrm rot="17802976">
                  <a:off x="1912098" y="1823816"/>
                  <a:ext cx="762000" cy="2362200"/>
                  <a:chOff x="1905000" y="1828800"/>
                  <a:chExt cx="762000" cy="2362200"/>
                </a:xfrm>
              </p:grpSpPr>
              <p:sp>
                <p:nvSpPr>
                  <p:cNvPr id="3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9"/>
                <p:cNvGrpSpPr/>
                <p:nvPr/>
              </p:nvGrpSpPr>
              <p:grpSpPr>
                <a:xfrm rot="19123498">
                  <a:off x="2501621" y="1862460"/>
                  <a:ext cx="542170" cy="1782007"/>
                  <a:chOff x="1905000" y="1828800"/>
                  <a:chExt cx="762000" cy="2362200"/>
                </a:xfrm>
              </p:grpSpPr>
              <p:sp>
                <p:nvSpPr>
                  <p:cNvPr id="365" name="Oval 3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12"/>
                <p:cNvGrpSpPr/>
                <p:nvPr/>
              </p:nvGrpSpPr>
              <p:grpSpPr>
                <a:xfrm rot="15530705">
                  <a:off x="2284581" y="2639655"/>
                  <a:ext cx="405591" cy="1883879"/>
                  <a:chOff x="1905000" y="1828800"/>
                  <a:chExt cx="762000" cy="2362200"/>
                </a:xfrm>
              </p:grpSpPr>
              <p:sp>
                <p:nvSpPr>
                  <p:cNvPr id="363" name="Oval 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5" name="Group 166"/>
            <p:cNvGrpSpPr/>
            <p:nvPr/>
          </p:nvGrpSpPr>
          <p:grpSpPr>
            <a:xfrm rot="20555714" flipH="1">
              <a:off x="3652811" y="2791157"/>
              <a:ext cx="1586260" cy="1364114"/>
              <a:chOff x="736597" y="733384"/>
              <a:chExt cx="1807860" cy="1807860"/>
            </a:xfrm>
          </p:grpSpPr>
          <p:grpSp>
            <p:nvGrpSpPr>
              <p:cNvPr id="327" name="Group 15"/>
              <p:cNvGrpSpPr/>
              <p:nvPr/>
            </p:nvGrpSpPr>
            <p:grpSpPr>
              <a:xfrm rot="20238387">
                <a:off x="736597" y="881328"/>
                <a:ext cx="1193804" cy="897916"/>
                <a:chOff x="1111998" y="1862460"/>
                <a:chExt cx="2362200" cy="1921930"/>
              </a:xfrm>
            </p:grpSpPr>
            <p:grpSp>
              <p:nvGrpSpPr>
                <p:cNvPr id="348" name="Group 6"/>
                <p:cNvGrpSpPr/>
                <p:nvPr/>
              </p:nvGrpSpPr>
              <p:grpSpPr>
                <a:xfrm rot="17802976">
                  <a:off x="1912098" y="1823816"/>
                  <a:ext cx="762000" cy="2362200"/>
                  <a:chOff x="1905000" y="1828800"/>
                  <a:chExt cx="762000" cy="2362200"/>
                </a:xfrm>
              </p:grpSpPr>
              <p:sp>
                <p:nvSpPr>
                  <p:cNvPr id="3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9"/>
                <p:cNvGrpSpPr/>
                <p:nvPr/>
              </p:nvGrpSpPr>
              <p:grpSpPr>
                <a:xfrm rot="19123498">
                  <a:off x="2501621" y="1862460"/>
                  <a:ext cx="542170" cy="1782007"/>
                  <a:chOff x="1905000" y="1828800"/>
                  <a:chExt cx="762000" cy="2362200"/>
                </a:xfrm>
              </p:grpSpPr>
              <p:sp>
                <p:nvSpPr>
                  <p:cNvPr id="353" name="Oval 3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12"/>
                <p:cNvGrpSpPr/>
                <p:nvPr/>
              </p:nvGrpSpPr>
              <p:grpSpPr>
                <a:xfrm rot="15530705">
                  <a:off x="2284581" y="2639655"/>
                  <a:ext cx="405591" cy="1883879"/>
                  <a:chOff x="1905000" y="1828800"/>
                  <a:chExt cx="762000" cy="2362200"/>
                </a:xfrm>
              </p:grpSpPr>
              <p:sp>
                <p:nvSpPr>
                  <p:cNvPr id="351" name="Oval 3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21"/>
              <p:cNvGrpSpPr/>
              <p:nvPr/>
            </p:nvGrpSpPr>
            <p:grpSpPr>
              <a:xfrm rot="2927600">
                <a:off x="1498597" y="881328"/>
                <a:ext cx="1193804" cy="897916"/>
                <a:chOff x="1111998" y="1862460"/>
                <a:chExt cx="2362200" cy="1921930"/>
              </a:xfrm>
            </p:grpSpPr>
            <p:grpSp>
              <p:nvGrpSpPr>
                <p:cNvPr id="339" name="Group 6"/>
                <p:cNvGrpSpPr/>
                <p:nvPr/>
              </p:nvGrpSpPr>
              <p:grpSpPr>
                <a:xfrm rot="17802976">
                  <a:off x="1912098" y="1823816"/>
                  <a:ext cx="762000" cy="2362200"/>
                  <a:chOff x="1905000" y="1828800"/>
                  <a:chExt cx="762000" cy="2362200"/>
                </a:xfrm>
              </p:grpSpPr>
              <p:sp>
                <p:nvSpPr>
                  <p:cNvPr id="3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9"/>
                <p:cNvGrpSpPr/>
                <p:nvPr/>
              </p:nvGrpSpPr>
              <p:grpSpPr>
                <a:xfrm rot="19123498">
                  <a:off x="2501621" y="1862460"/>
                  <a:ext cx="542170" cy="1782007"/>
                  <a:chOff x="1905000" y="1828800"/>
                  <a:chExt cx="762000" cy="2362200"/>
                </a:xfrm>
              </p:grpSpPr>
              <p:sp>
                <p:nvSpPr>
                  <p:cNvPr id="344" name="Oval 3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12"/>
                <p:cNvGrpSpPr/>
                <p:nvPr/>
              </p:nvGrpSpPr>
              <p:grpSpPr>
                <a:xfrm rot="15530705">
                  <a:off x="2284581" y="2639655"/>
                  <a:ext cx="405591" cy="1883879"/>
                  <a:chOff x="1905000" y="1828800"/>
                  <a:chExt cx="762000" cy="2362200"/>
                </a:xfrm>
              </p:grpSpPr>
              <p:sp>
                <p:nvSpPr>
                  <p:cNvPr id="342" name="Oval 3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 name="Group 31"/>
              <p:cNvGrpSpPr/>
              <p:nvPr/>
            </p:nvGrpSpPr>
            <p:grpSpPr>
              <a:xfrm rot="20238387">
                <a:off x="1346199" y="1643328"/>
                <a:ext cx="1193804" cy="897916"/>
                <a:chOff x="1111998" y="1862460"/>
                <a:chExt cx="2362200" cy="1921930"/>
              </a:xfrm>
            </p:grpSpPr>
            <p:grpSp>
              <p:nvGrpSpPr>
                <p:cNvPr id="330" name="Group 6"/>
                <p:cNvGrpSpPr/>
                <p:nvPr/>
              </p:nvGrpSpPr>
              <p:grpSpPr>
                <a:xfrm rot="17802976">
                  <a:off x="1912098" y="1823816"/>
                  <a:ext cx="762000" cy="2362200"/>
                  <a:chOff x="1905000" y="1828800"/>
                  <a:chExt cx="762000" cy="2362200"/>
                </a:xfrm>
              </p:grpSpPr>
              <p:sp>
                <p:nvSpPr>
                  <p:cNvPr id="3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9"/>
                <p:cNvGrpSpPr/>
                <p:nvPr/>
              </p:nvGrpSpPr>
              <p:grpSpPr>
                <a:xfrm rot="19123498">
                  <a:off x="2501621" y="1862460"/>
                  <a:ext cx="542170" cy="1782007"/>
                  <a:chOff x="1905000" y="1828800"/>
                  <a:chExt cx="762000" cy="2362200"/>
                </a:xfrm>
              </p:grpSpPr>
              <p:sp>
                <p:nvSpPr>
                  <p:cNvPr id="335" name="Oval 3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12"/>
                <p:cNvGrpSpPr/>
                <p:nvPr/>
              </p:nvGrpSpPr>
              <p:grpSpPr>
                <a:xfrm rot="15530705">
                  <a:off x="2284581" y="2639655"/>
                  <a:ext cx="405591" cy="1883879"/>
                  <a:chOff x="1905000" y="1828800"/>
                  <a:chExt cx="762000" cy="2362200"/>
                </a:xfrm>
              </p:grpSpPr>
              <p:sp>
                <p:nvSpPr>
                  <p:cNvPr id="333" name="Oval 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6" name="Double Wave 31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ouble Wave 31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566"/>
          <p:cNvGrpSpPr/>
          <p:nvPr/>
        </p:nvGrpSpPr>
        <p:grpSpPr>
          <a:xfrm>
            <a:off x="613961" y="3461545"/>
            <a:ext cx="1649943" cy="1478328"/>
            <a:chOff x="457200" y="2497304"/>
            <a:chExt cx="4781871" cy="4284496"/>
          </a:xfrm>
        </p:grpSpPr>
        <p:grpSp>
          <p:nvGrpSpPr>
            <p:cNvPr id="568" name="Group 230"/>
            <p:cNvGrpSpPr/>
            <p:nvPr/>
          </p:nvGrpSpPr>
          <p:grpSpPr>
            <a:xfrm rot="18989829" flipH="1">
              <a:off x="2994882" y="2720848"/>
              <a:ext cx="1586260" cy="1364114"/>
              <a:chOff x="736597" y="733384"/>
              <a:chExt cx="1807860" cy="1807860"/>
            </a:xfrm>
          </p:grpSpPr>
          <p:grpSp>
            <p:nvGrpSpPr>
              <p:cNvPr id="802" name="Group 15"/>
              <p:cNvGrpSpPr/>
              <p:nvPr/>
            </p:nvGrpSpPr>
            <p:grpSpPr>
              <a:xfrm rot="20238387">
                <a:off x="736597" y="881328"/>
                <a:ext cx="1193804" cy="897916"/>
                <a:chOff x="1111998" y="1862460"/>
                <a:chExt cx="2362200" cy="1921930"/>
              </a:xfrm>
            </p:grpSpPr>
            <p:grpSp>
              <p:nvGrpSpPr>
                <p:cNvPr id="823" name="Group 6"/>
                <p:cNvGrpSpPr/>
                <p:nvPr/>
              </p:nvGrpSpPr>
              <p:grpSpPr>
                <a:xfrm rot="17802976">
                  <a:off x="1912098" y="1823816"/>
                  <a:ext cx="762000" cy="2362200"/>
                  <a:chOff x="1905000" y="1828800"/>
                  <a:chExt cx="762000" cy="2362200"/>
                </a:xfrm>
              </p:grpSpPr>
              <p:sp>
                <p:nvSpPr>
                  <p:cNvPr id="8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9"/>
                <p:cNvGrpSpPr/>
                <p:nvPr/>
              </p:nvGrpSpPr>
              <p:grpSpPr>
                <a:xfrm rot="19123498">
                  <a:off x="2501621" y="1862460"/>
                  <a:ext cx="542170" cy="1782007"/>
                  <a:chOff x="1905000" y="1828800"/>
                  <a:chExt cx="762000" cy="2362200"/>
                </a:xfrm>
              </p:grpSpPr>
              <p:sp>
                <p:nvSpPr>
                  <p:cNvPr id="82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12"/>
                <p:cNvGrpSpPr/>
                <p:nvPr/>
              </p:nvGrpSpPr>
              <p:grpSpPr>
                <a:xfrm rot="15530705">
                  <a:off x="2284581" y="2639655"/>
                  <a:ext cx="405591" cy="1883879"/>
                  <a:chOff x="1905000" y="1828800"/>
                  <a:chExt cx="762000" cy="2362200"/>
                </a:xfrm>
              </p:grpSpPr>
              <p:sp>
                <p:nvSpPr>
                  <p:cNvPr id="82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3" name="Group 21"/>
              <p:cNvGrpSpPr/>
              <p:nvPr/>
            </p:nvGrpSpPr>
            <p:grpSpPr>
              <a:xfrm rot="2927600">
                <a:off x="1498597" y="881328"/>
                <a:ext cx="1193804" cy="897916"/>
                <a:chOff x="1111998" y="1862460"/>
                <a:chExt cx="2362200" cy="1921930"/>
              </a:xfrm>
            </p:grpSpPr>
            <p:grpSp>
              <p:nvGrpSpPr>
                <p:cNvPr id="814" name="Group 6"/>
                <p:cNvGrpSpPr/>
                <p:nvPr/>
              </p:nvGrpSpPr>
              <p:grpSpPr>
                <a:xfrm rot="17802976">
                  <a:off x="1912098" y="1823816"/>
                  <a:ext cx="762000" cy="2362200"/>
                  <a:chOff x="1905000" y="1828800"/>
                  <a:chExt cx="762000" cy="2362200"/>
                </a:xfrm>
              </p:grpSpPr>
              <p:sp>
                <p:nvSpPr>
                  <p:cNvPr id="8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5" name="Group 9"/>
                <p:cNvGrpSpPr/>
                <p:nvPr/>
              </p:nvGrpSpPr>
              <p:grpSpPr>
                <a:xfrm rot="19123498">
                  <a:off x="2501621" y="1862460"/>
                  <a:ext cx="542170" cy="1782007"/>
                  <a:chOff x="1905000" y="1828800"/>
                  <a:chExt cx="762000" cy="2362200"/>
                </a:xfrm>
              </p:grpSpPr>
              <p:sp>
                <p:nvSpPr>
                  <p:cNvPr id="819"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12"/>
                <p:cNvGrpSpPr/>
                <p:nvPr/>
              </p:nvGrpSpPr>
              <p:grpSpPr>
                <a:xfrm rot="15530705">
                  <a:off x="2284581" y="2639655"/>
                  <a:ext cx="405591" cy="1883879"/>
                  <a:chOff x="1905000" y="1828800"/>
                  <a:chExt cx="762000" cy="2362200"/>
                </a:xfrm>
              </p:grpSpPr>
              <p:sp>
                <p:nvSpPr>
                  <p:cNvPr id="817" name="Oval 8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4" name="Group 31"/>
              <p:cNvGrpSpPr/>
              <p:nvPr/>
            </p:nvGrpSpPr>
            <p:grpSpPr>
              <a:xfrm rot="20238387">
                <a:off x="1346199" y="1643328"/>
                <a:ext cx="1193804" cy="897916"/>
                <a:chOff x="1111998" y="1862460"/>
                <a:chExt cx="2362200" cy="1921930"/>
              </a:xfrm>
            </p:grpSpPr>
            <p:grpSp>
              <p:nvGrpSpPr>
                <p:cNvPr id="805" name="Group 6"/>
                <p:cNvGrpSpPr/>
                <p:nvPr/>
              </p:nvGrpSpPr>
              <p:grpSpPr>
                <a:xfrm rot="17802976">
                  <a:off x="1912098" y="1823816"/>
                  <a:ext cx="762000" cy="2362200"/>
                  <a:chOff x="1905000" y="1828800"/>
                  <a:chExt cx="762000" cy="2362200"/>
                </a:xfrm>
              </p:grpSpPr>
              <p:sp>
                <p:nvSpPr>
                  <p:cNvPr id="8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6" name="Group 9"/>
                <p:cNvGrpSpPr/>
                <p:nvPr/>
              </p:nvGrpSpPr>
              <p:grpSpPr>
                <a:xfrm rot="19123498">
                  <a:off x="2501621" y="1862460"/>
                  <a:ext cx="542170" cy="1782007"/>
                  <a:chOff x="1905000" y="1828800"/>
                  <a:chExt cx="762000" cy="2362200"/>
                </a:xfrm>
              </p:grpSpPr>
              <p:sp>
                <p:nvSpPr>
                  <p:cNvPr id="810"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12"/>
                <p:cNvGrpSpPr/>
                <p:nvPr/>
              </p:nvGrpSpPr>
              <p:grpSpPr>
                <a:xfrm rot="15530705">
                  <a:off x="2284581" y="2639655"/>
                  <a:ext cx="405591" cy="1883879"/>
                  <a:chOff x="1905000" y="1828800"/>
                  <a:chExt cx="762000" cy="2362200"/>
                </a:xfrm>
              </p:grpSpPr>
              <p:sp>
                <p:nvSpPr>
                  <p:cNvPr id="808"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69" name="Group 199"/>
            <p:cNvGrpSpPr/>
            <p:nvPr/>
          </p:nvGrpSpPr>
          <p:grpSpPr>
            <a:xfrm rot="3068959">
              <a:off x="1334455" y="2628335"/>
              <a:ext cx="1820842" cy="1558779"/>
              <a:chOff x="736597" y="733384"/>
              <a:chExt cx="1807860" cy="1807860"/>
            </a:xfrm>
          </p:grpSpPr>
          <p:grpSp>
            <p:nvGrpSpPr>
              <p:cNvPr id="772" name="Group 15"/>
              <p:cNvGrpSpPr/>
              <p:nvPr/>
            </p:nvGrpSpPr>
            <p:grpSpPr>
              <a:xfrm rot="20238387">
                <a:off x="736597" y="881328"/>
                <a:ext cx="1193804" cy="897916"/>
                <a:chOff x="1111998" y="1862460"/>
                <a:chExt cx="2362200" cy="1921930"/>
              </a:xfrm>
            </p:grpSpPr>
            <p:grpSp>
              <p:nvGrpSpPr>
                <p:cNvPr id="793" name="Group 6"/>
                <p:cNvGrpSpPr/>
                <p:nvPr/>
              </p:nvGrpSpPr>
              <p:grpSpPr>
                <a:xfrm rot="17802976">
                  <a:off x="1912098" y="1823816"/>
                  <a:ext cx="762000" cy="2362200"/>
                  <a:chOff x="1905000" y="1828800"/>
                  <a:chExt cx="762000" cy="2362200"/>
                </a:xfrm>
              </p:grpSpPr>
              <p:sp>
                <p:nvSpPr>
                  <p:cNvPr id="8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9"/>
                <p:cNvGrpSpPr/>
                <p:nvPr/>
              </p:nvGrpSpPr>
              <p:grpSpPr>
                <a:xfrm rot="19123498">
                  <a:off x="2501621" y="1862460"/>
                  <a:ext cx="542170" cy="1782007"/>
                  <a:chOff x="1905000" y="1828800"/>
                  <a:chExt cx="762000" cy="2362200"/>
                </a:xfrm>
              </p:grpSpPr>
              <p:sp>
                <p:nvSpPr>
                  <p:cNvPr id="798" name="Oval 7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12"/>
                <p:cNvGrpSpPr/>
                <p:nvPr/>
              </p:nvGrpSpPr>
              <p:grpSpPr>
                <a:xfrm rot="15530705">
                  <a:off x="2284581" y="2639655"/>
                  <a:ext cx="405591" cy="1883879"/>
                  <a:chOff x="1905000" y="1828800"/>
                  <a:chExt cx="762000" cy="2362200"/>
                </a:xfrm>
              </p:grpSpPr>
              <p:sp>
                <p:nvSpPr>
                  <p:cNvPr id="796" name="Oval 7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3" name="Group 21"/>
              <p:cNvGrpSpPr/>
              <p:nvPr/>
            </p:nvGrpSpPr>
            <p:grpSpPr>
              <a:xfrm rot="2927600">
                <a:off x="1498597" y="881328"/>
                <a:ext cx="1193804" cy="897916"/>
                <a:chOff x="1111998" y="1862460"/>
                <a:chExt cx="2362200" cy="1921930"/>
              </a:xfrm>
            </p:grpSpPr>
            <p:grpSp>
              <p:nvGrpSpPr>
                <p:cNvPr id="784" name="Group 6"/>
                <p:cNvGrpSpPr/>
                <p:nvPr/>
              </p:nvGrpSpPr>
              <p:grpSpPr>
                <a:xfrm rot="17802976">
                  <a:off x="1912098" y="1823816"/>
                  <a:ext cx="762000" cy="2362200"/>
                  <a:chOff x="1905000" y="1828800"/>
                  <a:chExt cx="762000" cy="2362200"/>
                </a:xfrm>
              </p:grpSpPr>
              <p:sp>
                <p:nvSpPr>
                  <p:cNvPr id="7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9"/>
                <p:cNvGrpSpPr/>
                <p:nvPr/>
              </p:nvGrpSpPr>
              <p:grpSpPr>
                <a:xfrm rot="19123498">
                  <a:off x="2501621" y="1862460"/>
                  <a:ext cx="542170" cy="1782007"/>
                  <a:chOff x="1905000" y="1828800"/>
                  <a:chExt cx="762000" cy="2362200"/>
                </a:xfrm>
              </p:grpSpPr>
              <p:sp>
                <p:nvSpPr>
                  <p:cNvPr id="789" name="Oval 7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6" name="Group 12"/>
                <p:cNvGrpSpPr/>
                <p:nvPr/>
              </p:nvGrpSpPr>
              <p:grpSpPr>
                <a:xfrm rot="15530705">
                  <a:off x="2284581" y="2639655"/>
                  <a:ext cx="405591" cy="1883879"/>
                  <a:chOff x="1905000" y="1828800"/>
                  <a:chExt cx="762000" cy="2362200"/>
                </a:xfrm>
              </p:grpSpPr>
              <p:sp>
                <p:nvSpPr>
                  <p:cNvPr id="787" name="Oval 7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4" name="Group 31"/>
              <p:cNvGrpSpPr/>
              <p:nvPr/>
            </p:nvGrpSpPr>
            <p:grpSpPr>
              <a:xfrm rot="20238387">
                <a:off x="1346199" y="1643328"/>
                <a:ext cx="1193804" cy="897916"/>
                <a:chOff x="1111998" y="1862460"/>
                <a:chExt cx="2362200" cy="1921930"/>
              </a:xfrm>
            </p:grpSpPr>
            <p:grpSp>
              <p:nvGrpSpPr>
                <p:cNvPr id="775" name="Group 6"/>
                <p:cNvGrpSpPr/>
                <p:nvPr/>
              </p:nvGrpSpPr>
              <p:grpSpPr>
                <a:xfrm rot="17802976">
                  <a:off x="1912098" y="1823816"/>
                  <a:ext cx="762000" cy="2362200"/>
                  <a:chOff x="1905000" y="1828800"/>
                  <a:chExt cx="762000" cy="2362200"/>
                </a:xfrm>
              </p:grpSpPr>
              <p:sp>
                <p:nvSpPr>
                  <p:cNvPr id="7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9"/>
                <p:cNvGrpSpPr/>
                <p:nvPr/>
              </p:nvGrpSpPr>
              <p:grpSpPr>
                <a:xfrm rot="19123498">
                  <a:off x="2501621" y="1862460"/>
                  <a:ext cx="542170" cy="1782007"/>
                  <a:chOff x="1905000" y="1828800"/>
                  <a:chExt cx="762000" cy="2362200"/>
                </a:xfrm>
              </p:grpSpPr>
              <p:sp>
                <p:nvSpPr>
                  <p:cNvPr id="780"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12"/>
                <p:cNvGrpSpPr/>
                <p:nvPr/>
              </p:nvGrpSpPr>
              <p:grpSpPr>
                <a:xfrm rot="15530705">
                  <a:off x="2284581" y="2639655"/>
                  <a:ext cx="405591" cy="1883879"/>
                  <a:chOff x="1905000" y="1828800"/>
                  <a:chExt cx="762000" cy="2362200"/>
                </a:xfrm>
              </p:grpSpPr>
              <p:sp>
                <p:nvSpPr>
                  <p:cNvPr id="778"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70" name="Double Wave 56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ouble Wave 57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ouble Wave 57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41"/>
            <p:cNvGrpSpPr/>
            <p:nvPr/>
          </p:nvGrpSpPr>
          <p:grpSpPr>
            <a:xfrm>
              <a:off x="457200" y="3352800"/>
              <a:ext cx="1397003" cy="1095416"/>
              <a:chOff x="736597" y="733384"/>
              <a:chExt cx="1807860" cy="1807860"/>
            </a:xfrm>
          </p:grpSpPr>
          <p:grpSp>
            <p:nvGrpSpPr>
              <p:cNvPr id="742" name="Group 15"/>
              <p:cNvGrpSpPr/>
              <p:nvPr/>
            </p:nvGrpSpPr>
            <p:grpSpPr>
              <a:xfrm rot="20238387">
                <a:off x="736597" y="881328"/>
                <a:ext cx="1193804" cy="897916"/>
                <a:chOff x="1111998" y="1862460"/>
                <a:chExt cx="2362200" cy="1921930"/>
              </a:xfrm>
            </p:grpSpPr>
            <p:grpSp>
              <p:nvGrpSpPr>
                <p:cNvPr id="763" name="Group 6"/>
                <p:cNvGrpSpPr/>
                <p:nvPr/>
              </p:nvGrpSpPr>
              <p:grpSpPr>
                <a:xfrm rot="17802976">
                  <a:off x="1912098" y="1823816"/>
                  <a:ext cx="762000" cy="2362200"/>
                  <a:chOff x="1905000" y="1828800"/>
                  <a:chExt cx="762000" cy="2362200"/>
                </a:xfrm>
              </p:grpSpPr>
              <p:sp>
                <p:nvSpPr>
                  <p:cNvPr id="7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9"/>
                <p:cNvGrpSpPr/>
                <p:nvPr/>
              </p:nvGrpSpPr>
              <p:grpSpPr>
                <a:xfrm rot="19123498">
                  <a:off x="2501621" y="1862460"/>
                  <a:ext cx="542170" cy="1782007"/>
                  <a:chOff x="1905000" y="1828800"/>
                  <a:chExt cx="762000" cy="2362200"/>
                </a:xfrm>
              </p:grpSpPr>
              <p:sp>
                <p:nvSpPr>
                  <p:cNvPr id="768"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5" name="Group 12"/>
                <p:cNvGrpSpPr/>
                <p:nvPr/>
              </p:nvGrpSpPr>
              <p:grpSpPr>
                <a:xfrm rot="15530705">
                  <a:off x="2284581" y="2639655"/>
                  <a:ext cx="405591" cy="1883879"/>
                  <a:chOff x="1905000" y="1828800"/>
                  <a:chExt cx="762000" cy="2362200"/>
                </a:xfrm>
              </p:grpSpPr>
              <p:sp>
                <p:nvSpPr>
                  <p:cNvPr id="766"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3" name="Group 21"/>
              <p:cNvGrpSpPr/>
              <p:nvPr/>
            </p:nvGrpSpPr>
            <p:grpSpPr>
              <a:xfrm rot="2927600">
                <a:off x="1498597" y="881328"/>
                <a:ext cx="1193804" cy="897916"/>
                <a:chOff x="1111998" y="1862460"/>
                <a:chExt cx="2362200" cy="1921930"/>
              </a:xfrm>
            </p:grpSpPr>
            <p:grpSp>
              <p:nvGrpSpPr>
                <p:cNvPr id="754" name="Group 6"/>
                <p:cNvGrpSpPr/>
                <p:nvPr/>
              </p:nvGrpSpPr>
              <p:grpSpPr>
                <a:xfrm rot="17802976">
                  <a:off x="1912098" y="1823816"/>
                  <a:ext cx="762000" cy="2362200"/>
                  <a:chOff x="1905000" y="1828800"/>
                  <a:chExt cx="762000" cy="2362200"/>
                </a:xfrm>
              </p:grpSpPr>
              <p:sp>
                <p:nvSpPr>
                  <p:cNvPr id="7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9"/>
                <p:cNvGrpSpPr/>
                <p:nvPr/>
              </p:nvGrpSpPr>
              <p:grpSpPr>
                <a:xfrm rot="19123498">
                  <a:off x="2501621" y="1862460"/>
                  <a:ext cx="542170" cy="1782007"/>
                  <a:chOff x="1905000" y="1828800"/>
                  <a:chExt cx="762000" cy="2362200"/>
                </a:xfrm>
              </p:grpSpPr>
              <p:sp>
                <p:nvSpPr>
                  <p:cNvPr id="759"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6" name="Group 12"/>
                <p:cNvGrpSpPr/>
                <p:nvPr/>
              </p:nvGrpSpPr>
              <p:grpSpPr>
                <a:xfrm rot="15530705">
                  <a:off x="2284581" y="2639655"/>
                  <a:ext cx="405591" cy="1883879"/>
                  <a:chOff x="1905000" y="1828800"/>
                  <a:chExt cx="762000" cy="2362200"/>
                </a:xfrm>
              </p:grpSpPr>
              <p:sp>
                <p:nvSpPr>
                  <p:cNvPr id="757"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4" name="Group 31"/>
              <p:cNvGrpSpPr/>
              <p:nvPr/>
            </p:nvGrpSpPr>
            <p:grpSpPr>
              <a:xfrm rot="20238387">
                <a:off x="1346199" y="1643328"/>
                <a:ext cx="1193804" cy="897916"/>
                <a:chOff x="1111998" y="1862460"/>
                <a:chExt cx="2362200" cy="1921930"/>
              </a:xfrm>
            </p:grpSpPr>
            <p:grpSp>
              <p:nvGrpSpPr>
                <p:cNvPr id="745" name="Group 6"/>
                <p:cNvGrpSpPr/>
                <p:nvPr/>
              </p:nvGrpSpPr>
              <p:grpSpPr>
                <a:xfrm rot="17802976">
                  <a:off x="1912098" y="1823816"/>
                  <a:ext cx="762000" cy="2362200"/>
                  <a:chOff x="1905000" y="1828800"/>
                  <a:chExt cx="762000" cy="2362200"/>
                </a:xfrm>
              </p:grpSpPr>
              <p:sp>
                <p:nvSpPr>
                  <p:cNvPr id="7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6" name="Group 9"/>
                <p:cNvGrpSpPr/>
                <p:nvPr/>
              </p:nvGrpSpPr>
              <p:grpSpPr>
                <a:xfrm rot="19123498">
                  <a:off x="2501621" y="1862460"/>
                  <a:ext cx="542170" cy="1782007"/>
                  <a:chOff x="1905000" y="1828800"/>
                  <a:chExt cx="762000" cy="2362200"/>
                </a:xfrm>
              </p:grpSpPr>
              <p:sp>
                <p:nvSpPr>
                  <p:cNvPr id="750" name="Oval 7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12"/>
                <p:cNvGrpSpPr/>
                <p:nvPr/>
              </p:nvGrpSpPr>
              <p:grpSpPr>
                <a:xfrm rot="15530705">
                  <a:off x="2284581" y="2639655"/>
                  <a:ext cx="405591" cy="1883879"/>
                  <a:chOff x="1905000" y="1828800"/>
                  <a:chExt cx="762000" cy="2362200"/>
                </a:xfrm>
              </p:grpSpPr>
              <p:sp>
                <p:nvSpPr>
                  <p:cNvPr id="748" name="Oval 7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6" name="Group 42"/>
            <p:cNvGrpSpPr/>
            <p:nvPr/>
          </p:nvGrpSpPr>
          <p:grpSpPr>
            <a:xfrm rot="1956276">
              <a:off x="1167495" y="3842653"/>
              <a:ext cx="1397003" cy="1095416"/>
              <a:chOff x="736597" y="733384"/>
              <a:chExt cx="1807860" cy="1807860"/>
            </a:xfrm>
          </p:grpSpPr>
          <p:grpSp>
            <p:nvGrpSpPr>
              <p:cNvPr id="712" name="Group 15"/>
              <p:cNvGrpSpPr/>
              <p:nvPr/>
            </p:nvGrpSpPr>
            <p:grpSpPr>
              <a:xfrm rot="20238387">
                <a:off x="736597" y="881328"/>
                <a:ext cx="1193804" cy="897916"/>
                <a:chOff x="1111998" y="1862460"/>
                <a:chExt cx="2362200" cy="1921930"/>
              </a:xfrm>
            </p:grpSpPr>
            <p:grpSp>
              <p:nvGrpSpPr>
                <p:cNvPr id="733" name="Group 6"/>
                <p:cNvGrpSpPr/>
                <p:nvPr/>
              </p:nvGrpSpPr>
              <p:grpSpPr>
                <a:xfrm rot="17802976">
                  <a:off x="1912098" y="1823816"/>
                  <a:ext cx="762000" cy="2362200"/>
                  <a:chOff x="1905000" y="1828800"/>
                  <a:chExt cx="762000" cy="2362200"/>
                </a:xfrm>
              </p:grpSpPr>
              <p:sp>
                <p:nvSpPr>
                  <p:cNvPr id="7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4" name="Group 9"/>
                <p:cNvGrpSpPr/>
                <p:nvPr/>
              </p:nvGrpSpPr>
              <p:grpSpPr>
                <a:xfrm rot="19123498">
                  <a:off x="2501621" y="1862460"/>
                  <a:ext cx="542170" cy="1782007"/>
                  <a:chOff x="1905000" y="1828800"/>
                  <a:chExt cx="762000" cy="2362200"/>
                </a:xfrm>
              </p:grpSpPr>
              <p:sp>
                <p:nvSpPr>
                  <p:cNvPr id="738"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5" name="Group 12"/>
                <p:cNvGrpSpPr/>
                <p:nvPr/>
              </p:nvGrpSpPr>
              <p:grpSpPr>
                <a:xfrm rot="15530705">
                  <a:off x="2284581" y="2639655"/>
                  <a:ext cx="405591" cy="1883879"/>
                  <a:chOff x="1905000" y="1828800"/>
                  <a:chExt cx="762000" cy="2362200"/>
                </a:xfrm>
              </p:grpSpPr>
              <p:sp>
                <p:nvSpPr>
                  <p:cNvPr id="736" name="Oval 7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3" name="Group 21"/>
              <p:cNvGrpSpPr/>
              <p:nvPr/>
            </p:nvGrpSpPr>
            <p:grpSpPr>
              <a:xfrm rot="2927600">
                <a:off x="1498597" y="881328"/>
                <a:ext cx="1193804" cy="897916"/>
                <a:chOff x="1111998" y="1862460"/>
                <a:chExt cx="2362200" cy="1921930"/>
              </a:xfrm>
            </p:grpSpPr>
            <p:grpSp>
              <p:nvGrpSpPr>
                <p:cNvPr id="724" name="Group 6"/>
                <p:cNvGrpSpPr/>
                <p:nvPr/>
              </p:nvGrpSpPr>
              <p:grpSpPr>
                <a:xfrm rot="17802976">
                  <a:off x="1912098" y="1823816"/>
                  <a:ext cx="762000" cy="2362200"/>
                  <a:chOff x="1905000" y="1828800"/>
                  <a:chExt cx="762000" cy="2362200"/>
                </a:xfrm>
              </p:grpSpPr>
              <p:sp>
                <p:nvSpPr>
                  <p:cNvPr id="7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9"/>
                <p:cNvGrpSpPr/>
                <p:nvPr/>
              </p:nvGrpSpPr>
              <p:grpSpPr>
                <a:xfrm rot="19123498">
                  <a:off x="2501621" y="1862460"/>
                  <a:ext cx="542170" cy="1782007"/>
                  <a:chOff x="1905000" y="1828800"/>
                  <a:chExt cx="762000" cy="2362200"/>
                </a:xfrm>
              </p:grpSpPr>
              <p:sp>
                <p:nvSpPr>
                  <p:cNvPr id="729"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12"/>
                <p:cNvGrpSpPr/>
                <p:nvPr/>
              </p:nvGrpSpPr>
              <p:grpSpPr>
                <a:xfrm rot="15530705">
                  <a:off x="2284581" y="2639655"/>
                  <a:ext cx="405591" cy="1883879"/>
                  <a:chOff x="1905000" y="1828800"/>
                  <a:chExt cx="762000" cy="2362200"/>
                </a:xfrm>
              </p:grpSpPr>
              <p:sp>
                <p:nvSpPr>
                  <p:cNvPr id="727"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4" name="Group 31"/>
              <p:cNvGrpSpPr/>
              <p:nvPr/>
            </p:nvGrpSpPr>
            <p:grpSpPr>
              <a:xfrm rot="20238387">
                <a:off x="1346199" y="1643328"/>
                <a:ext cx="1193804" cy="897916"/>
                <a:chOff x="1111998" y="1862460"/>
                <a:chExt cx="2362200" cy="1921930"/>
              </a:xfrm>
            </p:grpSpPr>
            <p:grpSp>
              <p:nvGrpSpPr>
                <p:cNvPr id="715" name="Group 6"/>
                <p:cNvGrpSpPr/>
                <p:nvPr/>
              </p:nvGrpSpPr>
              <p:grpSpPr>
                <a:xfrm rot="17802976">
                  <a:off x="1912098" y="1823816"/>
                  <a:ext cx="762000" cy="2362200"/>
                  <a:chOff x="1905000" y="1828800"/>
                  <a:chExt cx="762000" cy="2362200"/>
                </a:xfrm>
              </p:grpSpPr>
              <p:sp>
                <p:nvSpPr>
                  <p:cNvPr id="7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9"/>
                <p:cNvGrpSpPr/>
                <p:nvPr/>
              </p:nvGrpSpPr>
              <p:grpSpPr>
                <a:xfrm rot="19123498">
                  <a:off x="2501621" y="1862460"/>
                  <a:ext cx="542170" cy="1782007"/>
                  <a:chOff x="1905000" y="1828800"/>
                  <a:chExt cx="762000" cy="2362200"/>
                </a:xfrm>
              </p:grpSpPr>
              <p:sp>
                <p:nvSpPr>
                  <p:cNvPr id="720" name="Oval 7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12"/>
                <p:cNvGrpSpPr/>
                <p:nvPr/>
              </p:nvGrpSpPr>
              <p:grpSpPr>
                <a:xfrm rot="15530705">
                  <a:off x="2284581" y="2639655"/>
                  <a:ext cx="405591" cy="1883879"/>
                  <a:chOff x="1905000" y="1828800"/>
                  <a:chExt cx="762000" cy="2362200"/>
                </a:xfrm>
              </p:grpSpPr>
              <p:sp>
                <p:nvSpPr>
                  <p:cNvPr id="718"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7" name="Group 73"/>
            <p:cNvGrpSpPr/>
            <p:nvPr/>
          </p:nvGrpSpPr>
          <p:grpSpPr>
            <a:xfrm rot="3068959">
              <a:off x="1791654" y="2628338"/>
              <a:ext cx="1820842" cy="1558779"/>
              <a:chOff x="736597" y="733384"/>
              <a:chExt cx="1807860" cy="1807860"/>
            </a:xfrm>
          </p:grpSpPr>
          <p:grpSp>
            <p:nvGrpSpPr>
              <p:cNvPr id="682" name="Group 15"/>
              <p:cNvGrpSpPr/>
              <p:nvPr/>
            </p:nvGrpSpPr>
            <p:grpSpPr>
              <a:xfrm rot="20238387">
                <a:off x="736597" y="881328"/>
                <a:ext cx="1193804" cy="897916"/>
                <a:chOff x="1111998" y="1862460"/>
                <a:chExt cx="2362200" cy="1921930"/>
              </a:xfrm>
            </p:grpSpPr>
            <p:grpSp>
              <p:nvGrpSpPr>
                <p:cNvPr id="703" name="Group 6"/>
                <p:cNvGrpSpPr/>
                <p:nvPr/>
              </p:nvGrpSpPr>
              <p:grpSpPr>
                <a:xfrm rot="17802976">
                  <a:off x="1912098" y="1823816"/>
                  <a:ext cx="762000" cy="2362200"/>
                  <a:chOff x="1905000" y="1828800"/>
                  <a:chExt cx="762000" cy="2362200"/>
                </a:xfrm>
              </p:grpSpPr>
              <p:sp>
                <p:nvSpPr>
                  <p:cNvPr id="7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9"/>
                <p:cNvGrpSpPr/>
                <p:nvPr/>
              </p:nvGrpSpPr>
              <p:grpSpPr>
                <a:xfrm rot="19123498">
                  <a:off x="2501621" y="1862460"/>
                  <a:ext cx="542170" cy="1782007"/>
                  <a:chOff x="1905000" y="1828800"/>
                  <a:chExt cx="762000" cy="2362200"/>
                </a:xfrm>
              </p:grpSpPr>
              <p:sp>
                <p:nvSpPr>
                  <p:cNvPr id="708"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2"/>
                <p:cNvGrpSpPr/>
                <p:nvPr/>
              </p:nvGrpSpPr>
              <p:grpSpPr>
                <a:xfrm rot="15530705">
                  <a:off x="2284581" y="2639655"/>
                  <a:ext cx="405591" cy="1883879"/>
                  <a:chOff x="1905000" y="1828800"/>
                  <a:chExt cx="762000" cy="2362200"/>
                </a:xfrm>
              </p:grpSpPr>
              <p:sp>
                <p:nvSpPr>
                  <p:cNvPr id="706"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3" name="Group 21"/>
              <p:cNvGrpSpPr/>
              <p:nvPr/>
            </p:nvGrpSpPr>
            <p:grpSpPr>
              <a:xfrm rot="2927600">
                <a:off x="1498597" y="881328"/>
                <a:ext cx="1193804" cy="897916"/>
                <a:chOff x="1111998" y="1862460"/>
                <a:chExt cx="2362200" cy="1921930"/>
              </a:xfrm>
            </p:grpSpPr>
            <p:grpSp>
              <p:nvGrpSpPr>
                <p:cNvPr id="694" name="Group 6"/>
                <p:cNvGrpSpPr/>
                <p:nvPr/>
              </p:nvGrpSpPr>
              <p:grpSpPr>
                <a:xfrm rot="17802976">
                  <a:off x="1912098" y="1823816"/>
                  <a:ext cx="762000" cy="2362200"/>
                  <a:chOff x="1905000" y="1828800"/>
                  <a:chExt cx="762000" cy="2362200"/>
                </a:xfrm>
              </p:grpSpPr>
              <p:sp>
                <p:nvSpPr>
                  <p:cNvPr id="7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5" name="Group 9"/>
                <p:cNvGrpSpPr/>
                <p:nvPr/>
              </p:nvGrpSpPr>
              <p:grpSpPr>
                <a:xfrm rot="19123498">
                  <a:off x="2501621" y="1862460"/>
                  <a:ext cx="542170" cy="1782007"/>
                  <a:chOff x="1905000" y="1828800"/>
                  <a:chExt cx="762000" cy="2362200"/>
                </a:xfrm>
              </p:grpSpPr>
              <p:sp>
                <p:nvSpPr>
                  <p:cNvPr id="699"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12"/>
                <p:cNvGrpSpPr/>
                <p:nvPr/>
              </p:nvGrpSpPr>
              <p:grpSpPr>
                <a:xfrm rot="15530705">
                  <a:off x="2284581" y="2639655"/>
                  <a:ext cx="405591" cy="1883879"/>
                  <a:chOff x="1905000" y="1828800"/>
                  <a:chExt cx="762000" cy="2362200"/>
                </a:xfrm>
              </p:grpSpPr>
              <p:sp>
                <p:nvSpPr>
                  <p:cNvPr id="697"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4" name="Group 31"/>
              <p:cNvGrpSpPr/>
              <p:nvPr/>
            </p:nvGrpSpPr>
            <p:grpSpPr>
              <a:xfrm rot="20238387">
                <a:off x="1346199" y="1643328"/>
                <a:ext cx="1193804" cy="897916"/>
                <a:chOff x="1111998" y="1862460"/>
                <a:chExt cx="2362200" cy="1921930"/>
              </a:xfrm>
            </p:grpSpPr>
            <p:grpSp>
              <p:nvGrpSpPr>
                <p:cNvPr id="685" name="Group 6"/>
                <p:cNvGrpSpPr/>
                <p:nvPr/>
              </p:nvGrpSpPr>
              <p:grpSpPr>
                <a:xfrm rot="17802976">
                  <a:off x="1912098" y="1823816"/>
                  <a:ext cx="762000" cy="2362200"/>
                  <a:chOff x="1905000" y="1828800"/>
                  <a:chExt cx="762000" cy="2362200"/>
                </a:xfrm>
              </p:grpSpPr>
              <p:sp>
                <p:nvSpPr>
                  <p:cNvPr id="69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9"/>
                <p:cNvGrpSpPr/>
                <p:nvPr/>
              </p:nvGrpSpPr>
              <p:grpSpPr>
                <a:xfrm rot="19123498">
                  <a:off x="2501621" y="1862460"/>
                  <a:ext cx="542170" cy="1782007"/>
                  <a:chOff x="1905000" y="1828800"/>
                  <a:chExt cx="762000" cy="2362200"/>
                </a:xfrm>
              </p:grpSpPr>
              <p:sp>
                <p:nvSpPr>
                  <p:cNvPr id="690" name="Oval 6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12"/>
                <p:cNvGrpSpPr/>
                <p:nvPr/>
              </p:nvGrpSpPr>
              <p:grpSpPr>
                <a:xfrm rot="15530705">
                  <a:off x="2284581" y="2639655"/>
                  <a:ext cx="405591" cy="1883879"/>
                  <a:chOff x="1905000" y="1828800"/>
                  <a:chExt cx="762000" cy="2362200"/>
                </a:xfrm>
              </p:grpSpPr>
              <p:sp>
                <p:nvSpPr>
                  <p:cNvPr id="688" name="Oval 6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8" name="Group 104"/>
            <p:cNvGrpSpPr/>
            <p:nvPr/>
          </p:nvGrpSpPr>
          <p:grpSpPr>
            <a:xfrm rot="3068959">
              <a:off x="2247659" y="3793897"/>
              <a:ext cx="1143483" cy="840157"/>
              <a:chOff x="736597" y="733384"/>
              <a:chExt cx="1807860" cy="1807860"/>
            </a:xfrm>
          </p:grpSpPr>
          <p:grpSp>
            <p:nvGrpSpPr>
              <p:cNvPr id="652" name="Group 15"/>
              <p:cNvGrpSpPr/>
              <p:nvPr/>
            </p:nvGrpSpPr>
            <p:grpSpPr>
              <a:xfrm rot="20238387">
                <a:off x="736597" y="881328"/>
                <a:ext cx="1193804" cy="897916"/>
                <a:chOff x="1111998" y="1862460"/>
                <a:chExt cx="2362200" cy="1921930"/>
              </a:xfrm>
            </p:grpSpPr>
            <p:grpSp>
              <p:nvGrpSpPr>
                <p:cNvPr id="673" name="Group 6"/>
                <p:cNvGrpSpPr/>
                <p:nvPr/>
              </p:nvGrpSpPr>
              <p:grpSpPr>
                <a:xfrm rot="17802976">
                  <a:off x="1912098" y="1823816"/>
                  <a:ext cx="762000" cy="2362200"/>
                  <a:chOff x="1905000" y="1828800"/>
                  <a:chExt cx="762000" cy="2362200"/>
                </a:xfrm>
              </p:grpSpPr>
              <p:sp>
                <p:nvSpPr>
                  <p:cNvPr id="6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4" name="Group 9"/>
                <p:cNvGrpSpPr/>
                <p:nvPr/>
              </p:nvGrpSpPr>
              <p:grpSpPr>
                <a:xfrm rot="19123498">
                  <a:off x="2501621" y="1862460"/>
                  <a:ext cx="542170" cy="1782007"/>
                  <a:chOff x="1905000" y="1828800"/>
                  <a:chExt cx="762000" cy="2362200"/>
                </a:xfrm>
              </p:grpSpPr>
              <p:sp>
                <p:nvSpPr>
                  <p:cNvPr id="678" name="Oval 6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5" name="Group 12"/>
                <p:cNvGrpSpPr/>
                <p:nvPr/>
              </p:nvGrpSpPr>
              <p:grpSpPr>
                <a:xfrm rot="15530705">
                  <a:off x="2284581" y="2639655"/>
                  <a:ext cx="405591" cy="1883879"/>
                  <a:chOff x="1905000" y="1828800"/>
                  <a:chExt cx="762000" cy="2362200"/>
                </a:xfrm>
              </p:grpSpPr>
              <p:sp>
                <p:nvSpPr>
                  <p:cNvPr id="676" name="Oval 6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21"/>
              <p:cNvGrpSpPr/>
              <p:nvPr/>
            </p:nvGrpSpPr>
            <p:grpSpPr>
              <a:xfrm rot="2927600">
                <a:off x="1498597" y="881328"/>
                <a:ext cx="1193804" cy="897916"/>
                <a:chOff x="1111998" y="1862460"/>
                <a:chExt cx="2362200" cy="1921930"/>
              </a:xfrm>
            </p:grpSpPr>
            <p:grpSp>
              <p:nvGrpSpPr>
                <p:cNvPr id="664" name="Group 6"/>
                <p:cNvGrpSpPr/>
                <p:nvPr/>
              </p:nvGrpSpPr>
              <p:grpSpPr>
                <a:xfrm rot="17802976">
                  <a:off x="1912098" y="1823816"/>
                  <a:ext cx="762000" cy="2362200"/>
                  <a:chOff x="1905000" y="1828800"/>
                  <a:chExt cx="762000" cy="2362200"/>
                </a:xfrm>
              </p:grpSpPr>
              <p:sp>
                <p:nvSpPr>
                  <p:cNvPr id="6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9"/>
                <p:cNvGrpSpPr/>
                <p:nvPr/>
              </p:nvGrpSpPr>
              <p:grpSpPr>
                <a:xfrm rot="19123498">
                  <a:off x="2501621" y="1862460"/>
                  <a:ext cx="542170" cy="1782007"/>
                  <a:chOff x="1905000" y="1828800"/>
                  <a:chExt cx="762000" cy="2362200"/>
                </a:xfrm>
              </p:grpSpPr>
              <p:sp>
                <p:nvSpPr>
                  <p:cNvPr id="669" name="Oval 6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12"/>
                <p:cNvGrpSpPr/>
                <p:nvPr/>
              </p:nvGrpSpPr>
              <p:grpSpPr>
                <a:xfrm rot="15530705">
                  <a:off x="2284581" y="2639655"/>
                  <a:ext cx="405591" cy="1883879"/>
                  <a:chOff x="1905000" y="1828800"/>
                  <a:chExt cx="762000" cy="2362200"/>
                </a:xfrm>
              </p:grpSpPr>
              <p:sp>
                <p:nvSpPr>
                  <p:cNvPr id="667" name="Oval 6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4" name="Group 31"/>
              <p:cNvGrpSpPr/>
              <p:nvPr/>
            </p:nvGrpSpPr>
            <p:grpSpPr>
              <a:xfrm rot="20238387">
                <a:off x="1346199" y="1643328"/>
                <a:ext cx="1193804" cy="897916"/>
                <a:chOff x="1111998" y="1862460"/>
                <a:chExt cx="2362200" cy="1921930"/>
              </a:xfrm>
            </p:grpSpPr>
            <p:grpSp>
              <p:nvGrpSpPr>
                <p:cNvPr id="655" name="Group 6"/>
                <p:cNvGrpSpPr/>
                <p:nvPr/>
              </p:nvGrpSpPr>
              <p:grpSpPr>
                <a:xfrm rot="17802976">
                  <a:off x="1912098" y="1823816"/>
                  <a:ext cx="762000" cy="2362200"/>
                  <a:chOff x="1905000" y="1828800"/>
                  <a:chExt cx="762000" cy="2362200"/>
                </a:xfrm>
              </p:grpSpPr>
              <p:sp>
                <p:nvSpPr>
                  <p:cNvPr id="66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9"/>
                <p:cNvGrpSpPr/>
                <p:nvPr/>
              </p:nvGrpSpPr>
              <p:grpSpPr>
                <a:xfrm rot="19123498">
                  <a:off x="2501621" y="1862460"/>
                  <a:ext cx="542170" cy="1782007"/>
                  <a:chOff x="1905000" y="1828800"/>
                  <a:chExt cx="762000" cy="2362200"/>
                </a:xfrm>
              </p:grpSpPr>
              <p:sp>
                <p:nvSpPr>
                  <p:cNvPr id="660" name="Oval 6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12"/>
                <p:cNvGrpSpPr/>
                <p:nvPr/>
              </p:nvGrpSpPr>
              <p:grpSpPr>
                <a:xfrm rot="15530705">
                  <a:off x="2284581" y="2639655"/>
                  <a:ext cx="405591" cy="1883879"/>
                  <a:chOff x="1905000" y="1828800"/>
                  <a:chExt cx="762000" cy="2362200"/>
                </a:xfrm>
              </p:grpSpPr>
              <p:sp>
                <p:nvSpPr>
                  <p:cNvPr id="658" name="Oval 6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9" name="Group 135"/>
            <p:cNvGrpSpPr/>
            <p:nvPr/>
          </p:nvGrpSpPr>
          <p:grpSpPr>
            <a:xfrm rot="5892673">
              <a:off x="3061159" y="3301846"/>
              <a:ext cx="1528325" cy="1350205"/>
              <a:chOff x="736597" y="733384"/>
              <a:chExt cx="1807860" cy="1807860"/>
            </a:xfrm>
          </p:grpSpPr>
          <p:grpSp>
            <p:nvGrpSpPr>
              <p:cNvPr id="622" name="Group 15"/>
              <p:cNvGrpSpPr/>
              <p:nvPr/>
            </p:nvGrpSpPr>
            <p:grpSpPr>
              <a:xfrm rot="20238387">
                <a:off x="736597" y="881328"/>
                <a:ext cx="1193804" cy="897916"/>
                <a:chOff x="1111998" y="1862460"/>
                <a:chExt cx="2362200" cy="1921930"/>
              </a:xfrm>
            </p:grpSpPr>
            <p:grpSp>
              <p:nvGrpSpPr>
                <p:cNvPr id="643" name="Group 6"/>
                <p:cNvGrpSpPr/>
                <p:nvPr/>
              </p:nvGrpSpPr>
              <p:grpSpPr>
                <a:xfrm rot="17802976">
                  <a:off x="1912098" y="1823816"/>
                  <a:ext cx="762000" cy="2362200"/>
                  <a:chOff x="1905000" y="1828800"/>
                  <a:chExt cx="762000" cy="2362200"/>
                </a:xfrm>
              </p:grpSpPr>
              <p:sp>
                <p:nvSpPr>
                  <p:cNvPr id="6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9"/>
                <p:cNvGrpSpPr/>
                <p:nvPr/>
              </p:nvGrpSpPr>
              <p:grpSpPr>
                <a:xfrm rot="19123498">
                  <a:off x="2501621" y="1862460"/>
                  <a:ext cx="542170" cy="1782007"/>
                  <a:chOff x="1905000" y="1828800"/>
                  <a:chExt cx="762000" cy="2362200"/>
                </a:xfrm>
              </p:grpSpPr>
              <p:sp>
                <p:nvSpPr>
                  <p:cNvPr id="648" name="Oval 6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12"/>
                <p:cNvGrpSpPr/>
                <p:nvPr/>
              </p:nvGrpSpPr>
              <p:grpSpPr>
                <a:xfrm rot="15530705">
                  <a:off x="2284581" y="2639655"/>
                  <a:ext cx="405591" cy="1883879"/>
                  <a:chOff x="1905000" y="1828800"/>
                  <a:chExt cx="762000" cy="2362200"/>
                </a:xfrm>
              </p:grpSpPr>
              <p:sp>
                <p:nvSpPr>
                  <p:cNvPr id="646" name="Oval 6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3" name="Group 21"/>
              <p:cNvGrpSpPr/>
              <p:nvPr/>
            </p:nvGrpSpPr>
            <p:grpSpPr>
              <a:xfrm rot="2927600">
                <a:off x="1498597" y="881328"/>
                <a:ext cx="1193804" cy="897916"/>
                <a:chOff x="1111998" y="1862460"/>
                <a:chExt cx="2362200" cy="1921930"/>
              </a:xfrm>
            </p:grpSpPr>
            <p:grpSp>
              <p:nvGrpSpPr>
                <p:cNvPr id="634" name="Group 6"/>
                <p:cNvGrpSpPr/>
                <p:nvPr/>
              </p:nvGrpSpPr>
              <p:grpSpPr>
                <a:xfrm rot="17802976">
                  <a:off x="1912098" y="1823816"/>
                  <a:ext cx="762000" cy="2362200"/>
                  <a:chOff x="1905000" y="1828800"/>
                  <a:chExt cx="762000" cy="2362200"/>
                </a:xfrm>
              </p:grpSpPr>
              <p:sp>
                <p:nvSpPr>
                  <p:cNvPr id="6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9"/>
                <p:cNvGrpSpPr/>
                <p:nvPr/>
              </p:nvGrpSpPr>
              <p:grpSpPr>
                <a:xfrm rot="19123498">
                  <a:off x="2501621" y="1862460"/>
                  <a:ext cx="542170" cy="1782007"/>
                  <a:chOff x="1905000" y="1828800"/>
                  <a:chExt cx="762000" cy="2362200"/>
                </a:xfrm>
              </p:grpSpPr>
              <p:sp>
                <p:nvSpPr>
                  <p:cNvPr id="639" name="Oval 6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12"/>
                <p:cNvGrpSpPr/>
                <p:nvPr/>
              </p:nvGrpSpPr>
              <p:grpSpPr>
                <a:xfrm rot="15530705">
                  <a:off x="2284581" y="2639655"/>
                  <a:ext cx="405591" cy="1883879"/>
                  <a:chOff x="1905000" y="1828800"/>
                  <a:chExt cx="762000" cy="2362200"/>
                </a:xfrm>
              </p:grpSpPr>
              <p:sp>
                <p:nvSpPr>
                  <p:cNvPr id="637" name="Oval 6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4" name="Group 31"/>
              <p:cNvGrpSpPr/>
              <p:nvPr/>
            </p:nvGrpSpPr>
            <p:grpSpPr>
              <a:xfrm rot="20238387">
                <a:off x="1346199" y="1643328"/>
                <a:ext cx="1193804" cy="897916"/>
                <a:chOff x="1111998" y="1862460"/>
                <a:chExt cx="2362200" cy="1921930"/>
              </a:xfrm>
            </p:grpSpPr>
            <p:grpSp>
              <p:nvGrpSpPr>
                <p:cNvPr id="625" name="Group 6"/>
                <p:cNvGrpSpPr/>
                <p:nvPr/>
              </p:nvGrpSpPr>
              <p:grpSpPr>
                <a:xfrm rot="17802976">
                  <a:off x="1912098" y="1823816"/>
                  <a:ext cx="762000" cy="2362200"/>
                  <a:chOff x="1905000" y="1828800"/>
                  <a:chExt cx="762000" cy="2362200"/>
                </a:xfrm>
              </p:grpSpPr>
              <p:sp>
                <p:nvSpPr>
                  <p:cNvPr id="63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9"/>
                <p:cNvGrpSpPr/>
                <p:nvPr/>
              </p:nvGrpSpPr>
              <p:grpSpPr>
                <a:xfrm rot="19123498">
                  <a:off x="2501621" y="1862460"/>
                  <a:ext cx="542170" cy="1782007"/>
                  <a:chOff x="1905000" y="1828800"/>
                  <a:chExt cx="762000" cy="2362200"/>
                </a:xfrm>
              </p:grpSpPr>
              <p:sp>
                <p:nvSpPr>
                  <p:cNvPr id="630" name="Oval 6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2"/>
                <p:cNvGrpSpPr/>
                <p:nvPr/>
              </p:nvGrpSpPr>
              <p:grpSpPr>
                <a:xfrm rot="15530705">
                  <a:off x="2284581" y="2639655"/>
                  <a:ext cx="405591" cy="1883879"/>
                  <a:chOff x="1905000" y="1828800"/>
                  <a:chExt cx="762000" cy="2362200"/>
                </a:xfrm>
              </p:grpSpPr>
              <p:sp>
                <p:nvSpPr>
                  <p:cNvPr id="628" name="Oval 6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0" name="Group 166"/>
            <p:cNvGrpSpPr/>
            <p:nvPr/>
          </p:nvGrpSpPr>
          <p:grpSpPr>
            <a:xfrm rot="20555714" flipH="1">
              <a:off x="3652811" y="2791157"/>
              <a:ext cx="1586260" cy="1364114"/>
              <a:chOff x="736597" y="733384"/>
              <a:chExt cx="1807860" cy="1807860"/>
            </a:xfrm>
          </p:grpSpPr>
          <p:grpSp>
            <p:nvGrpSpPr>
              <p:cNvPr id="592" name="Group 15"/>
              <p:cNvGrpSpPr/>
              <p:nvPr/>
            </p:nvGrpSpPr>
            <p:grpSpPr>
              <a:xfrm rot="20238387">
                <a:off x="736597" y="881328"/>
                <a:ext cx="1193804" cy="897916"/>
                <a:chOff x="1111998" y="1862460"/>
                <a:chExt cx="2362200" cy="1921930"/>
              </a:xfrm>
            </p:grpSpPr>
            <p:grpSp>
              <p:nvGrpSpPr>
                <p:cNvPr id="613" name="Group 6"/>
                <p:cNvGrpSpPr/>
                <p:nvPr/>
              </p:nvGrpSpPr>
              <p:grpSpPr>
                <a:xfrm rot="17802976">
                  <a:off x="1912098" y="1823816"/>
                  <a:ext cx="762000" cy="2362200"/>
                  <a:chOff x="1905000" y="1828800"/>
                  <a:chExt cx="762000" cy="2362200"/>
                </a:xfrm>
              </p:grpSpPr>
              <p:sp>
                <p:nvSpPr>
                  <p:cNvPr id="6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9"/>
                <p:cNvGrpSpPr/>
                <p:nvPr/>
              </p:nvGrpSpPr>
              <p:grpSpPr>
                <a:xfrm rot="19123498">
                  <a:off x="2501621" y="1862460"/>
                  <a:ext cx="542170" cy="1782007"/>
                  <a:chOff x="1905000" y="1828800"/>
                  <a:chExt cx="762000" cy="2362200"/>
                </a:xfrm>
              </p:grpSpPr>
              <p:sp>
                <p:nvSpPr>
                  <p:cNvPr id="618" name="Oval 6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12"/>
                <p:cNvGrpSpPr/>
                <p:nvPr/>
              </p:nvGrpSpPr>
              <p:grpSpPr>
                <a:xfrm rot="15530705">
                  <a:off x="2284581" y="2639655"/>
                  <a:ext cx="405591" cy="1883879"/>
                  <a:chOff x="1905000" y="1828800"/>
                  <a:chExt cx="762000" cy="2362200"/>
                </a:xfrm>
              </p:grpSpPr>
              <p:sp>
                <p:nvSpPr>
                  <p:cNvPr id="616" name="Oval 6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3" name="Group 21"/>
              <p:cNvGrpSpPr/>
              <p:nvPr/>
            </p:nvGrpSpPr>
            <p:grpSpPr>
              <a:xfrm rot="2927600">
                <a:off x="1498597" y="881328"/>
                <a:ext cx="1193804" cy="897916"/>
                <a:chOff x="1111998" y="1862460"/>
                <a:chExt cx="2362200" cy="1921930"/>
              </a:xfrm>
            </p:grpSpPr>
            <p:grpSp>
              <p:nvGrpSpPr>
                <p:cNvPr id="604" name="Group 6"/>
                <p:cNvGrpSpPr/>
                <p:nvPr/>
              </p:nvGrpSpPr>
              <p:grpSpPr>
                <a:xfrm rot="17802976">
                  <a:off x="1912098" y="1823816"/>
                  <a:ext cx="762000" cy="2362200"/>
                  <a:chOff x="1905000" y="1828800"/>
                  <a:chExt cx="762000" cy="2362200"/>
                </a:xfrm>
              </p:grpSpPr>
              <p:sp>
                <p:nvSpPr>
                  <p:cNvPr id="6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9"/>
                <p:cNvGrpSpPr/>
                <p:nvPr/>
              </p:nvGrpSpPr>
              <p:grpSpPr>
                <a:xfrm rot="19123498">
                  <a:off x="2501621" y="1862460"/>
                  <a:ext cx="542170" cy="1782007"/>
                  <a:chOff x="1905000" y="1828800"/>
                  <a:chExt cx="762000" cy="2362200"/>
                </a:xfrm>
              </p:grpSpPr>
              <p:sp>
                <p:nvSpPr>
                  <p:cNvPr id="609" name="Oval 6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12"/>
                <p:cNvGrpSpPr/>
                <p:nvPr/>
              </p:nvGrpSpPr>
              <p:grpSpPr>
                <a:xfrm rot="15530705">
                  <a:off x="2284581" y="2639655"/>
                  <a:ext cx="405591" cy="1883879"/>
                  <a:chOff x="1905000" y="1828800"/>
                  <a:chExt cx="762000" cy="2362200"/>
                </a:xfrm>
              </p:grpSpPr>
              <p:sp>
                <p:nvSpPr>
                  <p:cNvPr id="607" name="Oval 6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4" name="Group 31"/>
              <p:cNvGrpSpPr/>
              <p:nvPr/>
            </p:nvGrpSpPr>
            <p:grpSpPr>
              <a:xfrm rot="20238387">
                <a:off x="1346199" y="1643328"/>
                <a:ext cx="1193804" cy="897916"/>
                <a:chOff x="1111998" y="1862460"/>
                <a:chExt cx="2362200" cy="1921930"/>
              </a:xfrm>
            </p:grpSpPr>
            <p:grpSp>
              <p:nvGrpSpPr>
                <p:cNvPr id="595" name="Group 6"/>
                <p:cNvGrpSpPr/>
                <p:nvPr/>
              </p:nvGrpSpPr>
              <p:grpSpPr>
                <a:xfrm rot="17802976">
                  <a:off x="1912098" y="1823816"/>
                  <a:ext cx="762000" cy="2362200"/>
                  <a:chOff x="1905000" y="1828800"/>
                  <a:chExt cx="762000" cy="2362200"/>
                </a:xfrm>
              </p:grpSpPr>
              <p:sp>
                <p:nvSpPr>
                  <p:cNvPr id="6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9"/>
                <p:cNvGrpSpPr/>
                <p:nvPr/>
              </p:nvGrpSpPr>
              <p:grpSpPr>
                <a:xfrm rot="19123498">
                  <a:off x="2501621" y="1862460"/>
                  <a:ext cx="542170" cy="1782007"/>
                  <a:chOff x="1905000" y="1828800"/>
                  <a:chExt cx="762000" cy="2362200"/>
                </a:xfrm>
              </p:grpSpPr>
              <p:sp>
                <p:nvSpPr>
                  <p:cNvPr id="600" name="Oval 5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12"/>
                <p:cNvGrpSpPr/>
                <p:nvPr/>
              </p:nvGrpSpPr>
              <p:grpSpPr>
                <a:xfrm rot="15530705">
                  <a:off x="2284581" y="2639655"/>
                  <a:ext cx="405591" cy="1883879"/>
                  <a:chOff x="1905000" y="1828800"/>
                  <a:chExt cx="762000" cy="2362200"/>
                </a:xfrm>
              </p:grpSpPr>
              <p:sp>
                <p:nvSpPr>
                  <p:cNvPr id="598" name="Oval 5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1" name="Double Wave 58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Double Wave 58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2" name="Group 831"/>
          <p:cNvGrpSpPr/>
          <p:nvPr/>
        </p:nvGrpSpPr>
        <p:grpSpPr>
          <a:xfrm>
            <a:off x="2988518" y="2345992"/>
            <a:ext cx="4181496" cy="3460713"/>
            <a:chOff x="4428089" y="2533119"/>
            <a:chExt cx="4181496" cy="3460713"/>
          </a:xfrm>
        </p:grpSpPr>
        <p:grpSp>
          <p:nvGrpSpPr>
            <p:cNvPr id="833" name="Group 832"/>
            <p:cNvGrpSpPr/>
            <p:nvPr/>
          </p:nvGrpSpPr>
          <p:grpSpPr>
            <a:xfrm>
              <a:off x="4531425" y="3405530"/>
              <a:ext cx="1212977" cy="2588302"/>
              <a:chOff x="5895534" y="3587664"/>
              <a:chExt cx="1212977" cy="2588302"/>
            </a:xfrm>
          </p:grpSpPr>
          <p:sp>
            <p:nvSpPr>
              <p:cNvPr id="958" name="Oval 957"/>
              <p:cNvSpPr/>
              <p:nvPr/>
            </p:nvSpPr>
            <p:spPr>
              <a:xfrm rot="4050661">
                <a:off x="6566497" y="5803317"/>
                <a:ext cx="243018"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Oval 958"/>
              <p:cNvSpPr/>
              <p:nvPr/>
            </p:nvSpPr>
            <p:spPr>
              <a:xfrm rot="4050661">
                <a:off x="6158181" y="5779470"/>
                <a:ext cx="234005"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Oval 959"/>
              <p:cNvSpPr/>
              <p:nvPr/>
            </p:nvSpPr>
            <p:spPr>
              <a:xfrm>
                <a:off x="6810848" y="4839065"/>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p:cNvSpPr/>
              <p:nvPr/>
            </p:nvSpPr>
            <p:spPr>
              <a:xfrm>
                <a:off x="5895534" y="4831606"/>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Trapezoid 961"/>
              <p:cNvSpPr/>
              <p:nvPr/>
            </p:nvSpPr>
            <p:spPr>
              <a:xfrm rot="20029742">
                <a:off x="6567204" y="4271744"/>
                <a:ext cx="412196" cy="79229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Trapezoid 962"/>
              <p:cNvSpPr/>
              <p:nvPr/>
            </p:nvSpPr>
            <p:spPr>
              <a:xfrm rot="1905609">
                <a:off x="6032895" y="4320014"/>
                <a:ext cx="412196" cy="719835"/>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Trapezoid 963"/>
              <p:cNvSpPr/>
              <p:nvPr/>
            </p:nvSpPr>
            <p:spPr>
              <a:xfrm>
                <a:off x="6152269" y="4316874"/>
                <a:ext cx="684625" cy="857886"/>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Isosceles Triangle 964"/>
              <p:cNvSpPr/>
              <p:nvPr/>
            </p:nvSpPr>
            <p:spPr>
              <a:xfrm rot="10800000">
                <a:off x="6360632" y="4301955"/>
                <a:ext cx="256734" cy="34315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Trapezoid 965"/>
              <p:cNvSpPr/>
              <p:nvPr/>
            </p:nvSpPr>
            <p:spPr>
              <a:xfrm>
                <a:off x="6059249" y="5085242"/>
                <a:ext cx="520910" cy="9531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Trapezoid 966"/>
              <p:cNvSpPr/>
              <p:nvPr/>
            </p:nvSpPr>
            <p:spPr>
              <a:xfrm>
                <a:off x="6450370" y="5088971"/>
                <a:ext cx="516752" cy="95946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Rounded Rectangle 967"/>
              <p:cNvSpPr/>
              <p:nvPr/>
            </p:nvSpPr>
            <p:spPr>
              <a:xfrm>
                <a:off x="6252730" y="5115082"/>
                <a:ext cx="513469" cy="402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Rectangle 968"/>
              <p:cNvSpPr/>
              <p:nvPr/>
            </p:nvSpPr>
            <p:spPr>
              <a:xfrm>
                <a:off x="6270021" y="4344574"/>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Rectangle 969"/>
              <p:cNvSpPr/>
              <p:nvPr/>
            </p:nvSpPr>
            <p:spPr>
              <a:xfrm>
                <a:off x="6606126" y="4336168"/>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Rectangle 970"/>
              <p:cNvSpPr/>
              <p:nvPr/>
            </p:nvSpPr>
            <p:spPr>
              <a:xfrm>
                <a:off x="6270021" y="4668199"/>
                <a:ext cx="450872" cy="4421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Pentagon 971"/>
              <p:cNvSpPr/>
              <p:nvPr/>
            </p:nvSpPr>
            <p:spPr>
              <a:xfrm rot="5400000">
                <a:off x="6367921" y="4735329"/>
                <a:ext cx="269828" cy="288558"/>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p:cNvSpPr/>
              <p:nvPr/>
            </p:nvSpPr>
            <p:spPr>
              <a:xfrm>
                <a:off x="6069909" y="3587664"/>
                <a:ext cx="787790" cy="8232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Rectangle 973"/>
              <p:cNvSpPr/>
              <p:nvPr/>
            </p:nvSpPr>
            <p:spPr>
              <a:xfrm rot="5400000">
                <a:off x="6437818" y="4780085"/>
                <a:ext cx="152986" cy="6689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4" name="Group 135"/>
            <p:cNvGrpSpPr/>
            <p:nvPr/>
          </p:nvGrpSpPr>
          <p:grpSpPr>
            <a:xfrm>
              <a:off x="4428089" y="3161462"/>
              <a:ext cx="1371600" cy="457200"/>
              <a:chOff x="3733800" y="1066800"/>
              <a:chExt cx="1371600" cy="457200"/>
            </a:xfrm>
          </p:grpSpPr>
          <p:sp>
            <p:nvSpPr>
              <p:cNvPr id="955" name="Oval 954"/>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Flowchart: Delay 955"/>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Moon 956"/>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5" name="Group 834"/>
            <p:cNvGrpSpPr/>
            <p:nvPr/>
          </p:nvGrpSpPr>
          <p:grpSpPr>
            <a:xfrm>
              <a:off x="5758299" y="3163287"/>
              <a:ext cx="1046399" cy="2703018"/>
              <a:chOff x="685800" y="1219200"/>
              <a:chExt cx="1752600" cy="4515440"/>
            </a:xfrm>
          </p:grpSpPr>
          <p:sp>
            <p:nvSpPr>
              <p:cNvPr id="933" name="Oval 932"/>
              <p:cNvSpPr/>
              <p:nvPr/>
            </p:nvSpPr>
            <p:spPr>
              <a:xfrm rot="4050661">
                <a:off x="1570387" y="5270483"/>
                <a:ext cx="358433" cy="56988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933"/>
              <p:cNvSpPr/>
              <p:nvPr/>
            </p:nvSpPr>
            <p:spPr>
              <a:xfrm rot="4050661">
                <a:off x="1084970" y="5293103"/>
                <a:ext cx="334694" cy="53213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Teardrop 934"/>
              <p:cNvSpPr/>
              <p:nvPr/>
            </p:nvSpPr>
            <p:spPr>
              <a:xfrm rot="8137994">
                <a:off x="685800" y="1219200"/>
                <a:ext cx="1752600" cy="1890710"/>
              </a:xfrm>
              <a:prstGeom prst="teardrop">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Cloud 935"/>
              <p:cNvSpPr/>
              <p:nvPr/>
            </p:nvSpPr>
            <p:spPr>
              <a:xfrm rot="16564297">
                <a:off x="284374" y="2589261"/>
                <a:ext cx="1392510" cy="4766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Cloud 936"/>
              <p:cNvSpPr/>
              <p:nvPr/>
            </p:nvSpPr>
            <p:spPr>
              <a:xfrm rot="16564297">
                <a:off x="1373382" y="2717199"/>
                <a:ext cx="1392510" cy="4766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Oval 937"/>
              <p:cNvSpPr/>
              <p:nvPr/>
            </p:nvSpPr>
            <p:spPr>
              <a:xfrm>
                <a:off x="1892985" y="4045940"/>
                <a:ext cx="361227" cy="6034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Oval 938"/>
              <p:cNvSpPr/>
              <p:nvPr/>
            </p:nvSpPr>
            <p:spPr>
              <a:xfrm>
                <a:off x="782211" y="4035446"/>
                <a:ext cx="361227" cy="6034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Trapezoid 939"/>
              <p:cNvSpPr/>
              <p:nvPr/>
            </p:nvSpPr>
            <p:spPr>
              <a:xfrm rot="20029742">
                <a:off x="1575094" y="3141241"/>
                <a:ext cx="500218" cy="1226981"/>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Trapezoid 940"/>
              <p:cNvSpPr/>
              <p:nvPr/>
            </p:nvSpPr>
            <p:spPr>
              <a:xfrm rot="1403006">
                <a:off x="858967" y="3259170"/>
                <a:ext cx="500218" cy="1138645"/>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Trapezoid 941"/>
              <p:cNvSpPr/>
              <p:nvPr/>
            </p:nvSpPr>
            <p:spPr>
              <a:xfrm>
                <a:off x="996649" y="3311260"/>
                <a:ext cx="1038530" cy="2172555"/>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Chord 942"/>
              <p:cNvSpPr/>
              <p:nvPr/>
            </p:nvSpPr>
            <p:spPr>
              <a:xfrm rot="19522476">
                <a:off x="1202803" y="3247307"/>
                <a:ext cx="314663" cy="532477"/>
              </a:xfrm>
              <a:prstGeom prst="chor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Chord 943"/>
              <p:cNvSpPr/>
              <p:nvPr/>
            </p:nvSpPr>
            <p:spPr>
              <a:xfrm rot="2077524" flipH="1">
                <a:off x="1514361" y="3247307"/>
                <a:ext cx="314663" cy="53247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5" name="Group 189"/>
              <p:cNvGrpSpPr/>
              <p:nvPr/>
            </p:nvGrpSpPr>
            <p:grpSpPr>
              <a:xfrm>
                <a:off x="908079" y="2995604"/>
                <a:ext cx="1275731" cy="1611841"/>
                <a:chOff x="4561507" y="4365352"/>
                <a:chExt cx="1797526" cy="1425848"/>
              </a:xfrm>
            </p:grpSpPr>
            <p:sp>
              <p:nvSpPr>
                <p:cNvPr id="949" name="Diagonal Stripe 948"/>
                <p:cNvSpPr/>
                <p:nvPr/>
              </p:nvSpPr>
              <p:spPr>
                <a:xfrm flipH="1">
                  <a:off x="5562600" y="5029200"/>
                  <a:ext cx="152400" cy="762000"/>
                </a:xfrm>
                <a:prstGeom prst="diagStrip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0" name="Diagonal Stripe 949"/>
                <p:cNvSpPr/>
                <p:nvPr/>
              </p:nvSpPr>
              <p:spPr>
                <a:xfrm>
                  <a:off x="5410200" y="5029200"/>
                  <a:ext cx="152400" cy="762000"/>
                </a:xfrm>
                <a:prstGeom prst="diagStrip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1" name="Moon 950"/>
                <p:cNvSpPr/>
                <p:nvPr/>
              </p:nvSpPr>
              <p:spPr>
                <a:xfrm rot="18802910">
                  <a:off x="4981392" y="4039919"/>
                  <a:ext cx="392263" cy="1232034"/>
                </a:xfrm>
                <a:prstGeom prst="moon">
                  <a:avLst>
                    <a:gd name="adj" fmla="val 3286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Moon 951"/>
                <p:cNvSpPr/>
                <p:nvPr/>
              </p:nvSpPr>
              <p:spPr>
                <a:xfrm rot="13582152">
                  <a:off x="5506698" y="3960658"/>
                  <a:ext cx="447642" cy="1257029"/>
                </a:xfrm>
                <a:prstGeom prst="moon">
                  <a:avLst>
                    <a:gd name="adj" fmla="val 3286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Flowchart: Collate 952"/>
                <p:cNvSpPr/>
                <p:nvPr/>
              </p:nvSpPr>
              <p:spPr>
                <a:xfrm rot="5400000">
                  <a:off x="5327990" y="4794592"/>
                  <a:ext cx="419100" cy="431117"/>
                </a:xfrm>
                <a:prstGeom prst="flowChartCollat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4" name="Rounded Rectangle 953"/>
                <p:cNvSpPr/>
                <p:nvPr/>
              </p:nvSpPr>
              <p:spPr>
                <a:xfrm>
                  <a:off x="5429351" y="4876800"/>
                  <a:ext cx="209450" cy="208974"/>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6" name="Oval 945"/>
              <p:cNvSpPr/>
              <p:nvPr/>
            </p:nvSpPr>
            <p:spPr>
              <a:xfrm>
                <a:off x="996649" y="1742193"/>
                <a:ext cx="1038530" cy="181046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Cloud 946"/>
              <p:cNvSpPr/>
              <p:nvPr/>
            </p:nvSpPr>
            <p:spPr>
              <a:xfrm rot="21227083">
                <a:off x="842616" y="2019350"/>
                <a:ext cx="1292418" cy="51351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Moon 947"/>
              <p:cNvSpPr/>
              <p:nvPr/>
            </p:nvSpPr>
            <p:spPr>
              <a:xfrm rot="5619258">
                <a:off x="1074558" y="1297331"/>
                <a:ext cx="1031094" cy="1548928"/>
              </a:xfrm>
              <a:prstGeom prst="moon">
                <a:avLst>
                  <a:gd name="adj" fmla="val 49526"/>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6" name="Group 835"/>
            <p:cNvGrpSpPr/>
            <p:nvPr/>
          </p:nvGrpSpPr>
          <p:grpSpPr>
            <a:xfrm>
              <a:off x="6757163" y="2533119"/>
              <a:ext cx="1387203" cy="3419863"/>
              <a:chOff x="914400" y="1165412"/>
              <a:chExt cx="1524000" cy="3757108"/>
            </a:xfrm>
          </p:grpSpPr>
          <p:sp>
            <p:nvSpPr>
              <p:cNvPr id="905" name="Rounded Rectangle 904"/>
              <p:cNvSpPr/>
              <p:nvPr/>
            </p:nvSpPr>
            <p:spPr>
              <a:xfrm rot="21154251">
                <a:off x="19050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Rounded Rectangle 905"/>
              <p:cNvSpPr/>
              <p:nvPr/>
            </p:nvSpPr>
            <p:spPr>
              <a:xfrm rot="795701">
                <a:off x="12192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Oval 906"/>
              <p:cNvSpPr/>
              <p:nvPr/>
            </p:nvSpPr>
            <p:spPr>
              <a:xfrm rot="19780665">
                <a:off x="1676400" y="4495800"/>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rot="2700000">
                <a:off x="1153669" y="4467354"/>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p:cNvSpPr/>
              <p:nvPr/>
            </p:nvSpPr>
            <p:spPr>
              <a:xfrm>
                <a:off x="21336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Oval 909"/>
              <p:cNvSpPr/>
              <p:nvPr/>
            </p:nvSpPr>
            <p:spPr>
              <a:xfrm>
                <a:off x="9144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Trapezoid 910"/>
              <p:cNvSpPr/>
              <p:nvPr/>
            </p:nvSpPr>
            <p:spPr>
              <a:xfrm>
                <a:off x="1143000" y="2748602"/>
                <a:ext cx="1066800" cy="1442398"/>
              </a:xfrm>
              <a:prstGeom prst="trapezoid">
                <a:avLst>
                  <a:gd name="adj" fmla="val 1698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Trapezoid 911"/>
              <p:cNvSpPr/>
              <p:nvPr/>
            </p:nvSpPr>
            <p:spPr>
              <a:xfrm>
                <a:off x="1600200" y="3581400"/>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Trapezoid 912"/>
              <p:cNvSpPr/>
              <p:nvPr/>
            </p:nvSpPr>
            <p:spPr>
              <a:xfrm rot="795413">
                <a:off x="1191764" y="3542392"/>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Trapezoid 913"/>
              <p:cNvSpPr/>
              <p:nvPr/>
            </p:nvSpPr>
            <p:spPr>
              <a:xfrm rot="1714014">
                <a:off x="1080688" y="2489783"/>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Trapezoid 914"/>
              <p:cNvSpPr/>
              <p:nvPr/>
            </p:nvSpPr>
            <p:spPr>
              <a:xfrm rot="20009071">
                <a:off x="1772854" y="2489660"/>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Trapezoid 915"/>
              <p:cNvSpPr/>
              <p:nvPr/>
            </p:nvSpPr>
            <p:spPr>
              <a:xfrm>
                <a:off x="1219200" y="2590800"/>
                <a:ext cx="914400" cy="11430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Trapezoid 916"/>
              <p:cNvSpPr/>
              <p:nvPr/>
            </p:nvSpPr>
            <p:spPr>
              <a:xfrm rot="632785">
                <a:off x="1232236" y="2652146"/>
                <a:ext cx="316377" cy="1165531"/>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Trapezoid 917"/>
              <p:cNvSpPr/>
              <p:nvPr/>
            </p:nvSpPr>
            <p:spPr>
              <a:xfrm rot="21030941">
                <a:off x="1783951" y="2609632"/>
                <a:ext cx="316377" cy="1211230"/>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9" name="Group 290"/>
              <p:cNvGrpSpPr/>
              <p:nvPr/>
            </p:nvGrpSpPr>
            <p:grpSpPr>
              <a:xfrm>
                <a:off x="1371600" y="2590800"/>
                <a:ext cx="641825" cy="533400"/>
                <a:chOff x="3864471" y="1752599"/>
                <a:chExt cx="848344" cy="705031"/>
              </a:xfrm>
            </p:grpSpPr>
            <p:sp>
              <p:nvSpPr>
                <p:cNvPr id="927" name="Isosceles Triangle 926"/>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Isosceles Triangle 927"/>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Trapezoid 928"/>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Trapezoid 929"/>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Trapezoid 930"/>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Trapezoid 931"/>
                <p:cNvSpPr/>
                <p:nvPr/>
              </p:nvSpPr>
              <p:spPr>
                <a:xfrm rot="6200046">
                  <a:off x="3992927" y="1668211"/>
                  <a:ext cx="141818" cy="398729"/>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0" name="Rounded Rectangle 919"/>
              <p:cNvSpPr/>
              <p:nvPr/>
            </p:nvSpPr>
            <p:spPr>
              <a:xfrm>
                <a:off x="1524000" y="3810000"/>
                <a:ext cx="304800" cy="1524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Rounded Rectangle 920"/>
              <p:cNvSpPr/>
              <p:nvPr/>
            </p:nvSpPr>
            <p:spPr>
              <a:xfrm>
                <a:off x="2057400" y="3657600"/>
                <a:ext cx="76200" cy="381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Rounded Rectangle 921"/>
              <p:cNvSpPr/>
              <p:nvPr/>
            </p:nvSpPr>
            <p:spPr>
              <a:xfrm>
                <a:off x="1219200" y="3657600"/>
                <a:ext cx="45719" cy="3048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p:cNvSpPr/>
              <p:nvPr/>
            </p:nvSpPr>
            <p:spPr>
              <a:xfrm>
                <a:off x="1295400" y="1676400"/>
                <a:ext cx="762000" cy="1066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4" name="Group 923"/>
              <p:cNvGrpSpPr/>
              <p:nvPr/>
            </p:nvGrpSpPr>
            <p:grpSpPr>
              <a:xfrm>
                <a:off x="1268506" y="1165412"/>
                <a:ext cx="838200" cy="838200"/>
                <a:chOff x="2362200" y="2209800"/>
                <a:chExt cx="1828800" cy="1600200"/>
              </a:xfrm>
              <a:solidFill>
                <a:schemeClr val="tx1">
                  <a:lumMod val="65000"/>
                  <a:lumOff val="35000"/>
                </a:schemeClr>
              </a:solidFill>
            </p:grpSpPr>
            <p:sp>
              <p:nvSpPr>
                <p:cNvPr id="925" name="Oval 924"/>
                <p:cNvSpPr/>
                <p:nvPr/>
              </p:nvSpPr>
              <p:spPr>
                <a:xfrm>
                  <a:off x="2362200" y="3429000"/>
                  <a:ext cx="1828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Flowchart: Magnetic Disk 925"/>
                <p:cNvSpPr/>
                <p:nvPr/>
              </p:nvSpPr>
              <p:spPr>
                <a:xfrm>
                  <a:off x="2667000" y="2209800"/>
                  <a:ext cx="1219200" cy="1447800"/>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7" name="Group 428"/>
            <p:cNvGrpSpPr/>
            <p:nvPr/>
          </p:nvGrpSpPr>
          <p:grpSpPr>
            <a:xfrm>
              <a:off x="7558779" y="3884306"/>
              <a:ext cx="1050806" cy="2057400"/>
              <a:chOff x="3352800" y="304800"/>
              <a:chExt cx="1676400" cy="3282266"/>
            </a:xfrm>
          </p:grpSpPr>
          <p:sp>
            <p:nvSpPr>
              <p:cNvPr id="838" name="Teardrop 837"/>
              <p:cNvSpPr/>
              <p:nvPr/>
            </p:nvSpPr>
            <p:spPr>
              <a:xfrm rot="8137994">
                <a:off x="3476978" y="304800"/>
                <a:ext cx="1428044" cy="1379575"/>
              </a:xfrm>
              <a:prstGeom prst="teardrop">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9" name="Group 101"/>
              <p:cNvGrpSpPr/>
              <p:nvPr/>
            </p:nvGrpSpPr>
            <p:grpSpPr>
              <a:xfrm>
                <a:off x="3352800" y="546814"/>
                <a:ext cx="1676400" cy="3040252"/>
                <a:chOff x="3352800" y="546814"/>
                <a:chExt cx="1676400" cy="3040252"/>
              </a:xfrm>
            </p:grpSpPr>
            <p:sp>
              <p:nvSpPr>
                <p:cNvPr id="840" name="Oval 839"/>
                <p:cNvSpPr/>
                <p:nvPr/>
              </p:nvSpPr>
              <p:spPr>
                <a:xfrm>
                  <a:off x="3352800" y="1484490"/>
                  <a:ext cx="1676400" cy="931333"/>
                </a:xfrm>
                <a:prstGeom prst="ellipse">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p:nvPr/>
              </p:nvSpPr>
              <p:spPr>
                <a:xfrm rot="4050661">
                  <a:off x="3806323" y="3198867"/>
                  <a:ext cx="279734" cy="49666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p:nvPr/>
              </p:nvSpPr>
              <p:spPr>
                <a:xfrm rot="4050661">
                  <a:off x="4116767" y="3198868"/>
                  <a:ext cx="279734" cy="49666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Oval 842"/>
                <p:cNvSpPr/>
                <p:nvPr/>
              </p:nvSpPr>
              <p:spPr>
                <a:xfrm>
                  <a:off x="4460610" y="2367360"/>
                  <a:ext cx="294333" cy="4403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Oval 843"/>
                <p:cNvSpPr/>
                <p:nvPr/>
              </p:nvSpPr>
              <p:spPr>
                <a:xfrm>
                  <a:off x="3555534" y="2359702"/>
                  <a:ext cx="294333" cy="4403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Trapezoid 844"/>
                <p:cNvSpPr/>
                <p:nvPr/>
              </p:nvSpPr>
              <p:spPr>
                <a:xfrm rot="20029742">
                  <a:off x="4201587" y="1707237"/>
                  <a:ext cx="407585" cy="89527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Trapezoid 845"/>
                <p:cNvSpPr/>
                <p:nvPr/>
              </p:nvSpPr>
              <p:spPr>
                <a:xfrm rot="1403006">
                  <a:off x="3618077" y="1793284"/>
                  <a:ext cx="407585" cy="83082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Trapezoid 846"/>
                <p:cNvSpPr/>
                <p:nvPr/>
              </p:nvSpPr>
              <p:spPr>
                <a:xfrm>
                  <a:off x="3730262" y="1831293"/>
                  <a:ext cx="846209" cy="158522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Chord 847"/>
                <p:cNvSpPr/>
                <p:nvPr/>
              </p:nvSpPr>
              <p:spPr>
                <a:xfrm rot="19522476">
                  <a:off x="3898240" y="1784628"/>
                  <a:ext cx="256392" cy="38852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Chord 848"/>
                <p:cNvSpPr/>
                <p:nvPr/>
              </p:nvSpPr>
              <p:spPr>
                <a:xfrm rot="2077524" flipH="1">
                  <a:off x="4152102" y="1784628"/>
                  <a:ext cx="256392" cy="38852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0" name="Group 143"/>
                <p:cNvGrpSpPr/>
                <p:nvPr/>
              </p:nvGrpSpPr>
              <p:grpSpPr>
                <a:xfrm>
                  <a:off x="3899504" y="2888110"/>
                  <a:ext cx="169242" cy="176136"/>
                  <a:chOff x="1524000" y="2401957"/>
                  <a:chExt cx="314739" cy="341243"/>
                </a:xfrm>
              </p:grpSpPr>
              <p:sp>
                <p:nvSpPr>
                  <p:cNvPr id="901" name="Oval 900"/>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Oval 901"/>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Oval 902"/>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Oval 903"/>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1" name="Group 148"/>
                <p:cNvGrpSpPr/>
                <p:nvPr/>
              </p:nvGrpSpPr>
              <p:grpSpPr>
                <a:xfrm>
                  <a:off x="4068745" y="2535838"/>
                  <a:ext cx="169242" cy="176136"/>
                  <a:chOff x="1524000" y="2401957"/>
                  <a:chExt cx="314739" cy="341243"/>
                </a:xfrm>
              </p:grpSpPr>
              <p:sp>
                <p:nvSpPr>
                  <p:cNvPr id="897" name="Oval 896"/>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2" name="Group 153"/>
                <p:cNvGrpSpPr/>
                <p:nvPr/>
              </p:nvGrpSpPr>
              <p:grpSpPr>
                <a:xfrm>
                  <a:off x="4237987" y="2976179"/>
                  <a:ext cx="169242" cy="176136"/>
                  <a:chOff x="1524000" y="2401957"/>
                  <a:chExt cx="314739" cy="341243"/>
                </a:xfrm>
              </p:grpSpPr>
              <p:sp>
                <p:nvSpPr>
                  <p:cNvPr id="893" name="Oval 892"/>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Oval 893"/>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3" name="Group 158"/>
                <p:cNvGrpSpPr/>
                <p:nvPr/>
              </p:nvGrpSpPr>
              <p:grpSpPr>
                <a:xfrm>
                  <a:off x="3645641" y="2271634"/>
                  <a:ext cx="169242" cy="176136"/>
                  <a:chOff x="1524000" y="2401957"/>
                  <a:chExt cx="314739" cy="341243"/>
                </a:xfrm>
              </p:grpSpPr>
              <p:sp>
                <p:nvSpPr>
                  <p:cNvPr id="889" name="Oval 888"/>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Oval 890"/>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Oval 891"/>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4" name="Group 163"/>
                <p:cNvGrpSpPr/>
                <p:nvPr/>
              </p:nvGrpSpPr>
              <p:grpSpPr>
                <a:xfrm>
                  <a:off x="3984125" y="2183566"/>
                  <a:ext cx="169242" cy="176136"/>
                  <a:chOff x="1524000" y="2401957"/>
                  <a:chExt cx="314739" cy="341243"/>
                </a:xfrm>
              </p:grpSpPr>
              <p:sp>
                <p:nvSpPr>
                  <p:cNvPr id="885" name="Oval 884"/>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887"/>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5" name="Group 168"/>
                <p:cNvGrpSpPr/>
                <p:nvPr/>
              </p:nvGrpSpPr>
              <p:grpSpPr>
                <a:xfrm>
                  <a:off x="4491850" y="2271634"/>
                  <a:ext cx="169242" cy="176136"/>
                  <a:chOff x="1524000" y="2401957"/>
                  <a:chExt cx="314739" cy="341243"/>
                </a:xfrm>
              </p:grpSpPr>
              <p:sp>
                <p:nvSpPr>
                  <p:cNvPr id="881" name="Oval 880"/>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6" name="Group 173"/>
                <p:cNvGrpSpPr/>
                <p:nvPr/>
              </p:nvGrpSpPr>
              <p:grpSpPr>
                <a:xfrm>
                  <a:off x="3814883" y="3152315"/>
                  <a:ext cx="169242" cy="176136"/>
                  <a:chOff x="1524000" y="2401957"/>
                  <a:chExt cx="314739" cy="341243"/>
                </a:xfrm>
              </p:grpSpPr>
              <p:sp>
                <p:nvSpPr>
                  <p:cNvPr id="877" name="Oval 876"/>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Oval 878"/>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Oval 879"/>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7" name="Group 189"/>
                <p:cNvGrpSpPr/>
                <p:nvPr/>
              </p:nvGrpSpPr>
              <p:grpSpPr>
                <a:xfrm>
                  <a:off x="3610787" y="1600971"/>
                  <a:ext cx="1122270" cy="1176096"/>
                  <a:chOff x="4479704" y="4365352"/>
                  <a:chExt cx="1940681" cy="1425848"/>
                </a:xfrm>
              </p:grpSpPr>
              <p:sp>
                <p:nvSpPr>
                  <p:cNvPr id="871" name="Diagonal Stripe 24"/>
                  <p:cNvSpPr/>
                  <p:nvPr/>
                </p:nvSpPr>
                <p:spPr>
                  <a:xfrm flipH="1">
                    <a:off x="5562600" y="5029200"/>
                    <a:ext cx="152400" cy="762000"/>
                  </a:xfrm>
                  <a:prstGeom prst="diagStrip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2" name="Diagonal Stripe 871"/>
                  <p:cNvSpPr/>
                  <p:nvPr/>
                </p:nvSpPr>
                <p:spPr>
                  <a:xfrm>
                    <a:off x="5410200" y="5029200"/>
                    <a:ext cx="152400" cy="762000"/>
                  </a:xfrm>
                  <a:prstGeom prst="diagStrip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3" name="Moon 872"/>
                  <p:cNvSpPr/>
                  <p:nvPr/>
                </p:nvSpPr>
                <p:spPr>
                  <a:xfrm rot="18802910">
                    <a:off x="4899589" y="4052758"/>
                    <a:ext cx="392263" cy="1232034"/>
                  </a:xfrm>
                  <a:prstGeom prst="moon">
                    <a:avLst>
                      <a:gd name="adj" fmla="val 3286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Moon 873"/>
                  <p:cNvSpPr/>
                  <p:nvPr/>
                </p:nvSpPr>
                <p:spPr>
                  <a:xfrm rot="13582152">
                    <a:off x="5568050" y="3960658"/>
                    <a:ext cx="447642" cy="1257029"/>
                  </a:xfrm>
                  <a:prstGeom prst="moon">
                    <a:avLst>
                      <a:gd name="adj" fmla="val 3286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Flowchart: Collate 874"/>
                  <p:cNvSpPr/>
                  <p:nvPr/>
                </p:nvSpPr>
                <p:spPr>
                  <a:xfrm rot="5400000">
                    <a:off x="5372100" y="4838700"/>
                    <a:ext cx="419100" cy="342900"/>
                  </a:xfrm>
                  <a:prstGeom prst="flowChartCol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6" name="Rounded Rectangle 875"/>
                  <p:cNvSpPr/>
                  <p:nvPr/>
                </p:nvSpPr>
                <p:spPr>
                  <a:xfrm>
                    <a:off x="5486400" y="4876800"/>
                    <a:ext cx="152400" cy="2286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8" name="Oval 857"/>
                <p:cNvSpPr/>
                <p:nvPr/>
              </p:nvSpPr>
              <p:spPr>
                <a:xfrm>
                  <a:off x="3730262" y="686408"/>
                  <a:ext cx="846209" cy="13210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9" name="Group 87"/>
                <p:cNvGrpSpPr/>
                <p:nvPr/>
              </p:nvGrpSpPr>
              <p:grpSpPr>
                <a:xfrm rot="20234330">
                  <a:off x="4499624" y="942037"/>
                  <a:ext cx="367983" cy="1282433"/>
                  <a:chOff x="1600200" y="4267200"/>
                  <a:chExt cx="1524000" cy="2362200"/>
                </a:xfrm>
              </p:grpSpPr>
              <p:sp>
                <p:nvSpPr>
                  <p:cNvPr id="868" name="Moon 867"/>
                  <p:cNvSpPr/>
                  <p:nvPr/>
                </p:nvSpPr>
                <p:spPr>
                  <a:xfrm>
                    <a:off x="1600200" y="4267200"/>
                    <a:ext cx="1447800" cy="23622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Moon 868"/>
                  <p:cNvSpPr/>
                  <p:nvPr/>
                </p:nvSpPr>
                <p:spPr>
                  <a:xfrm rot="21043994">
                    <a:off x="1752600" y="4419600"/>
                    <a:ext cx="1371600" cy="17526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p:nvPr/>
                </p:nvSpPr>
                <p:spPr>
                  <a:xfrm rot="21111790">
                    <a:off x="1985463" y="4586745"/>
                    <a:ext cx="973675" cy="1676732"/>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0" name="Group 92"/>
                <p:cNvGrpSpPr/>
                <p:nvPr/>
              </p:nvGrpSpPr>
              <p:grpSpPr>
                <a:xfrm rot="1365670" flipH="1">
                  <a:off x="3400285" y="946939"/>
                  <a:ext cx="367983" cy="1282433"/>
                  <a:chOff x="1600200" y="4267200"/>
                  <a:chExt cx="1524000" cy="2362200"/>
                </a:xfrm>
              </p:grpSpPr>
              <p:sp>
                <p:nvSpPr>
                  <p:cNvPr id="865" name="Moon 864"/>
                  <p:cNvSpPr/>
                  <p:nvPr/>
                </p:nvSpPr>
                <p:spPr>
                  <a:xfrm>
                    <a:off x="1600200" y="4267200"/>
                    <a:ext cx="1447800" cy="23622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Moon 865"/>
                  <p:cNvSpPr/>
                  <p:nvPr/>
                </p:nvSpPr>
                <p:spPr>
                  <a:xfrm rot="21043994">
                    <a:off x="1752600" y="4419600"/>
                    <a:ext cx="1371600" cy="17526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Oval 866"/>
                  <p:cNvSpPr/>
                  <p:nvPr/>
                </p:nvSpPr>
                <p:spPr>
                  <a:xfrm rot="21111790">
                    <a:off x="1985463" y="4586745"/>
                    <a:ext cx="973675" cy="1676732"/>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1" name="Oval 860"/>
                <p:cNvSpPr/>
                <p:nvPr/>
              </p:nvSpPr>
              <p:spPr>
                <a:xfrm rot="19746120">
                  <a:off x="4569474" y="1776943"/>
                  <a:ext cx="351548" cy="423478"/>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Oval 861"/>
                <p:cNvSpPr/>
                <p:nvPr/>
              </p:nvSpPr>
              <p:spPr>
                <a:xfrm rot="19746120">
                  <a:off x="3370926" y="1718048"/>
                  <a:ext cx="401876" cy="423478"/>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Oval 862"/>
                <p:cNvSpPr/>
                <p:nvPr/>
              </p:nvSpPr>
              <p:spPr>
                <a:xfrm>
                  <a:off x="3733800" y="762000"/>
                  <a:ext cx="762000" cy="457200"/>
                </a:xfrm>
                <a:prstGeom prst="ellipse">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Moon 23"/>
                <p:cNvSpPr/>
                <p:nvPr/>
              </p:nvSpPr>
              <p:spPr>
                <a:xfrm rot="5619258">
                  <a:off x="3769142" y="360586"/>
                  <a:ext cx="752348" cy="1124804"/>
                </a:xfrm>
                <a:prstGeom prst="moon">
                  <a:avLst>
                    <a:gd name="adj" fmla="val 4952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15" name="Group 1014"/>
          <p:cNvGrpSpPr/>
          <p:nvPr/>
        </p:nvGrpSpPr>
        <p:grpSpPr>
          <a:xfrm>
            <a:off x="9289551" y="2469118"/>
            <a:ext cx="1305296" cy="2786977"/>
            <a:chOff x="4876800" y="1338813"/>
            <a:chExt cx="1790190" cy="3925718"/>
          </a:xfrm>
        </p:grpSpPr>
        <p:sp>
          <p:nvSpPr>
            <p:cNvPr id="1016" name="Round Diagonal Corner Rectangle 1015"/>
            <p:cNvSpPr/>
            <p:nvPr/>
          </p:nvSpPr>
          <p:spPr>
            <a:xfrm rot="14339062">
              <a:off x="5112311" y="1445623"/>
              <a:ext cx="938225" cy="724605"/>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Oval 1016"/>
            <p:cNvSpPr/>
            <p:nvPr/>
          </p:nvSpPr>
          <p:spPr>
            <a:xfrm rot="19338880">
              <a:off x="6343575" y="3188784"/>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rot="1933618">
              <a:off x="4876800" y="3191876"/>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Trapezoid 1018"/>
            <p:cNvSpPr/>
            <p:nvPr/>
          </p:nvSpPr>
          <p:spPr>
            <a:xfrm rot="1762537">
              <a:off x="5048962" y="2349298"/>
              <a:ext cx="621732" cy="116763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Trapezoid 1019"/>
            <p:cNvSpPr/>
            <p:nvPr/>
          </p:nvSpPr>
          <p:spPr>
            <a:xfrm rot="20084270">
              <a:off x="5863797" y="2384890"/>
              <a:ext cx="703447" cy="1137238"/>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Trapezoid 1020"/>
            <p:cNvSpPr/>
            <p:nvPr/>
          </p:nvSpPr>
          <p:spPr>
            <a:xfrm>
              <a:off x="5486400" y="2336123"/>
              <a:ext cx="848581" cy="139767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Isosceles Triangle 1021"/>
            <p:cNvSpPr/>
            <p:nvPr/>
          </p:nvSpPr>
          <p:spPr>
            <a:xfrm rot="10800000">
              <a:off x="5515122" y="2305390"/>
              <a:ext cx="580812" cy="46614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rot="4886474">
              <a:off x="5921931" y="4864680"/>
              <a:ext cx="259448" cy="509273"/>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023"/>
            <p:cNvSpPr/>
            <p:nvPr/>
          </p:nvSpPr>
          <p:spPr>
            <a:xfrm rot="4886474">
              <a:off x="5317076" y="4870932"/>
              <a:ext cx="272809" cy="51439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rapezoid 1024"/>
            <p:cNvSpPr/>
            <p:nvPr/>
          </p:nvSpPr>
          <p:spPr>
            <a:xfrm>
              <a:off x="5680535" y="3700894"/>
              <a:ext cx="637259" cy="1374821"/>
            </a:xfrm>
            <a:prstGeom prst="trapezoid">
              <a:avLst>
                <a:gd name="adj" fmla="val 7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Trapezoid 1025"/>
            <p:cNvSpPr/>
            <p:nvPr/>
          </p:nvSpPr>
          <p:spPr>
            <a:xfrm rot="263894">
              <a:off x="5265968" y="3641681"/>
              <a:ext cx="572526" cy="1458801"/>
            </a:xfrm>
            <a:prstGeom prst="trapezoid">
              <a:avLst>
                <a:gd name="adj"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p:cNvSpPr/>
            <p:nvPr/>
          </p:nvSpPr>
          <p:spPr>
            <a:xfrm rot="15873315">
              <a:off x="5671911" y="3550711"/>
              <a:ext cx="154682" cy="781012"/>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ound Diagonal Corner Rectangle 1027"/>
            <p:cNvSpPr/>
            <p:nvPr/>
          </p:nvSpPr>
          <p:spPr>
            <a:xfrm rot="1235977">
              <a:off x="5551797" y="1386069"/>
              <a:ext cx="985884" cy="62722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028"/>
            <p:cNvSpPr/>
            <p:nvPr/>
          </p:nvSpPr>
          <p:spPr>
            <a:xfrm>
              <a:off x="5611924" y="1373092"/>
              <a:ext cx="290406" cy="1553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Trapezoid 1029"/>
            <p:cNvSpPr/>
            <p:nvPr/>
          </p:nvSpPr>
          <p:spPr>
            <a:xfrm>
              <a:off x="5257800" y="2590800"/>
              <a:ext cx="609600" cy="1295400"/>
            </a:xfrm>
            <a:prstGeom prst="trapezoid">
              <a:avLst>
                <a:gd name="adj" fmla="val 3137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rapezoid 1030"/>
            <p:cNvSpPr/>
            <p:nvPr/>
          </p:nvSpPr>
          <p:spPr>
            <a:xfrm>
              <a:off x="5715000" y="2590800"/>
              <a:ext cx="685800" cy="1295400"/>
            </a:xfrm>
            <a:prstGeom prst="trapezoid">
              <a:avLst>
                <a:gd name="adj" fmla="val 3872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2" name="Group 1031"/>
            <p:cNvGrpSpPr/>
            <p:nvPr/>
          </p:nvGrpSpPr>
          <p:grpSpPr>
            <a:xfrm>
              <a:off x="5562600" y="2667000"/>
              <a:ext cx="457200" cy="381000"/>
              <a:chOff x="7022380" y="1905000"/>
              <a:chExt cx="978620" cy="914400"/>
            </a:xfrm>
          </p:grpSpPr>
          <p:sp>
            <p:nvSpPr>
              <p:cNvPr id="1038" name="Trapezoid 1037"/>
              <p:cNvSpPr/>
              <p:nvPr/>
            </p:nvSpPr>
            <p:spPr>
              <a:xfrm>
                <a:off x="73152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Trapezoid 1038"/>
              <p:cNvSpPr/>
              <p:nvPr/>
            </p:nvSpPr>
            <p:spPr>
              <a:xfrm rot="20043474">
                <a:off x="75438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ounded Rectangle 1039"/>
              <p:cNvSpPr/>
              <p:nvPr/>
            </p:nvSpPr>
            <p:spPr>
              <a:xfrm>
                <a:off x="7162800" y="1905000"/>
                <a:ext cx="685800" cy="381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Trapezoid 1040"/>
              <p:cNvSpPr/>
              <p:nvPr/>
            </p:nvSpPr>
            <p:spPr>
              <a:xfrm rot="5099959">
                <a:off x="7212880" y="174381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Trapezoid 1041"/>
              <p:cNvSpPr/>
              <p:nvPr/>
            </p:nvSpPr>
            <p:spPr>
              <a:xfrm rot="16200000">
                <a:off x="7505700" y="17907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3" name="Flowchart: Manual Input 1032"/>
            <p:cNvSpPr/>
            <p:nvPr/>
          </p:nvSpPr>
          <p:spPr>
            <a:xfrm rot="2091275" flipV="1">
              <a:off x="5913447" y="2340237"/>
              <a:ext cx="228596" cy="552626"/>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Flowchart: Manual Input 1033"/>
            <p:cNvSpPr/>
            <p:nvPr/>
          </p:nvSpPr>
          <p:spPr>
            <a:xfrm rot="19508725" flipH="1" flipV="1">
              <a:off x="5456455" y="2318986"/>
              <a:ext cx="263925" cy="597329"/>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p:cNvSpPr/>
            <p:nvPr/>
          </p:nvSpPr>
          <p:spPr>
            <a:xfrm>
              <a:off x="5304544" y="1363589"/>
              <a:ext cx="1030437" cy="11184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ound Diagonal Corner Rectangle 1035"/>
            <p:cNvSpPr/>
            <p:nvPr/>
          </p:nvSpPr>
          <p:spPr>
            <a:xfrm rot="220742">
              <a:off x="6267290" y="1525362"/>
              <a:ext cx="61388" cy="590748"/>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ound Diagonal Corner Rectangle 1036"/>
            <p:cNvSpPr/>
            <p:nvPr/>
          </p:nvSpPr>
          <p:spPr>
            <a:xfrm rot="21278885">
              <a:off x="5282545" y="1603283"/>
              <a:ext cx="91105" cy="534833"/>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3" name="Group 1042"/>
          <p:cNvGrpSpPr/>
          <p:nvPr/>
        </p:nvGrpSpPr>
        <p:grpSpPr>
          <a:xfrm>
            <a:off x="10409289" y="1894621"/>
            <a:ext cx="1142738" cy="3737344"/>
            <a:chOff x="914400" y="228600"/>
            <a:chExt cx="1788913" cy="5562601"/>
          </a:xfrm>
        </p:grpSpPr>
        <p:grpSp>
          <p:nvGrpSpPr>
            <p:cNvPr id="1044" name="Group 1043"/>
            <p:cNvGrpSpPr/>
            <p:nvPr/>
          </p:nvGrpSpPr>
          <p:grpSpPr>
            <a:xfrm>
              <a:off x="914400" y="1295400"/>
              <a:ext cx="1788913" cy="4495801"/>
              <a:chOff x="914400" y="1295400"/>
              <a:chExt cx="1788913" cy="4495801"/>
            </a:xfrm>
          </p:grpSpPr>
          <p:sp>
            <p:nvSpPr>
              <p:cNvPr id="1048" name="Round Diagonal Corner Rectangle 1047"/>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val 1048"/>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Trapezoid 1050"/>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Trapezoid 1051"/>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1052"/>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Trapezoid 1053"/>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Flowchart: Manual Operation 1055"/>
              <p:cNvSpPr/>
              <p:nvPr/>
            </p:nvSpPr>
            <p:spPr>
              <a:xfrm rot="10800000">
                <a:off x="1258824"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Flowchart: Manual Operation 1056"/>
              <p:cNvSpPr/>
              <p:nvPr/>
            </p:nvSpPr>
            <p:spPr>
              <a:xfrm rot="10800000">
                <a:off x="1706880"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Oval 15"/>
              <p:cNvSpPr/>
              <p:nvPr/>
            </p:nvSpPr>
            <p:spPr>
              <a:xfrm>
                <a:off x="1219200" y="1447800"/>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Moon 1059"/>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Trapezoid 1060"/>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Trapezoid 1061"/>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Oval 1062"/>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Diagonal Stripe 1064"/>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6" name="Diagonal Stripe 1065"/>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67" name="Group 47"/>
              <p:cNvGrpSpPr/>
              <p:nvPr/>
            </p:nvGrpSpPr>
            <p:grpSpPr>
              <a:xfrm>
                <a:off x="1371600" y="2819400"/>
                <a:ext cx="914400" cy="228600"/>
                <a:chOff x="2971800" y="2971800"/>
                <a:chExt cx="914400" cy="228600"/>
              </a:xfrm>
            </p:grpSpPr>
            <p:sp>
              <p:nvSpPr>
                <p:cNvPr id="1072" name="Double Wave 1071"/>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Double Wave 1072"/>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8" name="Wave 1067"/>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ound Diagonal Corner Rectangle 1068"/>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Oval 1070"/>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5" name="Group 1044"/>
            <p:cNvGrpSpPr/>
            <p:nvPr/>
          </p:nvGrpSpPr>
          <p:grpSpPr>
            <a:xfrm>
              <a:off x="1143000" y="228600"/>
              <a:ext cx="1447800" cy="1447800"/>
              <a:chOff x="2362200" y="2209800"/>
              <a:chExt cx="1828800" cy="1600200"/>
            </a:xfrm>
          </p:grpSpPr>
          <p:sp>
            <p:nvSpPr>
              <p:cNvPr id="1046" name="Oval 1045"/>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Flowchart: Magnetic Disk 1046"/>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5" name="Group 1074"/>
          <p:cNvGrpSpPr/>
          <p:nvPr/>
        </p:nvGrpSpPr>
        <p:grpSpPr>
          <a:xfrm>
            <a:off x="151376" y="5178393"/>
            <a:ext cx="1105266" cy="1263269"/>
            <a:chOff x="151376" y="5178393"/>
            <a:chExt cx="1105266" cy="1263269"/>
          </a:xfrm>
        </p:grpSpPr>
        <p:grpSp>
          <p:nvGrpSpPr>
            <p:cNvPr id="1076" name="Group 22"/>
            <p:cNvGrpSpPr/>
            <p:nvPr/>
          </p:nvGrpSpPr>
          <p:grpSpPr>
            <a:xfrm>
              <a:off x="277040" y="5178393"/>
              <a:ext cx="966394" cy="1263269"/>
              <a:chOff x="2362200" y="3810000"/>
              <a:chExt cx="1752600" cy="2290997"/>
            </a:xfrm>
          </p:grpSpPr>
          <p:sp>
            <p:nvSpPr>
              <p:cNvPr id="1078" name="Rounded Rectangle 1077"/>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Rounded Rectangle 1078"/>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7" name="TextBox 1076"/>
            <p:cNvSpPr txBox="1"/>
            <p:nvPr/>
          </p:nvSpPr>
          <p:spPr>
            <a:xfrm>
              <a:off x="151376" y="5188449"/>
              <a:ext cx="1105266" cy="646331"/>
            </a:xfrm>
            <a:prstGeom prst="rect">
              <a:avLst/>
            </a:prstGeom>
            <a:noFill/>
          </p:spPr>
          <p:txBody>
            <a:bodyPr wrap="square" rtlCol="0">
              <a:spAutoFit/>
            </a:bodyPr>
            <a:lstStyle/>
            <a:p>
              <a:pPr algn="ctr"/>
              <a:r>
                <a:rPr lang="en-US" dirty="0"/>
                <a:t>D&amp;C 101:45</a:t>
              </a:r>
            </a:p>
          </p:txBody>
        </p:sp>
      </p:grpSp>
    </p:spTree>
    <p:extLst>
      <p:ext uri="{BB962C8B-B14F-4D97-AF65-F5344CB8AC3E}">
        <p14:creationId xmlns:p14="http://schemas.microsoft.com/office/powerpoint/2010/main" val="32073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47734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34" name="Group 3633"/>
          <p:cNvGrpSpPr/>
          <p:nvPr/>
        </p:nvGrpSpPr>
        <p:grpSpPr>
          <a:xfrm>
            <a:off x="4562948" y="970604"/>
            <a:ext cx="2334821" cy="4032196"/>
            <a:chOff x="1277736" y="1351256"/>
            <a:chExt cx="2334821" cy="4032196"/>
          </a:xfrm>
        </p:grpSpPr>
        <p:sp>
          <p:nvSpPr>
            <p:cNvPr id="3635" name="Rounded Rectangle 3634"/>
            <p:cNvSpPr/>
            <p:nvPr/>
          </p:nvSpPr>
          <p:spPr>
            <a:xfrm>
              <a:off x="1343463" y="1351256"/>
              <a:ext cx="2269094" cy="4032196"/>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36" name="TextBox 3635"/>
            <p:cNvSpPr txBox="1"/>
            <p:nvPr/>
          </p:nvSpPr>
          <p:spPr>
            <a:xfrm>
              <a:off x="1277736" y="1559530"/>
              <a:ext cx="2332780" cy="2062103"/>
            </a:xfrm>
            <a:prstGeom prst="rect">
              <a:avLst/>
            </a:prstGeom>
            <a:noFill/>
          </p:spPr>
          <p:txBody>
            <a:bodyPr wrap="square" rtlCol="0">
              <a:spAutoFit/>
            </a:bodyPr>
            <a:lstStyle/>
            <a:p>
              <a:pPr algn="ctr"/>
              <a:r>
                <a:rPr lang="en-US" sz="1600" dirty="0">
                  <a:solidFill>
                    <a:schemeClr val="bg1"/>
                  </a:solidFill>
                </a:rPr>
                <a:t>Had they built it as directed, it would have been a spiritual refuge for them, for from it the Lord’s watchmen could have seen by revelation the movements of the enemy from afar. </a:t>
              </a:r>
            </a:p>
          </p:txBody>
        </p:sp>
      </p:grpSp>
      <p:grpSp>
        <p:nvGrpSpPr>
          <p:cNvPr id="6" name="Group 5"/>
          <p:cNvGrpSpPr/>
          <p:nvPr/>
        </p:nvGrpSpPr>
        <p:grpSpPr>
          <a:xfrm>
            <a:off x="1277736" y="1351256"/>
            <a:ext cx="2334821" cy="4032196"/>
            <a:chOff x="1277736" y="1351256"/>
            <a:chExt cx="2334821" cy="4032196"/>
          </a:xfrm>
        </p:grpSpPr>
        <p:sp>
          <p:nvSpPr>
            <p:cNvPr id="301" name="Rounded Rectangle 300"/>
            <p:cNvSpPr/>
            <p:nvPr/>
          </p:nvSpPr>
          <p:spPr>
            <a:xfrm>
              <a:off x="1343463" y="1351256"/>
              <a:ext cx="2269094" cy="4032196"/>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277736" y="1559530"/>
              <a:ext cx="2332780" cy="1815882"/>
            </a:xfrm>
            <a:prstGeom prst="rect">
              <a:avLst/>
            </a:prstGeom>
            <a:noFill/>
          </p:spPr>
          <p:txBody>
            <a:bodyPr wrap="square" rtlCol="0">
              <a:spAutoFit/>
            </a:bodyPr>
            <a:lstStyle/>
            <a:p>
              <a:pPr algn="ctr"/>
              <a:r>
                <a:rPr lang="en-US" sz="1600" dirty="0">
                  <a:solidFill>
                    <a:schemeClr val="bg1"/>
                  </a:solidFill>
                </a:rPr>
                <a:t>While yet building in Zion, they become at variance with each other and do not build the tower or Temple whose site had been dedicated as early as August 3, 1831. </a:t>
              </a:r>
            </a:p>
          </p:txBody>
        </p:sp>
      </p:gr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0377891" y="3036462"/>
            <a:ext cx="1358685" cy="2088494"/>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Tower is the Temple of the Lord</a:t>
            </a:r>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0" y="484813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07674" y="3110578"/>
            <a:ext cx="2432752" cy="1829295"/>
            <a:chOff x="207674" y="3110578"/>
            <a:chExt cx="2432752" cy="1829295"/>
          </a:xfrm>
        </p:grpSpPr>
        <p:grpSp>
          <p:nvGrpSpPr>
            <p:cNvPr id="36" name="Group 35"/>
            <p:cNvGrpSpPr/>
            <p:nvPr/>
          </p:nvGrpSpPr>
          <p:grpSpPr>
            <a:xfrm>
              <a:off x="207674" y="3110578"/>
              <a:ext cx="1649943" cy="1478328"/>
              <a:chOff x="457200" y="2497304"/>
              <a:chExt cx="4781871" cy="4284496"/>
            </a:xfrm>
          </p:grpSpPr>
          <p:grpSp>
            <p:nvGrpSpPr>
              <p:cNvPr id="37" name="Group 230"/>
              <p:cNvGrpSpPr/>
              <p:nvPr/>
            </p:nvGrpSpPr>
            <p:grpSpPr>
              <a:xfrm rot="18989829" flipH="1">
                <a:off x="2994882" y="2720848"/>
                <a:ext cx="1586260" cy="1364114"/>
                <a:chOff x="736597" y="733384"/>
                <a:chExt cx="1807860" cy="1807860"/>
              </a:xfrm>
            </p:grpSpPr>
            <p:grpSp>
              <p:nvGrpSpPr>
                <p:cNvPr id="271" name="Group 15"/>
                <p:cNvGrpSpPr/>
                <p:nvPr/>
              </p:nvGrpSpPr>
              <p:grpSpPr>
                <a:xfrm rot="20238387">
                  <a:off x="736597" y="881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1"/>
                <p:cNvGrpSpPr/>
                <p:nvPr/>
              </p:nvGrpSpPr>
              <p:grpSpPr>
                <a:xfrm rot="2927600">
                  <a:off x="1498597" y="881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28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31"/>
                <p:cNvGrpSpPr/>
                <p:nvPr/>
              </p:nvGrpSpPr>
              <p:grpSpPr>
                <a:xfrm rot="20238387">
                  <a:off x="1346199" y="1643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27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27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199"/>
              <p:cNvGrpSpPr/>
              <p:nvPr/>
            </p:nvGrpSpPr>
            <p:grpSpPr>
              <a:xfrm rot="3068959">
                <a:off x="1334455" y="2628335"/>
                <a:ext cx="1820842" cy="1558779"/>
                <a:chOff x="736597" y="733384"/>
                <a:chExt cx="1807860" cy="1807860"/>
              </a:xfrm>
            </p:grpSpPr>
            <p:grpSp>
              <p:nvGrpSpPr>
                <p:cNvPr id="241" name="Group 15"/>
                <p:cNvGrpSpPr/>
                <p:nvPr/>
              </p:nvGrpSpPr>
              <p:grpSpPr>
                <a:xfrm rot="20238387">
                  <a:off x="736597" y="881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1"/>
                <p:cNvGrpSpPr/>
                <p:nvPr/>
              </p:nvGrpSpPr>
              <p:grpSpPr>
                <a:xfrm rot="2927600">
                  <a:off x="1498597" y="881328"/>
                  <a:ext cx="1193804" cy="897916"/>
                  <a:chOff x="1111998" y="1862460"/>
                  <a:chExt cx="2362200" cy="1921930"/>
                </a:xfrm>
              </p:grpSpPr>
              <p:grpSp>
                <p:nvGrpSpPr>
                  <p:cNvPr id="253"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9"/>
                  <p:cNvGrpSpPr/>
                  <p:nvPr/>
                </p:nvGrpSpPr>
                <p:grpSpPr>
                  <a:xfrm rot="19123498">
                    <a:off x="2501621" y="1862460"/>
                    <a:ext cx="542170" cy="1782007"/>
                    <a:chOff x="1905000" y="1828800"/>
                    <a:chExt cx="762000" cy="2362200"/>
                  </a:xfrm>
                </p:grpSpPr>
                <p:sp>
                  <p:nvSpPr>
                    <p:cNvPr id="25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31"/>
                <p:cNvGrpSpPr/>
                <p:nvPr/>
              </p:nvGrpSpPr>
              <p:grpSpPr>
                <a:xfrm rot="20238387">
                  <a:off x="1346199" y="1643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4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4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Double Wave 3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57200" y="3352800"/>
                <a:ext cx="1397003" cy="1095416"/>
                <a:chOff x="736597" y="733384"/>
                <a:chExt cx="1807860" cy="1807860"/>
              </a:xfrm>
            </p:grpSpPr>
            <p:grpSp>
              <p:nvGrpSpPr>
                <p:cNvPr id="211" name="Group 15"/>
                <p:cNvGrpSpPr/>
                <p:nvPr/>
              </p:nvGrpSpPr>
              <p:grpSpPr>
                <a:xfrm rot="20238387">
                  <a:off x="736597" y="881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
                <p:cNvGrpSpPr/>
                <p:nvPr/>
              </p:nvGrpSpPr>
              <p:grpSpPr>
                <a:xfrm rot="2927600">
                  <a:off x="1498597" y="881328"/>
                  <a:ext cx="1193804" cy="897916"/>
                  <a:chOff x="1111998" y="1862460"/>
                  <a:chExt cx="2362200" cy="1921930"/>
                </a:xfrm>
              </p:grpSpPr>
              <p:grpSp>
                <p:nvGrpSpPr>
                  <p:cNvPr id="223"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2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2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1"/>
                <p:cNvGrpSpPr/>
                <p:nvPr/>
              </p:nvGrpSpPr>
              <p:grpSpPr>
                <a:xfrm rot="20238387">
                  <a:off x="1346199" y="1643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2"/>
              <p:cNvGrpSpPr/>
              <p:nvPr/>
            </p:nvGrpSpPr>
            <p:grpSpPr>
              <a:xfrm rot="1956276">
                <a:off x="1167495" y="3842653"/>
                <a:ext cx="1397003" cy="1095416"/>
                <a:chOff x="736597" y="733384"/>
                <a:chExt cx="1807860" cy="1807860"/>
              </a:xfrm>
            </p:grpSpPr>
            <p:grpSp>
              <p:nvGrpSpPr>
                <p:cNvPr id="181" name="Group 15"/>
                <p:cNvGrpSpPr/>
                <p:nvPr/>
              </p:nvGrpSpPr>
              <p:grpSpPr>
                <a:xfrm rot="20238387">
                  <a:off x="736597" y="881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1"/>
                <p:cNvGrpSpPr/>
                <p:nvPr/>
              </p:nvGrpSpPr>
              <p:grpSpPr>
                <a:xfrm rot="2927600">
                  <a:off x="1498597" y="881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19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19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18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73"/>
              <p:cNvGrpSpPr/>
              <p:nvPr/>
            </p:nvGrpSpPr>
            <p:grpSpPr>
              <a:xfrm rot="3068959">
                <a:off x="1791654" y="2628338"/>
                <a:ext cx="1820842" cy="1558779"/>
                <a:chOff x="736597" y="733384"/>
                <a:chExt cx="1807860" cy="1807860"/>
              </a:xfrm>
            </p:grpSpPr>
            <p:grpSp>
              <p:nvGrpSpPr>
                <p:cNvPr id="15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17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17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16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16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31"/>
                <p:cNvGrpSpPr/>
                <p:nvPr/>
              </p:nvGrpSpPr>
              <p:grpSpPr>
                <a:xfrm rot="20238387">
                  <a:off x="1346199" y="1643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104"/>
              <p:cNvGrpSpPr/>
              <p:nvPr/>
            </p:nvGrpSpPr>
            <p:grpSpPr>
              <a:xfrm rot="3068959">
                <a:off x="2247659" y="3793897"/>
                <a:ext cx="1143483" cy="840157"/>
                <a:chOff x="736597" y="733384"/>
                <a:chExt cx="1807860" cy="1807860"/>
              </a:xfrm>
            </p:grpSpPr>
            <p:grpSp>
              <p:nvGrpSpPr>
                <p:cNvPr id="121" name="Group 15"/>
                <p:cNvGrpSpPr/>
                <p:nvPr/>
              </p:nvGrpSpPr>
              <p:grpSpPr>
                <a:xfrm rot="20238387">
                  <a:off x="736597" y="881328"/>
                  <a:ext cx="1193804" cy="897916"/>
                  <a:chOff x="1111998" y="1862460"/>
                  <a:chExt cx="2362200" cy="1921930"/>
                </a:xfrm>
              </p:grpSpPr>
              <p:grpSp>
                <p:nvGrpSpPr>
                  <p:cNvPr id="14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
                  <p:cNvGrpSpPr/>
                  <p:nvPr/>
                </p:nvGrpSpPr>
                <p:grpSpPr>
                  <a:xfrm rot="15530705">
                    <a:off x="2284581" y="2639655"/>
                    <a:ext cx="405591" cy="1883879"/>
                    <a:chOff x="1905000" y="1828800"/>
                    <a:chExt cx="762000" cy="2362200"/>
                  </a:xfrm>
                </p:grpSpPr>
                <p:sp>
                  <p:nvSpPr>
                    <p:cNvPr id="145" name="Oval 1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38"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36" name="Oval 1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31"/>
                <p:cNvGrpSpPr/>
                <p:nvPr/>
              </p:nvGrpSpPr>
              <p:grpSpPr>
                <a:xfrm rot="20238387">
                  <a:off x="1346199" y="1643328"/>
                  <a:ext cx="1193804" cy="897916"/>
                  <a:chOff x="1111998" y="1862460"/>
                  <a:chExt cx="2362200" cy="1921930"/>
                </a:xfrm>
              </p:grpSpPr>
              <p:grpSp>
                <p:nvGrpSpPr>
                  <p:cNvPr id="124"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35"/>
              <p:cNvGrpSpPr/>
              <p:nvPr/>
            </p:nvGrpSpPr>
            <p:grpSpPr>
              <a:xfrm rot="5892673">
                <a:off x="3061159" y="3301846"/>
                <a:ext cx="1528325" cy="1350205"/>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112"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1"/>
                <p:cNvGrpSpPr/>
                <p:nvPr/>
              </p:nvGrpSpPr>
              <p:grpSpPr>
                <a:xfrm rot="2927600">
                  <a:off x="1498597" y="881328"/>
                  <a:ext cx="1193804" cy="897916"/>
                  <a:chOff x="1111998" y="1862460"/>
                  <a:chExt cx="2362200" cy="1921930"/>
                </a:xfrm>
              </p:grpSpPr>
              <p:grpSp>
                <p:nvGrpSpPr>
                  <p:cNvPr id="103"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
                <p:cNvGrpSpPr/>
                <p:nvPr/>
              </p:nvGrpSpPr>
              <p:grpSpPr>
                <a:xfrm rot="20238387">
                  <a:off x="1346199" y="1643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166"/>
              <p:cNvGrpSpPr/>
              <p:nvPr/>
            </p:nvGrpSpPr>
            <p:grpSpPr>
              <a:xfrm rot="20555714" flipH="1">
                <a:off x="3652811" y="2791157"/>
                <a:ext cx="1586260" cy="1364114"/>
                <a:chOff x="736597" y="733384"/>
                <a:chExt cx="1807860" cy="1807860"/>
              </a:xfrm>
            </p:grpSpPr>
            <p:grpSp>
              <p:nvGrpSpPr>
                <p:cNvPr id="6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31"/>
                <p:cNvGrpSpPr/>
                <p:nvPr/>
              </p:nvGrpSpPr>
              <p:grpSpPr>
                <a:xfrm rot="20238387">
                  <a:off x="1346199" y="1643328"/>
                  <a:ext cx="1193804" cy="897916"/>
                  <a:chOff x="1111998" y="1862460"/>
                  <a:chExt cx="2362200" cy="1921930"/>
                </a:xfrm>
              </p:grpSpPr>
              <p:grpSp>
                <p:nvGrpSpPr>
                  <p:cNvPr id="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Double Wave 4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1265828" y="3500659"/>
              <a:ext cx="1374598" cy="1231622"/>
              <a:chOff x="457200" y="2497304"/>
              <a:chExt cx="4781871" cy="4284496"/>
            </a:xfrm>
          </p:grpSpPr>
          <p:grpSp>
            <p:nvGrpSpPr>
              <p:cNvPr id="303" name="Group 230"/>
              <p:cNvGrpSpPr/>
              <p:nvPr/>
            </p:nvGrpSpPr>
            <p:grpSpPr>
              <a:xfrm rot="18989829" flipH="1">
                <a:off x="2994882" y="2720848"/>
                <a:ext cx="1586260" cy="1364114"/>
                <a:chOff x="736597" y="733384"/>
                <a:chExt cx="1807860" cy="1807860"/>
              </a:xfrm>
            </p:grpSpPr>
            <p:grpSp>
              <p:nvGrpSpPr>
                <p:cNvPr id="537" name="Group 15"/>
                <p:cNvGrpSpPr/>
                <p:nvPr/>
              </p:nvGrpSpPr>
              <p:grpSpPr>
                <a:xfrm rot="20238387">
                  <a:off x="736597" y="881328"/>
                  <a:ext cx="1193804" cy="897916"/>
                  <a:chOff x="1111998" y="1862460"/>
                  <a:chExt cx="2362200" cy="1921930"/>
                </a:xfrm>
              </p:grpSpPr>
              <p:grpSp>
                <p:nvGrpSpPr>
                  <p:cNvPr id="558" name="Group 6"/>
                  <p:cNvGrpSpPr/>
                  <p:nvPr/>
                </p:nvGrpSpPr>
                <p:grpSpPr>
                  <a:xfrm rot="17802976">
                    <a:off x="1912098" y="1823816"/>
                    <a:ext cx="762000" cy="2362200"/>
                    <a:chOff x="1905000" y="1828800"/>
                    <a:chExt cx="762000" cy="2362200"/>
                  </a:xfrm>
                </p:grpSpPr>
                <p:sp>
                  <p:nvSpPr>
                    <p:cNvPr id="5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9"/>
                  <p:cNvGrpSpPr/>
                  <p:nvPr/>
                </p:nvGrpSpPr>
                <p:grpSpPr>
                  <a:xfrm rot="19123498">
                    <a:off x="2501621" y="1862460"/>
                    <a:ext cx="542170" cy="1782007"/>
                    <a:chOff x="1905000" y="1828800"/>
                    <a:chExt cx="762000" cy="2362200"/>
                  </a:xfrm>
                </p:grpSpPr>
                <p:sp>
                  <p:nvSpPr>
                    <p:cNvPr id="56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12"/>
                  <p:cNvGrpSpPr/>
                  <p:nvPr/>
                </p:nvGrpSpPr>
                <p:grpSpPr>
                  <a:xfrm rot="15530705">
                    <a:off x="2284581" y="2639655"/>
                    <a:ext cx="405591" cy="1883879"/>
                    <a:chOff x="1905000" y="1828800"/>
                    <a:chExt cx="762000" cy="2362200"/>
                  </a:xfrm>
                </p:grpSpPr>
                <p:sp>
                  <p:nvSpPr>
                    <p:cNvPr id="56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21"/>
                <p:cNvGrpSpPr/>
                <p:nvPr/>
              </p:nvGrpSpPr>
              <p:grpSpPr>
                <a:xfrm rot="2927600">
                  <a:off x="1498597" y="881328"/>
                  <a:ext cx="1193804" cy="897916"/>
                  <a:chOff x="1111998" y="1862460"/>
                  <a:chExt cx="2362200" cy="1921930"/>
                </a:xfrm>
              </p:grpSpPr>
              <p:grpSp>
                <p:nvGrpSpPr>
                  <p:cNvPr id="549" name="Group 6"/>
                  <p:cNvGrpSpPr/>
                  <p:nvPr/>
                </p:nvGrpSpPr>
                <p:grpSpPr>
                  <a:xfrm rot="17802976">
                    <a:off x="1912098" y="1823816"/>
                    <a:ext cx="762000" cy="2362200"/>
                    <a:chOff x="1905000" y="1828800"/>
                    <a:chExt cx="762000" cy="2362200"/>
                  </a:xfrm>
                </p:grpSpPr>
                <p:sp>
                  <p:nvSpPr>
                    <p:cNvPr id="5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9"/>
                  <p:cNvGrpSpPr/>
                  <p:nvPr/>
                </p:nvGrpSpPr>
                <p:grpSpPr>
                  <a:xfrm rot="19123498">
                    <a:off x="2501621" y="1862460"/>
                    <a:ext cx="542170" cy="1782007"/>
                    <a:chOff x="1905000" y="1828800"/>
                    <a:chExt cx="762000" cy="2362200"/>
                  </a:xfrm>
                </p:grpSpPr>
                <p:sp>
                  <p:nvSpPr>
                    <p:cNvPr id="55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12"/>
                  <p:cNvGrpSpPr/>
                  <p:nvPr/>
                </p:nvGrpSpPr>
                <p:grpSpPr>
                  <a:xfrm rot="15530705">
                    <a:off x="2284581" y="2639655"/>
                    <a:ext cx="405591" cy="1883879"/>
                    <a:chOff x="1905000" y="1828800"/>
                    <a:chExt cx="762000" cy="2362200"/>
                  </a:xfrm>
                </p:grpSpPr>
                <p:sp>
                  <p:nvSpPr>
                    <p:cNvPr id="552" name="Oval 5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9" name="Group 31"/>
                <p:cNvGrpSpPr/>
                <p:nvPr/>
              </p:nvGrpSpPr>
              <p:grpSpPr>
                <a:xfrm rot="20238387">
                  <a:off x="1346199" y="1643328"/>
                  <a:ext cx="1193804" cy="897916"/>
                  <a:chOff x="1111998" y="1862460"/>
                  <a:chExt cx="2362200" cy="1921930"/>
                </a:xfrm>
              </p:grpSpPr>
              <p:grpSp>
                <p:nvGrpSpPr>
                  <p:cNvPr id="540" name="Group 6"/>
                  <p:cNvGrpSpPr/>
                  <p:nvPr/>
                </p:nvGrpSpPr>
                <p:grpSpPr>
                  <a:xfrm rot="17802976">
                    <a:off x="1912098" y="1823816"/>
                    <a:ext cx="762000" cy="2362200"/>
                    <a:chOff x="1905000" y="1828800"/>
                    <a:chExt cx="762000" cy="2362200"/>
                  </a:xfrm>
                </p:grpSpPr>
                <p:sp>
                  <p:nvSpPr>
                    <p:cNvPr id="5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9"/>
                  <p:cNvGrpSpPr/>
                  <p:nvPr/>
                </p:nvGrpSpPr>
                <p:grpSpPr>
                  <a:xfrm rot="19123498">
                    <a:off x="2501621" y="1862460"/>
                    <a:ext cx="542170" cy="1782007"/>
                    <a:chOff x="1905000" y="1828800"/>
                    <a:chExt cx="762000" cy="2362200"/>
                  </a:xfrm>
                </p:grpSpPr>
                <p:sp>
                  <p:nvSpPr>
                    <p:cNvPr id="54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12"/>
                  <p:cNvGrpSpPr/>
                  <p:nvPr/>
                </p:nvGrpSpPr>
                <p:grpSpPr>
                  <a:xfrm rot="15530705">
                    <a:off x="2284581" y="2639655"/>
                    <a:ext cx="405591" cy="1883879"/>
                    <a:chOff x="1905000" y="1828800"/>
                    <a:chExt cx="762000" cy="2362200"/>
                  </a:xfrm>
                </p:grpSpPr>
                <p:sp>
                  <p:nvSpPr>
                    <p:cNvPr id="54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4" name="Group 199"/>
              <p:cNvGrpSpPr/>
              <p:nvPr/>
            </p:nvGrpSpPr>
            <p:grpSpPr>
              <a:xfrm rot="3068959">
                <a:off x="1334455" y="2628335"/>
                <a:ext cx="1820842" cy="1558779"/>
                <a:chOff x="736597" y="733384"/>
                <a:chExt cx="1807860" cy="1807860"/>
              </a:xfrm>
            </p:grpSpPr>
            <p:grpSp>
              <p:nvGrpSpPr>
                <p:cNvPr id="507" name="Group 15"/>
                <p:cNvGrpSpPr/>
                <p:nvPr/>
              </p:nvGrpSpPr>
              <p:grpSpPr>
                <a:xfrm rot="20238387">
                  <a:off x="736597" y="881328"/>
                  <a:ext cx="1193804" cy="897916"/>
                  <a:chOff x="1111998" y="1862460"/>
                  <a:chExt cx="2362200" cy="1921930"/>
                </a:xfrm>
              </p:grpSpPr>
              <p:grpSp>
                <p:nvGrpSpPr>
                  <p:cNvPr id="528" name="Group 6"/>
                  <p:cNvGrpSpPr/>
                  <p:nvPr/>
                </p:nvGrpSpPr>
                <p:grpSpPr>
                  <a:xfrm rot="17802976">
                    <a:off x="1912098" y="1823816"/>
                    <a:ext cx="762000" cy="2362200"/>
                    <a:chOff x="1905000" y="1828800"/>
                    <a:chExt cx="762000" cy="2362200"/>
                  </a:xfrm>
                </p:grpSpPr>
                <p:sp>
                  <p:nvSpPr>
                    <p:cNvPr id="5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9"/>
                  <p:cNvGrpSpPr/>
                  <p:nvPr/>
                </p:nvGrpSpPr>
                <p:grpSpPr>
                  <a:xfrm rot="19123498">
                    <a:off x="2501621" y="1862460"/>
                    <a:ext cx="542170" cy="1782007"/>
                    <a:chOff x="1905000" y="1828800"/>
                    <a:chExt cx="762000" cy="2362200"/>
                  </a:xfrm>
                </p:grpSpPr>
                <p:sp>
                  <p:nvSpPr>
                    <p:cNvPr id="533" name="Oval 5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12"/>
                  <p:cNvGrpSpPr/>
                  <p:nvPr/>
                </p:nvGrpSpPr>
                <p:grpSpPr>
                  <a:xfrm rot="15530705">
                    <a:off x="2284581" y="2639655"/>
                    <a:ext cx="405591" cy="1883879"/>
                    <a:chOff x="1905000" y="1828800"/>
                    <a:chExt cx="762000" cy="2362200"/>
                  </a:xfrm>
                </p:grpSpPr>
                <p:sp>
                  <p:nvSpPr>
                    <p:cNvPr id="531" name="Oval 5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8" name="Group 21"/>
                <p:cNvGrpSpPr/>
                <p:nvPr/>
              </p:nvGrpSpPr>
              <p:grpSpPr>
                <a:xfrm rot="2927600">
                  <a:off x="1498597" y="881328"/>
                  <a:ext cx="1193804" cy="897916"/>
                  <a:chOff x="1111998" y="1862460"/>
                  <a:chExt cx="2362200" cy="1921930"/>
                </a:xfrm>
              </p:grpSpPr>
              <p:grpSp>
                <p:nvGrpSpPr>
                  <p:cNvPr id="519" name="Group 6"/>
                  <p:cNvGrpSpPr/>
                  <p:nvPr/>
                </p:nvGrpSpPr>
                <p:grpSpPr>
                  <a:xfrm rot="17802976">
                    <a:off x="1912098" y="1823816"/>
                    <a:ext cx="762000" cy="2362200"/>
                    <a:chOff x="1905000" y="1828800"/>
                    <a:chExt cx="762000" cy="2362200"/>
                  </a:xfrm>
                </p:grpSpPr>
                <p:sp>
                  <p:nvSpPr>
                    <p:cNvPr id="5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9"/>
                  <p:cNvGrpSpPr/>
                  <p:nvPr/>
                </p:nvGrpSpPr>
                <p:grpSpPr>
                  <a:xfrm rot="19123498">
                    <a:off x="2501621" y="1862460"/>
                    <a:ext cx="542170" cy="1782007"/>
                    <a:chOff x="1905000" y="1828800"/>
                    <a:chExt cx="762000" cy="2362200"/>
                  </a:xfrm>
                </p:grpSpPr>
                <p:sp>
                  <p:nvSpPr>
                    <p:cNvPr id="524" name="Oval 5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12"/>
                  <p:cNvGrpSpPr/>
                  <p:nvPr/>
                </p:nvGrpSpPr>
                <p:grpSpPr>
                  <a:xfrm rot="15530705">
                    <a:off x="2284581" y="2639655"/>
                    <a:ext cx="405591" cy="1883879"/>
                    <a:chOff x="1905000" y="1828800"/>
                    <a:chExt cx="762000" cy="2362200"/>
                  </a:xfrm>
                </p:grpSpPr>
                <p:sp>
                  <p:nvSpPr>
                    <p:cNvPr id="522" name="Oval 5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9" name="Group 31"/>
                <p:cNvGrpSpPr/>
                <p:nvPr/>
              </p:nvGrpSpPr>
              <p:grpSpPr>
                <a:xfrm rot="20238387">
                  <a:off x="1346199" y="1643328"/>
                  <a:ext cx="1193804" cy="897916"/>
                  <a:chOff x="1111998" y="1862460"/>
                  <a:chExt cx="2362200" cy="1921930"/>
                </a:xfrm>
              </p:grpSpPr>
              <p:grpSp>
                <p:nvGrpSpPr>
                  <p:cNvPr id="510" name="Group 6"/>
                  <p:cNvGrpSpPr/>
                  <p:nvPr/>
                </p:nvGrpSpPr>
                <p:grpSpPr>
                  <a:xfrm rot="17802976">
                    <a:off x="1912098" y="1823816"/>
                    <a:ext cx="762000" cy="2362200"/>
                    <a:chOff x="1905000" y="1828800"/>
                    <a:chExt cx="762000" cy="2362200"/>
                  </a:xfrm>
                </p:grpSpPr>
                <p:sp>
                  <p:nvSpPr>
                    <p:cNvPr id="5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9"/>
                  <p:cNvGrpSpPr/>
                  <p:nvPr/>
                </p:nvGrpSpPr>
                <p:grpSpPr>
                  <a:xfrm rot="19123498">
                    <a:off x="2501621" y="1862460"/>
                    <a:ext cx="542170" cy="1782007"/>
                    <a:chOff x="1905000" y="1828800"/>
                    <a:chExt cx="762000" cy="2362200"/>
                  </a:xfrm>
                </p:grpSpPr>
                <p:sp>
                  <p:nvSpPr>
                    <p:cNvPr id="51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2"/>
                  <p:cNvGrpSpPr/>
                  <p:nvPr/>
                </p:nvGrpSpPr>
                <p:grpSpPr>
                  <a:xfrm rot="15530705">
                    <a:off x="2284581" y="2639655"/>
                    <a:ext cx="405591" cy="1883879"/>
                    <a:chOff x="1905000" y="1828800"/>
                    <a:chExt cx="762000" cy="2362200"/>
                  </a:xfrm>
                </p:grpSpPr>
                <p:sp>
                  <p:nvSpPr>
                    <p:cNvPr id="51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5" name="Double Wave 30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ouble Wave 30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ouble Wave 30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41"/>
              <p:cNvGrpSpPr/>
              <p:nvPr/>
            </p:nvGrpSpPr>
            <p:grpSpPr>
              <a:xfrm>
                <a:off x="457200" y="3352800"/>
                <a:ext cx="1397003" cy="1095416"/>
                <a:chOff x="736597" y="733384"/>
                <a:chExt cx="1807860" cy="1807860"/>
              </a:xfrm>
            </p:grpSpPr>
            <p:grpSp>
              <p:nvGrpSpPr>
                <p:cNvPr id="477" name="Group 15"/>
                <p:cNvGrpSpPr/>
                <p:nvPr/>
              </p:nvGrpSpPr>
              <p:grpSpPr>
                <a:xfrm rot="20238387">
                  <a:off x="736597" y="881328"/>
                  <a:ext cx="1193804" cy="897916"/>
                  <a:chOff x="1111998" y="1862460"/>
                  <a:chExt cx="2362200" cy="1921930"/>
                </a:xfrm>
              </p:grpSpPr>
              <p:grpSp>
                <p:nvGrpSpPr>
                  <p:cNvPr id="498" name="Group 6"/>
                  <p:cNvGrpSpPr/>
                  <p:nvPr/>
                </p:nvGrpSpPr>
                <p:grpSpPr>
                  <a:xfrm rot="17802976">
                    <a:off x="1912098" y="1823816"/>
                    <a:ext cx="762000" cy="2362200"/>
                    <a:chOff x="1905000" y="1828800"/>
                    <a:chExt cx="762000" cy="2362200"/>
                  </a:xfrm>
                </p:grpSpPr>
                <p:sp>
                  <p:nvSpPr>
                    <p:cNvPr id="5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9"/>
                  <p:cNvGrpSpPr/>
                  <p:nvPr/>
                </p:nvGrpSpPr>
                <p:grpSpPr>
                  <a:xfrm rot="19123498">
                    <a:off x="2501621" y="1862460"/>
                    <a:ext cx="542170" cy="1782007"/>
                    <a:chOff x="1905000" y="1828800"/>
                    <a:chExt cx="762000" cy="2362200"/>
                  </a:xfrm>
                </p:grpSpPr>
                <p:sp>
                  <p:nvSpPr>
                    <p:cNvPr id="50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12"/>
                  <p:cNvGrpSpPr/>
                  <p:nvPr/>
                </p:nvGrpSpPr>
                <p:grpSpPr>
                  <a:xfrm rot="15530705">
                    <a:off x="2284581" y="2639655"/>
                    <a:ext cx="405591" cy="1883879"/>
                    <a:chOff x="1905000" y="1828800"/>
                    <a:chExt cx="762000" cy="2362200"/>
                  </a:xfrm>
                </p:grpSpPr>
                <p:sp>
                  <p:nvSpPr>
                    <p:cNvPr id="50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21"/>
                <p:cNvGrpSpPr/>
                <p:nvPr/>
              </p:nvGrpSpPr>
              <p:grpSpPr>
                <a:xfrm rot="2927600">
                  <a:off x="1498597" y="881328"/>
                  <a:ext cx="1193804" cy="897916"/>
                  <a:chOff x="1111998" y="1862460"/>
                  <a:chExt cx="2362200" cy="1921930"/>
                </a:xfrm>
              </p:grpSpPr>
              <p:grpSp>
                <p:nvGrpSpPr>
                  <p:cNvPr id="489" name="Group 6"/>
                  <p:cNvGrpSpPr/>
                  <p:nvPr/>
                </p:nvGrpSpPr>
                <p:grpSpPr>
                  <a:xfrm rot="17802976">
                    <a:off x="1912098" y="1823816"/>
                    <a:ext cx="762000" cy="2362200"/>
                    <a:chOff x="1905000" y="1828800"/>
                    <a:chExt cx="762000" cy="2362200"/>
                  </a:xfrm>
                </p:grpSpPr>
                <p:sp>
                  <p:nvSpPr>
                    <p:cNvPr id="4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9"/>
                  <p:cNvGrpSpPr/>
                  <p:nvPr/>
                </p:nvGrpSpPr>
                <p:grpSpPr>
                  <a:xfrm rot="19123498">
                    <a:off x="2501621" y="1862460"/>
                    <a:ext cx="542170" cy="1782007"/>
                    <a:chOff x="1905000" y="1828800"/>
                    <a:chExt cx="762000" cy="2362200"/>
                  </a:xfrm>
                </p:grpSpPr>
                <p:sp>
                  <p:nvSpPr>
                    <p:cNvPr id="49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12"/>
                  <p:cNvGrpSpPr/>
                  <p:nvPr/>
                </p:nvGrpSpPr>
                <p:grpSpPr>
                  <a:xfrm rot="15530705">
                    <a:off x="2284581" y="2639655"/>
                    <a:ext cx="405591" cy="1883879"/>
                    <a:chOff x="1905000" y="1828800"/>
                    <a:chExt cx="762000" cy="2362200"/>
                  </a:xfrm>
                </p:grpSpPr>
                <p:sp>
                  <p:nvSpPr>
                    <p:cNvPr id="49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31"/>
                <p:cNvGrpSpPr/>
                <p:nvPr/>
              </p:nvGrpSpPr>
              <p:grpSpPr>
                <a:xfrm rot="20238387">
                  <a:off x="1346199" y="1643328"/>
                  <a:ext cx="1193804" cy="897916"/>
                  <a:chOff x="1111998" y="1862460"/>
                  <a:chExt cx="2362200" cy="1921930"/>
                </a:xfrm>
              </p:grpSpPr>
              <p:grpSp>
                <p:nvGrpSpPr>
                  <p:cNvPr id="480" name="Group 6"/>
                  <p:cNvGrpSpPr/>
                  <p:nvPr/>
                </p:nvGrpSpPr>
                <p:grpSpPr>
                  <a:xfrm rot="17802976">
                    <a:off x="1912098" y="1823816"/>
                    <a:ext cx="762000" cy="2362200"/>
                    <a:chOff x="1905000" y="1828800"/>
                    <a:chExt cx="762000" cy="2362200"/>
                  </a:xfrm>
                </p:grpSpPr>
                <p:sp>
                  <p:nvSpPr>
                    <p:cNvPr id="4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9"/>
                  <p:cNvGrpSpPr/>
                  <p:nvPr/>
                </p:nvGrpSpPr>
                <p:grpSpPr>
                  <a:xfrm rot="19123498">
                    <a:off x="2501621" y="1862460"/>
                    <a:ext cx="542170" cy="1782007"/>
                    <a:chOff x="1905000" y="1828800"/>
                    <a:chExt cx="762000" cy="2362200"/>
                  </a:xfrm>
                </p:grpSpPr>
                <p:sp>
                  <p:nvSpPr>
                    <p:cNvPr id="485" name="Oval 4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12"/>
                  <p:cNvGrpSpPr/>
                  <p:nvPr/>
                </p:nvGrpSpPr>
                <p:grpSpPr>
                  <a:xfrm rot="15530705">
                    <a:off x="2284581" y="2639655"/>
                    <a:ext cx="405591" cy="1883879"/>
                    <a:chOff x="1905000" y="1828800"/>
                    <a:chExt cx="762000" cy="2362200"/>
                  </a:xfrm>
                </p:grpSpPr>
                <p:sp>
                  <p:nvSpPr>
                    <p:cNvPr id="483" name="Oval 4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42"/>
              <p:cNvGrpSpPr/>
              <p:nvPr/>
            </p:nvGrpSpPr>
            <p:grpSpPr>
              <a:xfrm rot="1956276">
                <a:off x="1167495" y="3842653"/>
                <a:ext cx="1397003" cy="1095416"/>
                <a:chOff x="736597" y="733384"/>
                <a:chExt cx="1807860" cy="1807860"/>
              </a:xfrm>
            </p:grpSpPr>
            <p:grpSp>
              <p:nvGrpSpPr>
                <p:cNvPr id="447" name="Group 15"/>
                <p:cNvGrpSpPr/>
                <p:nvPr/>
              </p:nvGrpSpPr>
              <p:grpSpPr>
                <a:xfrm rot="20238387">
                  <a:off x="736597" y="881328"/>
                  <a:ext cx="1193804" cy="897916"/>
                  <a:chOff x="1111998" y="1862460"/>
                  <a:chExt cx="2362200" cy="1921930"/>
                </a:xfrm>
              </p:grpSpPr>
              <p:grpSp>
                <p:nvGrpSpPr>
                  <p:cNvPr id="468" name="Group 6"/>
                  <p:cNvGrpSpPr/>
                  <p:nvPr/>
                </p:nvGrpSpPr>
                <p:grpSpPr>
                  <a:xfrm rot="17802976">
                    <a:off x="1912098" y="1823816"/>
                    <a:ext cx="762000" cy="2362200"/>
                    <a:chOff x="1905000" y="1828800"/>
                    <a:chExt cx="762000" cy="2362200"/>
                  </a:xfrm>
                </p:grpSpPr>
                <p:sp>
                  <p:nvSpPr>
                    <p:cNvPr id="4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9"/>
                  <p:cNvGrpSpPr/>
                  <p:nvPr/>
                </p:nvGrpSpPr>
                <p:grpSpPr>
                  <a:xfrm rot="19123498">
                    <a:off x="2501621" y="1862460"/>
                    <a:ext cx="542170" cy="1782007"/>
                    <a:chOff x="1905000" y="1828800"/>
                    <a:chExt cx="762000" cy="2362200"/>
                  </a:xfrm>
                </p:grpSpPr>
                <p:sp>
                  <p:nvSpPr>
                    <p:cNvPr id="47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12"/>
                  <p:cNvGrpSpPr/>
                  <p:nvPr/>
                </p:nvGrpSpPr>
                <p:grpSpPr>
                  <a:xfrm rot="15530705">
                    <a:off x="2284581" y="2639655"/>
                    <a:ext cx="405591" cy="1883879"/>
                    <a:chOff x="1905000" y="1828800"/>
                    <a:chExt cx="762000" cy="2362200"/>
                  </a:xfrm>
                </p:grpSpPr>
                <p:sp>
                  <p:nvSpPr>
                    <p:cNvPr id="471" name="Oval 4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21"/>
                <p:cNvGrpSpPr/>
                <p:nvPr/>
              </p:nvGrpSpPr>
              <p:grpSpPr>
                <a:xfrm rot="2927600">
                  <a:off x="1498597" y="881328"/>
                  <a:ext cx="1193804" cy="897916"/>
                  <a:chOff x="1111998" y="1862460"/>
                  <a:chExt cx="2362200" cy="1921930"/>
                </a:xfrm>
              </p:grpSpPr>
              <p:grpSp>
                <p:nvGrpSpPr>
                  <p:cNvPr id="459" name="Group 6"/>
                  <p:cNvGrpSpPr/>
                  <p:nvPr/>
                </p:nvGrpSpPr>
                <p:grpSpPr>
                  <a:xfrm rot="17802976">
                    <a:off x="1912098" y="1823816"/>
                    <a:ext cx="762000" cy="2362200"/>
                    <a:chOff x="1905000" y="1828800"/>
                    <a:chExt cx="762000" cy="2362200"/>
                  </a:xfrm>
                </p:grpSpPr>
                <p:sp>
                  <p:nvSpPr>
                    <p:cNvPr id="4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9"/>
                  <p:cNvGrpSpPr/>
                  <p:nvPr/>
                </p:nvGrpSpPr>
                <p:grpSpPr>
                  <a:xfrm rot="19123498">
                    <a:off x="2501621" y="1862460"/>
                    <a:ext cx="542170" cy="1782007"/>
                    <a:chOff x="1905000" y="1828800"/>
                    <a:chExt cx="762000" cy="2362200"/>
                  </a:xfrm>
                </p:grpSpPr>
                <p:sp>
                  <p:nvSpPr>
                    <p:cNvPr id="46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12"/>
                  <p:cNvGrpSpPr/>
                  <p:nvPr/>
                </p:nvGrpSpPr>
                <p:grpSpPr>
                  <a:xfrm rot="15530705">
                    <a:off x="2284581" y="2639655"/>
                    <a:ext cx="405591" cy="1883879"/>
                    <a:chOff x="1905000" y="1828800"/>
                    <a:chExt cx="762000" cy="2362200"/>
                  </a:xfrm>
                </p:grpSpPr>
                <p:sp>
                  <p:nvSpPr>
                    <p:cNvPr id="46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9" name="Group 31"/>
                <p:cNvGrpSpPr/>
                <p:nvPr/>
              </p:nvGrpSpPr>
              <p:grpSpPr>
                <a:xfrm rot="20238387">
                  <a:off x="1346199" y="1643328"/>
                  <a:ext cx="1193804" cy="897916"/>
                  <a:chOff x="1111998" y="1862460"/>
                  <a:chExt cx="2362200" cy="1921930"/>
                </a:xfrm>
              </p:grpSpPr>
              <p:grpSp>
                <p:nvGrpSpPr>
                  <p:cNvPr id="450" name="Group 6"/>
                  <p:cNvGrpSpPr/>
                  <p:nvPr/>
                </p:nvGrpSpPr>
                <p:grpSpPr>
                  <a:xfrm rot="17802976">
                    <a:off x="1912098" y="1823816"/>
                    <a:ext cx="762000" cy="2362200"/>
                    <a:chOff x="1905000" y="1828800"/>
                    <a:chExt cx="762000" cy="2362200"/>
                  </a:xfrm>
                </p:grpSpPr>
                <p:sp>
                  <p:nvSpPr>
                    <p:cNvPr id="4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9"/>
                  <p:cNvGrpSpPr/>
                  <p:nvPr/>
                </p:nvGrpSpPr>
                <p:grpSpPr>
                  <a:xfrm rot="19123498">
                    <a:off x="2501621" y="1862460"/>
                    <a:ext cx="542170" cy="1782007"/>
                    <a:chOff x="1905000" y="1828800"/>
                    <a:chExt cx="762000" cy="2362200"/>
                  </a:xfrm>
                </p:grpSpPr>
                <p:sp>
                  <p:nvSpPr>
                    <p:cNvPr id="455" name="Oval 4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12"/>
                  <p:cNvGrpSpPr/>
                  <p:nvPr/>
                </p:nvGrpSpPr>
                <p:grpSpPr>
                  <a:xfrm rot="15530705">
                    <a:off x="2284581" y="2639655"/>
                    <a:ext cx="405591" cy="1883879"/>
                    <a:chOff x="1905000" y="1828800"/>
                    <a:chExt cx="762000" cy="2362200"/>
                  </a:xfrm>
                </p:grpSpPr>
                <p:sp>
                  <p:nvSpPr>
                    <p:cNvPr id="45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2" name="Group 73"/>
              <p:cNvGrpSpPr/>
              <p:nvPr/>
            </p:nvGrpSpPr>
            <p:grpSpPr>
              <a:xfrm rot="3068959">
                <a:off x="1791654" y="2628338"/>
                <a:ext cx="1820842" cy="1558779"/>
                <a:chOff x="736597" y="733384"/>
                <a:chExt cx="1807860" cy="1807860"/>
              </a:xfrm>
            </p:grpSpPr>
            <p:grpSp>
              <p:nvGrpSpPr>
                <p:cNvPr id="417" name="Group 15"/>
                <p:cNvGrpSpPr/>
                <p:nvPr/>
              </p:nvGrpSpPr>
              <p:grpSpPr>
                <a:xfrm rot="20238387">
                  <a:off x="736597" y="881328"/>
                  <a:ext cx="1193804" cy="897916"/>
                  <a:chOff x="1111998" y="1862460"/>
                  <a:chExt cx="2362200" cy="1921930"/>
                </a:xfrm>
              </p:grpSpPr>
              <p:grpSp>
                <p:nvGrpSpPr>
                  <p:cNvPr id="438" name="Group 6"/>
                  <p:cNvGrpSpPr/>
                  <p:nvPr/>
                </p:nvGrpSpPr>
                <p:grpSpPr>
                  <a:xfrm rot="17802976">
                    <a:off x="1912098" y="1823816"/>
                    <a:ext cx="762000" cy="2362200"/>
                    <a:chOff x="1905000" y="1828800"/>
                    <a:chExt cx="762000" cy="2362200"/>
                  </a:xfrm>
                </p:grpSpPr>
                <p:sp>
                  <p:nvSpPr>
                    <p:cNvPr id="4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9"/>
                  <p:cNvGrpSpPr/>
                  <p:nvPr/>
                </p:nvGrpSpPr>
                <p:grpSpPr>
                  <a:xfrm rot="19123498">
                    <a:off x="2501621" y="1862460"/>
                    <a:ext cx="542170" cy="1782007"/>
                    <a:chOff x="1905000" y="1828800"/>
                    <a:chExt cx="762000" cy="2362200"/>
                  </a:xfrm>
                </p:grpSpPr>
                <p:sp>
                  <p:nvSpPr>
                    <p:cNvPr id="44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12"/>
                  <p:cNvGrpSpPr/>
                  <p:nvPr/>
                </p:nvGrpSpPr>
                <p:grpSpPr>
                  <a:xfrm rot="15530705">
                    <a:off x="2284581" y="2639655"/>
                    <a:ext cx="405591" cy="1883879"/>
                    <a:chOff x="1905000" y="1828800"/>
                    <a:chExt cx="762000" cy="2362200"/>
                  </a:xfrm>
                </p:grpSpPr>
                <p:sp>
                  <p:nvSpPr>
                    <p:cNvPr id="44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8" name="Group 21"/>
                <p:cNvGrpSpPr/>
                <p:nvPr/>
              </p:nvGrpSpPr>
              <p:grpSpPr>
                <a:xfrm rot="2927600">
                  <a:off x="1498597" y="881328"/>
                  <a:ext cx="1193804" cy="897916"/>
                  <a:chOff x="1111998" y="1862460"/>
                  <a:chExt cx="2362200" cy="1921930"/>
                </a:xfrm>
              </p:grpSpPr>
              <p:grpSp>
                <p:nvGrpSpPr>
                  <p:cNvPr id="429" name="Group 6"/>
                  <p:cNvGrpSpPr/>
                  <p:nvPr/>
                </p:nvGrpSpPr>
                <p:grpSpPr>
                  <a:xfrm rot="17802976">
                    <a:off x="1912098" y="1823816"/>
                    <a:ext cx="762000" cy="2362200"/>
                    <a:chOff x="1905000" y="1828800"/>
                    <a:chExt cx="762000" cy="2362200"/>
                  </a:xfrm>
                </p:grpSpPr>
                <p:sp>
                  <p:nvSpPr>
                    <p:cNvPr id="4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9"/>
                  <p:cNvGrpSpPr/>
                  <p:nvPr/>
                </p:nvGrpSpPr>
                <p:grpSpPr>
                  <a:xfrm rot="19123498">
                    <a:off x="2501621" y="1862460"/>
                    <a:ext cx="542170" cy="1782007"/>
                    <a:chOff x="1905000" y="1828800"/>
                    <a:chExt cx="762000" cy="2362200"/>
                  </a:xfrm>
                </p:grpSpPr>
                <p:sp>
                  <p:nvSpPr>
                    <p:cNvPr id="43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12"/>
                  <p:cNvGrpSpPr/>
                  <p:nvPr/>
                </p:nvGrpSpPr>
                <p:grpSpPr>
                  <a:xfrm rot="15530705">
                    <a:off x="2284581" y="2639655"/>
                    <a:ext cx="405591" cy="1883879"/>
                    <a:chOff x="1905000" y="1828800"/>
                    <a:chExt cx="762000" cy="2362200"/>
                  </a:xfrm>
                </p:grpSpPr>
                <p:sp>
                  <p:nvSpPr>
                    <p:cNvPr id="43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31"/>
                <p:cNvGrpSpPr/>
                <p:nvPr/>
              </p:nvGrpSpPr>
              <p:grpSpPr>
                <a:xfrm rot="20238387">
                  <a:off x="1346199" y="1643328"/>
                  <a:ext cx="1193804" cy="897916"/>
                  <a:chOff x="1111998" y="1862460"/>
                  <a:chExt cx="2362200" cy="1921930"/>
                </a:xfrm>
              </p:grpSpPr>
              <p:grpSp>
                <p:nvGrpSpPr>
                  <p:cNvPr id="420" name="Group 6"/>
                  <p:cNvGrpSpPr/>
                  <p:nvPr/>
                </p:nvGrpSpPr>
                <p:grpSpPr>
                  <a:xfrm rot="17802976">
                    <a:off x="1912098" y="1823816"/>
                    <a:ext cx="762000" cy="2362200"/>
                    <a:chOff x="1905000" y="1828800"/>
                    <a:chExt cx="762000" cy="2362200"/>
                  </a:xfrm>
                </p:grpSpPr>
                <p:sp>
                  <p:nvSpPr>
                    <p:cNvPr id="4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9"/>
                  <p:cNvGrpSpPr/>
                  <p:nvPr/>
                </p:nvGrpSpPr>
                <p:grpSpPr>
                  <a:xfrm rot="19123498">
                    <a:off x="2501621" y="1862460"/>
                    <a:ext cx="542170" cy="1782007"/>
                    <a:chOff x="1905000" y="1828800"/>
                    <a:chExt cx="762000" cy="2362200"/>
                  </a:xfrm>
                </p:grpSpPr>
                <p:sp>
                  <p:nvSpPr>
                    <p:cNvPr id="425" name="Oval 4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12"/>
                  <p:cNvGrpSpPr/>
                  <p:nvPr/>
                </p:nvGrpSpPr>
                <p:grpSpPr>
                  <a:xfrm rot="15530705">
                    <a:off x="2284581" y="2639655"/>
                    <a:ext cx="405591" cy="1883879"/>
                    <a:chOff x="1905000" y="1828800"/>
                    <a:chExt cx="762000" cy="2362200"/>
                  </a:xfrm>
                </p:grpSpPr>
                <p:sp>
                  <p:nvSpPr>
                    <p:cNvPr id="423" name="Oval 4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3" name="Group 104"/>
              <p:cNvGrpSpPr/>
              <p:nvPr/>
            </p:nvGrpSpPr>
            <p:grpSpPr>
              <a:xfrm rot="3068959">
                <a:off x="2247659" y="3793897"/>
                <a:ext cx="1143483" cy="840157"/>
                <a:chOff x="736597" y="733384"/>
                <a:chExt cx="1807860" cy="1807860"/>
              </a:xfrm>
            </p:grpSpPr>
            <p:grpSp>
              <p:nvGrpSpPr>
                <p:cNvPr id="387" name="Group 15"/>
                <p:cNvGrpSpPr/>
                <p:nvPr/>
              </p:nvGrpSpPr>
              <p:grpSpPr>
                <a:xfrm rot="20238387">
                  <a:off x="736597" y="881328"/>
                  <a:ext cx="1193804" cy="897916"/>
                  <a:chOff x="1111998" y="1862460"/>
                  <a:chExt cx="2362200" cy="1921930"/>
                </a:xfrm>
              </p:grpSpPr>
              <p:grpSp>
                <p:nvGrpSpPr>
                  <p:cNvPr id="408" name="Group 6"/>
                  <p:cNvGrpSpPr/>
                  <p:nvPr/>
                </p:nvGrpSpPr>
                <p:grpSpPr>
                  <a:xfrm rot="17802976">
                    <a:off x="1912098" y="1823816"/>
                    <a:ext cx="762000" cy="2362200"/>
                    <a:chOff x="1905000" y="1828800"/>
                    <a:chExt cx="762000" cy="2362200"/>
                  </a:xfrm>
                </p:grpSpPr>
                <p:sp>
                  <p:nvSpPr>
                    <p:cNvPr id="4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9"/>
                  <p:cNvGrpSpPr/>
                  <p:nvPr/>
                </p:nvGrpSpPr>
                <p:grpSpPr>
                  <a:xfrm rot="19123498">
                    <a:off x="2501621" y="1862460"/>
                    <a:ext cx="542170" cy="1782007"/>
                    <a:chOff x="1905000" y="1828800"/>
                    <a:chExt cx="762000" cy="2362200"/>
                  </a:xfrm>
                </p:grpSpPr>
                <p:sp>
                  <p:nvSpPr>
                    <p:cNvPr id="413" name="Oval 4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2"/>
                  <p:cNvGrpSpPr/>
                  <p:nvPr/>
                </p:nvGrpSpPr>
                <p:grpSpPr>
                  <a:xfrm rot="15530705">
                    <a:off x="2284581" y="2639655"/>
                    <a:ext cx="405591" cy="1883879"/>
                    <a:chOff x="1905000" y="1828800"/>
                    <a:chExt cx="762000" cy="2362200"/>
                  </a:xfrm>
                </p:grpSpPr>
                <p:sp>
                  <p:nvSpPr>
                    <p:cNvPr id="411" name="Oval 4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8" name="Group 21"/>
                <p:cNvGrpSpPr/>
                <p:nvPr/>
              </p:nvGrpSpPr>
              <p:grpSpPr>
                <a:xfrm rot="2927600">
                  <a:off x="1498597" y="881328"/>
                  <a:ext cx="1193804" cy="897916"/>
                  <a:chOff x="1111998" y="1862460"/>
                  <a:chExt cx="2362200" cy="1921930"/>
                </a:xfrm>
              </p:grpSpPr>
              <p:grpSp>
                <p:nvGrpSpPr>
                  <p:cNvPr id="399" name="Group 6"/>
                  <p:cNvGrpSpPr/>
                  <p:nvPr/>
                </p:nvGrpSpPr>
                <p:grpSpPr>
                  <a:xfrm rot="17802976">
                    <a:off x="1912098" y="1823816"/>
                    <a:ext cx="762000" cy="2362200"/>
                    <a:chOff x="1905000" y="1828800"/>
                    <a:chExt cx="762000" cy="2362200"/>
                  </a:xfrm>
                </p:grpSpPr>
                <p:sp>
                  <p:nvSpPr>
                    <p:cNvPr id="4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9"/>
                  <p:cNvGrpSpPr/>
                  <p:nvPr/>
                </p:nvGrpSpPr>
                <p:grpSpPr>
                  <a:xfrm rot="19123498">
                    <a:off x="2501621" y="1862460"/>
                    <a:ext cx="542170" cy="1782007"/>
                    <a:chOff x="1905000" y="1828800"/>
                    <a:chExt cx="762000" cy="2362200"/>
                  </a:xfrm>
                </p:grpSpPr>
                <p:sp>
                  <p:nvSpPr>
                    <p:cNvPr id="404" name="Oval 4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12"/>
                  <p:cNvGrpSpPr/>
                  <p:nvPr/>
                </p:nvGrpSpPr>
                <p:grpSpPr>
                  <a:xfrm rot="15530705">
                    <a:off x="2284581" y="2639655"/>
                    <a:ext cx="405591" cy="1883879"/>
                    <a:chOff x="1905000" y="1828800"/>
                    <a:chExt cx="762000" cy="2362200"/>
                  </a:xfrm>
                </p:grpSpPr>
                <p:sp>
                  <p:nvSpPr>
                    <p:cNvPr id="402" name="Oval 4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31"/>
                <p:cNvGrpSpPr/>
                <p:nvPr/>
              </p:nvGrpSpPr>
              <p:grpSpPr>
                <a:xfrm rot="20238387">
                  <a:off x="1346199" y="1643328"/>
                  <a:ext cx="1193804" cy="897916"/>
                  <a:chOff x="1111998" y="1862460"/>
                  <a:chExt cx="2362200" cy="1921930"/>
                </a:xfrm>
              </p:grpSpPr>
              <p:grpSp>
                <p:nvGrpSpPr>
                  <p:cNvPr id="390" name="Group 6"/>
                  <p:cNvGrpSpPr/>
                  <p:nvPr/>
                </p:nvGrpSpPr>
                <p:grpSpPr>
                  <a:xfrm rot="17802976">
                    <a:off x="1912098" y="1823816"/>
                    <a:ext cx="762000" cy="2362200"/>
                    <a:chOff x="1905000" y="1828800"/>
                    <a:chExt cx="762000" cy="2362200"/>
                  </a:xfrm>
                </p:grpSpPr>
                <p:sp>
                  <p:nvSpPr>
                    <p:cNvPr id="3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9"/>
                  <p:cNvGrpSpPr/>
                  <p:nvPr/>
                </p:nvGrpSpPr>
                <p:grpSpPr>
                  <a:xfrm rot="19123498">
                    <a:off x="2501621" y="1862460"/>
                    <a:ext cx="542170" cy="1782007"/>
                    <a:chOff x="1905000" y="1828800"/>
                    <a:chExt cx="762000" cy="2362200"/>
                  </a:xfrm>
                </p:grpSpPr>
                <p:sp>
                  <p:nvSpPr>
                    <p:cNvPr id="395" name="Oval 3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12"/>
                  <p:cNvGrpSpPr/>
                  <p:nvPr/>
                </p:nvGrpSpPr>
                <p:grpSpPr>
                  <a:xfrm rot="15530705">
                    <a:off x="2284581" y="2639655"/>
                    <a:ext cx="405591" cy="1883879"/>
                    <a:chOff x="1905000" y="1828800"/>
                    <a:chExt cx="762000" cy="2362200"/>
                  </a:xfrm>
                </p:grpSpPr>
                <p:sp>
                  <p:nvSpPr>
                    <p:cNvPr id="393" name="Oval 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4" name="Group 135"/>
              <p:cNvGrpSpPr/>
              <p:nvPr/>
            </p:nvGrpSpPr>
            <p:grpSpPr>
              <a:xfrm rot="5892673">
                <a:off x="3061159" y="3301846"/>
                <a:ext cx="1528325" cy="1350205"/>
                <a:chOff x="736597" y="733384"/>
                <a:chExt cx="1807860" cy="1807860"/>
              </a:xfrm>
            </p:grpSpPr>
            <p:grpSp>
              <p:nvGrpSpPr>
                <p:cNvPr id="357" name="Group 15"/>
                <p:cNvGrpSpPr/>
                <p:nvPr/>
              </p:nvGrpSpPr>
              <p:grpSpPr>
                <a:xfrm rot="20238387">
                  <a:off x="736597" y="881328"/>
                  <a:ext cx="1193804" cy="897916"/>
                  <a:chOff x="1111998" y="1862460"/>
                  <a:chExt cx="2362200" cy="1921930"/>
                </a:xfrm>
              </p:grpSpPr>
              <p:grpSp>
                <p:nvGrpSpPr>
                  <p:cNvPr id="378" name="Group 6"/>
                  <p:cNvGrpSpPr/>
                  <p:nvPr/>
                </p:nvGrpSpPr>
                <p:grpSpPr>
                  <a:xfrm rot="17802976">
                    <a:off x="1912098" y="1823816"/>
                    <a:ext cx="762000" cy="2362200"/>
                    <a:chOff x="1905000" y="1828800"/>
                    <a:chExt cx="762000" cy="2362200"/>
                  </a:xfrm>
                </p:grpSpPr>
                <p:sp>
                  <p:nvSpPr>
                    <p:cNvPr id="3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9"/>
                  <p:cNvGrpSpPr/>
                  <p:nvPr/>
                </p:nvGrpSpPr>
                <p:grpSpPr>
                  <a:xfrm rot="19123498">
                    <a:off x="2501621" y="1862460"/>
                    <a:ext cx="542170" cy="1782007"/>
                    <a:chOff x="1905000" y="1828800"/>
                    <a:chExt cx="762000" cy="2362200"/>
                  </a:xfrm>
                </p:grpSpPr>
                <p:sp>
                  <p:nvSpPr>
                    <p:cNvPr id="383" name="Oval 3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12"/>
                  <p:cNvGrpSpPr/>
                  <p:nvPr/>
                </p:nvGrpSpPr>
                <p:grpSpPr>
                  <a:xfrm rot="15530705">
                    <a:off x="2284581" y="2639655"/>
                    <a:ext cx="405591" cy="1883879"/>
                    <a:chOff x="1905000" y="1828800"/>
                    <a:chExt cx="762000" cy="2362200"/>
                  </a:xfrm>
                </p:grpSpPr>
                <p:sp>
                  <p:nvSpPr>
                    <p:cNvPr id="381" name="Oval 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8" name="Group 21"/>
                <p:cNvGrpSpPr/>
                <p:nvPr/>
              </p:nvGrpSpPr>
              <p:grpSpPr>
                <a:xfrm rot="2927600">
                  <a:off x="1498597" y="881328"/>
                  <a:ext cx="1193804" cy="897916"/>
                  <a:chOff x="1111998" y="1862460"/>
                  <a:chExt cx="2362200" cy="1921930"/>
                </a:xfrm>
              </p:grpSpPr>
              <p:grpSp>
                <p:nvGrpSpPr>
                  <p:cNvPr id="369" name="Group 6"/>
                  <p:cNvGrpSpPr/>
                  <p:nvPr/>
                </p:nvGrpSpPr>
                <p:grpSpPr>
                  <a:xfrm rot="17802976">
                    <a:off x="1912098" y="1823816"/>
                    <a:ext cx="762000" cy="2362200"/>
                    <a:chOff x="1905000" y="1828800"/>
                    <a:chExt cx="762000" cy="2362200"/>
                  </a:xfrm>
                </p:grpSpPr>
                <p:sp>
                  <p:nvSpPr>
                    <p:cNvPr id="3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9"/>
                  <p:cNvGrpSpPr/>
                  <p:nvPr/>
                </p:nvGrpSpPr>
                <p:grpSpPr>
                  <a:xfrm rot="19123498">
                    <a:off x="2501621" y="1862460"/>
                    <a:ext cx="542170" cy="1782007"/>
                    <a:chOff x="1905000" y="1828800"/>
                    <a:chExt cx="762000" cy="2362200"/>
                  </a:xfrm>
                </p:grpSpPr>
                <p:sp>
                  <p:nvSpPr>
                    <p:cNvPr id="374" name="Oval 3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12"/>
                  <p:cNvGrpSpPr/>
                  <p:nvPr/>
                </p:nvGrpSpPr>
                <p:grpSpPr>
                  <a:xfrm rot="15530705">
                    <a:off x="2284581" y="2639655"/>
                    <a:ext cx="405591" cy="1883879"/>
                    <a:chOff x="1905000" y="1828800"/>
                    <a:chExt cx="762000" cy="2362200"/>
                  </a:xfrm>
                </p:grpSpPr>
                <p:sp>
                  <p:nvSpPr>
                    <p:cNvPr id="372" name="Oval 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9" name="Group 31"/>
                <p:cNvGrpSpPr/>
                <p:nvPr/>
              </p:nvGrpSpPr>
              <p:grpSpPr>
                <a:xfrm rot="20238387">
                  <a:off x="1346199" y="1643328"/>
                  <a:ext cx="1193804" cy="897916"/>
                  <a:chOff x="1111998" y="1862460"/>
                  <a:chExt cx="2362200" cy="1921930"/>
                </a:xfrm>
              </p:grpSpPr>
              <p:grpSp>
                <p:nvGrpSpPr>
                  <p:cNvPr id="360" name="Group 6"/>
                  <p:cNvGrpSpPr/>
                  <p:nvPr/>
                </p:nvGrpSpPr>
                <p:grpSpPr>
                  <a:xfrm rot="17802976">
                    <a:off x="1912098" y="1823816"/>
                    <a:ext cx="762000" cy="2362200"/>
                    <a:chOff x="1905000" y="1828800"/>
                    <a:chExt cx="762000" cy="2362200"/>
                  </a:xfrm>
                </p:grpSpPr>
                <p:sp>
                  <p:nvSpPr>
                    <p:cNvPr id="3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9"/>
                  <p:cNvGrpSpPr/>
                  <p:nvPr/>
                </p:nvGrpSpPr>
                <p:grpSpPr>
                  <a:xfrm rot="19123498">
                    <a:off x="2501621" y="1862460"/>
                    <a:ext cx="542170" cy="1782007"/>
                    <a:chOff x="1905000" y="1828800"/>
                    <a:chExt cx="762000" cy="2362200"/>
                  </a:xfrm>
                </p:grpSpPr>
                <p:sp>
                  <p:nvSpPr>
                    <p:cNvPr id="365" name="Oval 3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12"/>
                  <p:cNvGrpSpPr/>
                  <p:nvPr/>
                </p:nvGrpSpPr>
                <p:grpSpPr>
                  <a:xfrm rot="15530705">
                    <a:off x="2284581" y="2639655"/>
                    <a:ext cx="405591" cy="1883879"/>
                    <a:chOff x="1905000" y="1828800"/>
                    <a:chExt cx="762000" cy="2362200"/>
                  </a:xfrm>
                </p:grpSpPr>
                <p:sp>
                  <p:nvSpPr>
                    <p:cNvPr id="363" name="Oval 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5" name="Group 166"/>
              <p:cNvGrpSpPr/>
              <p:nvPr/>
            </p:nvGrpSpPr>
            <p:grpSpPr>
              <a:xfrm rot="20555714" flipH="1">
                <a:off x="3652811" y="2791157"/>
                <a:ext cx="1586260" cy="1364114"/>
                <a:chOff x="736597" y="733384"/>
                <a:chExt cx="1807860" cy="1807860"/>
              </a:xfrm>
            </p:grpSpPr>
            <p:grpSp>
              <p:nvGrpSpPr>
                <p:cNvPr id="327" name="Group 15"/>
                <p:cNvGrpSpPr/>
                <p:nvPr/>
              </p:nvGrpSpPr>
              <p:grpSpPr>
                <a:xfrm rot="20238387">
                  <a:off x="736597" y="881328"/>
                  <a:ext cx="1193804" cy="897916"/>
                  <a:chOff x="1111998" y="1862460"/>
                  <a:chExt cx="2362200" cy="1921930"/>
                </a:xfrm>
              </p:grpSpPr>
              <p:grpSp>
                <p:nvGrpSpPr>
                  <p:cNvPr id="348" name="Group 6"/>
                  <p:cNvGrpSpPr/>
                  <p:nvPr/>
                </p:nvGrpSpPr>
                <p:grpSpPr>
                  <a:xfrm rot="17802976">
                    <a:off x="1912098" y="1823816"/>
                    <a:ext cx="762000" cy="2362200"/>
                    <a:chOff x="1905000" y="1828800"/>
                    <a:chExt cx="762000" cy="2362200"/>
                  </a:xfrm>
                </p:grpSpPr>
                <p:sp>
                  <p:nvSpPr>
                    <p:cNvPr id="3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9"/>
                  <p:cNvGrpSpPr/>
                  <p:nvPr/>
                </p:nvGrpSpPr>
                <p:grpSpPr>
                  <a:xfrm rot="19123498">
                    <a:off x="2501621" y="1862460"/>
                    <a:ext cx="542170" cy="1782007"/>
                    <a:chOff x="1905000" y="1828800"/>
                    <a:chExt cx="762000" cy="2362200"/>
                  </a:xfrm>
                </p:grpSpPr>
                <p:sp>
                  <p:nvSpPr>
                    <p:cNvPr id="353" name="Oval 3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12"/>
                  <p:cNvGrpSpPr/>
                  <p:nvPr/>
                </p:nvGrpSpPr>
                <p:grpSpPr>
                  <a:xfrm rot="15530705">
                    <a:off x="2284581" y="2639655"/>
                    <a:ext cx="405591" cy="1883879"/>
                    <a:chOff x="1905000" y="1828800"/>
                    <a:chExt cx="762000" cy="2362200"/>
                  </a:xfrm>
                </p:grpSpPr>
                <p:sp>
                  <p:nvSpPr>
                    <p:cNvPr id="351" name="Oval 3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21"/>
                <p:cNvGrpSpPr/>
                <p:nvPr/>
              </p:nvGrpSpPr>
              <p:grpSpPr>
                <a:xfrm rot="2927600">
                  <a:off x="1498597" y="881328"/>
                  <a:ext cx="1193804" cy="897916"/>
                  <a:chOff x="1111998" y="1862460"/>
                  <a:chExt cx="2362200" cy="1921930"/>
                </a:xfrm>
              </p:grpSpPr>
              <p:grpSp>
                <p:nvGrpSpPr>
                  <p:cNvPr id="339" name="Group 6"/>
                  <p:cNvGrpSpPr/>
                  <p:nvPr/>
                </p:nvGrpSpPr>
                <p:grpSpPr>
                  <a:xfrm rot="17802976">
                    <a:off x="1912098" y="1823816"/>
                    <a:ext cx="762000" cy="2362200"/>
                    <a:chOff x="1905000" y="1828800"/>
                    <a:chExt cx="762000" cy="2362200"/>
                  </a:xfrm>
                </p:grpSpPr>
                <p:sp>
                  <p:nvSpPr>
                    <p:cNvPr id="3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9"/>
                  <p:cNvGrpSpPr/>
                  <p:nvPr/>
                </p:nvGrpSpPr>
                <p:grpSpPr>
                  <a:xfrm rot="19123498">
                    <a:off x="2501621" y="1862460"/>
                    <a:ext cx="542170" cy="1782007"/>
                    <a:chOff x="1905000" y="1828800"/>
                    <a:chExt cx="762000" cy="2362200"/>
                  </a:xfrm>
                </p:grpSpPr>
                <p:sp>
                  <p:nvSpPr>
                    <p:cNvPr id="344" name="Oval 3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12"/>
                  <p:cNvGrpSpPr/>
                  <p:nvPr/>
                </p:nvGrpSpPr>
                <p:grpSpPr>
                  <a:xfrm rot="15530705">
                    <a:off x="2284581" y="2639655"/>
                    <a:ext cx="405591" cy="1883879"/>
                    <a:chOff x="1905000" y="1828800"/>
                    <a:chExt cx="762000" cy="2362200"/>
                  </a:xfrm>
                </p:grpSpPr>
                <p:sp>
                  <p:nvSpPr>
                    <p:cNvPr id="342" name="Oval 3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 name="Group 31"/>
                <p:cNvGrpSpPr/>
                <p:nvPr/>
              </p:nvGrpSpPr>
              <p:grpSpPr>
                <a:xfrm rot="20238387">
                  <a:off x="1346199" y="1643328"/>
                  <a:ext cx="1193804" cy="897916"/>
                  <a:chOff x="1111998" y="1862460"/>
                  <a:chExt cx="2362200" cy="1921930"/>
                </a:xfrm>
              </p:grpSpPr>
              <p:grpSp>
                <p:nvGrpSpPr>
                  <p:cNvPr id="330" name="Group 6"/>
                  <p:cNvGrpSpPr/>
                  <p:nvPr/>
                </p:nvGrpSpPr>
                <p:grpSpPr>
                  <a:xfrm rot="17802976">
                    <a:off x="1912098" y="1823816"/>
                    <a:ext cx="762000" cy="2362200"/>
                    <a:chOff x="1905000" y="1828800"/>
                    <a:chExt cx="762000" cy="2362200"/>
                  </a:xfrm>
                </p:grpSpPr>
                <p:sp>
                  <p:nvSpPr>
                    <p:cNvPr id="3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9"/>
                  <p:cNvGrpSpPr/>
                  <p:nvPr/>
                </p:nvGrpSpPr>
                <p:grpSpPr>
                  <a:xfrm rot="19123498">
                    <a:off x="2501621" y="1862460"/>
                    <a:ext cx="542170" cy="1782007"/>
                    <a:chOff x="1905000" y="1828800"/>
                    <a:chExt cx="762000" cy="2362200"/>
                  </a:xfrm>
                </p:grpSpPr>
                <p:sp>
                  <p:nvSpPr>
                    <p:cNvPr id="335" name="Oval 3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12"/>
                  <p:cNvGrpSpPr/>
                  <p:nvPr/>
                </p:nvGrpSpPr>
                <p:grpSpPr>
                  <a:xfrm rot="15530705">
                    <a:off x="2284581" y="2639655"/>
                    <a:ext cx="405591" cy="1883879"/>
                    <a:chOff x="1905000" y="1828800"/>
                    <a:chExt cx="762000" cy="2362200"/>
                  </a:xfrm>
                </p:grpSpPr>
                <p:sp>
                  <p:nvSpPr>
                    <p:cNvPr id="333" name="Oval 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6" name="Double Wave 31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ouble Wave 31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566"/>
            <p:cNvGrpSpPr/>
            <p:nvPr/>
          </p:nvGrpSpPr>
          <p:grpSpPr>
            <a:xfrm>
              <a:off x="613961" y="3461545"/>
              <a:ext cx="1649943" cy="1478328"/>
              <a:chOff x="457200" y="2497304"/>
              <a:chExt cx="4781871" cy="4284496"/>
            </a:xfrm>
          </p:grpSpPr>
          <p:grpSp>
            <p:nvGrpSpPr>
              <p:cNvPr id="568" name="Group 230"/>
              <p:cNvGrpSpPr/>
              <p:nvPr/>
            </p:nvGrpSpPr>
            <p:grpSpPr>
              <a:xfrm rot="18989829" flipH="1">
                <a:off x="2994882" y="2720848"/>
                <a:ext cx="1586260" cy="1364114"/>
                <a:chOff x="736597" y="733384"/>
                <a:chExt cx="1807860" cy="1807860"/>
              </a:xfrm>
            </p:grpSpPr>
            <p:grpSp>
              <p:nvGrpSpPr>
                <p:cNvPr id="802" name="Group 15"/>
                <p:cNvGrpSpPr/>
                <p:nvPr/>
              </p:nvGrpSpPr>
              <p:grpSpPr>
                <a:xfrm rot="20238387">
                  <a:off x="736597" y="881328"/>
                  <a:ext cx="1193804" cy="897916"/>
                  <a:chOff x="1111998" y="1862460"/>
                  <a:chExt cx="2362200" cy="1921930"/>
                </a:xfrm>
              </p:grpSpPr>
              <p:grpSp>
                <p:nvGrpSpPr>
                  <p:cNvPr id="823" name="Group 6"/>
                  <p:cNvGrpSpPr/>
                  <p:nvPr/>
                </p:nvGrpSpPr>
                <p:grpSpPr>
                  <a:xfrm rot="17802976">
                    <a:off x="1912098" y="1823816"/>
                    <a:ext cx="762000" cy="2362200"/>
                    <a:chOff x="1905000" y="1828800"/>
                    <a:chExt cx="762000" cy="2362200"/>
                  </a:xfrm>
                </p:grpSpPr>
                <p:sp>
                  <p:nvSpPr>
                    <p:cNvPr id="8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9"/>
                  <p:cNvGrpSpPr/>
                  <p:nvPr/>
                </p:nvGrpSpPr>
                <p:grpSpPr>
                  <a:xfrm rot="19123498">
                    <a:off x="2501621" y="1862460"/>
                    <a:ext cx="542170" cy="1782007"/>
                    <a:chOff x="1905000" y="1828800"/>
                    <a:chExt cx="762000" cy="2362200"/>
                  </a:xfrm>
                </p:grpSpPr>
                <p:sp>
                  <p:nvSpPr>
                    <p:cNvPr id="82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12"/>
                  <p:cNvGrpSpPr/>
                  <p:nvPr/>
                </p:nvGrpSpPr>
                <p:grpSpPr>
                  <a:xfrm rot="15530705">
                    <a:off x="2284581" y="2639655"/>
                    <a:ext cx="405591" cy="1883879"/>
                    <a:chOff x="1905000" y="1828800"/>
                    <a:chExt cx="762000" cy="2362200"/>
                  </a:xfrm>
                </p:grpSpPr>
                <p:sp>
                  <p:nvSpPr>
                    <p:cNvPr id="82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3" name="Group 21"/>
                <p:cNvGrpSpPr/>
                <p:nvPr/>
              </p:nvGrpSpPr>
              <p:grpSpPr>
                <a:xfrm rot="2927600">
                  <a:off x="1498597" y="881328"/>
                  <a:ext cx="1193804" cy="897916"/>
                  <a:chOff x="1111998" y="1862460"/>
                  <a:chExt cx="2362200" cy="1921930"/>
                </a:xfrm>
              </p:grpSpPr>
              <p:grpSp>
                <p:nvGrpSpPr>
                  <p:cNvPr id="814" name="Group 6"/>
                  <p:cNvGrpSpPr/>
                  <p:nvPr/>
                </p:nvGrpSpPr>
                <p:grpSpPr>
                  <a:xfrm rot="17802976">
                    <a:off x="1912098" y="1823816"/>
                    <a:ext cx="762000" cy="2362200"/>
                    <a:chOff x="1905000" y="1828800"/>
                    <a:chExt cx="762000" cy="2362200"/>
                  </a:xfrm>
                </p:grpSpPr>
                <p:sp>
                  <p:nvSpPr>
                    <p:cNvPr id="8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5" name="Group 9"/>
                  <p:cNvGrpSpPr/>
                  <p:nvPr/>
                </p:nvGrpSpPr>
                <p:grpSpPr>
                  <a:xfrm rot="19123498">
                    <a:off x="2501621" y="1862460"/>
                    <a:ext cx="542170" cy="1782007"/>
                    <a:chOff x="1905000" y="1828800"/>
                    <a:chExt cx="762000" cy="2362200"/>
                  </a:xfrm>
                </p:grpSpPr>
                <p:sp>
                  <p:nvSpPr>
                    <p:cNvPr id="819"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12"/>
                  <p:cNvGrpSpPr/>
                  <p:nvPr/>
                </p:nvGrpSpPr>
                <p:grpSpPr>
                  <a:xfrm rot="15530705">
                    <a:off x="2284581" y="2639655"/>
                    <a:ext cx="405591" cy="1883879"/>
                    <a:chOff x="1905000" y="1828800"/>
                    <a:chExt cx="762000" cy="2362200"/>
                  </a:xfrm>
                </p:grpSpPr>
                <p:sp>
                  <p:nvSpPr>
                    <p:cNvPr id="817" name="Oval 8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4" name="Group 31"/>
                <p:cNvGrpSpPr/>
                <p:nvPr/>
              </p:nvGrpSpPr>
              <p:grpSpPr>
                <a:xfrm rot="20238387">
                  <a:off x="1346199" y="1643328"/>
                  <a:ext cx="1193804" cy="897916"/>
                  <a:chOff x="1111998" y="1862460"/>
                  <a:chExt cx="2362200" cy="1921930"/>
                </a:xfrm>
              </p:grpSpPr>
              <p:grpSp>
                <p:nvGrpSpPr>
                  <p:cNvPr id="805" name="Group 6"/>
                  <p:cNvGrpSpPr/>
                  <p:nvPr/>
                </p:nvGrpSpPr>
                <p:grpSpPr>
                  <a:xfrm rot="17802976">
                    <a:off x="1912098" y="1823816"/>
                    <a:ext cx="762000" cy="2362200"/>
                    <a:chOff x="1905000" y="1828800"/>
                    <a:chExt cx="762000" cy="2362200"/>
                  </a:xfrm>
                </p:grpSpPr>
                <p:sp>
                  <p:nvSpPr>
                    <p:cNvPr id="8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6" name="Group 9"/>
                  <p:cNvGrpSpPr/>
                  <p:nvPr/>
                </p:nvGrpSpPr>
                <p:grpSpPr>
                  <a:xfrm rot="19123498">
                    <a:off x="2501621" y="1862460"/>
                    <a:ext cx="542170" cy="1782007"/>
                    <a:chOff x="1905000" y="1828800"/>
                    <a:chExt cx="762000" cy="2362200"/>
                  </a:xfrm>
                </p:grpSpPr>
                <p:sp>
                  <p:nvSpPr>
                    <p:cNvPr id="810"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12"/>
                  <p:cNvGrpSpPr/>
                  <p:nvPr/>
                </p:nvGrpSpPr>
                <p:grpSpPr>
                  <a:xfrm rot="15530705">
                    <a:off x="2284581" y="2639655"/>
                    <a:ext cx="405591" cy="1883879"/>
                    <a:chOff x="1905000" y="1828800"/>
                    <a:chExt cx="762000" cy="2362200"/>
                  </a:xfrm>
                </p:grpSpPr>
                <p:sp>
                  <p:nvSpPr>
                    <p:cNvPr id="808"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69" name="Group 199"/>
              <p:cNvGrpSpPr/>
              <p:nvPr/>
            </p:nvGrpSpPr>
            <p:grpSpPr>
              <a:xfrm rot="3068959">
                <a:off x="1334455" y="2628335"/>
                <a:ext cx="1820842" cy="1558779"/>
                <a:chOff x="736597" y="733384"/>
                <a:chExt cx="1807860" cy="1807860"/>
              </a:xfrm>
            </p:grpSpPr>
            <p:grpSp>
              <p:nvGrpSpPr>
                <p:cNvPr id="772" name="Group 15"/>
                <p:cNvGrpSpPr/>
                <p:nvPr/>
              </p:nvGrpSpPr>
              <p:grpSpPr>
                <a:xfrm rot="20238387">
                  <a:off x="736597" y="881328"/>
                  <a:ext cx="1193804" cy="897916"/>
                  <a:chOff x="1111998" y="1862460"/>
                  <a:chExt cx="2362200" cy="1921930"/>
                </a:xfrm>
              </p:grpSpPr>
              <p:grpSp>
                <p:nvGrpSpPr>
                  <p:cNvPr id="793" name="Group 6"/>
                  <p:cNvGrpSpPr/>
                  <p:nvPr/>
                </p:nvGrpSpPr>
                <p:grpSpPr>
                  <a:xfrm rot="17802976">
                    <a:off x="1912098" y="1823816"/>
                    <a:ext cx="762000" cy="2362200"/>
                    <a:chOff x="1905000" y="1828800"/>
                    <a:chExt cx="762000" cy="2362200"/>
                  </a:xfrm>
                </p:grpSpPr>
                <p:sp>
                  <p:nvSpPr>
                    <p:cNvPr id="8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9"/>
                  <p:cNvGrpSpPr/>
                  <p:nvPr/>
                </p:nvGrpSpPr>
                <p:grpSpPr>
                  <a:xfrm rot="19123498">
                    <a:off x="2501621" y="1862460"/>
                    <a:ext cx="542170" cy="1782007"/>
                    <a:chOff x="1905000" y="1828800"/>
                    <a:chExt cx="762000" cy="2362200"/>
                  </a:xfrm>
                </p:grpSpPr>
                <p:sp>
                  <p:nvSpPr>
                    <p:cNvPr id="798" name="Oval 7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12"/>
                  <p:cNvGrpSpPr/>
                  <p:nvPr/>
                </p:nvGrpSpPr>
                <p:grpSpPr>
                  <a:xfrm rot="15530705">
                    <a:off x="2284581" y="2639655"/>
                    <a:ext cx="405591" cy="1883879"/>
                    <a:chOff x="1905000" y="1828800"/>
                    <a:chExt cx="762000" cy="2362200"/>
                  </a:xfrm>
                </p:grpSpPr>
                <p:sp>
                  <p:nvSpPr>
                    <p:cNvPr id="796" name="Oval 7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3" name="Group 21"/>
                <p:cNvGrpSpPr/>
                <p:nvPr/>
              </p:nvGrpSpPr>
              <p:grpSpPr>
                <a:xfrm rot="2927600">
                  <a:off x="1498597" y="881328"/>
                  <a:ext cx="1193804" cy="897916"/>
                  <a:chOff x="1111998" y="1862460"/>
                  <a:chExt cx="2362200" cy="1921930"/>
                </a:xfrm>
              </p:grpSpPr>
              <p:grpSp>
                <p:nvGrpSpPr>
                  <p:cNvPr id="784" name="Group 6"/>
                  <p:cNvGrpSpPr/>
                  <p:nvPr/>
                </p:nvGrpSpPr>
                <p:grpSpPr>
                  <a:xfrm rot="17802976">
                    <a:off x="1912098" y="1823816"/>
                    <a:ext cx="762000" cy="2362200"/>
                    <a:chOff x="1905000" y="1828800"/>
                    <a:chExt cx="762000" cy="2362200"/>
                  </a:xfrm>
                </p:grpSpPr>
                <p:sp>
                  <p:nvSpPr>
                    <p:cNvPr id="7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9"/>
                  <p:cNvGrpSpPr/>
                  <p:nvPr/>
                </p:nvGrpSpPr>
                <p:grpSpPr>
                  <a:xfrm rot="19123498">
                    <a:off x="2501621" y="1862460"/>
                    <a:ext cx="542170" cy="1782007"/>
                    <a:chOff x="1905000" y="1828800"/>
                    <a:chExt cx="762000" cy="2362200"/>
                  </a:xfrm>
                </p:grpSpPr>
                <p:sp>
                  <p:nvSpPr>
                    <p:cNvPr id="789" name="Oval 7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6" name="Group 12"/>
                  <p:cNvGrpSpPr/>
                  <p:nvPr/>
                </p:nvGrpSpPr>
                <p:grpSpPr>
                  <a:xfrm rot="15530705">
                    <a:off x="2284581" y="2639655"/>
                    <a:ext cx="405591" cy="1883879"/>
                    <a:chOff x="1905000" y="1828800"/>
                    <a:chExt cx="762000" cy="2362200"/>
                  </a:xfrm>
                </p:grpSpPr>
                <p:sp>
                  <p:nvSpPr>
                    <p:cNvPr id="787" name="Oval 7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4" name="Group 31"/>
                <p:cNvGrpSpPr/>
                <p:nvPr/>
              </p:nvGrpSpPr>
              <p:grpSpPr>
                <a:xfrm rot="20238387">
                  <a:off x="1346199" y="1643328"/>
                  <a:ext cx="1193804" cy="897916"/>
                  <a:chOff x="1111998" y="1862460"/>
                  <a:chExt cx="2362200" cy="1921930"/>
                </a:xfrm>
              </p:grpSpPr>
              <p:grpSp>
                <p:nvGrpSpPr>
                  <p:cNvPr id="775" name="Group 6"/>
                  <p:cNvGrpSpPr/>
                  <p:nvPr/>
                </p:nvGrpSpPr>
                <p:grpSpPr>
                  <a:xfrm rot="17802976">
                    <a:off x="1912098" y="1823816"/>
                    <a:ext cx="762000" cy="2362200"/>
                    <a:chOff x="1905000" y="1828800"/>
                    <a:chExt cx="762000" cy="2362200"/>
                  </a:xfrm>
                </p:grpSpPr>
                <p:sp>
                  <p:nvSpPr>
                    <p:cNvPr id="7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9"/>
                  <p:cNvGrpSpPr/>
                  <p:nvPr/>
                </p:nvGrpSpPr>
                <p:grpSpPr>
                  <a:xfrm rot="19123498">
                    <a:off x="2501621" y="1862460"/>
                    <a:ext cx="542170" cy="1782007"/>
                    <a:chOff x="1905000" y="1828800"/>
                    <a:chExt cx="762000" cy="2362200"/>
                  </a:xfrm>
                </p:grpSpPr>
                <p:sp>
                  <p:nvSpPr>
                    <p:cNvPr id="780"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12"/>
                  <p:cNvGrpSpPr/>
                  <p:nvPr/>
                </p:nvGrpSpPr>
                <p:grpSpPr>
                  <a:xfrm rot="15530705">
                    <a:off x="2284581" y="2639655"/>
                    <a:ext cx="405591" cy="1883879"/>
                    <a:chOff x="1905000" y="1828800"/>
                    <a:chExt cx="762000" cy="2362200"/>
                  </a:xfrm>
                </p:grpSpPr>
                <p:sp>
                  <p:nvSpPr>
                    <p:cNvPr id="778"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70" name="Double Wave 56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ouble Wave 57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ouble Wave 57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41"/>
              <p:cNvGrpSpPr/>
              <p:nvPr/>
            </p:nvGrpSpPr>
            <p:grpSpPr>
              <a:xfrm>
                <a:off x="457200" y="3352800"/>
                <a:ext cx="1397003" cy="1095416"/>
                <a:chOff x="736597" y="733384"/>
                <a:chExt cx="1807860" cy="1807860"/>
              </a:xfrm>
            </p:grpSpPr>
            <p:grpSp>
              <p:nvGrpSpPr>
                <p:cNvPr id="742" name="Group 15"/>
                <p:cNvGrpSpPr/>
                <p:nvPr/>
              </p:nvGrpSpPr>
              <p:grpSpPr>
                <a:xfrm rot="20238387">
                  <a:off x="736597" y="881328"/>
                  <a:ext cx="1193804" cy="897916"/>
                  <a:chOff x="1111998" y="1862460"/>
                  <a:chExt cx="2362200" cy="1921930"/>
                </a:xfrm>
              </p:grpSpPr>
              <p:grpSp>
                <p:nvGrpSpPr>
                  <p:cNvPr id="763" name="Group 6"/>
                  <p:cNvGrpSpPr/>
                  <p:nvPr/>
                </p:nvGrpSpPr>
                <p:grpSpPr>
                  <a:xfrm rot="17802976">
                    <a:off x="1912098" y="1823816"/>
                    <a:ext cx="762000" cy="2362200"/>
                    <a:chOff x="1905000" y="1828800"/>
                    <a:chExt cx="762000" cy="2362200"/>
                  </a:xfrm>
                </p:grpSpPr>
                <p:sp>
                  <p:nvSpPr>
                    <p:cNvPr id="7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9"/>
                  <p:cNvGrpSpPr/>
                  <p:nvPr/>
                </p:nvGrpSpPr>
                <p:grpSpPr>
                  <a:xfrm rot="19123498">
                    <a:off x="2501621" y="1862460"/>
                    <a:ext cx="542170" cy="1782007"/>
                    <a:chOff x="1905000" y="1828800"/>
                    <a:chExt cx="762000" cy="2362200"/>
                  </a:xfrm>
                </p:grpSpPr>
                <p:sp>
                  <p:nvSpPr>
                    <p:cNvPr id="768"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5" name="Group 12"/>
                  <p:cNvGrpSpPr/>
                  <p:nvPr/>
                </p:nvGrpSpPr>
                <p:grpSpPr>
                  <a:xfrm rot="15530705">
                    <a:off x="2284581" y="2639655"/>
                    <a:ext cx="405591" cy="1883879"/>
                    <a:chOff x="1905000" y="1828800"/>
                    <a:chExt cx="762000" cy="2362200"/>
                  </a:xfrm>
                </p:grpSpPr>
                <p:sp>
                  <p:nvSpPr>
                    <p:cNvPr id="766"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3" name="Group 21"/>
                <p:cNvGrpSpPr/>
                <p:nvPr/>
              </p:nvGrpSpPr>
              <p:grpSpPr>
                <a:xfrm rot="2927600">
                  <a:off x="1498597" y="881328"/>
                  <a:ext cx="1193804" cy="897916"/>
                  <a:chOff x="1111998" y="1862460"/>
                  <a:chExt cx="2362200" cy="1921930"/>
                </a:xfrm>
              </p:grpSpPr>
              <p:grpSp>
                <p:nvGrpSpPr>
                  <p:cNvPr id="754" name="Group 6"/>
                  <p:cNvGrpSpPr/>
                  <p:nvPr/>
                </p:nvGrpSpPr>
                <p:grpSpPr>
                  <a:xfrm rot="17802976">
                    <a:off x="1912098" y="1823816"/>
                    <a:ext cx="762000" cy="2362200"/>
                    <a:chOff x="1905000" y="1828800"/>
                    <a:chExt cx="762000" cy="2362200"/>
                  </a:xfrm>
                </p:grpSpPr>
                <p:sp>
                  <p:nvSpPr>
                    <p:cNvPr id="7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9"/>
                  <p:cNvGrpSpPr/>
                  <p:nvPr/>
                </p:nvGrpSpPr>
                <p:grpSpPr>
                  <a:xfrm rot="19123498">
                    <a:off x="2501621" y="1862460"/>
                    <a:ext cx="542170" cy="1782007"/>
                    <a:chOff x="1905000" y="1828800"/>
                    <a:chExt cx="762000" cy="2362200"/>
                  </a:xfrm>
                </p:grpSpPr>
                <p:sp>
                  <p:nvSpPr>
                    <p:cNvPr id="759"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6" name="Group 12"/>
                  <p:cNvGrpSpPr/>
                  <p:nvPr/>
                </p:nvGrpSpPr>
                <p:grpSpPr>
                  <a:xfrm rot="15530705">
                    <a:off x="2284581" y="2639655"/>
                    <a:ext cx="405591" cy="1883879"/>
                    <a:chOff x="1905000" y="1828800"/>
                    <a:chExt cx="762000" cy="2362200"/>
                  </a:xfrm>
                </p:grpSpPr>
                <p:sp>
                  <p:nvSpPr>
                    <p:cNvPr id="757"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4" name="Group 31"/>
                <p:cNvGrpSpPr/>
                <p:nvPr/>
              </p:nvGrpSpPr>
              <p:grpSpPr>
                <a:xfrm rot="20238387">
                  <a:off x="1346199" y="1643328"/>
                  <a:ext cx="1193804" cy="897916"/>
                  <a:chOff x="1111998" y="1862460"/>
                  <a:chExt cx="2362200" cy="1921930"/>
                </a:xfrm>
              </p:grpSpPr>
              <p:grpSp>
                <p:nvGrpSpPr>
                  <p:cNvPr id="745" name="Group 6"/>
                  <p:cNvGrpSpPr/>
                  <p:nvPr/>
                </p:nvGrpSpPr>
                <p:grpSpPr>
                  <a:xfrm rot="17802976">
                    <a:off x="1912098" y="1823816"/>
                    <a:ext cx="762000" cy="2362200"/>
                    <a:chOff x="1905000" y="1828800"/>
                    <a:chExt cx="762000" cy="2362200"/>
                  </a:xfrm>
                </p:grpSpPr>
                <p:sp>
                  <p:nvSpPr>
                    <p:cNvPr id="7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6" name="Group 9"/>
                  <p:cNvGrpSpPr/>
                  <p:nvPr/>
                </p:nvGrpSpPr>
                <p:grpSpPr>
                  <a:xfrm rot="19123498">
                    <a:off x="2501621" y="1862460"/>
                    <a:ext cx="542170" cy="1782007"/>
                    <a:chOff x="1905000" y="1828800"/>
                    <a:chExt cx="762000" cy="2362200"/>
                  </a:xfrm>
                </p:grpSpPr>
                <p:sp>
                  <p:nvSpPr>
                    <p:cNvPr id="750" name="Oval 7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12"/>
                  <p:cNvGrpSpPr/>
                  <p:nvPr/>
                </p:nvGrpSpPr>
                <p:grpSpPr>
                  <a:xfrm rot="15530705">
                    <a:off x="2284581" y="2639655"/>
                    <a:ext cx="405591" cy="1883879"/>
                    <a:chOff x="1905000" y="1828800"/>
                    <a:chExt cx="762000" cy="2362200"/>
                  </a:xfrm>
                </p:grpSpPr>
                <p:sp>
                  <p:nvSpPr>
                    <p:cNvPr id="748" name="Oval 7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6" name="Group 42"/>
              <p:cNvGrpSpPr/>
              <p:nvPr/>
            </p:nvGrpSpPr>
            <p:grpSpPr>
              <a:xfrm rot="1956276">
                <a:off x="1167495" y="3842653"/>
                <a:ext cx="1397003" cy="1095416"/>
                <a:chOff x="736597" y="733384"/>
                <a:chExt cx="1807860" cy="1807860"/>
              </a:xfrm>
            </p:grpSpPr>
            <p:grpSp>
              <p:nvGrpSpPr>
                <p:cNvPr id="712" name="Group 15"/>
                <p:cNvGrpSpPr/>
                <p:nvPr/>
              </p:nvGrpSpPr>
              <p:grpSpPr>
                <a:xfrm rot="20238387">
                  <a:off x="736597" y="881328"/>
                  <a:ext cx="1193804" cy="897916"/>
                  <a:chOff x="1111998" y="1862460"/>
                  <a:chExt cx="2362200" cy="1921930"/>
                </a:xfrm>
              </p:grpSpPr>
              <p:grpSp>
                <p:nvGrpSpPr>
                  <p:cNvPr id="733" name="Group 6"/>
                  <p:cNvGrpSpPr/>
                  <p:nvPr/>
                </p:nvGrpSpPr>
                <p:grpSpPr>
                  <a:xfrm rot="17802976">
                    <a:off x="1912098" y="1823816"/>
                    <a:ext cx="762000" cy="2362200"/>
                    <a:chOff x="1905000" y="1828800"/>
                    <a:chExt cx="762000" cy="2362200"/>
                  </a:xfrm>
                </p:grpSpPr>
                <p:sp>
                  <p:nvSpPr>
                    <p:cNvPr id="7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4" name="Group 9"/>
                  <p:cNvGrpSpPr/>
                  <p:nvPr/>
                </p:nvGrpSpPr>
                <p:grpSpPr>
                  <a:xfrm rot="19123498">
                    <a:off x="2501621" y="1862460"/>
                    <a:ext cx="542170" cy="1782007"/>
                    <a:chOff x="1905000" y="1828800"/>
                    <a:chExt cx="762000" cy="2362200"/>
                  </a:xfrm>
                </p:grpSpPr>
                <p:sp>
                  <p:nvSpPr>
                    <p:cNvPr id="738"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5" name="Group 12"/>
                  <p:cNvGrpSpPr/>
                  <p:nvPr/>
                </p:nvGrpSpPr>
                <p:grpSpPr>
                  <a:xfrm rot="15530705">
                    <a:off x="2284581" y="2639655"/>
                    <a:ext cx="405591" cy="1883879"/>
                    <a:chOff x="1905000" y="1828800"/>
                    <a:chExt cx="762000" cy="2362200"/>
                  </a:xfrm>
                </p:grpSpPr>
                <p:sp>
                  <p:nvSpPr>
                    <p:cNvPr id="736" name="Oval 7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3" name="Group 21"/>
                <p:cNvGrpSpPr/>
                <p:nvPr/>
              </p:nvGrpSpPr>
              <p:grpSpPr>
                <a:xfrm rot="2927600">
                  <a:off x="1498597" y="881328"/>
                  <a:ext cx="1193804" cy="897916"/>
                  <a:chOff x="1111998" y="1862460"/>
                  <a:chExt cx="2362200" cy="1921930"/>
                </a:xfrm>
              </p:grpSpPr>
              <p:grpSp>
                <p:nvGrpSpPr>
                  <p:cNvPr id="724" name="Group 6"/>
                  <p:cNvGrpSpPr/>
                  <p:nvPr/>
                </p:nvGrpSpPr>
                <p:grpSpPr>
                  <a:xfrm rot="17802976">
                    <a:off x="1912098" y="1823816"/>
                    <a:ext cx="762000" cy="2362200"/>
                    <a:chOff x="1905000" y="1828800"/>
                    <a:chExt cx="762000" cy="2362200"/>
                  </a:xfrm>
                </p:grpSpPr>
                <p:sp>
                  <p:nvSpPr>
                    <p:cNvPr id="7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9"/>
                  <p:cNvGrpSpPr/>
                  <p:nvPr/>
                </p:nvGrpSpPr>
                <p:grpSpPr>
                  <a:xfrm rot="19123498">
                    <a:off x="2501621" y="1862460"/>
                    <a:ext cx="542170" cy="1782007"/>
                    <a:chOff x="1905000" y="1828800"/>
                    <a:chExt cx="762000" cy="2362200"/>
                  </a:xfrm>
                </p:grpSpPr>
                <p:sp>
                  <p:nvSpPr>
                    <p:cNvPr id="729"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12"/>
                  <p:cNvGrpSpPr/>
                  <p:nvPr/>
                </p:nvGrpSpPr>
                <p:grpSpPr>
                  <a:xfrm rot="15530705">
                    <a:off x="2284581" y="2639655"/>
                    <a:ext cx="405591" cy="1883879"/>
                    <a:chOff x="1905000" y="1828800"/>
                    <a:chExt cx="762000" cy="2362200"/>
                  </a:xfrm>
                </p:grpSpPr>
                <p:sp>
                  <p:nvSpPr>
                    <p:cNvPr id="727"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4" name="Group 31"/>
                <p:cNvGrpSpPr/>
                <p:nvPr/>
              </p:nvGrpSpPr>
              <p:grpSpPr>
                <a:xfrm rot="20238387">
                  <a:off x="1346199" y="1643328"/>
                  <a:ext cx="1193804" cy="897916"/>
                  <a:chOff x="1111998" y="1862460"/>
                  <a:chExt cx="2362200" cy="1921930"/>
                </a:xfrm>
              </p:grpSpPr>
              <p:grpSp>
                <p:nvGrpSpPr>
                  <p:cNvPr id="715" name="Group 6"/>
                  <p:cNvGrpSpPr/>
                  <p:nvPr/>
                </p:nvGrpSpPr>
                <p:grpSpPr>
                  <a:xfrm rot="17802976">
                    <a:off x="1912098" y="1823816"/>
                    <a:ext cx="762000" cy="2362200"/>
                    <a:chOff x="1905000" y="1828800"/>
                    <a:chExt cx="762000" cy="2362200"/>
                  </a:xfrm>
                </p:grpSpPr>
                <p:sp>
                  <p:nvSpPr>
                    <p:cNvPr id="7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9"/>
                  <p:cNvGrpSpPr/>
                  <p:nvPr/>
                </p:nvGrpSpPr>
                <p:grpSpPr>
                  <a:xfrm rot="19123498">
                    <a:off x="2501621" y="1862460"/>
                    <a:ext cx="542170" cy="1782007"/>
                    <a:chOff x="1905000" y="1828800"/>
                    <a:chExt cx="762000" cy="2362200"/>
                  </a:xfrm>
                </p:grpSpPr>
                <p:sp>
                  <p:nvSpPr>
                    <p:cNvPr id="720" name="Oval 7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12"/>
                  <p:cNvGrpSpPr/>
                  <p:nvPr/>
                </p:nvGrpSpPr>
                <p:grpSpPr>
                  <a:xfrm rot="15530705">
                    <a:off x="2284581" y="2639655"/>
                    <a:ext cx="405591" cy="1883879"/>
                    <a:chOff x="1905000" y="1828800"/>
                    <a:chExt cx="762000" cy="2362200"/>
                  </a:xfrm>
                </p:grpSpPr>
                <p:sp>
                  <p:nvSpPr>
                    <p:cNvPr id="718"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7" name="Group 73"/>
              <p:cNvGrpSpPr/>
              <p:nvPr/>
            </p:nvGrpSpPr>
            <p:grpSpPr>
              <a:xfrm rot="3068959">
                <a:off x="1791654" y="2628338"/>
                <a:ext cx="1820842" cy="1558779"/>
                <a:chOff x="736597" y="733384"/>
                <a:chExt cx="1807860" cy="1807860"/>
              </a:xfrm>
            </p:grpSpPr>
            <p:grpSp>
              <p:nvGrpSpPr>
                <p:cNvPr id="682" name="Group 15"/>
                <p:cNvGrpSpPr/>
                <p:nvPr/>
              </p:nvGrpSpPr>
              <p:grpSpPr>
                <a:xfrm rot="20238387">
                  <a:off x="736597" y="881328"/>
                  <a:ext cx="1193804" cy="897916"/>
                  <a:chOff x="1111998" y="1862460"/>
                  <a:chExt cx="2362200" cy="1921930"/>
                </a:xfrm>
              </p:grpSpPr>
              <p:grpSp>
                <p:nvGrpSpPr>
                  <p:cNvPr id="703" name="Group 6"/>
                  <p:cNvGrpSpPr/>
                  <p:nvPr/>
                </p:nvGrpSpPr>
                <p:grpSpPr>
                  <a:xfrm rot="17802976">
                    <a:off x="1912098" y="1823816"/>
                    <a:ext cx="762000" cy="2362200"/>
                    <a:chOff x="1905000" y="1828800"/>
                    <a:chExt cx="762000" cy="2362200"/>
                  </a:xfrm>
                </p:grpSpPr>
                <p:sp>
                  <p:nvSpPr>
                    <p:cNvPr id="7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9"/>
                  <p:cNvGrpSpPr/>
                  <p:nvPr/>
                </p:nvGrpSpPr>
                <p:grpSpPr>
                  <a:xfrm rot="19123498">
                    <a:off x="2501621" y="1862460"/>
                    <a:ext cx="542170" cy="1782007"/>
                    <a:chOff x="1905000" y="1828800"/>
                    <a:chExt cx="762000" cy="2362200"/>
                  </a:xfrm>
                </p:grpSpPr>
                <p:sp>
                  <p:nvSpPr>
                    <p:cNvPr id="708"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2"/>
                  <p:cNvGrpSpPr/>
                  <p:nvPr/>
                </p:nvGrpSpPr>
                <p:grpSpPr>
                  <a:xfrm rot="15530705">
                    <a:off x="2284581" y="2639655"/>
                    <a:ext cx="405591" cy="1883879"/>
                    <a:chOff x="1905000" y="1828800"/>
                    <a:chExt cx="762000" cy="2362200"/>
                  </a:xfrm>
                </p:grpSpPr>
                <p:sp>
                  <p:nvSpPr>
                    <p:cNvPr id="706"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3" name="Group 21"/>
                <p:cNvGrpSpPr/>
                <p:nvPr/>
              </p:nvGrpSpPr>
              <p:grpSpPr>
                <a:xfrm rot="2927600">
                  <a:off x="1498597" y="881328"/>
                  <a:ext cx="1193804" cy="897916"/>
                  <a:chOff x="1111998" y="1862460"/>
                  <a:chExt cx="2362200" cy="1921930"/>
                </a:xfrm>
              </p:grpSpPr>
              <p:grpSp>
                <p:nvGrpSpPr>
                  <p:cNvPr id="694" name="Group 6"/>
                  <p:cNvGrpSpPr/>
                  <p:nvPr/>
                </p:nvGrpSpPr>
                <p:grpSpPr>
                  <a:xfrm rot="17802976">
                    <a:off x="1912098" y="1823816"/>
                    <a:ext cx="762000" cy="2362200"/>
                    <a:chOff x="1905000" y="1828800"/>
                    <a:chExt cx="762000" cy="2362200"/>
                  </a:xfrm>
                </p:grpSpPr>
                <p:sp>
                  <p:nvSpPr>
                    <p:cNvPr id="7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5" name="Group 9"/>
                  <p:cNvGrpSpPr/>
                  <p:nvPr/>
                </p:nvGrpSpPr>
                <p:grpSpPr>
                  <a:xfrm rot="19123498">
                    <a:off x="2501621" y="1862460"/>
                    <a:ext cx="542170" cy="1782007"/>
                    <a:chOff x="1905000" y="1828800"/>
                    <a:chExt cx="762000" cy="2362200"/>
                  </a:xfrm>
                </p:grpSpPr>
                <p:sp>
                  <p:nvSpPr>
                    <p:cNvPr id="699"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12"/>
                  <p:cNvGrpSpPr/>
                  <p:nvPr/>
                </p:nvGrpSpPr>
                <p:grpSpPr>
                  <a:xfrm rot="15530705">
                    <a:off x="2284581" y="2639655"/>
                    <a:ext cx="405591" cy="1883879"/>
                    <a:chOff x="1905000" y="1828800"/>
                    <a:chExt cx="762000" cy="2362200"/>
                  </a:xfrm>
                </p:grpSpPr>
                <p:sp>
                  <p:nvSpPr>
                    <p:cNvPr id="697"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4" name="Group 31"/>
                <p:cNvGrpSpPr/>
                <p:nvPr/>
              </p:nvGrpSpPr>
              <p:grpSpPr>
                <a:xfrm rot="20238387">
                  <a:off x="1346199" y="1643328"/>
                  <a:ext cx="1193804" cy="897916"/>
                  <a:chOff x="1111998" y="1862460"/>
                  <a:chExt cx="2362200" cy="1921930"/>
                </a:xfrm>
              </p:grpSpPr>
              <p:grpSp>
                <p:nvGrpSpPr>
                  <p:cNvPr id="685" name="Group 6"/>
                  <p:cNvGrpSpPr/>
                  <p:nvPr/>
                </p:nvGrpSpPr>
                <p:grpSpPr>
                  <a:xfrm rot="17802976">
                    <a:off x="1912098" y="1823816"/>
                    <a:ext cx="762000" cy="2362200"/>
                    <a:chOff x="1905000" y="1828800"/>
                    <a:chExt cx="762000" cy="2362200"/>
                  </a:xfrm>
                </p:grpSpPr>
                <p:sp>
                  <p:nvSpPr>
                    <p:cNvPr id="69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9"/>
                  <p:cNvGrpSpPr/>
                  <p:nvPr/>
                </p:nvGrpSpPr>
                <p:grpSpPr>
                  <a:xfrm rot="19123498">
                    <a:off x="2501621" y="1862460"/>
                    <a:ext cx="542170" cy="1782007"/>
                    <a:chOff x="1905000" y="1828800"/>
                    <a:chExt cx="762000" cy="2362200"/>
                  </a:xfrm>
                </p:grpSpPr>
                <p:sp>
                  <p:nvSpPr>
                    <p:cNvPr id="690" name="Oval 6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12"/>
                  <p:cNvGrpSpPr/>
                  <p:nvPr/>
                </p:nvGrpSpPr>
                <p:grpSpPr>
                  <a:xfrm rot="15530705">
                    <a:off x="2284581" y="2639655"/>
                    <a:ext cx="405591" cy="1883879"/>
                    <a:chOff x="1905000" y="1828800"/>
                    <a:chExt cx="762000" cy="2362200"/>
                  </a:xfrm>
                </p:grpSpPr>
                <p:sp>
                  <p:nvSpPr>
                    <p:cNvPr id="688" name="Oval 6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8" name="Group 104"/>
              <p:cNvGrpSpPr/>
              <p:nvPr/>
            </p:nvGrpSpPr>
            <p:grpSpPr>
              <a:xfrm rot="3068959">
                <a:off x="2247659" y="3793897"/>
                <a:ext cx="1143483" cy="840157"/>
                <a:chOff x="736597" y="733384"/>
                <a:chExt cx="1807860" cy="1807860"/>
              </a:xfrm>
            </p:grpSpPr>
            <p:grpSp>
              <p:nvGrpSpPr>
                <p:cNvPr id="652" name="Group 15"/>
                <p:cNvGrpSpPr/>
                <p:nvPr/>
              </p:nvGrpSpPr>
              <p:grpSpPr>
                <a:xfrm rot="20238387">
                  <a:off x="736597" y="881328"/>
                  <a:ext cx="1193804" cy="897916"/>
                  <a:chOff x="1111998" y="1862460"/>
                  <a:chExt cx="2362200" cy="1921930"/>
                </a:xfrm>
              </p:grpSpPr>
              <p:grpSp>
                <p:nvGrpSpPr>
                  <p:cNvPr id="673" name="Group 6"/>
                  <p:cNvGrpSpPr/>
                  <p:nvPr/>
                </p:nvGrpSpPr>
                <p:grpSpPr>
                  <a:xfrm rot="17802976">
                    <a:off x="1912098" y="1823816"/>
                    <a:ext cx="762000" cy="2362200"/>
                    <a:chOff x="1905000" y="1828800"/>
                    <a:chExt cx="762000" cy="2362200"/>
                  </a:xfrm>
                </p:grpSpPr>
                <p:sp>
                  <p:nvSpPr>
                    <p:cNvPr id="6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4" name="Group 9"/>
                  <p:cNvGrpSpPr/>
                  <p:nvPr/>
                </p:nvGrpSpPr>
                <p:grpSpPr>
                  <a:xfrm rot="19123498">
                    <a:off x="2501621" y="1862460"/>
                    <a:ext cx="542170" cy="1782007"/>
                    <a:chOff x="1905000" y="1828800"/>
                    <a:chExt cx="762000" cy="2362200"/>
                  </a:xfrm>
                </p:grpSpPr>
                <p:sp>
                  <p:nvSpPr>
                    <p:cNvPr id="678" name="Oval 6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5" name="Group 12"/>
                  <p:cNvGrpSpPr/>
                  <p:nvPr/>
                </p:nvGrpSpPr>
                <p:grpSpPr>
                  <a:xfrm rot="15530705">
                    <a:off x="2284581" y="2639655"/>
                    <a:ext cx="405591" cy="1883879"/>
                    <a:chOff x="1905000" y="1828800"/>
                    <a:chExt cx="762000" cy="2362200"/>
                  </a:xfrm>
                </p:grpSpPr>
                <p:sp>
                  <p:nvSpPr>
                    <p:cNvPr id="676" name="Oval 6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21"/>
                <p:cNvGrpSpPr/>
                <p:nvPr/>
              </p:nvGrpSpPr>
              <p:grpSpPr>
                <a:xfrm rot="2927600">
                  <a:off x="1498597" y="881328"/>
                  <a:ext cx="1193804" cy="897916"/>
                  <a:chOff x="1111998" y="1862460"/>
                  <a:chExt cx="2362200" cy="1921930"/>
                </a:xfrm>
              </p:grpSpPr>
              <p:grpSp>
                <p:nvGrpSpPr>
                  <p:cNvPr id="664" name="Group 6"/>
                  <p:cNvGrpSpPr/>
                  <p:nvPr/>
                </p:nvGrpSpPr>
                <p:grpSpPr>
                  <a:xfrm rot="17802976">
                    <a:off x="1912098" y="1823816"/>
                    <a:ext cx="762000" cy="2362200"/>
                    <a:chOff x="1905000" y="1828800"/>
                    <a:chExt cx="762000" cy="2362200"/>
                  </a:xfrm>
                </p:grpSpPr>
                <p:sp>
                  <p:nvSpPr>
                    <p:cNvPr id="6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9"/>
                  <p:cNvGrpSpPr/>
                  <p:nvPr/>
                </p:nvGrpSpPr>
                <p:grpSpPr>
                  <a:xfrm rot="19123498">
                    <a:off x="2501621" y="1862460"/>
                    <a:ext cx="542170" cy="1782007"/>
                    <a:chOff x="1905000" y="1828800"/>
                    <a:chExt cx="762000" cy="2362200"/>
                  </a:xfrm>
                </p:grpSpPr>
                <p:sp>
                  <p:nvSpPr>
                    <p:cNvPr id="669" name="Oval 6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12"/>
                  <p:cNvGrpSpPr/>
                  <p:nvPr/>
                </p:nvGrpSpPr>
                <p:grpSpPr>
                  <a:xfrm rot="15530705">
                    <a:off x="2284581" y="2639655"/>
                    <a:ext cx="405591" cy="1883879"/>
                    <a:chOff x="1905000" y="1828800"/>
                    <a:chExt cx="762000" cy="2362200"/>
                  </a:xfrm>
                </p:grpSpPr>
                <p:sp>
                  <p:nvSpPr>
                    <p:cNvPr id="667" name="Oval 6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4" name="Group 31"/>
                <p:cNvGrpSpPr/>
                <p:nvPr/>
              </p:nvGrpSpPr>
              <p:grpSpPr>
                <a:xfrm rot="20238387">
                  <a:off x="1346199" y="1643328"/>
                  <a:ext cx="1193804" cy="897916"/>
                  <a:chOff x="1111998" y="1862460"/>
                  <a:chExt cx="2362200" cy="1921930"/>
                </a:xfrm>
              </p:grpSpPr>
              <p:grpSp>
                <p:nvGrpSpPr>
                  <p:cNvPr id="655" name="Group 6"/>
                  <p:cNvGrpSpPr/>
                  <p:nvPr/>
                </p:nvGrpSpPr>
                <p:grpSpPr>
                  <a:xfrm rot="17802976">
                    <a:off x="1912098" y="1823816"/>
                    <a:ext cx="762000" cy="2362200"/>
                    <a:chOff x="1905000" y="1828800"/>
                    <a:chExt cx="762000" cy="2362200"/>
                  </a:xfrm>
                </p:grpSpPr>
                <p:sp>
                  <p:nvSpPr>
                    <p:cNvPr id="66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9"/>
                  <p:cNvGrpSpPr/>
                  <p:nvPr/>
                </p:nvGrpSpPr>
                <p:grpSpPr>
                  <a:xfrm rot="19123498">
                    <a:off x="2501621" y="1862460"/>
                    <a:ext cx="542170" cy="1782007"/>
                    <a:chOff x="1905000" y="1828800"/>
                    <a:chExt cx="762000" cy="2362200"/>
                  </a:xfrm>
                </p:grpSpPr>
                <p:sp>
                  <p:nvSpPr>
                    <p:cNvPr id="660" name="Oval 6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12"/>
                  <p:cNvGrpSpPr/>
                  <p:nvPr/>
                </p:nvGrpSpPr>
                <p:grpSpPr>
                  <a:xfrm rot="15530705">
                    <a:off x="2284581" y="2639655"/>
                    <a:ext cx="405591" cy="1883879"/>
                    <a:chOff x="1905000" y="1828800"/>
                    <a:chExt cx="762000" cy="2362200"/>
                  </a:xfrm>
                </p:grpSpPr>
                <p:sp>
                  <p:nvSpPr>
                    <p:cNvPr id="658" name="Oval 6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9" name="Group 135"/>
              <p:cNvGrpSpPr/>
              <p:nvPr/>
            </p:nvGrpSpPr>
            <p:grpSpPr>
              <a:xfrm rot="5892673">
                <a:off x="3061159" y="3301846"/>
                <a:ext cx="1528325" cy="1350205"/>
                <a:chOff x="736597" y="733384"/>
                <a:chExt cx="1807860" cy="1807860"/>
              </a:xfrm>
            </p:grpSpPr>
            <p:grpSp>
              <p:nvGrpSpPr>
                <p:cNvPr id="622" name="Group 15"/>
                <p:cNvGrpSpPr/>
                <p:nvPr/>
              </p:nvGrpSpPr>
              <p:grpSpPr>
                <a:xfrm rot="20238387">
                  <a:off x="736597" y="881328"/>
                  <a:ext cx="1193804" cy="897916"/>
                  <a:chOff x="1111998" y="1862460"/>
                  <a:chExt cx="2362200" cy="1921930"/>
                </a:xfrm>
              </p:grpSpPr>
              <p:grpSp>
                <p:nvGrpSpPr>
                  <p:cNvPr id="643" name="Group 6"/>
                  <p:cNvGrpSpPr/>
                  <p:nvPr/>
                </p:nvGrpSpPr>
                <p:grpSpPr>
                  <a:xfrm rot="17802976">
                    <a:off x="1912098" y="1823816"/>
                    <a:ext cx="762000" cy="2362200"/>
                    <a:chOff x="1905000" y="1828800"/>
                    <a:chExt cx="762000" cy="2362200"/>
                  </a:xfrm>
                </p:grpSpPr>
                <p:sp>
                  <p:nvSpPr>
                    <p:cNvPr id="6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9"/>
                  <p:cNvGrpSpPr/>
                  <p:nvPr/>
                </p:nvGrpSpPr>
                <p:grpSpPr>
                  <a:xfrm rot="19123498">
                    <a:off x="2501621" y="1862460"/>
                    <a:ext cx="542170" cy="1782007"/>
                    <a:chOff x="1905000" y="1828800"/>
                    <a:chExt cx="762000" cy="2362200"/>
                  </a:xfrm>
                </p:grpSpPr>
                <p:sp>
                  <p:nvSpPr>
                    <p:cNvPr id="648" name="Oval 6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12"/>
                  <p:cNvGrpSpPr/>
                  <p:nvPr/>
                </p:nvGrpSpPr>
                <p:grpSpPr>
                  <a:xfrm rot="15530705">
                    <a:off x="2284581" y="2639655"/>
                    <a:ext cx="405591" cy="1883879"/>
                    <a:chOff x="1905000" y="1828800"/>
                    <a:chExt cx="762000" cy="2362200"/>
                  </a:xfrm>
                </p:grpSpPr>
                <p:sp>
                  <p:nvSpPr>
                    <p:cNvPr id="646" name="Oval 6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3" name="Group 21"/>
                <p:cNvGrpSpPr/>
                <p:nvPr/>
              </p:nvGrpSpPr>
              <p:grpSpPr>
                <a:xfrm rot="2927600">
                  <a:off x="1498597" y="881328"/>
                  <a:ext cx="1193804" cy="897916"/>
                  <a:chOff x="1111998" y="1862460"/>
                  <a:chExt cx="2362200" cy="1921930"/>
                </a:xfrm>
              </p:grpSpPr>
              <p:grpSp>
                <p:nvGrpSpPr>
                  <p:cNvPr id="634" name="Group 6"/>
                  <p:cNvGrpSpPr/>
                  <p:nvPr/>
                </p:nvGrpSpPr>
                <p:grpSpPr>
                  <a:xfrm rot="17802976">
                    <a:off x="1912098" y="1823816"/>
                    <a:ext cx="762000" cy="2362200"/>
                    <a:chOff x="1905000" y="1828800"/>
                    <a:chExt cx="762000" cy="2362200"/>
                  </a:xfrm>
                </p:grpSpPr>
                <p:sp>
                  <p:nvSpPr>
                    <p:cNvPr id="6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9"/>
                  <p:cNvGrpSpPr/>
                  <p:nvPr/>
                </p:nvGrpSpPr>
                <p:grpSpPr>
                  <a:xfrm rot="19123498">
                    <a:off x="2501621" y="1862460"/>
                    <a:ext cx="542170" cy="1782007"/>
                    <a:chOff x="1905000" y="1828800"/>
                    <a:chExt cx="762000" cy="2362200"/>
                  </a:xfrm>
                </p:grpSpPr>
                <p:sp>
                  <p:nvSpPr>
                    <p:cNvPr id="639" name="Oval 6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12"/>
                  <p:cNvGrpSpPr/>
                  <p:nvPr/>
                </p:nvGrpSpPr>
                <p:grpSpPr>
                  <a:xfrm rot="15530705">
                    <a:off x="2284581" y="2639655"/>
                    <a:ext cx="405591" cy="1883879"/>
                    <a:chOff x="1905000" y="1828800"/>
                    <a:chExt cx="762000" cy="2362200"/>
                  </a:xfrm>
                </p:grpSpPr>
                <p:sp>
                  <p:nvSpPr>
                    <p:cNvPr id="637" name="Oval 6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4" name="Group 31"/>
                <p:cNvGrpSpPr/>
                <p:nvPr/>
              </p:nvGrpSpPr>
              <p:grpSpPr>
                <a:xfrm rot="20238387">
                  <a:off x="1346199" y="1643328"/>
                  <a:ext cx="1193804" cy="897916"/>
                  <a:chOff x="1111998" y="1862460"/>
                  <a:chExt cx="2362200" cy="1921930"/>
                </a:xfrm>
              </p:grpSpPr>
              <p:grpSp>
                <p:nvGrpSpPr>
                  <p:cNvPr id="625" name="Group 6"/>
                  <p:cNvGrpSpPr/>
                  <p:nvPr/>
                </p:nvGrpSpPr>
                <p:grpSpPr>
                  <a:xfrm rot="17802976">
                    <a:off x="1912098" y="1823816"/>
                    <a:ext cx="762000" cy="2362200"/>
                    <a:chOff x="1905000" y="1828800"/>
                    <a:chExt cx="762000" cy="2362200"/>
                  </a:xfrm>
                </p:grpSpPr>
                <p:sp>
                  <p:nvSpPr>
                    <p:cNvPr id="63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9"/>
                  <p:cNvGrpSpPr/>
                  <p:nvPr/>
                </p:nvGrpSpPr>
                <p:grpSpPr>
                  <a:xfrm rot="19123498">
                    <a:off x="2501621" y="1862460"/>
                    <a:ext cx="542170" cy="1782007"/>
                    <a:chOff x="1905000" y="1828800"/>
                    <a:chExt cx="762000" cy="2362200"/>
                  </a:xfrm>
                </p:grpSpPr>
                <p:sp>
                  <p:nvSpPr>
                    <p:cNvPr id="630" name="Oval 6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2"/>
                  <p:cNvGrpSpPr/>
                  <p:nvPr/>
                </p:nvGrpSpPr>
                <p:grpSpPr>
                  <a:xfrm rot="15530705">
                    <a:off x="2284581" y="2639655"/>
                    <a:ext cx="405591" cy="1883879"/>
                    <a:chOff x="1905000" y="1828800"/>
                    <a:chExt cx="762000" cy="2362200"/>
                  </a:xfrm>
                </p:grpSpPr>
                <p:sp>
                  <p:nvSpPr>
                    <p:cNvPr id="628" name="Oval 6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0" name="Group 166"/>
              <p:cNvGrpSpPr/>
              <p:nvPr/>
            </p:nvGrpSpPr>
            <p:grpSpPr>
              <a:xfrm rot="20555714" flipH="1">
                <a:off x="3652811" y="2791157"/>
                <a:ext cx="1586260" cy="1364114"/>
                <a:chOff x="736597" y="733384"/>
                <a:chExt cx="1807860" cy="1807860"/>
              </a:xfrm>
            </p:grpSpPr>
            <p:grpSp>
              <p:nvGrpSpPr>
                <p:cNvPr id="592" name="Group 15"/>
                <p:cNvGrpSpPr/>
                <p:nvPr/>
              </p:nvGrpSpPr>
              <p:grpSpPr>
                <a:xfrm rot="20238387">
                  <a:off x="736597" y="881328"/>
                  <a:ext cx="1193804" cy="897916"/>
                  <a:chOff x="1111998" y="1862460"/>
                  <a:chExt cx="2362200" cy="1921930"/>
                </a:xfrm>
              </p:grpSpPr>
              <p:grpSp>
                <p:nvGrpSpPr>
                  <p:cNvPr id="613" name="Group 6"/>
                  <p:cNvGrpSpPr/>
                  <p:nvPr/>
                </p:nvGrpSpPr>
                <p:grpSpPr>
                  <a:xfrm rot="17802976">
                    <a:off x="1912098" y="1823816"/>
                    <a:ext cx="762000" cy="2362200"/>
                    <a:chOff x="1905000" y="1828800"/>
                    <a:chExt cx="762000" cy="2362200"/>
                  </a:xfrm>
                </p:grpSpPr>
                <p:sp>
                  <p:nvSpPr>
                    <p:cNvPr id="6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9"/>
                  <p:cNvGrpSpPr/>
                  <p:nvPr/>
                </p:nvGrpSpPr>
                <p:grpSpPr>
                  <a:xfrm rot="19123498">
                    <a:off x="2501621" y="1862460"/>
                    <a:ext cx="542170" cy="1782007"/>
                    <a:chOff x="1905000" y="1828800"/>
                    <a:chExt cx="762000" cy="2362200"/>
                  </a:xfrm>
                </p:grpSpPr>
                <p:sp>
                  <p:nvSpPr>
                    <p:cNvPr id="618" name="Oval 6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12"/>
                  <p:cNvGrpSpPr/>
                  <p:nvPr/>
                </p:nvGrpSpPr>
                <p:grpSpPr>
                  <a:xfrm rot="15530705">
                    <a:off x="2284581" y="2639655"/>
                    <a:ext cx="405591" cy="1883879"/>
                    <a:chOff x="1905000" y="1828800"/>
                    <a:chExt cx="762000" cy="2362200"/>
                  </a:xfrm>
                </p:grpSpPr>
                <p:sp>
                  <p:nvSpPr>
                    <p:cNvPr id="616" name="Oval 6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3" name="Group 21"/>
                <p:cNvGrpSpPr/>
                <p:nvPr/>
              </p:nvGrpSpPr>
              <p:grpSpPr>
                <a:xfrm rot="2927600">
                  <a:off x="1498597" y="881328"/>
                  <a:ext cx="1193804" cy="897916"/>
                  <a:chOff x="1111998" y="1862460"/>
                  <a:chExt cx="2362200" cy="1921930"/>
                </a:xfrm>
              </p:grpSpPr>
              <p:grpSp>
                <p:nvGrpSpPr>
                  <p:cNvPr id="604" name="Group 6"/>
                  <p:cNvGrpSpPr/>
                  <p:nvPr/>
                </p:nvGrpSpPr>
                <p:grpSpPr>
                  <a:xfrm rot="17802976">
                    <a:off x="1912098" y="1823816"/>
                    <a:ext cx="762000" cy="2362200"/>
                    <a:chOff x="1905000" y="1828800"/>
                    <a:chExt cx="762000" cy="2362200"/>
                  </a:xfrm>
                </p:grpSpPr>
                <p:sp>
                  <p:nvSpPr>
                    <p:cNvPr id="6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9"/>
                  <p:cNvGrpSpPr/>
                  <p:nvPr/>
                </p:nvGrpSpPr>
                <p:grpSpPr>
                  <a:xfrm rot="19123498">
                    <a:off x="2501621" y="1862460"/>
                    <a:ext cx="542170" cy="1782007"/>
                    <a:chOff x="1905000" y="1828800"/>
                    <a:chExt cx="762000" cy="2362200"/>
                  </a:xfrm>
                </p:grpSpPr>
                <p:sp>
                  <p:nvSpPr>
                    <p:cNvPr id="609" name="Oval 6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12"/>
                  <p:cNvGrpSpPr/>
                  <p:nvPr/>
                </p:nvGrpSpPr>
                <p:grpSpPr>
                  <a:xfrm rot="15530705">
                    <a:off x="2284581" y="2639655"/>
                    <a:ext cx="405591" cy="1883879"/>
                    <a:chOff x="1905000" y="1828800"/>
                    <a:chExt cx="762000" cy="2362200"/>
                  </a:xfrm>
                </p:grpSpPr>
                <p:sp>
                  <p:nvSpPr>
                    <p:cNvPr id="607" name="Oval 6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4" name="Group 31"/>
                <p:cNvGrpSpPr/>
                <p:nvPr/>
              </p:nvGrpSpPr>
              <p:grpSpPr>
                <a:xfrm rot="20238387">
                  <a:off x="1346199" y="1643328"/>
                  <a:ext cx="1193804" cy="897916"/>
                  <a:chOff x="1111998" y="1862460"/>
                  <a:chExt cx="2362200" cy="1921930"/>
                </a:xfrm>
              </p:grpSpPr>
              <p:grpSp>
                <p:nvGrpSpPr>
                  <p:cNvPr id="595" name="Group 6"/>
                  <p:cNvGrpSpPr/>
                  <p:nvPr/>
                </p:nvGrpSpPr>
                <p:grpSpPr>
                  <a:xfrm rot="17802976">
                    <a:off x="1912098" y="1823816"/>
                    <a:ext cx="762000" cy="2362200"/>
                    <a:chOff x="1905000" y="1828800"/>
                    <a:chExt cx="762000" cy="2362200"/>
                  </a:xfrm>
                </p:grpSpPr>
                <p:sp>
                  <p:nvSpPr>
                    <p:cNvPr id="6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9"/>
                  <p:cNvGrpSpPr/>
                  <p:nvPr/>
                </p:nvGrpSpPr>
                <p:grpSpPr>
                  <a:xfrm rot="19123498">
                    <a:off x="2501621" y="1862460"/>
                    <a:ext cx="542170" cy="1782007"/>
                    <a:chOff x="1905000" y="1828800"/>
                    <a:chExt cx="762000" cy="2362200"/>
                  </a:xfrm>
                </p:grpSpPr>
                <p:sp>
                  <p:nvSpPr>
                    <p:cNvPr id="600" name="Oval 5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12"/>
                  <p:cNvGrpSpPr/>
                  <p:nvPr/>
                </p:nvGrpSpPr>
                <p:grpSpPr>
                  <a:xfrm rot="15530705">
                    <a:off x="2284581" y="2639655"/>
                    <a:ext cx="405591" cy="1883879"/>
                    <a:chOff x="1905000" y="1828800"/>
                    <a:chExt cx="762000" cy="2362200"/>
                  </a:xfrm>
                </p:grpSpPr>
                <p:sp>
                  <p:nvSpPr>
                    <p:cNvPr id="598" name="Oval 5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1" name="Double Wave 58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Double Wave 58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9" name="Group 1228"/>
          <p:cNvGrpSpPr/>
          <p:nvPr/>
        </p:nvGrpSpPr>
        <p:grpSpPr>
          <a:xfrm>
            <a:off x="268916" y="5178393"/>
            <a:ext cx="974518" cy="1263269"/>
            <a:chOff x="268916" y="5178393"/>
            <a:chExt cx="974518" cy="1263269"/>
          </a:xfrm>
        </p:grpSpPr>
        <p:grpSp>
          <p:nvGrpSpPr>
            <p:cNvPr id="1230" name="Group 22"/>
            <p:cNvGrpSpPr/>
            <p:nvPr/>
          </p:nvGrpSpPr>
          <p:grpSpPr>
            <a:xfrm>
              <a:off x="277040" y="5178393"/>
              <a:ext cx="966394" cy="1263269"/>
              <a:chOff x="2362200" y="3810000"/>
              <a:chExt cx="1752600" cy="2290997"/>
            </a:xfrm>
          </p:grpSpPr>
          <p:sp>
            <p:nvSpPr>
              <p:cNvPr id="1232" name="Rounded Rectangle 1231"/>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Rounded Rectangle 1232"/>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1" name="TextBox 1230"/>
            <p:cNvSpPr txBox="1"/>
            <p:nvPr/>
          </p:nvSpPr>
          <p:spPr>
            <a:xfrm>
              <a:off x="268916" y="5232904"/>
              <a:ext cx="916804" cy="646331"/>
            </a:xfrm>
            <a:prstGeom prst="rect">
              <a:avLst/>
            </a:prstGeom>
            <a:noFill/>
          </p:spPr>
          <p:txBody>
            <a:bodyPr wrap="square" rtlCol="0">
              <a:spAutoFit/>
            </a:bodyPr>
            <a:lstStyle/>
            <a:p>
              <a:pPr algn="ctr"/>
              <a:r>
                <a:rPr lang="en-US" dirty="0"/>
                <a:t>D&amp;C 101:45</a:t>
              </a:r>
            </a:p>
          </p:txBody>
        </p:sp>
      </p:grpSp>
      <p:grpSp>
        <p:nvGrpSpPr>
          <p:cNvPr id="11" name="Group 10"/>
          <p:cNvGrpSpPr/>
          <p:nvPr/>
        </p:nvGrpSpPr>
        <p:grpSpPr>
          <a:xfrm>
            <a:off x="5295398" y="5398680"/>
            <a:ext cx="2408605" cy="540245"/>
            <a:chOff x="1627254" y="4520652"/>
            <a:chExt cx="2408605" cy="540245"/>
          </a:xfrm>
        </p:grpSpPr>
        <p:sp>
          <p:nvSpPr>
            <p:cNvPr id="9" name="Rounded Rectangle 8"/>
            <p:cNvSpPr/>
            <p:nvPr/>
          </p:nvSpPr>
          <p:spPr>
            <a:xfrm>
              <a:off x="1627254" y="4777168"/>
              <a:ext cx="807651" cy="27618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4" name="Rounded Rectangle 1233"/>
            <p:cNvSpPr/>
            <p:nvPr/>
          </p:nvSpPr>
          <p:spPr>
            <a:xfrm>
              <a:off x="2421351" y="4784244"/>
              <a:ext cx="807651" cy="27618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 name="Rounded Rectangle 1234"/>
            <p:cNvSpPr/>
            <p:nvPr/>
          </p:nvSpPr>
          <p:spPr>
            <a:xfrm>
              <a:off x="3228208" y="4784712"/>
              <a:ext cx="807651" cy="27618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6" name="Rounded Rectangle 1235"/>
            <p:cNvSpPr/>
            <p:nvPr/>
          </p:nvSpPr>
          <p:spPr>
            <a:xfrm>
              <a:off x="2058802" y="4520652"/>
              <a:ext cx="807651" cy="27618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Rounded Rectangle 1236"/>
            <p:cNvSpPr/>
            <p:nvPr/>
          </p:nvSpPr>
          <p:spPr>
            <a:xfrm>
              <a:off x="2837400" y="4520652"/>
              <a:ext cx="807651" cy="27618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7" name="Group 976"/>
          <p:cNvGrpSpPr/>
          <p:nvPr/>
        </p:nvGrpSpPr>
        <p:grpSpPr>
          <a:xfrm>
            <a:off x="2792547" y="3364349"/>
            <a:ext cx="1766619" cy="1303211"/>
            <a:chOff x="207674" y="3110578"/>
            <a:chExt cx="2432752" cy="1829295"/>
          </a:xfrm>
        </p:grpSpPr>
        <p:grpSp>
          <p:nvGrpSpPr>
            <p:cNvPr id="978" name="Group 977"/>
            <p:cNvGrpSpPr/>
            <p:nvPr/>
          </p:nvGrpSpPr>
          <p:grpSpPr>
            <a:xfrm>
              <a:off x="207674" y="3110578"/>
              <a:ext cx="1649943" cy="1478328"/>
              <a:chOff x="457200" y="2497304"/>
              <a:chExt cx="4781871" cy="4284496"/>
            </a:xfrm>
          </p:grpSpPr>
          <p:grpSp>
            <p:nvGrpSpPr>
              <p:cNvPr id="1679" name="Group 230"/>
              <p:cNvGrpSpPr/>
              <p:nvPr/>
            </p:nvGrpSpPr>
            <p:grpSpPr>
              <a:xfrm rot="18989829" flipH="1">
                <a:off x="2994882" y="2720848"/>
                <a:ext cx="1586260" cy="1364114"/>
                <a:chOff x="736597" y="733384"/>
                <a:chExt cx="1807860" cy="1807860"/>
              </a:xfrm>
            </p:grpSpPr>
            <p:grpSp>
              <p:nvGrpSpPr>
                <p:cNvPr id="1913" name="Group 15"/>
                <p:cNvGrpSpPr/>
                <p:nvPr/>
              </p:nvGrpSpPr>
              <p:grpSpPr>
                <a:xfrm rot="20238387">
                  <a:off x="736597" y="881328"/>
                  <a:ext cx="1193804" cy="897916"/>
                  <a:chOff x="1111998" y="1862460"/>
                  <a:chExt cx="2362200" cy="1921930"/>
                </a:xfrm>
              </p:grpSpPr>
              <p:grpSp>
                <p:nvGrpSpPr>
                  <p:cNvPr id="1934" name="Group 6"/>
                  <p:cNvGrpSpPr/>
                  <p:nvPr/>
                </p:nvGrpSpPr>
                <p:grpSpPr>
                  <a:xfrm rot="17802976">
                    <a:off x="1912098" y="1823816"/>
                    <a:ext cx="762000" cy="2362200"/>
                    <a:chOff x="1905000" y="1828800"/>
                    <a:chExt cx="762000" cy="2362200"/>
                  </a:xfrm>
                </p:grpSpPr>
                <p:sp>
                  <p:nvSpPr>
                    <p:cNvPr id="19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5" name="Group 9"/>
                  <p:cNvGrpSpPr/>
                  <p:nvPr/>
                </p:nvGrpSpPr>
                <p:grpSpPr>
                  <a:xfrm rot="19123498">
                    <a:off x="2501621" y="1862460"/>
                    <a:ext cx="542170" cy="1782007"/>
                    <a:chOff x="1905000" y="1828800"/>
                    <a:chExt cx="762000" cy="2362200"/>
                  </a:xfrm>
                </p:grpSpPr>
                <p:sp>
                  <p:nvSpPr>
                    <p:cNvPr id="1939"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0"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6" name="Group 12"/>
                  <p:cNvGrpSpPr/>
                  <p:nvPr/>
                </p:nvGrpSpPr>
                <p:grpSpPr>
                  <a:xfrm rot="15530705">
                    <a:off x="2284581" y="2639655"/>
                    <a:ext cx="405591" cy="1883879"/>
                    <a:chOff x="1905000" y="1828800"/>
                    <a:chExt cx="762000" cy="2362200"/>
                  </a:xfrm>
                </p:grpSpPr>
                <p:sp>
                  <p:nvSpPr>
                    <p:cNvPr id="1937"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4" name="Group 21"/>
                <p:cNvGrpSpPr/>
                <p:nvPr/>
              </p:nvGrpSpPr>
              <p:grpSpPr>
                <a:xfrm rot="2927600">
                  <a:off x="1498597" y="881328"/>
                  <a:ext cx="1193804" cy="897916"/>
                  <a:chOff x="1111998" y="1862460"/>
                  <a:chExt cx="2362200" cy="1921930"/>
                </a:xfrm>
              </p:grpSpPr>
              <p:grpSp>
                <p:nvGrpSpPr>
                  <p:cNvPr id="1925" name="Group 6"/>
                  <p:cNvGrpSpPr/>
                  <p:nvPr/>
                </p:nvGrpSpPr>
                <p:grpSpPr>
                  <a:xfrm rot="17802976">
                    <a:off x="1912098" y="1823816"/>
                    <a:ext cx="762000" cy="2362200"/>
                    <a:chOff x="1905000" y="1828800"/>
                    <a:chExt cx="762000" cy="2362200"/>
                  </a:xfrm>
                </p:grpSpPr>
                <p:sp>
                  <p:nvSpPr>
                    <p:cNvPr id="193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3" name="Oval 19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6" name="Group 9"/>
                  <p:cNvGrpSpPr/>
                  <p:nvPr/>
                </p:nvGrpSpPr>
                <p:grpSpPr>
                  <a:xfrm rot="19123498">
                    <a:off x="2501621" y="1862460"/>
                    <a:ext cx="542170" cy="1782007"/>
                    <a:chOff x="1905000" y="1828800"/>
                    <a:chExt cx="762000" cy="2362200"/>
                  </a:xfrm>
                </p:grpSpPr>
                <p:sp>
                  <p:nvSpPr>
                    <p:cNvPr id="1930"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1"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7" name="Group 12"/>
                  <p:cNvGrpSpPr/>
                  <p:nvPr/>
                </p:nvGrpSpPr>
                <p:grpSpPr>
                  <a:xfrm rot="15530705">
                    <a:off x="2284581" y="2639655"/>
                    <a:ext cx="405591" cy="1883879"/>
                    <a:chOff x="1905000" y="1828800"/>
                    <a:chExt cx="762000" cy="2362200"/>
                  </a:xfrm>
                </p:grpSpPr>
                <p:sp>
                  <p:nvSpPr>
                    <p:cNvPr id="1928" name="Oval 19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9" name="Oval 19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5" name="Group 31"/>
                <p:cNvGrpSpPr/>
                <p:nvPr/>
              </p:nvGrpSpPr>
              <p:grpSpPr>
                <a:xfrm rot="20238387">
                  <a:off x="1346199" y="1643328"/>
                  <a:ext cx="1193804" cy="897916"/>
                  <a:chOff x="1111998" y="1862460"/>
                  <a:chExt cx="2362200" cy="1921930"/>
                </a:xfrm>
              </p:grpSpPr>
              <p:grpSp>
                <p:nvGrpSpPr>
                  <p:cNvPr id="1916" name="Group 6"/>
                  <p:cNvGrpSpPr/>
                  <p:nvPr/>
                </p:nvGrpSpPr>
                <p:grpSpPr>
                  <a:xfrm rot="17802976">
                    <a:off x="1912098" y="1823816"/>
                    <a:ext cx="762000" cy="2362200"/>
                    <a:chOff x="1905000" y="1828800"/>
                    <a:chExt cx="762000" cy="2362200"/>
                  </a:xfrm>
                </p:grpSpPr>
                <p:sp>
                  <p:nvSpPr>
                    <p:cNvPr id="192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4" name="Oval 19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7" name="Group 9"/>
                  <p:cNvGrpSpPr/>
                  <p:nvPr/>
                </p:nvGrpSpPr>
                <p:grpSpPr>
                  <a:xfrm rot="19123498">
                    <a:off x="2501621" y="1862460"/>
                    <a:ext cx="542170" cy="1782007"/>
                    <a:chOff x="1905000" y="1828800"/>
                    <a:chExt cx="762000" cy="2362200"/>
                  </a:xfrm>
                </p:grpSpPr>
                <p:sp>
                  <p:nvSpPr>
                    <p:cNvPr id="1921"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2"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8" name="Group 12"/>
                  <p:cNvGrpSpPr/>
                  <p:nvPr/>
                </p:nvGrpSpPr>
                <p:grpSpPr>
                  <a:xfrm rot="15530705">
                    <a:off x="2284581" y="2639655"/>
                    <a:ext cx="405591" cy="1883879"/>
                    <a:chOff x="1905000" y="1828800"/>
                    <a:chExt cx="762000" cy="2362200"/>
                  </a:xfrm>
                </p:grpSpPr>
                <p:sp>
                  <p:nvSpPr>
                    <p:cNvPr id="1919"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0"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80" name="Group 199"/>
              <p:cNvGrpSpPr/>
              <p:nvPr/>
            </p:nvGrpSpPr>
            <p:grpSpPr>
              <a:xfrm rot="3068959">
                <a:off x="1334455" y="2628335"/>
                <a:ext cx="1820842" cy="1558779"/>
                <a:chOff x="736597" y="733384"/>
                <a:chExt cx="1807860" cy="1807860"/>
              </a:xfrm>
            </p:grpSpPr>
            <p:grpSp>
              <p:nvGrpSpPr>
                <p:cNvPr id="1883" name="Group 15"/>
                <p:cNvGrpSpPr/>
                <p:nvPr/>
              </p:nvGrpSpPr>
              <p:grpSpPr>
                <a:xfrm rot="20238387">
                  <a:off x="736597" y="881328"/>
                  <a:ext cx="1193804" cy="897916"/>
                  <a:chOff x="1111998" y="1862460"/>
                  <a:chExt cx="2362200" cy="1921930"/>
                </a:xfrm>
              </p:grpSpPr>
              <p:grpSp>
                <p:nvGrpSpPr>
                  <p:cNvPr id="1904" name="Group 6"/>
                  <p:cNvGrpSpPr/>
                  <p:nvPr/>
                </p:nvGrpSpPr>
                <p:grpSpPr>
                  <a:xfrm rot="17802976">
                    <a:off x="1912098" y="1823816"/>
                    <a:ext cx="762000" cy="2362200"/>
                    <a:chOff x="1905000" y="1828800"/>
                    <a:chExt cx="762000" cy="2362200"/>
                  </a:xfrm>
                </p:grpSpPr>
                <p:sp>
                  <p:nvSpPr>
                    <p:cNvPr id="19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5" name="Group 9"/>
                  <p:cNvGrpSpPr/>
                  <p:nvPr/>
                </p:nvGrpSpPr>
                <p:grpSpPr>
                  <a:xfrm rot="19123498">
                    <a:off x="2501621" y="1862460"/>
                    <a:ext cx="542170" cy="1782007"/>
                    <a:chOff x="1905000" y="1828800"/>
                    <a:chExt cx="762000" cy="2362200"/>
                  </a:xfrm>
                </p:grpSpPr>
                <p:sp>
                  <p:nvSpPr>
                    <p:cNvPr id="1909" name="Oval 19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0"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6" name="Group 12"/>
                  <p:cNvGrpSpPr/>
                  <p:nvPr/>
                </p:nvGrpSpPr>
                <p:grpSpPr>
                  <a:xfrm rot="15530705">
                    <a:off x="2284581" y="2639655"/>
                    <a:ext cx="405591" cy="1883879"/>
                    <a:chOff x="1905000" y="1828800"/>
                    <a:chExt cx="762000" cy="2362200"/>
                  </a:xfrm>
                </p:grpSpPr>
                <p:sp>
                  <p:nvSpPr>
                    <p:cNvPr id="1907" name="Oval 19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84" name="Group 21"/>
                <p:cNvGrpSpPr/>
                <p:nvPr/>
              </p:nvGrpSpPr>
              <p:grpSpPr>
                <a:xfrm rot="2927600">
                  <a:off x="1498597" y="881328"/>
                  <a:ext cx="1193804" cy="897916"/>
                  <a:chOff x="1111998" y="1862460"/>
                  <a:chExt cx="2362200" cy="1921930"/>
                </a:xfrm>
              </p:grpSpPr>
              <p:grpSp>
                <p:nvGrpSpPr>
                  <p:cNvPr id="1895" name="Group 6"/>
                  <p:cNvGrpSpPr/>
                  <p:nvPr/>
                </p:nvGrpSpPr>
                <p:grpSpPr>
                  <a:xfrm rot="17802976">
                    <a:off x="1912098" y="1823816"/>
                    <a:ext cx="762000" cy="2362200"/>
                    <a:chOff x="1905000" y="1828800"/>
                    <a:chExt cx="762000" cy="2362200"/>
                  </a:xfrm>
                </p:grpSpPr>
                <p:sp>
                  <p:nvSpPr>
                    <p:cNvPr id="19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3"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6" name="Group 9"/>
                  <p:cNvGrpSpPr/>
                  <p:nvPr/>
                </p:nvGrpSpPr>
                <p:grpSpPr>
                  <a:xfrm rot="19123498">
                    <a:off x="2501621" y="1862460"/>
                    <a:ext cx="542170" cy="1782007"/>
                    <a:chOff x="1905000" y="1828800"/>
                    <a:chExt cx="762000" cy="2362200"/>
                  </a:xfrm>
                </p:grpSpPr>
                <p:sp>
                  <p:nvSpPr>
                    <p:cNvPr id="1900" name="Oval 18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1"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7" name="Group 12"/>
                  <p:cNvGrpSpPr/>
                  <p:nvPr/>
                </p:nvGrpSpPr>
                <p:grpSpPr>
                  <a:xfrm rot="15530705">
                    <a:off x="2284581" y="2639655"/>
                    <a:ext cx="405591" cy="1883879"/>
                    <a:chOff x="1905000" y="1828800"/>
                    <a:chExt cx="762000" cy="2362200"/>
                  </a:xfrm>
                </p:grpSpPr>
                <p:sp>
                  <p:nvSpPr>
                    <p:cNvPr id="1898" name="Oval 18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9" name="Oval 18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85" name="Group 31"/>
                <p:cNvGrpSpPr/>
                <p:nvPr/>
              </p:nvGrpSpPr>
              <p:grpSpPr>
                <a:xfrm rot="20238387">
                  <a:off x="1346199" y="1643328"/>
                  <a:ext cx="1193804" cy="897916"/>
                  <a:chOff x="1111998" y="1862460"/>
                  <a:chExt cx="2362200" cy="1921930"/>
                </a:xfrm>
              </p:grpSpPr>
              <p:grpSp>
                <p:nvGrpSpPr>
                  <p:cNvPr id="1886" name="Group 6"/>
                  <p:cNvGrpSpPr/>
                  <p:nvPr/>
                </p:nvGrpSpPr>
                <p:grpSpPr>
                  <a:xfrm rot="17802976">
                    <a:off x="1912098" y="1823816"/>
                    <a:ext cx="762000" cy="2362200"/>
                    <a:chOff x="1905000" y="1828800"/>
                    <a:chExt cx="762000" cy="2362200"/>
                  </a:xfrm>
                </p:grpSpPr>
                <p:sp>
                  <p:nvSpPr>
                    <p:cNvPr id="189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4"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7" name="Group 9"/>
                  <p:cNvGrpSpPr/>
                  <p:nvPr/>
                </p:nvGrpSpPr>
                <p:grpSpPr>
                  <a:xfrm rot="19123498">
                    <a:off x="2501621" y="1862460"/>
                    <a:ext cx="542170" cy="1782007"/>
                    <a:chOff x="1905000" y="1828800"/>
                    <a:chExt cx="762000" cy="2362200"/>
                  </a:xfrm>
                </p:grpSpPr>
                <p:sp>
                  <p:nvSpPr>
                    <p:cNvPr id="1891"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2"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8" name="Group 12"/>
                  <p:cNvGrpSpPr/>
                  <p:nvPr/>
                </p:nvGrpSpPr>
                <p:grpSpPr>
                  <a:xfrm rot="15530705">
                    <a:off x="2284581" y="2639655"/>
                    <a:ext cx="405591" cy="1883879"/>
                    <a:chOff x="1905000" y="1828800"/>
                    <a:chExt cx="762000" cy="2362200"/>
                  </a:xfrm>
                </p:grpSpPr>
                <p:sp>
                  <p:nvSpPr>
                    <p:cNvPr id="1889"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0"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681" name="Double Wave 1680"/>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2" name="Double Wave 1681"/>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3" name="Double Wave 1682"/>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4" name="Oval 1683"/>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5" name="Oval 1684"/>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6" name="Group 41"/>
              <p:cNvGrpSpPr/>
              <p:nvPr/>
            </p:nvGrpSpPr>
            <p:grpSpPr>
              <a:xfrm>
                <a:off x="457200" y="3352800"/>
                <a:ext cx="1397003" cy="1095416"/>
                <a:chOff x="736597" y="733384"/>
                <a:chExt cx="1807860" cy="1807860"/>
              </a:xfrm>
            </p:grpSpPr>
            <p:grpSp>
              <p:nvGrpSpPr>
                <p:cNvPr id="1853" name="Group 15"/>
                <p:cNvGrpSpPr/>
                <p:nvPr/>
              </p:nvGrpSpPr>
              <p:grpSpPr>
                <a:xfrm rot="20238387">
                  <a:off x="736597" y="881328"/>
                  <a:ext cx="1193804" cy="897916"/>
                  <a:chOff x="1111998" y="1862460"/>
                  <a:chExt cx="2362200" cy="1921930"/>
                </a:xfrm>
              </p:grpSpPr>
              <p:grpSp>
                <p:nvGrpSpPr>
                  <p:cNvPr id="1874" name="Group 6"/>
                  <p:cNvGrpSpPr/>
                  <p:nvPr/>
                </p:nvGrpSpPr>
                <p:grpSpPr>
                  <a:xfrm rot="17802976">
                    <a:off x="1912098" y="1823816"/>
                    <a:ext cx="762000" cy="2362200"/>
                    <a:chOff x="1905000" y="1828800"/>
                    <a:chExt cx="762000" cy="2362200"/>
                  </a:xfrm>
                </p:grpSpPr>
                <p:sp>
                  <p:nvSpPr>
                    <p:cNvPr id="18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5" name="Group 9"/>
                  <p:cNvGrpSpPr/>
                  <p:nvPr/>
                </p:nvGrpSpPr>
                <p:grpSpPr>
                  <a:xfrm rot="19123498">
                    <a:off x="2501621" y="1862460"/>
                    <a:ext cx="542170" cy="1782007"/>
                    <a:chOff x="1905000" y="1828800"/>
                    <a:chExt cx="762000" cy="2362200"/>
                  </a:xfrm>
                </p:grpSpPr>
                <p:sp>
                  <p:nvSpPr>
                    <p:cNvPr id="1879"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0"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6" name="Group 12"/>
                  <p:cNvGrpSpPr/>
                  <p:nvPr/>
                </p:nvGrpSpPr>
                <p:grpSpPr>
                  <a:xfrm rot="15530705">
                    <a:off x="2284581" y="2639655"/>
                    <a:ext cx="405591" cy="1883879"/>
                    <a:chOff x="1905000" y="1828800"/>
                    <a:chExt cx="762000" cy="2362200"/>
                  </a:xfrm>
                </p:grpSpPr>
                <p:sp>
                  <p:nvSpPr>
                    <p:cNvPr id="1877"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54" name="Group 21"/>
                <p:cNvGrpSpPr/>
                <p:nvPr/>
              </p:nvGrpSpPr>
              <p:grpSpPr>
                <a:xfrm rot="2927600">
                  <a:off x="1498597" y="881328"/>
                  <a:ext cx="1193804" cy="897916"/>
                  <a:chOff x="1111998" y="1862460"/>
                  <a:chExt cx="2362200" cy="1921930"/>
                </a:xfrm>
              </p:grpSpPr>
              <p:grpSp>
                <p:nvGrpSpPr>
                  <p:cNvPr id="1865" name="Group 6"/>
                  <p:cNvGrpSpPr/>
                  <p:nvPr/>
                </p:nvGrpSpPr>
                <p:grpSpPr>
                  <a:xfrm rot="17802976">
                    <a:off x="1912098" y="1823816"/>
                    <a:ext cx="762000" cy="2362200"/>
                    <a:chOff x="1905000" y="1828800"/>
                    <a:chExt cx="762000" cy="2362200"/>
                  </a:xfrm>
                </p:grpSpPr>
                <p:sp>
                  <p:nvSpPr>
                    <p:cNvPr id="187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3"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6" name="Group 9"/>
                  <p:cNvGrpSpPr/>
                  <p:nvPr/>
                </p:nvGrpSpPr>
                <p:grpSpPr>
                  <a:xfrm rot="19123498">
                    <a:off x="2501621" y="1862460"/>
                    <a:ext cx="542170" cy="1782007"/>
                    <a:chOff x="1905000" y="1828800"/>
                    <a:chExt cx="762000" cy="2362200"/>
                  </a:xfrm>
                </p:grpSpPr>
                <p:sp>
                  <p:nvSpPr>
                    <p:cNvPr id="1870"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1"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7" name="Group 12"/>
                  <p:cNvGrpSpPr/>
                  <p:nvPr/>
                </p:nvGrpSpPr>
                <p:grpSpPr>
                  <a:xfrm rot="15530705">
                    <a:off x="2284581" y="2639655"/>
                    <a:ext cx="405591" cy="1883879"/>
                    <a:chOff x="1905000" y="1828800"/>
                    <a:chExt cx="762000" cy="2362200"/>
                  </a:xfrm>
                </p:grpSpPr>
                <p:sp>
                  <p:nvSpPr>
                    <p:cNvPr id="1868"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9"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55" name="Group 31"/>
                <p:cNvGrpSpPr/>
                <p:nvPr/>
              </p:nvGrpSpPr>
              <p:grpSpPr>
                <a:xfrm rot="20238387">
                  <a:off x="1346199" y="1643328"/>
                  <a:ext cx="1193804" cy="897916"/>
                  <a:chOff x="1111998" y="1862460"/>
                  <a:chExt cx="2362200" cy="1921930"/>
                </a:xfrm>
              </p:grpSpPr>
              <p:grpSp>
                <p:nvGrpSpPr>
                  <p:cNvPr id="1856" name="Group 6"/>
                  <p:cNvGrpSpPr/>
                  <p:nvPr/>
                </p:nvGrpSpPr>
                <p:grpSpPr>
                  <a:xfrm rot="17802976">
                    <a:off x="1912098" y="1823816"/>
                    <a:ext cx="762000" cy="2362200"/>
                    <a:chOff x="1905000" y="1828800"/>
                    <a:chExt cx="762000" cy="2362200"/>
                  </a:xfrm>
                </p:grpSpPr>
                <p:sp>
                  <p:nvSpPr>
                    <p:cNvPr id="186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4"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7" name="Group 9"/>
                  <p:cNvGrpSpPr/>
                  <p:nvPr/>
                </p:nvGrpSpPr>
                <p:grpSpPr>
                  <a:xfrm rot="19123498">
                    <a:off x="2501621" y="1862460"/>
                    <a:ext cx="542170" cy="1782007"/>
                    <a:chOff x="1905000" y="1828800"/>
                    <a:chExt cx="762000" cy="2362200"/>
                  </a:xfrm>
                </p:grpSpPr>
                <p:sp>
                  <p:nvSpPr>
                    <p:cNvPr id="1861" name="Oval 18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2"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8" name="Group 12"/>
                  <p:cNvGrpSpPr/>
                  <p:nvPr/>
                </p:nvGrpSpPr>
                <p:grpSpPr>
                  <a:xfrm rot="15530705">
                    <a:off x="2284581" y="2639655"/>
                    <a:ext cx="405591" cy="1883879"/>
                    <a:chOff x="1905000" y="1828800"/>
                    <a:chExt cx="762000" cy="2362200"/>
                  </a:xfrm>
                </p:grpSpPr>
                <p:sp>
                  <p:nvSpPr>
                    <p:cNvPr id="1859" name="Oval 18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0" name="Oval 18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87" name="Group 42"/>
              <p:cNvGrpSpPr/>
              <p:nvPr/>
            </p:nvGrpSpPr>
            <p:grpSpPr>
              <a:xfrm rot="1956276">
                <a:off x="1167495" y="3842653"/>
                <a:ext cx="1397003" cy="1095416"/>
                <a:chOff x="736597" y="733384"/>
                <a:chExt cx="1807860" cy="1807860"/>
              </a:xfrm>
            </p:grpSpPr>
            <p:grpSp>
              <p:nvGrpSpPr>
                <p:cNvPr id="1823" name="Group 15"/>
                <p:cNvGrpSpPr/>
                <p:nvPr/>
              </p:nvGrpSpPr>
              <p:grpSpPr>
                <a:xfrm rot="20238387">
                  <a:off x="736597" y="881328"/>
                  <a:ext cx="1193804" cy="897916"/>
                  <a:chOff x="1111998" y="1862460"/>
                  <a:chExt cx="2362200" cy="1921930"/>
                </a:xfrm>
              </p:grpSpPr>
              <p:grpSp>
                <p:nvGrpSpPr>
                  <p:cNvPr id="1844" name="Group 6"/>
                  <p:cNvGrpSpPr/>
                  <p:nvPr/>
                </p:nvGrpSpPr>
                <p:grpSpPr>
                  <a:xfrm rot="17802976">
                    <a:off x="1912098" y="1823816"/>
                    <a:ext cx="762000" cy="2362200"/>
                    <a:chOff x="1905000" y="1828800"/>
                    <a:chExt cx="762000" cy="2362200"/>
                  </a:xfrm>
                </p:grpSpPr>
                <p:sp>
                  <p:nvSpPr>
                    <p:cNvPr id="18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5" name="Group 9"/>
                  <p:cNvGrpSpPr/>
                  <p:nvPr/>
                </p:nvGrpSpPr>
                <p:grpSpPr>
                  <a:xfrm rot="19123498">
                    <a:off x="2501621" y="1862460"/>
                    <a:ext cx="542170" cy="1782007"/>
                    <a:chOff x="1905000" y="1828800"/>
                    <a:chExt cx="762000" cy="2362200"/>
                  </a:xfrm>
                </p:grpSpPr>
                <p:sp>
                  <p:nvSpPr>
                    <p:cNvPr id="1849"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0"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6" name="Group 12"/>
                  <p:cNvGrpSpPr/>
                  <p:nvPr/>
                </p:nvGrpSpPr>
                <p:grpSpPr>
                  <a:xfrm rot="15530705">
                    <a:off x="2284581" y="2639655"/>
                    <a:ext cx="405591" cy="1883879"/>
                    <a:chOff x="1905000" y="1828800"/>
                    <a:chExt cx="762000" cy="2362200"/>
                  </a:xfrm>
                </p:grpSpPr>
                <p:sp>
                  <p:nvSpPr>
                    <p:cNvPr id="1847" name="Oval 18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4" name="Group 21"/>
                <p:cNvGrpSpPr/>
                <p:nvPr/>
              </p:nvGrpSpPr>
              <p:grpSpPr>
                <a:xfrm rot="2927600">
                  <a:off x="1498597" y="881328"/>
                  <a:ext cx="1193804" cy="897916"/>
                  <a:chOff x="1111998" y="1862460"/>
                  <a:chExt cx="2362200" cy="1921930"/>
                </a:xfrm>
              </p:grpSpPr>
              <p:grpSp>
                <p:nvGrpSpPr>
                  <p:cNvPr id="1835" name="Group 6"/>
                  <p:cNvGrpSpPr/>
                  <p:nvPr/>
                </p:nvGrpSpPr>
                <p:grpSpPr>
                  <a:xfrm rot="17802976">
                    <a:off x="1912098" y="1823816"/>
                    <a:ext cx="762000" cy="2362200"/>
                    <a:chOff x="1905000" y="1828800"/>
                    <a:chExt cx="762000" cy="2362200"/>
                  </a:xfrm>
                </p:grpSpPr>
                <p:sp>
                  <p:nvSpPr>
                    <p:cNvPr id="184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 name="Oval 18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6" name="Group 9"/>
                  <p:cNvGrpSpPr/>
                  <p:nvPr/>
                </p:nvGrpSpPr>
                <p:grpSpPr>
                  <a:xfrm rot="19123498">
                    <a:off x="2501621" y="1862460"/>
                    <a:ext cx="542170" cy="1782007"/>
                    <a:chOff x="1905000" y="1828800"/>
                    <a:chExt cx="762000" cy="2362200"/>
                  </a:xfrm>
                </p:grpSpPr>
                <p:sp>
                  <p:nvSpPr>
                    <p:cNvPr id="1840"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1"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7" name="Group 12"/>
                  <p:cNvGrpSpPr/>
                  <p:nvPr/>
                </p:nvGrpSpPr>
                <p:grpSpPr>
                  <a:xfrm rot="15530705">
                    <a:off x="2284581" y="2639655"/>
                    <a:ext cx="405591" cy="1883879"/>
                    <a:chOff x="1905000" y="1828800"/>
                    <a:chExt cx="762000" cy="2362200"/>
                  </a:xfrm>
                </p:grpSpPr>
                <p:sp>
                  <p:nvSpPr>
                    <p:cNvPr id="1838"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9"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5" name="Group 31"/>
                <p:cNvGrpSpPr/>
                <p:nvPr/>
              </p:nvGrpSpPr>
              <p:grpSpPr>
                <a:xfrm rot="20238387">
                  <a:off x="1346199" y="1643328"/>
                  <a:ext cx="1193804" cy="897916"/>
                  <a:chOff x="1111998" y="1862460"/>
                  <a:chExt cx="2362200" cy="1921930"/>
                </a:xfrm>
              </p:grpSpPr>
              <p:grpSp>
                <p:nvGrpSpPr>
                  <p:cNvPr id="1826" name="Group 6"/>
                  <p:cNvGrpSpPr/>
                  <p:nvPr/>
                </p:nvGrpSpPr>
                <p:grpSpPr>
                  <a:xfrm rot="17802976">
                    <a:off x="1912098" y="1823816"/>
                    <a:ext cx="762000" cy="2362200"/>
                    <a:chOff x="1905000" y="1828800"/>
                    <a:chExt cx="762000" cy="2362200"/>
                  </a:xfrm>
                </p:grpSpPr>
                <p:sp>
                  <p:nvSpPr>
                    <p:cNvPr id="183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4" name="Oval 18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7" name="Group 9"/>
                  <p:cNvGrpSpPr/>
                  <p:nvPr/>
                </p:nvGrpSpPr>
                <p:grpSpPr>
                  <a:xfrm rot="19123498">
                    <a:off x="2501621" y="1862460"/>
                    <a:ext cx="542170" cy="1782007"/>
                    <a:chOff x="1905000" y="1828800"/>
                    <a:chExt cx="762000" cy="2362200"/>
                  </a:xfrm>
                </p:grpSpPr>
                <p:sp>
                  <p:nvSpPr>
                    <p:cNvPr id="1831" name="Oval 18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2" name="Oval 18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8" name="Group 12"/>
                  <p:cNvGrpSpPr/>
                  <p:nvPr/>
                </p:nvGrpSpPr>
                <p:grpSpPr>
                  <a:xfrm rot="15530705">
                    <a:off x="2284581" y="2639655"/>
                    <a:ext cx="405591" cy="1883879"/>
                    <a:chOff x="1905000" y="1828800"/>
                    <a:chExt cx="762000" cy="2362200"/>
                  </a:xfrm>
                </p:grpSpPr>
                <p:sp>
                  <p:nvSpPr>
                    <p:cNvPr id="1829"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0" name="Oval 18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88" name="Group 73"/>
              <p:cNvGrpSpPr/>
              <p:nvPr/>
            </p:nvGrpSpPr>
            <p:grpSpPr>
              <a:xfrm rot="3068959">
                <a:off x="1791654" y="2628338"/>
                <a:ext cx="1820842" cy="1558779"/>
                <a:chOff x="736597" y="733384"/>
                <a:chExt cx="1807860" cy="1807860"/>
              </a:xfrm>
            </p:grpSpPr>
            <p:grpSp>
              <p:nvGrpSpPr>
                <p:cNvPr id="1793" name="Group 15"/>
                <p:cNvGrpSpPr/>
                <p:nvPr/>
              </p:nvGrpSpPr>
              <p:grpSpPr>
                <a:xfrm rot="20238387">
                  <a:off x="736597" y="881328"/>
                  <a:ext cx="1193804" cy="897916"/>
                  <a:chOff x="1111998" y="1862460"/>
                  <a:chExt cx="2362200" cy="1921930"/>
                </a:xfrm>
              </p:grpSpPr>
              <p:grpSp>
                <p:nvGrpSpPr>
                  <p:cNvPr id="1814" name="Group 6"/>
                  <p:cNvGrpSpPr/>
                  <p:nvPr/>
                </p:nvGrpSpPr>
                <p:grpSpPr>
                  <a:xfrm rot="17802976">
                    <a:off x="1912098" y="1823816"/>
                    <a:ext cx="762000" cy="2362200"/>
                    <a:chOff x="1905000" y="1828800"/>
                    <a:chExt cx="762000" cy="2362200"/>
                  </a:xfrm>
                </p:grpSpPr>
                <p:sp>
                  <p:nvSpPr>
                    <p:cNvPr id="18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5" name="Group 9"/>
                  <p:cNvGrpSpPr/>
                  <p:nvPr/>
                </p:nvGrpSpPr>
                <p:grpSpPr>
                  <a:xfrm rot="19123498">
                    <a:off x="2501621" y="1862460"/>
                    <a:ext cx="542170" cy="1782007"/>
                    <a:chOff x="1905000" y="1828800"/>
                    <a:chExt cx="762000" cy="2362200"/>
                  </a:xfrm>
                </p:grpSpPr>
                <p:sp>
                  <p:nvSpPr>
                    <p:cNvPr id="1819"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0" name="Oval 181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6" name="Group 12"/>
                  <p:cNvGrpSpPr/>
                  <p:nvPr/>
                </p:nvGrpSpPr>
                <p:grpSpPr>
                  <a:xfrm rot="15530705">
                    <a:off x="2284581" y="2639655"/>
                    <a:ext cx="405591" cy="1883879"/>
                    <a:chOff x="1905000" y="1828800"/>
                    <a:chExt cx="762000" cy="2362200"/>
                  </a:xfrm>
                </p:grpSpPr>
                <p:sp>
                  <p:nvSpPr>
                    <p:cNvPr id="1817"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94" name="Group 21"/>
                <p:cNvGrpSpPr/>
                <p:nvPr/>
              </p:nvGrpSpPr>
              <p:grpSpPr>
                <a:xfrm rot="2927600">
                  <a:off x="1498597" y="881328"/>
                  <a:ext cx="1193804" cy="897916"/>
                  <a:chOff x="1111998" y="1862460"/>
                  <a:chExt cx="2362200" cy="1921930"/>
                </a:xfrm>
              </p:grpSpPr>
              <p:grpSp>
                <p:nvGrpSpPr>
                  <p:cNvPr id="1805" name="Group 6"/>
                  <p:cNvGrpSpPr/>
                  <p:nvPr/>
                </p:nvGrpSpPr>
                <p:grpSpPr>
                  <a:xfrm rot="17802976">
                    <a:off x="1912098" y="1823816"/>
                    <a:ext cx="762000" cy="2362200"/>
                    <a:chOff x="1905000" y="1828800"/>
                    <a:chExt cx="762000" cy="2362200"/>
                  </a:xfrm>
                </p:grpSpPr>
                <p:sp>
                  <p:nvSpPr>
                    <p:cNvPr id="18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3" name="Oval 1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6" name="Group 9"/>
                  <p:cNvGrpSpPr/>
                  <p:nvPr/>
                </p:nvGrpSpPr>
                <p:grpSpPr>
                  <a:xfrm rot="19123498">
                    <a:off x="2501621" y="1862460"/>
                    <a:ext cx="542170" cy="1782007"/>
                    <a:chOff x="1905000" y="1828800"/>
                    <a:chExt cx="762000" cy="2362200"/>
                  </a:xfrm>
                </p:grpSpPr>
                <p:sp>
                  <p:nvSpPr>
                    <p:cNvPr id="1810"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1" name="Oval 18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7" name="Group 12"/>
                  <p:cNvGrpSpPr/>
                  <p:nvPr/>
                </p:nvGrpSpPr>
                <p:grpSpPr>
                  <a:xfrm rot="15530705">
                    <a:off x="2284581" y="2639655"/>
                    <a:ext cx="405591" cy="1883879"/>
                    <a:chOff x="1905000" y="1828800"/>
                    <a:chExt cx="762000" cy="2362200"/>
                  </a:xfrm>
                </p:grpSpPr>
                <p:sp>
                  <p:nvSpPr>
                    <p:cNvPr id="1808"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9"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95" name="Group 31"/>
                <p:cNvGrpSpPr/>
                <p:nvPr/>
              </p:nvGrpSpPr>
              <p:grpSpPr>
                <a:xfrm rot="20238387">
                  <a:off x="1346199" y="1643328"/>
                  <a:ext cx="1193804" cy="897916"/>
                  <a:chOff x="1111998" y="1862460"/>
                  <a:chExt cx="2362200" cy="1921930"/>
                </a:xfrm>
              </p:grpSpPr>
              <p:grpSp>
                <p:nvGrpSpPr>
                  <p:cNvPr id="1796" name="Group 6"/>
                  <p:cNvGrpSpPr/>
                  <p:nvPr/>
                </p:nvGrpSpPr>
                <p:grpSpPr>
                  <a:xfrm rot="17802976">
                    <a:off x="1912098" y="1823816"/>
                    <a:ext cx="762000" cy="2362200"/>
                    <a:chOff x="1905000" y="1828800"/>
                    <a:chExt cx="762000" cy="2362200"/>
                  </a:xfrm>
                </p:grpSpPr>
                <p:sp>
                  <p:nvSpPr>
                    <p:cNvPr id="180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4" name="Oval 18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7" name="Group 9"/>
                  <p:cNvGrpSpPr/>
                  <p:nvPr/>
                </p:nvGrpSpPr>
                <p:grpSpPr>
                  <a:xfrm rot="19123498">
                    <a:off x="2501621" y="1862460"/>
                    <a:ext cx="542170" cy="1782007"/>
                    <a:chOff x="1905000" y="1828800"/>
                    <a:chExt cx="762000" cy="2362200"/>
                  </a:xfrm>
                </p:grpSpPr>
                <p:sp>
                  <p:nvSpPr>
                    <p:cNvPr id="1801" name="Oval 18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2" name="Oval 18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8" name="Group 12"/>
                  <p:cNvGrpSpPr/>
                  <p:nvPr/>
                </p:nvGrpSpPr>
                <p:grpSpPr>
                  <a:xfrm rot="15530705">
                    <a:off x="2284581" y="2639655"/>
                    <a:ext cx="405591" cy="1883879"/>
                    <a:chOff x="1905000" y="1828800"/>
                    <a:chExt cx="762000" cy="2362200"/>
                  </a:xfrm>
                </p:grpSpPr>
                <p:sp>
                  <p:nvSpPr>
                    <p:cNvPr id="1799" name="Oval 17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0" name="Oval 17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89" name="Group 104"/>
              <p:cNvGrpSpPr/>
              <p:nvPr/>
            </p:nvGrpSpPr>
            <p:grpSpPr>
              <a:xfrm rot="3068959">
                <a:off x="2247659" y="3793897"/>
                <a:ext cx="1143483" cy="840157"/>
                <a:chOff x="736597" y="733384"/>
                <a:chExt cx="1807860" cy="1807860"/>
              </a:xfrm>
            </p:grpSpPr>
            <p:grpSp>
              <p:nvGrpSpPr>
                <p:cNvPr id="1763" name="Group 15"/>
                <p:cNvGrpSpPr/>
                <p:nvPr/>
              </p:nvGrpSpPr>
              <p:grpSpPr>
                <a:xfrm rot="20238387">
                  <a:off x="736597" y="881328"/>
                  <a:ext cx="1193804" cy="897916"/>
                  <a:chOff x="1111998" y="1862460"/>
                  <a:chExt cx="2362200" cy="1921930"/>
                </a:xfrm>
              </p:grpSpPr>
              <p:grpSp>
                <p:nvGrpSpPr>
                  <p:cNvPr id="1784" name="Group 6"/>
                  <p:cNvGrpSpPr/>
                  <p:nvPr/>
                </p:nvGrpSpPr>
                <p:grpSpPr>
                  <a:xfrm rot="17802976">
                    <a:off x="1912098" y="1823816"/>
                    <a:ext cx="762000" cy="2362200"/>
                    <a:chOff x="1905000" y="1828800"/>
                    <a:chExt cx="762000" cy="2362200"/>
                  </a:xfrm>
                </p:grpSpPr>
                <p:sp>
                  <p:nvSpPr>
                    <p:cNvPr id="17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5" name="Group 9"/>
                  <p:cNvGrpSpPr/>
                  <p:nvPr/>
                </p:nvGrpSpPr>
                <p:grpSpPr>
                  <a:xfrm rot="19123498">
                    <a:off x="2501621" y="1862460"/>
                    <a:ext cx="542170" cy="1782007"/>
                    <a:chOff x="1905000" y="1828800"/>
                    <a:chExt cx="762000" cy="2362200"/>
                  </a:xfrm>
                </p:grpSpPr>
                <p:sp>
                  <p:nvSpPr>
                    <p:cNvPr id="1789" name="Oval 17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0" name="Oval 17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6" name="Group 12"/>
                  <p:cNvGrpSpPr/>
                  <p:nvPr/>
                </p:nvGrpSpPr>
                <p:grpSpPr>
                  <a:xfrm rot="15530705">
                    <a:off x="2284581" y="2639655"/>
                    <a:ext cx="405591" cy="1883879"/>
                    <a:chOff x="1905000" y="1828800"/>
                    <a:chExt cx="762000" cy="2362200"/>
                  </a:xfrm>
                </p:grpSpPr>
                <p:sp>
                  <p:nvSpPr>
                    <p:cNvPr id="1787" name="Oval 17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64" name="Group 21"/>
                <p:cNvGrpSpPr/>
                <p:nvPr/>
              </p:nvGrpSpPr>
              <p:grpSpPr>
                <a:xfrm rot="2927600">
                  <a:off x="1498597" y="881328"/>
                  <a:ext cx="1193804" cy="897916"/>
                  <a:chOff x="1111998" y="1862460"/>
                  <a:chExt cx="2362200" cy="1921930"/>
                </a:xfrm>
              </p:grpSpPr>
              <p:grpSp>
                <p:nvGrpSpPr>
                  <p:cNvPr id="1775" name="Group 6"/>
                  <p:cNvGrpSpPr/>
                  <p:nvPr/>
                </p:nvGrpSpPr>
                <p:grpSpPr>
                  <a:xfrm rot="17802976">
                    <a:off x="1912098" y="1823816"/>
                    <a:ext cx="762000" cy="2362200"/>
                    <a:chOff x="1905000" y="1828800"/>
                    <a:chExt cx="762000" cy="2362200"/>
                  </a:xfrm>
                </p:grpSpPr>
                <p:sp>
                  <p:nvSpPr>
                    <p:cNvPr id="17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3" name="Oval 178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6" name="Group 9"/>
                  <p:cNvGrpSpPr/>
                  <p:nvPr/>
                </p:nvGrpSpPr>
                <p:grpSpPr>
                  <a:xfrm rot="19123498">
                    <a:off x="2501621" y="1862460"/>
                    <a:ext cx="542170" cy="1782007"/>
                    <a:chOff x="1905000" y="1828800"/>
                    <a:chExt cx="762000" cy="2362200"/>
                  </a:xfrm>
                </p:grpSpPr>
                <p:sp>
                  <p:nvSpPr>
                    <p:cNvPr id="1780" name="Oval 177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1" name="Oval 17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7" name="Group 12"/>
                  <p:cNvGrpSpPr/>
                  <p:nvPr/>
                </p:nvGrpSpPr>
                <p:grpSpPr>
                  <a:xfrm rot="15530705">
                    <a:off x="2284581" y="2639655"/>
                    <a:ext cx="405591" cy="1883879"/>
                    <a:chOff x="1905000" y="1828800"/>
                    <a:chExt cx="762000" cy="2362200"/>
                  </a:xfrm>
                </p:grpSpPr>
                <p:sp>
                  <p:nvSpPr>
                    <p:cNvPr id="1778" name="Oval 17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9" name="Oval 17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65" name="Group 31"/>
                <p:cNvGrpSpPr/>
                <p:nvPr/>
              </p:nvGrpSpPr>
              <p:grpSpPr>
                <a:xfrm rot="20238387">
                  <a:off x="1346199" y="1643328"/>
                  <a:ext cx="1193804" cy="897916"/>
                  <a:chOff x="1111998" y="1862460"/>
                  <a:chExt cx="2362200" cy="1921930"/>
                </a:xfrm>
              </p:grpSpPr>
              <p:grpSp>
                <p:nvGrpSpPr>
                  <p:cNvPr id="1766" name="Group 6"/>
                  <p:cNvGrpSpPr/>
                  <p:nvPr/>
                </p:nvGrpSpPr>
                <p:grpSpPr>
                  <a:xfrm rot="17802976">
                    <a:off x="1912098" y="1823816"/>
                    <a:ext cx="762000" cy="2362200"/>
                    <a:chOff x="1905000" y="1828800"/>
                    <a:chExt cx="762000" cy="2362200"/>
                  </a:xfrm>
                </p:grpSpPr>
                <p:sp>
                  <p:nvSpPr>
                    <p:cNvPr id="177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4" name="Oval 17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7" name="Group 9"/>
                  <p:cNvGrpSpPr/>
                  <p:nvPr/>
                </p:nvGrpSpPr>
                <p:grpSpPr>
                  <a:xfrm rot="19123498">
                    <a:off x="2501621" y="1862460"/>
                    <a:ext cx="542170" cy="1782007"/>
                    <a:chOff x="1905000" y="1828800"/>
                    <a:chExt cx="762000" cy="2362200"/>
                  </a:xfrm>
                </p:grpSpPr>
                <p:sp>
                  <p:nvSpPr>
                    <p:cNvPr id="1771" name="Oval 17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2" name="Oval 17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8" name="Group 12"/>
                  <p:cNvGrpSpPr/>
                  <p:nvPr/>
                </p:nvGrpSpPr>
                <p:grpSpPr>
                  <a:xfrm rot="15530705">
                    <a:off x="2284581" y="2639655"/>
                    <a:ext cx="405591" cy="1883879"/>
                    <a:chOff x="1905000" y="1828800"/>
                    <a:chExt cx="762000" cy="2362200"/>
                  </a:xfrm>
                </p:grpSpPr>
                <p:sp>
                  <p:nvSpPr>
                    <p:cNvPr id="1769" name="Oval 17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0" name="Oval 17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90" name="Group 135"/>
              <p:cNvGrpSpPr/>
              <p:nvPr/>
            </p:nvGrpSpPr>
            <p:grpSpPr>
              <a:xfrm rot="5892673">
                <a:off x="3061159" y="3301846"/>
                <a:ext cx="1528325" cy="1350205"/>
                <a:chOff x="736597" y="733384"/>
                <a:chExt cx="1807860" cy="1807860"/>
              </a:xfrm>
            </p:grpSpPr>
            <p:grpSp>
              <p:nvGrpSpPr>
                <p:cNvPr id="1733" name="Group 15"/>
                <p:cNvGrpSpPr/>
                <p:nvPr/>
              </p:nvGrpSpPr>
              <p:grpSpPr>
                <a:xfrm rot="20238387">
                  <a:off x="736597" y="881328"/>
                  <a:ext cx="1193804" cy="897916"/>
                  <a:chOff x="1111998" y="1862460"/>
                  <a:chExt cx="2362200" cy="1921930"/>
                </a:xfrm>
              </p:grpSpPr>
              <p:grpSp>
                <p:nvGrpSpPr>
                  <p:cNvPr id="1754" name="Group 6"/>
                  <p:cNvGrpSpPr/>
                  <p:nvPr/>
                </p:nvGrpSpPr>
                <p:grpSpPr>
                  <a:xfrm rot="17802976">
                    <a:off x="1912098" y="1823816"/>
                    <a:ext cx="762000" cy="2362200"/>
                    <a:chOff x="1905000" y="1828800"/>
                    <a:chExt cx="762000" cy="2362200"/>
                  </a:xfrm>
                </p:grpSpPr>
                <p:sp>
                  <p:nvSpPr>
                    <p:cNvPr id="17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5" name="Group 9"/>
                  <p:cNvGrpSpPr/>
                  <p:nvPr/>
                </p:nvGrpSpPr>
                <p:grpSpPr>
                  <a:xfrm rot="19123498">
                    <a:off x="2501621" y="1862460"/>
                    <a:ext cx="542170" cy="1782007"/>
                    <a:chOff x="1905000" y="1828800"/>
                    <a:chExt cx="762000" cy="2362200"/>
                  </a:xfrm>
                </p:grpSpPr>
                <p:sp>
                  <p:nvSpPr>
                    <p:cNvPr id="1759" name="Oval 17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0" name="Oval 17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6" name="Group 12"/>
                  <p:cNvGrpSpPr/>
                  <p:nvPr/>
                </p:nvGrpSpPr>
                <p:grpSpPr>
                  <a:xfrm rot="15530705">
                    <a:off x="2284581" y="2639655"/>
                    <a:ext cx="405591" cy="1883879"/>
                    <a:chOff x="1905000" y="1828800"/>
                    <a:chExt cx="762000" cy="2362200"/>
                  </a:xfrm>
                </p:grpSpPr>
                <p:sp>
                  <p:nvSpPr>
                    <p:cNvPr id="1757" name="Oval 17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34" name="Group 21"/>
                <p:cNvGrpSpPr/>
                <p:nvPr/>
              </p:nvGrpSpPr>
              <p:grpSpPr>
                <a:xfrm rot="2927600">
                  <a:off x="1498597" y="881328"/>
                  <a:ext cx="1193804" cy="897916"/>
                  <a:chOff x="1111998" y="1862460"/>
                  <a:chExt cx="2362200" cy="1921930"/>
                </a:xfrm>
              </p:grpSpPr>
              <p:grpSp>
                <p:nvGrpSpPr>
                  <p:cNvPr id="1745" name="Group 6"/>
                  <p:cNvGrpSpPr/>
                  <p:nvPr/>
                </p:nvGrpSpPr>
                <p:grpSpPr>
                  <a:xfrm rot="17802976">
                    <a:off x="1912098" y="1823816"/>
                    <a:ext cx="762000" cy="2362200"/>
                    <a:chOff x="1905000" y="1828800"/>
                    <a:chExt cx="762000" cy="2362200"/>
                  </a:xfrm>
                </p:grpSpPr>
                <p:sp>
                  <p:nvSpPr>
                    <p:cNvPr id="17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3" name="Oval 17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6" name="Group 9"/>
                  <p:cNvGrpSpPr/>
                  <p:nvPr/>
                </p:nvGrpSpPr>
                <p:grpSpPr>
                  <a:xfrm rot="19123498">
                    <a:off x="2501621" y="1862460"/>
                    <a:ext cx="542170" cy="1782007"/>
                    <a:chOff x="1905000" y="1828800"/>
                    <a:chExt cx="762000" cy="2362200"/>
                  </a:xfrm>
                </p:grpSpPr>
                <p:sp>
                  <p:nvSpPr>
                    <p:cNvPr id="1750" name="Oval 17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1" name="Oval 17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7" name="Group 12"/>
                  <p:cNvGrpSpPr/>
                  <p:nvPr/>
                </p:nvGrpSpPr>
                <p:grpSpPr>
                  <a:xfrm rot="15530705">
                    <a:off x="2284581" y="2639655"/>
                    <a:ext cx="405591" cy="1883879"/>
                    <a:chOff x="1905000" y="1828800"/>
                    <a:chExt cx="762000" cy="2362200"/>
                  </a:xfrm>
                </p:grpSpPr>
                <p:sp>
                  <p:nvSpPr>
                    <p:cNvPr id="1748" name="Oval 17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9" name="Oval 1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35" name="Group 31"/>
                <p:cNvGrpSpPr/>
                <p:nvPr/>
              </p:nvGrpSpPr>
              <p:grpSpPr>
                <a:xfrm rot="20238387">
                  <a:off x="1346199" y="1643328"/>
                  <a:ext cx="1193804" cy="897916"/>
                  <a:chOff x="1111998" y="1862460"/>
                  <a:chExt cx="2362200" cy="1921930"/>
                </a:xfrm>
              </p:grpSpPr>
              <p:grpSp>
                <p:nvGrpSpPr>
                  <p:cNvPr id="1736" name="Group 6"/>
                  <p:cNvGrpSpPr/>
                  <p:nvPr/>
                </p:nvGrpSpPr>
                <p:grpSpPr>
                  <a:xfrm rot="17802976">
                    <a:off x="1912098" y="1823816"/>
                    <a:ext cx="762000" cy="2362200"/>
                    <a:chOff x="1905000" y="1828800"/>
                    <a:chExt cx="762000" cy="2362200"/>
                  </a:xfrm>
                </p:grpSpPr>
                <p:sp>
                  <p:nvSpPr>
                    <p:cNvPr id="174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4" name="Oval 17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7" name="Group 9"/>
                  <p:cNvGrpSpPr/>
                  <p:nvPr/>
                </p:nvGrpSpPr>
                <p:grpSpPr>
                  <a:xfrm rot="19123498">
                    <a:off x="2501621" y="1862460"/>
                    <a:ext cx="542170" cy="1782007"/>
                    <a:chOff x="1905000" y="1828800"/>
                    <a:chExt cx="762000" cy="2362200"/>
                  </a:xfrm>
                </p:grpSpPr>
                <p:sp>
                  <p:nvSpPr>
                    <p:cNvPr id="1741" name="Oval 17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 name="Oval 17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8" name="Group 12"/>
                  <p:cNvGrpSpPr/>
                  <p:nvPr/>
                </p:nvGrpSpPr>
                <p:grpSpPr>
                  <a:xfrm rot="15530705">
                    <a:off x="2284581" y="2639655"/>
                    <a:ext cx="405591" cy="1883879"/>
                    <a:chOff x="1905000" y="1828800"/>
                    <a:chExt cx="762000" cy="2362200"/>
                  </a:xfrm>
                </p:grpSpPr>
                <p:sp>
                  <p:nvSpPr>
                    <p:cNvPr id="1739" name="Oval 17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 name="Oval 17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91" name="Group 166"/>
              <p:cNvGrpSpPr/>
              <p:nvPr/>
            </p:nvGrpSpPr>
            <p:grpSpPr>
              <a:xfrm rot="20555714" flipH="1">
                <a:off x="3652811" y="2791157"/>
                <a:ext cx="1586260" cy="1364114"/>
                <a:chOff x="736597" y="733384"/>
                <a:chExt cx="1807860" cy="1807860"/>
              </a:xfrm>
            </p:grpSpPr>
            <p:grpSp>
              <p:nvGrpSpPr>
                <p:cNvPr id="1703" name="Group 15"/>
                <p:cNvGrpSpPr/>
                <p:nvPr/>
              </p:nvGrpSpPr>
              <p:grpSpPr>
                <a:xfrm rot="20238387">
                  <a:off x="736597" y="881328"/>
                  <a:ext cx="1193804" cy="897916"/>
                  <a:chOff x="1111998" y="1862460"/>
                  <a:chExt cx="2362200" cy="1921930"/>
                </a:xfrm>
              </p:grpSpPr>
              <p:grpSp>
                <p:nvGrpSpPr>
                  <p:cNvPr id="1724" name="Group 6"/>
                  <p:cNvGrpSpPr/>
                  <p:nvPr/>
                </p:nvGrpSpPr>
                <p:grpSpPr>
                  <a:xfrm rot="17802976">
                    <a:off x="1912098" y="1823816"/>
                    <a:ext cx="762000" cy="2362200"/>
                    <a:chOff x="1905000" y="1828800"/>
                    <a:chExt cx="762000" cy="2362200"/>
                  </a:xfrm>
                </p:grpSpPr>
                <p:sp>
                  <p:nvSpPr>
                    <p:cNvPr id="17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5" name="Group 9"/>
                  <p:cNvGrpSpPr/>
                  <p:nvPr/>
                </p:nvGrpSpPr>
                <p:grpSpPr>
                  <a:xfrm rot="19123498">
                    <a:off x="2501621" y="1862460"/>
                    <a:ext cx="542170" cy="1782007"/>
                    <a:chOff x="1905000" y="1828800"/>
                    <a:chExt cx="762000" cy="2362200"/>
                  </a:xfrm>
                </p:grpSpPr>
                <p:sp>
                  <p:nvSpPr>
                    <p:cNvPr id="1729" name="Oval 17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0" name="Oval 17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6" name="Group 12"/>
                  <p:cNvGrpSpPr/>
                  <p:nvPr/>
                </p:nvGrpSpPr>
                <p:grpSpPr>
                  <a:xfrm rot="15530705">
                    <a:off x="2284581" y="2639655"/>
                    <a:ext cx="405591" cy="1883879"/>
                    <a:chOff x="1905000" y="1828800"/>
                    <a:chExt cx="762000" cy="2362200"/>
                  </a:xfrm>
                </p:grpSpPr>
                <p:sp>
                  <p:nvSpPr>
                    <p:cNvPr id="1727" name="Oval 17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04" name="Group 21"/>
                <p:cNvGrpSpPr/>
                <p:nvPr/>
              </p:nvGrpSpPr>
              <p:grpSpPr>
                <a:xfrm rot="2927600">
                  <a:off x="1498597" y="881328"/>
                  <a:ext cx="1193804" cy="897916"/>
                  <a:chOff x="1111998" y="1862460"/>
                  <a:chExt cx="2362200" cy="1921930"/>
                </a:xfrm>
              </p:grpSpPr>
              <p:grpSp>
                <p:nvGrpSpPr>
                  <p:cNvPr id="1715" name="Group 6"/>
                  <p:cNvGrpSpPr/>
                  <p:nvPr/>
                </p:nvGrpSpPr>
                <p:grpSpPr>
                  <a:xfrm rot="17802976">
                    <a:off x="1912098" y="1823816"/>
                    <a:ext cx="762000" cy="2362200"/>
                    <a:chOff x="1905000" y="1828800"/>
                    <a:chExt cx="762000" cy="2362200"/>
                  </a:xfrm>
                </p:grpSpPr>
                <p:sp>
                  <p:nvSpPr>
                    <p:cNvPr id="17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3" name="Oval 17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6" name="Group 9"/>
                  <p:cNvGrpSpPr/>
                  <p:nvPr/>
                </p:nvGrpSpPr>
                <p:grpSpPr>
                  <a:xfrm rot="19123498">
                    <a:off x="2501621" y="1862460"/>
                    <a:ext cx="542170" cy="1782007"/>
                    <a:chOff x="1905000" y="1828800"/>
                    <a:chExt cx="762000" cy="2362200"/>
                  </a:xfrm>
                </p:grpSpPr>
                <p:sp>
                  <p:nvSpPr>
                    <p:cNvPr id="1720" name="Oval 17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1" name="Oval 1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7" name="Group 12"/>
                  <p:cNvGrpSpPr/>
                  <p:nvPr/>
                </p:nvGrpSpPr>
                <p:grpSpPr>
                  <a:xfrm rot="15530705">
                    <a:off x="2284581" y="2639655"/>
                    <a:ext cx="405591" cy="1883879"/>
                    <a:chOff x="1905000" y="1828800"/>
                    <a:chExt cx="762000" cy="2362200"/>
                  </a:xfrm>
                </p:grpSpPr>
                <p:sp>
                  <p:nvSpPr>
                    <p:cNvPr id="1718" name="Oval 17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9" name="Oval 1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05" name="Group 31"/>
                <p:cNvGrpSpPr/>
                <p:nvPr/>
              </p:nvGrpSpPr>
              <p:grpSpPr>
                <a:xfrm rot="20238387">
                  <a:off x="1346199" y="1643328"/>
                  <a:ext cx="1193804" cy="897916"/>
                  <a:chOff x="1111998" y="1862460"/>
                  <a:chExt cx="2362200" cy="1921930"/>
                </a:xfrm>
              </p:grpSpPr>
              <p:grpSp>
                <p:nvGrpSpPr>
                  <p:cNvPr id="1706" name="Group 6"/>
                  <p:cNvGrpSpPr/>
                  <p:nvPr/>
                </p:nvGrpSpPr>
                <p:grpSpPr>
                  <a:xfrm rot="17802976">
                    <a:off x="1912098" y="1823816"/>
                    <a:ext cx="762000" cy="2362200"/>
                    <a:chOff x="1905000" y="1828800"/>
                    <a:chExt cx="762000" cy="2362200"/>
                  </a:xfrm>
                </p:grpSpPr>
                <p:sp>
                  <p:nvSpPr>
                    <p:cNvPr id="171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4" name="Oval 17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7" name="Group 9"/>
                  <p:cNvGrpSpPr/>
                  <p:nvPr/>
                </p:nvGrpSpPr>
                <p:grpSpPr>
                  <a:xfrm rot="19123498">
                    <a:off x="2501621" y="1862460"/>
                    <a:ext cx="542170" cy="1782007"/>
                    <a:chOff x="1905000" y="1828800"/>
                    <a:chExt cx="762000" cy="2362200"/>
                  </a:xfrm>
                </p:grpSpPr>
                <p:sp>
                  <p:nvSpPr>
                    <p:cNvPr id="1711" name="Oval 17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2" name="Oval 17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8" name="Group 12"/>
                  <p:cNvGrpSpPr/>
                  <p:nvPr/>
                </p:nvGrpSpPr>
                <p:grpSpPr>
                  <a:xfrm rot="15530705">
                    <a:off x="2284581" y="2639655"/>
                    <a:ext cx="405591" cy="1883879"/>
                    <a:chOff x="1905000" y="1828800"/>
                    <a:chExt cx="762000" cy="2362200"/>
                  </a:xfrm>
                </p:grpSpPr>
                <p:sp>
                  <p:nvSpPr>
                    <p:cNvPr id="1709" name="Oval 17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0" name="Oval 17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692" name="Double Wave 1691"/>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3" name="Double Wave 1692"/>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4" name="Oval 1693"/>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5" name="Oval 1694"/>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6" name="Oval 1695"/>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7" name="Oval 1696"/>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8" name="Oval 1697"/>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9" name="Oval 1698"/>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0" name="Oval 1699"/>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1" name="Oval 1700"/>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2" name="Oval 1701"/>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9" name="Group 978"/>
            <p:cNvGrpSpPr/>
            <p:nvPr/>
          </p:nvGrpSpPr>
          <p:grpSpPr>
            <a:xfrm>
              <a:off x="1265828" y="3500659"/>
              <a:ext cx="1374598" cy="1231622"/>
              <a:chOff x="457200" y="2497304"/>
              <a:chExt cx="4781871" cy="4284496"/>
            </a:xfrm>
          </p:grpSpPr>
          <p:grpSp>
            <p:nvGrpSpPr>
              <p:cNvPr id="1415" name="Group 230"/>
              <p:cNvGrpSpPr/>
              <p:nvPr/>
            </p:nvGrpSpPr>
            <p:grpSpPr>
              <a:xfrm rot="18989829" flipH="1">
                <a:off x="2994882" y="2720848"/>
                <a:ext cx="1586260" cy="1364114"/>
                <a:chOff x="736597" y="733384"/>
                <a:chExt cx="1807860" cy="1807860"/>
              </a:xfrm>
            </p:grpSpPr>
            <p:grpSp>
              <p:nvGrpSpPr>
                <p:cNvPr id="1649" name="Group 15"/>
                <p:cNvGrpSpPr/>
                <p:nvPr/>
              </p:nvGrpSpPr>
              <p:grpSpPr>
                <a:xfrm rot="20238387">
                  <a:off x="736597" y="881328"/>
                  <a:ext cx="1193804" cy="897916"/>
                  <a:chOff x="1111998" y="1862460"/>
                  <a:chExt cx="2362200" cy="1921930"/>
                </a:xfrm>
              </p:grpSpPr>
              <p:grpSp>
                <p:nvGrpSpPr>
                  <p:cNvPr id="1670" name="Group 6"/>
                  <p:cNvGrpSpPr/>
                  <p:nvPr/>
                </p:nvGrpSpPr>
                <p:grpSpPr>
                  <a:xfrm rot="17802976">
                    <a:off x="1912098" y="1823816"/>
                    <a:ext cx="762000" cy="2362200"/>
                    <a:chOff x="1905000" y="1828800"/>
                    <a:chExt cx="762000" cy="2362200"/>
                  </a:xfrm>
                </p:grpSpPr>
                <p:sp>
                  <p:nvSpPr>
                    <p:cNvPr id="16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1" name="Group 9"/>
                  <p:cNvGrpSpPr/>
                  <p:nvPr/>
                </p:nvGrpSpPr>
                <p:grpSpPr>
                  <a:xfrm rot="19123498">
                    <a:off x="2501621" y="1862460"/>
                    <a:ext cx="542170" cy="1782007"/>
                    <a:chOff x="1905000" y="1828800"/>
                    <a:chExt cx="762000" cy="2362200"/>
                  </a:xfrm>
                </p:grpSpPr>
                <p:sp>
                  <p:nvSpPr>
                    <p:cNvPr id="1675"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6"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2" name="Group 12"/>
                  <p:cNvGrpSpPr/>
                  <p:nvPr/>
                </p:nvGrpSpPr>
                <p:grpSpPr>
                  <a:xfrm rot="15530705">
                    <a:off x="2284581" y="2639655"/>
                    <a:ext cx="405591" cy="1883879"/>
                    <a:chOff x="1905000" y="1828800"/>
                    <a:chExt cx="762000" cy="2362200"/>
                  </a:xfrm>
                </p:grpSpPr>
                <p:sp>
                  <p:nvSpPr>
                    <p:cNvPr id="1673"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0" name="Group 21"/>
                <p:cNvGrpSpPr/>
                <p:nvPr/>
              </p:nvGrpSpPr>
              <p:grpSpPr>
                <a:xfrm rot="2927600">
                  <a:off x="1498597" y="881328"/>
                  <a:ext cx="1193804" cy="897916"/>
                  <a:chOff x="1111998" y="1862460"/>
                  <a:chExt cx="2362200" cy="1921930"/>
                </a:xfrm>
              </p:grpSpPr>
              <p:grpSp>
                <p:nvGrpSpPr>
                  <p:cNvPr id="1661" name="Group 6"/>
                  <p:cNvGrpSpPr/>
                  <p:nvPr/>
                </p:nvGrpSpPr>
                <p:grpSpPr>
                  <a:xfrm rot="17802976">
                    <a:off x="1912098" y="1823816"/>
                    <a:ext cx="762000" cy="2362200"/>
                    <a:chOff x="1905000" y="1828800"/>
                    <a:chExt cx="762000" cy="2362200"/>
                  </a:xfrm>
                </p:grpSpPr>
                <p:sp>
                  <p:nvSpPr>
                    <p:cNvPr id="166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9" name="Oval 16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2" name="Group 9"/>
                  <p:cNvGrpSpPr/>
                  <p:nvPr/>
                </p:nvGrpSpPr>
                <p:grpSpPr>
                  <a:xfrm rot="19123498">
                    <a:off x="2501621" y="1862460"/>
                    <a:ext cx="542170" cy="1782007"/>
                    <a:chOff x="1905000" y="1828800"/>
                    <a:chExt cx="762000" cy="2362200"/>
                  </a:xfrm>
                </p:grpSpPr>
                <p:sp>
                  <p:nvSpPr>
                    <p:cNvPr id="1666"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7"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3" name="Group 12"/>
                  <p:cNvGrpSpPr/>
                  <p:nvPr/>
                </p:nvGrpSpPr>
                <p:grpSpPr>
                  <a:xfrm rot="15530705">
                    <a:off x="2284581" y="2639655"/>
                    <a:ext cx="405591" cy="1883879"/>
                    <a:chOff x="1905000" y="1828800"/>
                    <a:chExt cx="762000" cy="2362200"/>
                  </a:xfrm>
                </p:grpSpPr>
                <p:sp>
                  <p:nvSpPr>
                    <p:cNvPr id="1664" name="Oval 16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5" name="Oval 16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1" name="Group 31"/>
                <p:cNvGrpSpPr/>
                <p:nvPr/>
              </p:nvGrpSpPr>
              <p:grpSpPr>
                <a:xfrm rot="20238387">
                  <a:off x="1346199" y="1643328"/>
                  <a:ext cx="1193804" cy="897916"/>
                  <a:chOff x="1111998" y="1862460"/>
                  <a:chExt cx="2362200" cy="1921930"/>
                </a:xfrm>
              </p:grpSpPr>
              <p:grpSp>
                <p:nvGrpSpPr>
                  <p:cNvPr id="1652" name="Group 6"/>
                  <p:cNvGrpSpPr/>
                  <p:nvPr/>
                </p:nvGrpSpPr>
                <p:grpSpPr>
                  <a:xfrm rot="17802976">
                    <a:off x="1912098" y="1823816"/>
                    <a:ext cx="762000" cy="2362200"/>
                    <a:chOff x="1905000" y="1828800"/>
                    <a:chExt cx="762000" cy="2362200"/>
                  </a:xfrm>
                </p:grpSpPr>
                <p:sp>
                  <p:nvSpPr>
                    <p:cNvPr id="16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0" name="Oval 16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3" name="Group 9"/>
                  <p:cNvGrpSpPr/>
                  <p:nvPr/>
                </p:nvGrpSpPr>
                <p:grpSpPr>
                  <a:xfrm rot="19123498">
                    <a:off x="2501621" y="1862460"/>
                    <a:ext cx="542170" cy="1782007"/>
                    <a:chOff x="1905000" y="1828800"/>
                    <a:chExt cx="762000" cy="2362200"/>
                  </a:xfrm>
                </p:grpSpPr>
                <p:sp>
                  <p:nvSpPr>
                    <p:cNvPr id="1657"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4" name="Group 12"/>
                  <p:cNvGrpSpPr/>
                  <p:nvPr/>
                </p:nvGrpSpPr>
                <p:grpSpPr>
                  <a:xfrm rot="15530705">
                    <a:off x="2284581" y="2639655"/>
                    <a:ext cx="405591" cy="1883879"/>
                    <a:chOff x="1905000" y="1828800"/>
                    <a:chExt cx="762000" cy="2362200"/>
                  </a:xfrm>
                </p:grpSpPr>
                <p:sp>
                  <p:nvSpPr>
                    <p:cNvPr id="1655"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6"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16" name="Group 199"/>
              <p:cNvGrpSpPr/>
              <p:nvPr/>
            </p:nvGrpSpPr>
            <p:grpSpPr>
              <a:xfrm rot="3068959">
                <a:off x="1334455" y="2628335"/>
                <a:ext cx="1820842" cy="1558779"/>
                <a:chOff x="736597" y="733384"/>
                <a:chExt cx="1807860" cy="1807860"/>
              </a:xfrm>
            </p:grpSpPr>
            <p:grpSp>
              <p:nvGrpSpPr>
                <p:cNvPr id="1619" name="Group 15"/>
                <p:cNvGrpSpPr/>
                <p:nvPr/>
              </p:nvGrpSpPr>
              <p:grpSpPr>
                <a:xfrm rot="20238387">
                  <a:off x="736597" y="881328"/>
                  <a:ext cx="1193804" cy="897916"/>
                  <a:chOff x="1111998" y="1862460"/>
                  <a:chExt cx="2362200" cy="1921930"/>
                </a:xfrm>
              </p:grpSpPr>
              <p:grpSp>
                <p:nvGrpSpPr>
                  <p:cNvPr id="1640" name="Group 6"/>
                  <p:cNvGrpSpPr/>
                  <p:nvPr/>
                </p:nvGrpSpPr>
                <p:grpSpPr>
                  <a:xfrm rot="17802976">
                    <a:off x="1912098" y="1823816"/>
                    <a:ext cx="762000" cy="2362200"/>
                    <a:chOff x="1905000" y="1828800"/>
                    <a:chExt cx="762000" cy="2362200"/>
                  </a:xfrm>
                </p:grpSpPr>
                <p:sp>
                  <p:nvSpPr>
                    <p:cNvPr id="16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1" name="Group 9"/>
                  <p:cNvGrpSpPr/>
                  <p:nvPr/>
                </p:nvGrpSpPr>
                <p:grpSpPr>
                  <a:xfrm rot="19123498">
                    <a:off x="2501621" y="1862460"/>
                    <a:ext cx="542170" cy="1782007"/>
                    <a:chOff x="1905000" y="1828800"/>
                    <a:chExt cx="762000" cy="2362200"/>
                  </a:xfrm>
                </p:grpSpPr>
                <p:sp>
                  <p:nvSpPr>
                    <p:cNvPr id="1645" name="Oval 16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6"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2" name="Group 12"/>
                  <p:cNvGrpSpPr/>
                  <p:nvPr/>
                </p:nvGrpSpPr>
                <p:grpSpPr>
                  <a:xfrm rot="15530705">
                    <a:off x="2284581" y="2639655"/>
                    <a:ext cx="405591" cy="1883879"/>
                    <a:chOff x="1905000" y="1828800"/>
                    <a:chExt cx="762000" cy="2362200"/>
                  </a:xfrm>
                </p:grpSpPr>
                <p:sp>
                  <p:nvSpPr>
                    <p:cNvPr id="1643" name="Oval 16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20" name="Group 21"/>
                <p:cNvGrpSpPr/>
                <p:nvPr/>
              </p:nvGrpSpPr>
              <p:grpSpPr>
                <a:xfrm rot="2927600">
                  <a:off x="1498597" y="881328"/>
                  <a:ext cx="1193804" cy="897916"/>
                  <a:chOff x="1111998" y="1862460"/>
                  <a:chExt cx="2362200" cy="1921930"/>
                </a:xfrm>
              </p:grpSpPr>
              <p:grpSp>
                <p:nvGrpSpPr>
                  <p:cNvPr id="1631" name="Group 6"/>
                  <p:cNvGrpSpPr/>
                  <p:nvPr/>
                </p:nvGrpSpPr>
                <p:grpSpPr>
                  <a:xfrm rot="17802976">
                    <a:off x="1912098" y="1823816"/>
                    <a:ext cx="762000" cy="2362200"/>
                    <a:chOff x="1905000" y="1828800"/>
                    <a:chExt cx="762000" cy="2362200"/>
                  </a:xfrm>
                </p:grpSpPr>
                <p:sp>
                  <p:nvSpPr>
                    <p:cNvPr id="163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2" name="Group 9"/>
                  <p:cNvGrpSpPr/>
                  <p:nvPr/>
                </p:nvGrpSpPr>
                <p:grpSpPr>
                  <a:xfrm rot="19123498">
                    <a:off x="2501621" y="1862460"/>
                    <a:ext cx="542170" cy="1782007"/>
                    <a:chOff x="1905000" y="1828800"/>
                    <a:chExt cx="762000" cy="2362200"/>
                  </a:xfrm>
                </p:grpSpPr>
                <p:sp>
                  <p:nvSpPr>
                    <p:cNvPr id="1636" name="Oval 16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7"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3" name="Group 12"/>
                  <p:cNvGrpSpPr/>
                  <p:nvPr/>
                </p:nvGrpSpPr>
                <p:grpSpPr>
                  <a:xfrm rot="15530705">
                    <a:off x="2284581" y="2639655"/>
                    <a:ext cx="405591" cy="1883879"/>
                    <a:chOff x="1905000" y="1828800"/>
                    <a:chExt cx="762000" cy="2362200"/>
                  </a:xfrm>
                </p:grpSpPr>
                <p:sp>
                  <p:nvSpPr>
                    <p:cNvPr id="1634" name="Oval 163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5" name="Oval 16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21" name="Group 31"/>
                <p:cNvGrpSpPr/>
                <p:nvPr/>
              </p:nvGrpSpPr>
              <p:grpSpPr>
                <a:xfrm rot="20238387">
                  <a:off x="1346199" y="1643328"/>
                  <a:ext cx="1193804" cy="897916"/>
                  <a:chOff x="1111998" y="1862460"/>
                  <a:chExt cx="2362200" cy="1921930"/>
                </a:xfrm>
              </p:grpSpPr>
              <p:grpSp>
                <p:nvGrpSpPr>
                  <p:cNvPr id="1622" name="Group 6"/>
                  <p:cNvGrpSpPr/>
                  <p:nvPr/>
                </p:nvGrpSpPr>
                <p:grpSpPr>
                  <a:xfrm rot="17802976">
                    <a:off x="1912098" y="1823816"/>
                    <a:ext cx="762000" cy="2362200"/>
                    <a:chOff x="1905000" y="1828800"/>
                    <a:chExt cx="762000" cy="2362200"/>
                  </a:xfrm>
                </p:grpSpPr>
                <p:sp>
                  <p:nvSpPr>
                    <p:cNvPr id="162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0"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3" name="Group 9"/>
                  <p:cNvGrpSpPr/>
                  <p:nvPr/>
                </p:nvGrpSpPr>
                <p:grpSpPr>
                  <a:xfrm rot="19123498">
                    <a:off x="2501621" y="1862460"/>
                    <a:ext cx="542170" cy="1782007"/>
                    <a:chOff x="1905000" y="1828800"/>
                    <a:chExt cx="762000" cy="2362200"/>
                  </a:xfrm>
                </p:grpSpPr>
                <p:sp>
                  <p:nvSpPr>
                    <p:cNvPr id="1627"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8"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4" name="Group 12"/>
                  <p:cNvGrpSpPr/>
                  <p:nvPr/>
                </p:nvGrpSpPr>
                <p:grpSpPr>
                  <a:xfrm rot="15530705">
                    <a:off x="2284581" y="2639655"/>
                    <a:ext cx="405591" cy="1883879"/>
                    <a:chOff x="1905000" y="1828800"/>
                    <a:chExt cx="762000" cy="2362200"/>
                  </a:xfrm>
                </p:grpSpPr>
                <p:sp>
                  <p:nvSpPr>
                    <p:cNvPr id="1625"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6"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17" name="Double Wave 1416"/>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8" name="Double Wave 1417"/>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9" name="Double Wave 1418"/>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0" name="Oval 1419"/>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1" name="Oval 1420"/>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2" name="Group 41"/>
              <p:cNvGrpSpPr/>
              <p:nvPr/>
            </p:nvGrpSpPr>
            <p:grpSpPr>
              <a:xfrm>
                <a:off x="457200" y="3352800"/>
                <a:ext cx="1397003" cy="1095416"/>
                <a:chOff x="736597" y="733384"/>
                <a:chExt cx="1807860" cy="1807860"/>
              </a:xfrm>
            </p:grpSpPr>
            <p:grpSp>
              <p:nvGrpSpPr>
                <p:cNvPr id="1589" name="Group 15"/>
                <p:cNvGrpSpPr/>
                <p:nvPr/>
              </p:nvGrpSpPr>
              <p:grpSpPr>
                <a:xfrm rot="20238387">
                  <a:off x="736597" y="881328"/>
                  <a:ext cx="1193804" cy="897916"/>
                  <a:chOff x="1111998" y="1862460"/>
                  <a:chExt cx="2362200" cy="1921930"/>
                </a:xfrm>
              </p:grpSpPr>
              <p:grpSp>
                <p:nvGrpSpPr>
                  <p:cNvPr id="1610" name="Group 6"/>
                  <p:cNvGrpSpPr/>
                  <p:nvPr/>
                </p:nvGrpSpPr>
                <p:grpSpPr>
                  <a:xfrm rot="17802976">
                    <a:off x="1912098" y="1823816"/>
                    <a:ext cx="762000" cy="2362200"/>
                    <a:chOff x="1905000" y="1828800"/>
                    <a:chExt cx="762000" cy="2362200"/>
                  </a:xfrm>
                </p:grpSpPr>
                <p:sp>
                  <p:nvSpPr>
                    <p:cNvPr id="16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1" name="Group 9"/>
                  <p:cNvGrpSpPr/>
                  <p:nvPr/>
                </p:nvGrpSpPr>
                <p:grpSpPr>
                  <a:xfrm rot="19123498">
                    <a:off x="2501621" y="1862460"/>
                    <a:ext cx="542170" cy="1782007"/>
                    <a:chOff x="1905000" y="1828800"/>
                    <a:chExt cx="762000" cy="2362200"/>
                  </a:xfrm>
                </p:grpSpPr>
                <p:sp>
                  <p:nvSpPr>
                    <p:cNvPr id="1615"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6"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2" name="Group 12"/>
                  <p:cNvGrpSpPr/>
                  <p:nvPr/>
                </p:nvGrpSpPr>
                <p:grpSpPr>
                  <a:xfrm rot="15530705">
                    <a:off x="2284581" y="2639655"/>
                    <a:ext cx="405591" cy="1883879"/>
                    <a:chOff x="1905000" y="1828800"/>
                    <a:chExt cx="762000" cy="2362200"/>
                  </a:xfrm>
                </p:grpSpPr>
                <p:sp>
                  <p:nvSpPr>
                    <p:cNvPr id="1613"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90" name="Group 21"/>
                <p:cNvGrpSpPr/>
                <p:nvPr/>
              </p:nvGrpSpPr>
              <p:grpSpPr>
                <a:xfrm rot="2927600">
                  <a:off x="1498597" y="881328"/>
                  <a:ext cx="1193804" cy="897916"/>
                  <a:chOff x="1111998" y="1862460"/>
                  <a:chExt cx="2362200" cy="1921930"/>
                </a:xfrm>
              </p:grpSpPr>
              <p:grpSp>
                <p:nvGrpSpPr>
                  <p:cNvPr id="1601" name="Group 6"/>
                  <p:cNvGrpSpPr/>
                  <p:nvPr/>
                </p:nvGrpSpPr>
                <p:grpSpPr>
                  <a:xfrm rot="17802976">
                    <a:off x="1912098" y="1823816"/>
                    <a:ext cx="762000" cy="2362200"/>
                    <a:chOff x="1905000" y="1828800"/>
                    <a:chExt cx="762000" cy="2362200"/>
                  </a:xfrm>
                </p:grpSpPr>
                <p:sp>
                  <p:nvSpPr>
                    <p:cNvPr id="160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9"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2" name="Group 9"/>
                  <p:cNvGrpSpPr/>
                  <p:nvPr/>
                </p:nvGrpSpPr>
                <p:grpSpPr>
                  <a:xfrm rot="19123498">
                    <a:off x="2501621" y="1862460"/>
                    <a:ext cx="542170" cy="1782007"/>
                    <a:chOff x="1905000" y="1828800"/>
                    <a:chExt cx="762000" cy="2362200"/>
                  </a:xfrm>
                </p:grpSpPr>
                <p:sp>
                  <p:nvSpPr>
                    <p:cNvPr id="1606"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7"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3" name="Group 12"/>
                  <p:cNvGrpSpPr/>
                  <p:nvPr/>
                </p:nvGrpSpPr>
                <p:grpSpPr>
                  <a:xfrm rot="15530705">
                    <a:off x="2284581" y="2639655"/>
                    <a:ext cx="405591" cy="1883879"/>
                    <a:chOff x="1905000" y="1828800"/>
                    <a:chExt cx="762000" cy="2362200"/>
                  </a:xfrm>
                </p:grpSpPr>
                <p:sp>
                  <p:nvSpPr>
                    <p:cNvPr id="1604"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5"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91" name="Group 31"/>
                <p:cNvGrpSpPr/>
                <p:nvPr/>
              </p:nvGrpSpPr>
              <p:grpSpPr>
                <a:xfrm rot="20238387">
                  <a:off x="1346199" y="1643328"/>
                  <a:ext cx="1193804" cy="897916"/>
                  <a:chOff x="1111998" y="1862460"/>
                  <a:chExt cx="2362200" cy="1921930"/>
                </a:xfrm>
              </p:grpSpPr>
              <p:grpSp>
                <p:nvGrpSpPr>
                  <p:cNvPr id="1592" name="Group 6"/>
                  <p:cNvGrpSpPr/>
                  <p:nvPr/>
                </p:nvGrpSpPr>
                <p:grpSpPr>
                  <a:xfrm rot="17802976">
                    <a:off x="1912098" y="1823816"/>
                    <a:ext cx="762000" cy="2362200"/>
                    <a:chOff x="1905000" y="1828800"/>
                    <a:chExt cx="762000" cy="2362200"/>
                  </a:xfrm>
                </p:grpSpPr>
                <p:sp>
                  <p:nvSpPr>
                    <p:cNvPr id="15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0"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3" name="Group 9"/>
                  <p:cNvGrpSpPr/>
                  <p:nvPr/>
                </p:nvGrpSpPr>
                <p:grpSpPr>
                  <a:xfrm rot="19123498">
                    <a:off x="2501621" y="1862460"/>
                    <a:ext cx="542170" cy="1782007"/>
                    <a:chOff x="1905000" y="1828800"/>
                    <a:chExt cx="762000" cy="2362200"/>
                  </a:xfrm>
                </p:grpSpPr>
                <p:sp>
                  <p:nvSpPr>
                    <p:cNvPr id="1597" name="Oval 15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8"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4" name="Group 12"/>
                  <p:cNvGrpSpPr/>
                  <p:nvPr/>
                </p:nvGrpSpPr>
                <p:grpSpPr>
                  <a:xfrm rot="15530705">
                    <a:off x="2284581" y="2639655"/>
                    <a:ext cx="405591" cy="1883879"/>
                    <a:chOff x="1905000" y="1828800"/>
                    <a:chExt cx="762000" cy="2362200"/>
                  </a:xfrm>
                </p:grpSpPr>
                <p:sp>
                  <p:nvSpPr>
                    <p:cNvPr id="1595" name="Oval 15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6" name="Oval 15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23" name="Group 42"/>
              <p:cNvGrpSpPr/>
              <p:nvPr/>
            </p:nvGrpSpPr>
            <p:grpSpPr>
              <a:xfrm rot="1956276">
                <a:off x="1167495" y="3842653"/>
                <a:ext cx="1397003" cy="1095416"/>
                <a:chOff x="736597" y="733384"/>
                <a:chExt cx="1807860" cy="1807860"/>
              </a:xfrm>
            </p:grpSpPr>
            <p:grpSp>
              <p:nvGrpSpPr>
                <p:cNvPr id="1559" name="Group 15"/>
                <p:cNvGrpSpPr/>
                <p:nvPr/>
              </p:nvGrpSpPr>
              <p:grpSpPr>
                <a:xfrm rot="20238387">
                  <a:off x="736597" y="881328"/>
                  <a:ext cx="1193804" cy="897916"/>
                  <a:chOff x="1111998" y="1862460"/>
                  <a:chExt cx="2362200" cy="1921930"/>
                </a:xfrm>
              </p:grpSpPr>
              <p:grpSp>
                <p:nvGrpSpPr>
                  <p:cNvPr id="1580" name="Group 6"/>
                  <p:cNvGrpSpPr/>
                  <p:nvPr/>
                </p:nvGrpSpPr>
                <p:grpSpPr>
                  <a:xfrm rot="17802976">
                    <a:off x="1912098" y="1823816"/>
                    <a:ext cx="762000" cy="2362200"/>
                    <a:chOff x="1905000" y="1828800"/>
                    <a:chExt cx="762000" cy="2362200"/>
                  </a:xfrm>
                </p:grpSpPr>
                <p:sp>
                  <p:nvSpPr>
                    <p:cNvPr id="15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1" name="Group 9"/>
                  <p:cNvGrpSpPr/>
                  <p:nvPr/>
                </p:nvGrpSpPr>
                <p:grpSpPr>
                  <a:xfrm rot="19123498">
                    <a:off x="2501621" y="1862460"/>
                    <a:ext cx="542170" cy="1782007"/>
                    <a:chOff x="1905000" y="1828800"/>
                    <a:chExt cx="762000" cy="2362200"/>
                  </a:xfrm>
                </p:grpSpPr>
                <p:sp>
                  <p:nvSpPr>
                    <p:cNvPr id="1585"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6"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2" name="Group 12"/>
                  <p:cNvGrpSpPr/>
                  <p:nvPr/>
                </p:nvGrpSpPr>
                <p:grpSpPr>
                  <a:xfrm rot="15530705">
                    <a:off x="2284581" y="2639655"/>
                    <a:ext cx="405591" cy="1883879"/>
                    <a:chOff x="1905000" y="1828800"/>
                    <a:chExt cx="762000" cy="2362200"/>
                  </a:xfrm>
                </p:grpSpPr>
                <p:sp>
                  <p:nvSpPr>
                    <p:cNvPr id="1583" name="Oval 15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60" name="Group 21"/>
                <p:cNvGrpSpPr/>
                <p:nvPr/>
              </p:nvGrpSpPr>
              <p:grpSpPr>
                <a:xfrm rot="2927600">
                  <a:off x="1498597" y="881328"/>
                  <a:ext cx="1193804" cy="897916"/>
                  <a:chOff x="1111998" y="1862460"/>
                  <a:chExt cx="2362200" cy="1921930"/>
                </a:xfrm>
              </p:grpSpPr>
              <p:grpSp>
                <p:nvGrpSpPr>
                  <p:cNvPr id="1571" name="Group 6"/>
                  <p:cNvGrpSpPr/>
                  <p:nvPr/>
                </p:nvGrpSpPr>
                <p:grpSpPr>
                  <a:xfrm rot="17802976">
                    <a:off x="1912098" y="1823816"/>
                    <a:ext cx="762000" cy="2362200"/>
                    <a:chOff x="1905000" y="1828800"/>
                    <a:chExt cx="762000" cy="2362200"/>
                  </a:xfrm>
                </p:grpSpPr>
                <p:sp>
                  <p:nvSpPr>
                    <p:cNvPr id="157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9" name="Oval 15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2" name="Group 9"/>
                  <p:cNvGrpSpPr/>
                  <p:nvPr/>
                </p:nvGrpSpPr>
                <p:grpSpPr>
                  <a:xfrm rot="19123498">
                    <a:off x="2501621" y="1862460"/>
                    <a:ext cx="542170" cy="1782007"/>
                    <a:chOff x="1905000" y="1828800"/>
                    <a:chExt cx="762000" cy="2362200"/>
                  </a:xfrm>
                </p:grpSpPr>
                <p:sp>
                  <p:nvSpPr>
                    <p:cNvPr id="1576"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3" name="Group 12"/>
                  <p:cNvGrpSpPr/>
                  <p:nvPr/>
                </p:nvGrpSpPr>
                <p:grpSpPr>
                  <a:xfrm rot="15530705">
                    <a:off x="2284581" y="2639655"/>
                    <a:ext cx="405591" cy="1883879"/>
                    <a:chOff x="1905000" y="1828800"/>
                    <a:chExt cx="762000" cy="2362200"/>
                  </a:xfrm>
                </p:grpSpPr>
                <p:sp>
                  <p:nvSpPr>
                    <p:cNvPr id="1574"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5"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61" name="Group 31"/>
                <p:cNvGrpSpPr/>
                <p:nvPr/>
              </p:nvGrpSpPr>
              <p:grpSpPr>
                <a:xfrm rot="20238387">
                  <a:off x="1346199" y="1643328"/>
                  <a:ext cx="1193804" cy="897916"/>
                  <a:chOff x="1111998" y="1862460"/>
                  <a:chExt cx="2362200" cy="1921930"/>
                </a:xfrm>
              </p:grpSpPr>
              <p:grpSp>
                <p:nvGrpSpPr>
                  <p:cNvPr id="1562" name="Group 6"/>
                  <p:cNvGrpSpPr/>
                  <p:nvPr/>
                </p:nvGrpSpPr>
                <p:grpSpPr>
                  <a:xfrm rot="17802976">
                    <a:off x="1912098" y="1823816"/>
                    <a:ext cx="762000" cy="2362200"/>
                    <a:chOff x="1905000" y="1828800"/>
                    <a:chExt cx="762000" cy="2362200"/>
                  </a:xfrm>
                </p:grpSpPr>
                <p:sp>
                  <p:nvSpPr>
                    <p:cNvPr id="15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0" name="Oval 15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3" name="Group 9"/>
                  <p:cNvGrpSpPr/>
                  <p:nvPr/>
                </p:nvGrpSpPr>
                <p:grpSpPr>
                  <a:xfrm rot="19123498">
                    <a:off x="2501621" y="1862460"/>
                    <a:ext cx="542170" cy="1782007"/>
                    <a:chOff x="1905000" y="1828800"/>
                    <a:chExt cx="762000" cy="2362200"/>
                  </a:xfrm>
                </p:grpSpPr>
                <p:sp>
                  <p:nvSpPr>
                    <p:cNvPr id="1567" name="Oval 15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8" name="Oval 15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4" name="Group 12"/>
                  <p:cNvGrpSpPr/>
                  <p:nvPr/>
                </p:nvGrpSpPr>
                <p:grpSpPr>
                  <a:xfrm rot="15530705">
                    <a:off x="2284581" y="2639655"/>
                    <a:ext cx="405591" cy="1883879"/>
                    <a:chOff x="1905000" y="1828800"/>
                    <a:chExt cx="762000" cy="2362200"/>
                  </a:xfrm>
                </p:grpSpPr>
                <p:sp>
                  <p:nvSpPr>
                    <p:cNvPr id="1565"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 name="Oval 15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24" name="Group 73"/>
              <p:cNvGrpSpPr/>
              <p:nvPr/>
            </p:nvGrpSpPr>
            <p:grpSpPr>
              <a:xfrm rot="3068959">
                <a:off x="1791654" y="2628338"/>
                <a:ext cx="1820842" cy="1558779"/>
                <a:chOff x="736597" y="733384"/>
                <a:chExt cx="1807860" cy="1807860"/>
              </a:xfrm>
            </p:grpSpPr>
            <p:grpSp>
              <p:nvGrpSpPr>
                <p:cNvPr id="1529" name="Group 15"/>
                <p:cNvGrpSpPr/>
                <p:nvPr/>
              </p:nvGrpSpPr>
              <p:grpSpPr>
                <a:xfrm rot="20238387">
                  <a:off x="736597" y="881328"/>
                  <a:ext cx="1193804" cy="897916"/>
                  <a:chOff x="1111998" y="1862460"/>
                  <a:chExt cx="2362200" cy="1921930"/>
                </a:xfrm>
              </p:grpSpPr>
              <p:grpSp>
                <p:nvGrpSpPr>
                  <p:cNvPr id="1550" name="Group 6"/>
                  <p:cNvGrpSpPr/>
                  <p:nvPr/>
                </p:nvGrpSpPr>
                <p:grpSpPr>
                  <a:xfrm rot="17802976">
                    <a:off x="1912098" y="1823816"/>
                    <a:ext cx="762000" cy="2362200"/>
                    <a:chOff x="1905000" y="1828800"/>
                    <a:chExt cx="762000" cy="2362200"/>
                  </a:xfrm>
                </p:grpSpPr>
                <p:sp>
                  <p:nvSpPr>
                    <p:cNvPr id="15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1" name="Group 9"/>
                  <p:cNvGrpSpPr/>
                  <p:nvPr/>
                </p:nvGrpSpPr>
                <p:grpSpPr>
                  <a:xfrm rot="19123498">
                    <a:off x="2501621" y="1862460"/>
                    <a:ext cx="542170" cy="1782007"/>
                    <a:chOff x="1905000" y="1828800"/>
                    <a:chExt cx="762000" cy="2362200"/>
                  </a:xfrm>
                </p:grpSpPr>
                <p:sp>
                  <p:nvSpPr>
                    <p:cNvPr id="1555"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 name="Oval 15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2" name="Group 12"/>
                  <p:cNvGrpSpPr/>
                  <p:nvPr/>
                </p:nvGrpSpPr>
                <p:grpSpPr>
                  <a:xfrm rot="15530705">
                    <a:off x="2284581" y="2639655"/>
                    <a:ext cx="405591" cy="1883879"/>
                    <a:chOff x="1905000" y="1828800"/>
                    <a:chExt cx="762000" cy="2362200"/>
                  </a:xfrm>
                </p:grpSpPr>
                <p:sp>
                  <p:nvSpPr>
                    <p:cNvPr id="1553"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0" name="Group 21"/>
                <p:cNvGrpSpPr/>
                <p:nvPr/>
              </p:nvGrpSpPr>
              <p:grpSpPr>
                <a:xfrm rot="2927600">
                  <a:off x="1498597" y="881328"/>
                  <a:ext cx="1193804" cy="897916"/>
                  <a:chOff x="1111998" y="1862460"/>
                  <a:chExt cx="2362200" cy="1921930"/>
                </a:xfrm>
              </p:grpSpPr>
              <p:grpSp>
                <p:nvGrpSpPr>
                  <p:cNvPr id="1541" name="Group 6"/>
                  <p:cNvGrpSpPr/>
                  <p:nvPr/>
                </p:nvGrpSpPr>
                <p:grpSpPr>
                  <a:xfrm rot="17802976">
                    <a:off x="1912098" y="1823816"/>
                    <a:ext cx="762000" cy="2362200"/>
                    <a:chOff x="1905000" y="1828800"/>
                    <a:chExt cx="762000" cy="2362200"/>
                  </a:xfrm>
                </p:grpSpPr>
                <p:sp>
                  <p:nvSpPr>
                    <p:cNvPr id="154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9" name="Oval 15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2" name="Group 9"/>
                  <p:cNvGrpSpPr/>
                  <p:nvPr/>
                </p:nvGrpSpPr>
                <p:grpSpPr>
                  <a:xfrm rot="19123498">
                    <a:off x="2501621" y="1862460"/>
                    <a:ext cx="542170" cy="1782007"/>
                    <a:chOff x="1905000" y="1828800"/>
                    <a:chExt cx="762000" cy="2362200"/>
                  </a:xfrm>
                </p:grpSpPr>
                <p:sp>
                  <p:nvSpPr>
                    <p:cNvPr id="1546"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7" name="Oval 15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3" name="Group 12"/>
                  <p:cNvGrpSpPr/>
                  <p:nvPr/>
                </p:nvGrpSpPr>
                <p:grpSpPr>
                  <a:xfrm rot="15530705">
                    <a:off x="2284581" y="2639655"/>
                    <a:ext cx="405591" cy="1883879"/>
                    <a:chOff x="1905000" y="1828800"/>
                    <a:chExt cx="762000" cy="2362200"/>
                  </a:xfrm>
                </p:grpSpPr>
                <p:sp>
                  <p:nvSpPr>
                    <p:cNvPr id="1544"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5"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1" name="Group 31"/>
                <p:cNvGrpSpPr/>
                <p:nvPr/>
              </p:nvGrpSpPr>
              <p:grpSpPr>
                <a:xfrm rot="20238387">
                  <a:off x="1346199" y="1643328"/>
                  <a:ext cx="1193804" cy="897916"/>
                  <a:chOff x="1111998" y="1862460"/>
                  <a:chExt cx="2362200" cy="1921930"/>
                </a:xfrm>
              </p:grpSpPr>
              <p:grpSp>
                <p:nvGrpSpPr>
                  <p:cNvPr id="1532" name="Group 6"/>
                  <p:cNvGrpSpPr/>
                  <p:nvPr/>
                </p:nvGrpSpPr>
                <p:grpSpPr>
                  <a:xfrm rot="17802976">
                    <a:off x="1912098" y="1823816"/>
                    <a:ext cx="762000" cy="2362200"/>
                    <a:chOff x="1905000" y="1828800"/>
                    <a:chExt cx="762000" cy="2362200"/>
                  </a:xfrm>
                </p:grpSpPr>
                <p:sp>
                  <p:nvSpPr>
                    <p:cNvPr id="15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0" name="Oval 15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3" name="Group 9"/>
                  <p:cNvGrpSpPr/>
                  <p:nvPr/>
                </p:nvGrpSpPr>
                <p:grpSpPr>
                  <a:xfrm rot="19123498">
                    <a:off x="2501621" y="1862460"/>
                    <a:ext cx="542170" cy="1782007"/>
                    <a:chOff x="1905000" y="1828800"/>
                    <a:chExt cx="762000" cy="2362200"/>
                  </a:xfrm>
                </p:grpSpPr>
                <p:sp>
                  <p:nvSpPr>
                    <p:cNvPr id="1537" name="Oval 15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 name="Oval 15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4" name="Group 12"/>
                  <p:cNvGrpSpPr/>
                  <p:nvPr/>
                </p:nvGrpSpPr>
                <p:grpSpPr>
                  <a:xfrm rot="15530705">
                    <a:off x="2284581" y="2639655"/>
                    <a:ext cx="405591" cy="1883879"/>
                    <a:chOff x="1905000" y="1828800"/>
                    <a:chExt cx="762000" cy="2362200"/>
                  </a:xfrm>
                </p:grpSpPr>
                <p:sp>
                  <p:nvSpPr>
                    <p:cNvPr id="1535" name="Oval 15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 name="Oval 15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25" name="Group 104"/>
              <p:cNvGrpSpPr/>
              <p:nvPr/>
            </p:nvGrpSpPr>
            <p:grpSpPr>
              <a:xfrm rot="3068959">
                <a:off x="2247659" y="3793897"/>
                <a:ext cx="1143483" cy="840157"/>
                <a:chOff x="736597" y="733384"/>
                <a:chExt cx="1807860" cy="1807860"/>
              </a:xfrm>
            </p:grpSpPr>
            <p:grpSp>
              <p:nvGrpSpPr>
                <p:cNvPr id="1499" name="Group 15"/>
                <p:cNvGrpSpPr/>
                <p:nvPr/>
              </p:nvGrpSpPr>
              <p:grpSpPr>
                <a:xfrm rot="20238387">
                  <a:off x="736597" y="881328"/>
                  <a:ext cx="1193804" cy="897916"/>
                  <a:chOff x="1111998" y="1862460"/>
                  <a:chExt cx="2362200" cy="1921930"/>
                </a:xfrm>
              </p:grpSpPr>
              <p:grpSp>
                <p:nvGrpSpPr>
                  <p:cNvPr id="1520" name="Group 6"/>
                  <p:cNvGrpSpPr/>
                  <p:nvPr/>
                </p:nvGrpSpPr>
                <p:grpSpPr>
                  <a:xfrm rot="17802976">
                    <a:off x="1912098" y="1823816"/>
                    <a:ext cx="762000" cy="2362200"/>
                    <a:chOff x="1905000" y="1828800"/>
                    <a:chExt cx="762000" cy="2362200"/>
                  </a:xfrm>
                </p:grpSpPr>
                <p:sp>
                  <p:nvSpPr>
                    <p:cNvPr id="15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1" name="Group 9"/>
                  <p:cNvGrpSpPr/>
                  <p:nvPr/>
                </p:nvGrpSpPr>
                <p:grpSpPr>
                  <a:xfrm rot="19123498">
                    <a:off x="2501621" y="1862460"/>
                    <a:ext cx="542170" cy="1782007"/>
                    <a:chOff x="1905000" y="1828800"/>
                    <a:chExt cx="762000" cy="2362200"/>
                  </a:xfrm>
                </p:grpSpPr>
                <p:sp>
                  <p:nvSpPr>
                    <p:cNvPr id="1525" name="Oval 15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6" name="Oval 15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2" name="Group 12"/>
                  <p:cNvGrpSpPr/>
                  <p:nvPr/>
                </p:nvGrpSpPr>
                <p:grpSpPr>
                  <a:xfrm rot="15530705">
                    <a:off x="2284581" y="2639655"/>
                    <a:ext cx="405591" cy="1883879"/>
                    <a:chOff x="1905000" y="1828800"/>
                    <a:chExt cx="762000" cy="2362200"/>
                  </a:xfrm>
                </p:grpSpPr>
                <p:sp>
                  <p:nvSpPr>
                    <p:cNvPr id="1523" name="Oval 15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00" name="Group 21"/>
                <p:cNvGrpSpPr/>
                <p:nvPr/>
              </p:nvGrpSpPr>
              <p:grpSpPr>
                <a:xfrm rot="2927600">
                  <a:off x="1498597" y="881328"/>
                  <a:ext cx="1193804" cy="897916"/>
                  <a:chOff x="1111998" y="1862460"/>
                  <a:chExt cx="2362200" cy="1921930"/>
                </a:xfrm>
              </p:grpSpPr>
              <p:grpSp>
                <p:nvGrpSpPr>
                  <p:cNvPr id="1511" name="Group 6"/>
                  <p:cNvGrpSpPr/>
                  <p:nvPr/>
                </p:nvGrpSpPr>
                <p:grpSpPr>
                  <a:xfrm rot="17802976">
                    <a:off x="1912098" y="1823816"/>
                    <a:ext cx="762000" cy="2362200"/>
                    <a:chOff x="1905000" y="1828800"/>
                    <a:chExt cx="762000" cy="2362200"/>
                  </a:xfrm>
                </p:grpSpPr>
                <p:sp>
                  <p:nvSpPr>
                    <p:cNvPr id="151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9" name="Oval 15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2" name="Group 9"/>
                  <p:cNvGrpSpPr/>
                  <p:nvPr/>
                </p:nvGrpSpPr>
                <p:grpSpPr>
                  <a:xfrm rot="19123498">
                    <a:off x="2501621" y="1862460"/>
                    <a:ext cx="542170" cy="1782007"/>
                    <a:chOff x="1905000" y="1828800"/>
                    <a:chExt cx="762000" cy="2362200"/>
                  </a:xfrm>
                </p:grpSpPr>
                <p:sp>
                  <p:nvSpPr>
                    <p:cNvPr id="1516" name="Oval 15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7" name="Oval 15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3" name="Group 12"/>
                  <p:cNvGrpSpPr/>
                  <p:nvPr/>
                </p:nvGrpSpPr>
                <p:grpSpPr>
                  <a:xfrm rot="15530705">
                    <a:off x="2284581" y="2639655"/>
                    <a:ext cx="405591" cy="1883879"/>
                    <a:chOff x="1905000" y="1828800"/>
                    <a:chExt cx="762000" cy="2362200"/>
                  </a:xfrm>
                </p:grpSpPr>
                <p:sp>
                  <p:nvSpPr>
                    <p:cNvPr id="1514" name="Oval 15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5" name="Oval 15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01" name="Group 31"/>
                <p:cNvGrpSpPr/>
                <p:nvPr/>
              </p:nvGrpSpPr>
              <p:grpSpPr>
                <a:xfrm rot="20238387">
                  <a:off x="1346199" y="1643328"/>
                  <a:ext cx="1193804" cy="897916"/>
                  <a:chOff x="1111998" y="1862460"/>
                  <a:chExt cx="2362200" cy="1921930"/>
                </a:xfrm>
              </p:grpSpPr>
              <p:grpSp>
                <p:nvGrpSpPr>
                  <p:cNvPr id="1502" name="Group 6"/>
                  <p:cNvGrpSpPr/>
                  <p:nvPr/>
                </p:nvGrpSpPr>
                <p:grpSpPr>
                  <a:xfrm rot="17802976">
                    <a:off x="1912098" y="1823816"/>
                    <a:ext cx="762000" cy="2362200"/>
                    <a:chOff x="1905000" y="1828800"/>
                    <a:chExt cx="762000" cy="2362200"/>
                  </a:xfrm>
                </p:grpSpPr>
                <p:sp>
                  <p:nvSpPr>
                    <p:cNvPr id="15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0" name="Oval 15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3" name="Group 9"/>
                  <p:cNvGrpSpPr/>
                  <p:nvPr/>
                </p:nvGrpSpPr>
                <p:grpSpPr>
                  <a:xfrm rot="19123498">
                    <a:off x="2501621" y="1862460"/>
                    <a:ext cx="542170" cy="1782007"/>
                    <a:chOff x="1905000" y="1828800"/>
                    <a:chExt cx="762000" cy="2362200"/>
                  </a:xfrm>
                </p:grpSpPr>
                <p:sp>
                  <p:nvSpPr>
                    <p:cNvPr id="1507" name="Oval 15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8" name="Oval 15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4" name="Group 12"/>
                  <p:cNvGrpSpPr/>
                  <p:nvPr/>
                </p:nvGrpSpPr>
                <p:grpSpPr>
                  <a:xfrm rot="15530705">
                    <a:off x="2284581" y="2639655"/>
                    <a:ext cx="405591" cy="1883879"/>
                    <a:chOff x="1905000" y="1828800"/>
                    <a:chExt cx="762000" cy="2362200"/>
                  </a:xfrm>
                </p:grpSpPr>
                <p:sp>
                  <p:nvSpPr>
                    <p:cNvPr id="1505" name="Oval 15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6" name="Oval 15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26" name="Group 135"/>
              <p:cNvGrpSpPr/>
              <p:nvPr/>
            </p:nvGrpSpPr>
            <p:grpSpPr>
              <a:xfrm rot="5892673">
                <a:off x="3061159" y="3301846"/>
                <a:ext cx="1528325" cy="1350205"/>
                <a:chOff x="736597" y="733384"/>
                <a:chExt cx="1807860" cy="1807860"/>
              </a:xfrm>
            </p:grpSpPr>
            <p:grpSp>
              <p:nvGrpSpPr>
                <p:cNvPr id="1469" name="Group 15"/>
                <p:cNvGrpSpPr/>
                <p:nvPr/>
              </p:nvGrpSpPr>
              <p:grpSpPr>
                <a:xfrm rot="20238387">
                  <a:off x="736597" y="881328"/>
                  <a:ext cx="1193804" cy="897916"/>
                  <a:chOff x="1111998" y="1862460"/>
                  <a:chExt cx="2362200" cy="1921930"/>
                </a:xfrm>
              </p:grpSpPr>
              <p:grpSp>
                <p:nvGrpSpPr>
                  <p:cNvPr id="1490" name="Group 6"/>
                  <p:cNvGrpSpPr/>
                  <p:nvPr/>
                </p:nvGrpSpPr>
                <p:grpSpPr>
                  <a:xfrm rot="17802976">
                    <a:off x="1912098" y="1823816"/>
                    <a:ext cx="762000" cy="2362200"/>
                    <a:chOff x="1905000" y="1828800"/>
                    <a:chExt cx="762000" cy="2362200"/>
                  </a:xfrm>
                </p:grpSpPr>
                <p:sp>
                  <p:nvSpPr>
                    <p:cNvPr id="14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1" name="Group 9"/>
                  <p:cNvGrpSpPr/>
                  <p:nvPr/>
                </p:nvGrpSpPr>
                <p:grpSpPr>
                  <a:xfrm rot="19123498">
                    <a:off x="2501621" y="1862460"/>
                    <a:ext cx="542170" cy="1782007"/>
                    <a:chOff x="1905000" y="1828800"/>
                    <a:chExt cx="762000" cy="2362200"/>
                  </a:xfrm>
                </p:grpSpPr>
                <p:sp>
                  <p:nvSpPr>
                    <p:cNvPr id="1495" name="Oval 14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6" name="Oval 14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2" name="Group 12"/>
                  <p:cNvGrpSpPr/>
                  <p:nvPr/>
                </p:nvGrpSpPr>
                <p:grpSpPr>
                  <a:xfrm rot="15530705">
                    <a:off x="2284581" y="2639655"/>
                    <a:ext cx="405591" cy="1883879"/>
                    <a:chOff x="1905000" y="1828800"/>
                    <a:chExt cx="762000" cy="2362200"/>
                  </a:xfrm>
                </p:grpSpPr>
                <p:sp>
                  <p:nvSpPr>
                    <p:cNvPr id="1493" name="Oval 14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0" name="Group 21"/>
                <p:cNvGrpSpPr/>
                <p:nvPr/>
              </p:nvGrpSpPr>
              <p:grpSpPr>
                <a:xfrm rot="2927600">
                  <a:off x="1498597" y="881328"/>
                  <a:ext cx="1193804" cy="897916"/>
                  <a:chOff x="1111998" y="1862460"/>
                  <a:chExt cx="2362200" cy="1921930"/>
                </a:xfrm>
              </p:grpSpPr>
              <p:grpSp>
                <p:nvGrpSpPr>
                  <p:cNvPr id="1481" name="Group 6"/>
                  <p:cNvGrpSpPr/>
                  <p:nvPr/>
                </p:nvGrpSpPr>
                <p:grpSpPr>
                  <a:xfrm rot="17802976">
                    <a:off x="1912098" y="1823816"/>
                    <a:ext cx="762000" cy="2362200"/>
                    <a:chOff x="1905000" y="1828800"/>
                    <a:chExt cx="762000" cy="2362200"/>
                  </a:xfrm>
                </p:grpSpPr>
                <p:sp>
                  <p:nvSpPr>
                    <p:cNvPr id="148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9" name="Oval 14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2" name="Group 9"/>
                  <p:cNvGrpSpPr/>
                  <p:nvPr/>
                </p:nvGrpSpPr>
                <p:grpSpPr>
                  <a:xfrm rot="19123498">
                    <a:off x="2501621" y="1862460"/>
                    <a:ext cx="542170" cy="1782007"/>
                    <a:chOff x="1905000" y="1828800"/>
                    <a:chExt cx="762000" cy="2362200"/>
                  </a:xfrm>
                </p:grpSpPr>
                <p:sp>
                  <p:nvSpPr>
                    <p:cNvPr id="1486" name="Oval 14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7" name="Oval 14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3" name="Group 12"/>
                  <p:cNvGrpSpPr/>
                  <p:nvPr/>
                </p:nvGrpSpPr>
                <p:grpSpPr>
                  <a:xfrm rot="15530705">
                    <a:off x="2284581" y="2639655"/>
                    <a:ext cx="405591" cy="1883879"/>
                    <a:chOff x="1905000" y="1828800"/>
                    <a:chExt cx="762000" cy="2362200"/>
                  </a:xfrm>
                </p:grpSpPr>
                <p:sp>
                  <p:nvSpPr>
                    <p:cNvPr id="1484" name="Oval 148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5" name="Oval 148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1" name="Group 31"/>
                <p:cNvGrpSpPr/>
                <p:nvPr/>
              </p:nvGrpSpPr>
              <p:grpSpPr>
                <a:xfrm rot="20238387">
                  <a:off x="1346199" y="1643328"/>
                  <a:ext cx="1193804" cy="897916"/>
                  <a:chOff x="1111998" y="1862460"/>
                  <a:chExt cx="2362200" cy="1921930"/>
                </a:xfrm>
              </p:grpSpPr>
              <p:grpSp>
                <p:nvGrpSpPr>
                  <p:cNvPr id="1472" name="Group 6"/>
                  <p:cNvGrpSpPr/>
                  <p:nvPr/>
                </p:nvGrpSpPr>
                <p:grpSpPr>
                  <a:xfrm rot="17802976">
                    <a:off x="1912098" y="1823816"/>
                    <a:ext cx="762000" cy="2362200"/>
                    <a:chOff x="1905000" y="1828800"/>
                    <a:chExt cx="762000" cy="2362200"/>
                  </a:xfrm>
                </p:grpSpPr>
                <p:sp>
                  <p:nvSpPr>
                    <p:cNvPr id="14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0" name="Oval 147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3" name="Group 9"/>
                  <p:cNvGrpSpPr/>
                  <p:nvPr/>
                </p:nvGrpSpPr>
                <p:grpSpPr>
                  <a:xfrm rot="19123498">
                    <a:off x="2501621" y="1862460"/>
                    <a:ext cx="542170" cy="1782007"/>
                    <a:chOff x="1905000" y="1828800"/>
                    <a:chExt cx="762000" cy="2362200"/>
                  </a:xfrm>
                </p:grpSpPr>
                <p:sp>
                  <p:nvSpPr>
                    <p:cNvPr id="1477" name="Oval 14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8" name="Oval 14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4" name="Group 12"/>
                  <p:cNvGrpSpPr/>
                  <p:nvPr/>
                </p:nvGrpSpPr>
                <p:grpSpPr>
                  <a:xfrm rot="15530705">
                    <a:off x="2284581" y="2639655"/>
                    <a:ext cx="405591" cy="1883879"/>
                    <a:chOff x="1905000" y="1828800"/>
                    <a:chExt cx="762000" cy="2362200"/>
                  </a:xfrm>
                </p:grpSpPr>
                <p:sp>
                  <p:nvSpPr>
                    <p:cNvPr id="1475" name="Oval 14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6" name="Oval 14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27" name="Group 166"/>
              <p:cNvGrpSpPr/>
              <p:nvPr/>
            </p:nvGrpSpPr>
            <p:grpSpPr>
              <a:xfrm rot="20555714" flipH="1">
                <a:off x="3652811" y="2791157"/>
                <a:ext cx="1586260" cy="1364114"/>
                <a:chOff x="736597" y="733384"/>
                <a:chExt cx="1807860" cy="1807860"/>
              </a:xfrm>
            </p:grpSpPr>
            <p:grpSp>
              <p:nvGrpSpPr>
                <p:cNvPr id="1439" name="Group 15"/>
                <p:cNvGrpSpPr/>
                <p:nvPr/>
              </p:nvGrpSpPr>
              <p:grpSpPr>
                <a:xfrm rot="20238387">
                  <a:off x="736597" y="881328"/>
                  <a:ext cx="1193804" cy="897916"/>
                  <a:chOff x="1111998" y="1862460"/>
                  <a:chExt cx="2362200" cy="1921930"/>
                </a:xfrm>
              </p:grpSpPr>
              <p:grpSp>
                <p:nvGrpSpPr>
                  <p:cNvPr id="1460" name="Group 6"/>
                  <p:cNvGrpSpPr/>
                  <p:nvPr/>
                </p:nvGrpSpPr>
                <p:grpSpPr>
                  <a:xfrm rot="17802976">
                    <a:off x="1912098" y="1823816"/>
                    <a:ext cx="762000" cy="2362200"/>
                    <a:chOff x="1905000" y="1828800"/>
                    <a:chExt cx="762000" cy="2362200"/>
                  </a:xfrm>
                </p:grpSpPr>
                <p:sp>
                  <p:nvSpPr>
                    <p:cNvPr id="14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1" name="Group 9"/>
                  <p:cNvGrpSpPr/>
                  <p:nvPr/>
                </p:nvGrpSpPr>
                <p:grpSpPr>
                  <a:xfrm rot="19123498">
                    <a:off x="2501621" y="1862460"/>
                    <a:ext cx="542170" cy="1782007"/>
                    <a:chOff x="1905000" y="1828800"/>
                    <a:chExt cx="762000" cy="2362200"/>
                  </a:xfrm>
                </p:grpSpPr>
                <p:sp>
                  <p:nvSpPr>
                    <p:cNvPr id="1465" name="Oval 14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6" name="Oval 14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2" name="Group 12"/>
                  <p:cNvGrpSpPr/>
                  <p:nvPr/>
                </p:nvGrpSpPr>
                <p:grpSpPr>
                  <a:xfrm rot="15530705">
                    <a:off x="2284581" y="2639655"/>
                    <a:ext cx="405591" cy="1883879"/>
                    <a:chOff x="1905000" y="1828800"/>
                    <a:chExt cx="762000" cy="2362200"/>
                  </a:xfrm>
                </p:grpSpPr>
                <p:sp>
                  <p:nvSpPr>
                    <p:cNvPr id="1463" name="Oval 14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40" name="Group 21"/>
                <p:cNvGrpSpPr/>
                <p:nvPr/>
              </p:nvGrpSpPr>
              <p:grpSpPr>
                <a:xfrm rot="2927600">
                  <a:off x="1498597" y="881328"/>
                  <a:ext cx="1193804" cy="897916"/>
                  <a:chOff x="1111998" y="1862460"/>
                  <a:chExt cx="2362200" cy="1921930"/>
                </a:xfrm>
              </p:grpSpPr>
              <p:grpSp>
                <p:nvGrpSpPr>
                  <p:cNvPr id="1451" name="Group 6"/>
                  <p:cNvGrpSpPr/>
                  <p:nvPr/>
                </p:nvGrpSpPr>
                <p:grpSpPr>
                  <a:xfrm rot="17802976">
                    <a:off x="1912098" y="1823816"/>
                    <a:ext cx="762000" cy="2362200"/>
                    <a:chOff x="1905000" y="1828800"/>
                    <a:chExt cx="762000" cy="2362200"/>
                  </a:xfrm>
                </p:grpSpPr>
                <p:sp>
                  <p:nvSpPr>
                    <p:cNvPr id="145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9" name="Oval 14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2" name="Group 9"/>
                  <p:cNvGrpSpPr/>
                  <p:nvPr/>
                </p:nvGrpSpPr>
                <p:grpSpPr>
                  <a:xfrm rot="19123498">
                    <a:off x="2501621" y="1862460"/>
                    <a:ext cx="542170" cy="1782007"/>
                    <a:chOff x="1905000" y="1828800"/>
                    <a:chExt cx="762000" cy="2362200"/>
                  </a:xfrm>
                </p:grpSpPr>
                <p:sp>
                  <p:nvSpPr>
                    <p:cNvPr id="1456" name="Oval 14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7" name="Oval 14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3" name="Group 12"/>
                  <p:cNvGrpSpPr/>
                  <p:nvPr/>
                </p:nvGrpSpPr>
                <p:grpSpPr>
                  <a:xfrm rot="15530705">
                    <a:off x="2284581" y="2639655"/>
                    <a:ext cx="405591" cy="1883879"/>
                    <a:chOff x="1905000" y="1828800"/>
                    <a:chExt cx="762000" cy="2362200"/>
                  </a:xfrm>
                </p:grpSpPr>
                <p:sp>
                  <p:nvSpPr>
                    <p:cNvPr id="1454" name="Oval 145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5" name="Oval 14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41" name="Group 31"/>
                <p:cNvGrpSpPr/>
                <p:nvPr/>
              </p:nvGrpSpPr>
              <p:grpSpPr>
                <a:xfrm rot="20238387">
                  <a:off x="1346199" y="1643328"/>
                  <a:ext cx="1193804" cy="897916"/>
                  <a:chOff x="1111998" y="1862460"/>
                  <a:chExt cx="2362200" cy="1921930"/>
                </a:xfrm>
              </p:grpSpPr>
              <p:grpSp>
                <p:nvGrpSpPr>
                  <p:cNvPr id="1442" name="Group 6"/>
                  <p:cNvGrpSpPr/>
                  <p:nvPr/>
                </p:nvGrpSpPr>
                <p:grpSpPr>
                  <a:xfrm rot="17802976">
                    <a:off x="1912098" y="1823816"/>
                    <a:ext cx="762000" cy="2362200"/>
                    <a:chOff x="1905000" y="1828800"/>
                    <a:chExt cx="762000" cy="2362200"/>
                  </a:xfrm>
                </p:grpSpPr>
                <p:sp>
                  <p:nvSpPr>
                    <p:cNvPr id="14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0" name="Oval 14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3" name="Group 9"/>
                  <p:cNvGrpSpPr/>
                  <p:nvPr/>
                </p:nvGrpSpPr>
                <p:grpSpPr>
                  <a:xfrm rot="19123498">
                    <a:off x="2501621" y="1862460"/>
                    <a:ext cx="542170" cy="1782007"/>
                    <a:chOff x="1905000" y="1828800"/>
                    <a:chExt cx="762000" cy="2362200"/>
                  </a:xfrm>
                </p:grpSpPr>
                <p:sp>
                  <p:nvSpPr>
                    <p:cNvPr id="1447" name="Oval 14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8" name="Oval 14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4" name="Group 12"/>
                  <p:cNvGrpSpPr/>
                  <p:nvPr/>
                </p:nvGrpSpPr>
                <p:grpSpPr>
                  <a:xfrm rot="15530705">
                    <a:off x="2284581" y="2639655"/>
                    <a:ext cx="405591" cy="1883879"/>
                    <a:chOff x="1905000" y="1828800"/>
                    <a:chExt cx="762000" cy="2362200"/>
                  </a:xfrm>
                </p:grpSpPr>
                <p:sp>
                  <p:nvSpPr>
                    <p:cNvPr id="1445" name="Oval 14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6" name="Oval 14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28" name="Double Wave 1427"/>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9" name="Double Wave 1428"/>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0" name="Oval 1429"/>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1" name="Oval 1430"/>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2" name="Oval 1431"/>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 name="Oval 1432"/>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 name="Oval 1433"/>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 name="Oval 1434"/>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6" name="Oval 1435"/>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7" name="Oval 1436"/>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8" name="Oval 1437"/>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0" name="Group 979"/>
            <p:cNvGrpSpPr/>
            <p:nvPr/>
          </p:nvGrpSpPr>
          <p:grpSpPr>
            <a:xfrm>
              <a:off x="613961" y="3461545"/>
              <a:ext cx="1649943" cy="1478328"/>
              <a:chOff x="457200" y="2497304"/>
              <a:chExt cx="4781871" cy="4284496"/>
            </a:xfrm>
          </p:grpSpPr>
          <p:grpSp>
            <p:nvGrpSpPr>
              <p:cNvPr id="981" name="Group 230"/>
              <p:cNvGrpSpPr/>
              <p:nvPr/>
            </p:nvGrpSpPr>
            <p:grpSpPr>
              <a:xfrm rot="18989829" flipH="1">
                <a:off x="2994882" y="2720848"/>
                <a:ext cx="1586260" cy="1364114"/>
                <a:chOff x="736597" y="733384"/>
                <a:chExt cx="1807860" cy="1807860"/>
              </a:xfrm>
            </p:grpSpPr>
            <p:grpSp>
              <p:nvGrpSpPr>
                <p:cNvPr id="1385" name="Group 15"/>
                <p:cNvGrpSpPr/>
                <p:nvPr/>
              </p:nvGrpSpPr>
              <p:grpSpPr>
                <a:xfrm rot="20238387">
                  <a:off x="736597" y="881328"/>
                  <a:ext cx="1193804" cy="897916"/>
                  <a:chOff x="1111998" y="1862460"/>
                  <a:chExt cx="2362200" cy="1921930"/>
                </a:xfrm>
              </p:grpSpPr>
              <p:grpSp>
                <p:nvGrpSpPr>
                  <p:cNvPr id="1406" name="Group 6"/>
                  <p:cNvGrpSpPr/>
                  <p:nvPr/>
                </p:nvGrpSpPr>
                <p:grpSpPr>
                  <a:xfrm rot="17802976">
                    <a:off x="1912098" y="1823816"/>
                    <a:ext cx="762000" cy="2362200"/>
                    <a:chOff x="1905000" y="1828800"/>
                    <a:chExt cx="762000" cy="2362200"/>
                  </a:xfrm>
                </p:grpSpPr>
                <p:sp>
                  <p:nvSpPr>
                    <p:cNvPr id="141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7" name="Group 9"/>
                  <p:cNvGrpSpPr/>
                  <p:nvPr/>
                </p:nvGrpSpPr>
                <p:grpSpPr>
                  <a:xfrm rot="19123498">
                    <a:off x="2501621" y="1862460"/>
                    <a:ext cx="542170" cy="1782007"/>
                    <a:chOff x="1905000" y="1828800"/>
                    <a:chExt cx="762000" cy="2362200"/>
                  </a:xfrm>
                </p:grpSpPr>
                <p:sp>
                  <p:nvSpPr>
                    <p:cNvPr id="1411"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2"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8" name="Group 12"/>
                  <p:cNvGrpSpPr/>
                  <p:nvPr/>
                </p:nvGrpSpPr>
                <p:grpSpPr>
                  <a:xfrm rot="15530705">
                    <a:off x="2284581" y="2639655"/>
                    <a:ext cx="405591" cy="1883879"/>
                    <a:chOff x="1905000" y="1828800"/>
                    <a:chExt cx="762000" cy="2362200"/>
                  </a:xfrm>
                </p:grpSpPr>
                <p:sp>
                  <p:nvSpPr>
                    <p:cNvPr id="1409"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86" name="Group 21"/>
                <p:cNvGrpSpPr/>
                <p:nvPr/>
              </p:nvGrpSpPr>
              <p:grpSpPr>
                <a:xfrm rot="2927600">
                  <a:off x="1498597" y="881328"/>
                  <a:ext cx="1193804" cy="897916"/>
                  <a:chOff x="1111998" y="1862460"/>
                  <a:chExt cx="2362200" cy="1921930"/>
                </a:xfrm>
              </p:grpSpPr>
              <p:grpSp>
                <p:nvGrpSpPr>
                  <p:cNvPr id="1397" name="Group 6"/>
                  <p:cNvGrpSpPr/>
                  <p:nvPr/>
                </p:nvGrpSpPr>
                <p:grpSpPr>
                  <a:xfrm rot="17802976">
                    <a:off x="1912098" y="1823816"/>
                    <a:ext cx="762000" cy="2362200"/>
                    <a:chOff x="1905000" y="1828800"/>
                    <a:chExt cx="762000" cy="2362200"/>
                  </a:xfrm>
                </p:grpSpPr>
                <p:sp>
                  <p:nvSpPr>
                    <p:cNvPr id="140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5" name="Oval 1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8" name="Group 9"/>
                  <p:cNvGrpSpPr/>
                  <p:nvPr/>
                </p:nvGrpSpPr>
                <p:grpSpPr>
                  <a:xfrm rot="19123498">
                    <a:off x="2501621" y="1862460"/>
                    <a:ext cx="542170" cy="1782007"/>
                    <a:chOff x="1905000" y="1828800"/>
                    <a:chExt cx="762000" cy="2362200"/>
                  </a:xfrm>
                </p:grpSpPr>
                <p:sp>
                  <p:nvSpPr>
                    <p:cNvPr id="1402"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3"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9" name="Group 12"/>
                  <p:cNvGrpSpPr/>
                  <p:nvPr/>
                </p:nvGrpSpPr>
                <p:grpSpPr>
                  <a:xfrm rot="15530705">
                    <a:off x="2284581" y="2639655"/>
                    <a:ext cx="405591" cy="1883879"/>
                    <a:chOff x="1905000" y="1828800"/>
                    <a:chExt cx="762000" cy="2362200"/>
                  </a:xfrm>
                </p:grpSpPr>
                <p:sp>
                  <p:nvSpPr>
                    <p:cNvPr id="1400" name="Oval 13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1" name="Oval 14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87" name="Group 31"/>
                <p:cNvGrpSpPr/>
                <p:nvPr/>
              </p:nvGrpSpPr>
              <p:grpSpPr>
                <a:xfrm rot="20238387">
                  <a:off x="1346199" y="1643328"/>
                  <a:ext cx="1193804" cy="897916"/>
                  <a:chOff x="1111998" y="1862460"/>
                  <a:chExt cx="2362200" cy="1921930"/>
                </a:xfrm>
              </p:grpSpPr>
              <p:grpSp>
                <p:nvGrpSpPr>
                  <p:cNvPr id="1388" name="Group 6"/>
                  <p:cNvGrpSpPr/>
                  <p:nvPr/>
                </p:nvGrpSpPr>
                <p:grpSpPr>
                  <a:xfrm rot="17802976">
                    <a:off x="1912098" y="1823816"/>
                    <a:ext cx="762000" cy="2362200"/>
                    <a:chOff x="1905000" y="1828800"/>
                    <a:chExt cx="762000" cy="2362200"/>
                  </a:xfrm>
                </p:grpSpPr>
                <p:sp>
                  <p:nvSpPr>
                    <p:cNvPr id="13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6" name="Oval 1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9" name="Group 9"/>
                  <p:cNvGrpSpPr/>
                  <p:nvPr/>
                </p:nvGrpSpPr>
                <p:grpSpPr>
                  <a:xfrm rot="19123498">
                    <a:off x="2501621" y="1862460"/>
                    <a:ext cx="542170" cy="1782007"/>
                    <a:chOff x="1905000" y="1828800"/>
                    <a:chExt cx="762000" cy="2362200"/>
                  </a:xfrm>
                </p:grpSpPr>
                <p:sp>
                  <p:nvSpPr>
                    <p:cNvPr id="1393"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4"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0" name="Group 12"/>
                  <p:cNvGrpSpPr/>
                  <p:nvPr/>
                </p:nvGrpSpPr>
                <p:grpSpPr>
                  <a:xfrm rot="15530705">
                    <a:off x="2284581" y="2639655"/>
                    <a:ext cx="405591" cy="1883879"/>
                    <a:chOff x="1905000" y="1828800"/>
                    <a:chExt cx="762000" cy="2362200"/>
                  </a:xfrm>
                </p:grpSpPr>
                <p:sp>
                  <p:nvSpPr>
                    <p:cNvPr id="1391"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82" name="Group 199"/>
              <p:cNvGrpSpPr/>
              <p:nvPr/>
            </p:nvGrpSpPr>
            <p:grpSpPr>
              <a:xfrm rot="3068959">
                <a:off x="1334455" y="2628335"/>
                <a:ext cx="1820842" cy="1558779"/>
                <a:chOff x="736597" y="733384"/>
                <a:chExt cx="1807860" cy="1807860"/>
              </a:xfrm>
            </p:grpSpPr>
            <p:grpSp>
              <p:nvGrpSpPr>
                <p:cNvPr id="1355" name="Group 15"/>
                <p:cNvGrpSpPr/>
                <p:nvPr/>
              </p:nvGrpSpPr>
              <p:grpSpPr>
                <a:xfrm rot="20238387">
                  <a:off x="736597" y="881328"/>
                  <a:ext cx="1193804" cy="897916"/>
                  <a:chOff x="1111998" y="1862460"/>
                  <a:chExt cx="2362200" cy="1921930"/>
                </a:xfrm>
              </p:grpSpPr>
              <p:grpSp>
                <p:nvGrpSpPr>
                  <p:cNvPr id="1376" name="Group 6"/>
                  <p:cNvGrpSpPr/>
                  <p:nvPr/>
                </p:nvGrpSpPr>
                <p:grpSpPr>
                  <a:xfrm rot="17802976">
                    <a:off x="1912098" y="1823816"/>
                    <a:ext cx="762000" cy="2362200"/>
                    <a:chOff x="1905000" y="1828800"/>
                    <a:chExt cx="762000" cy="2362200"/>
                  </a:xfrm>
                </p:grpSpPr>
                <p:sp>
                  <p:nvSpPr>
                    <p:cNvPr id="138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7" name="Group 9"/>
                  <p:cNvGrpSpPr/>
                  <p:nvPr/>
                </p:nvGrpSpPr>
                <p:grpSpPr>
                  <a:xfrm rot="19123498">
                    <a:off x="2501621" y="1862460"/>
                    <a:ext cx="542170" cy="1782007"/>
                    <a:chOff x="1905000" y="1828800"/>
                    <a:chExt cx="762000" cy="2362200"/>
                  </a:xfrm>
                </p:grpSpPr>
                <p:sp>
                  <p:nvSpPr>
                    <p:cNvPr id="1381" name="Oval 1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8" name="Group 12"/>
                  <p:cNvGrpSpPr/>
                  <p:nvPr/>
                </p:nvGrpSpPr>
                <p:grpSpPr>
                  <a:xfrm rot="15530705">
                    <a:off x="2284581" y="2639655"/>
                    <a:ext cx="405591" cy="1883879"/>
                    <a:chOff x="1905000" y="1828800"/>
                    <a:chExt cx="762000" cy="2362200"/>
                  </a:xfrm>
                </p:grpSpPr>
                <p:sp>
                  <p:nvSpPr>
                    <p:cNvPr id="1379" name="Oval 13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56" name="Group 21"/>
                <p:cNvGrpSpPr/>
                <p:nvPr/>
              </p:nvGrpSpPr>
              <p:grpSpPr>
                <a:xfrm rot="2927600">
                  <a:off x="1498597" y="881328"/>
                  <a:ext cx="1193804" cy="897916"/>
                  <a:chOff x="1111998" y="1862460"/>
                  <a:chExt cx="2362200" cy="1921930"/>
                </a:xfrm>
              </p:grpSpPr>
              <p:grpSp>
                <p:nvGrpSpPr>
                  <p:cNvPr id="1367" name="Group 6"/>
                  <p:cNvGrpSpPr/>
                  <p:nvPr/>
                </p:nvGrpSpPr>
                <p:grpSpPr>
                  <a:xfrm rot="17802976">
                    <a:off x="1912098" y="1823816"/>
                    <a:ext cx="762000" cy="2362200"/>
                    <a:chOff x="1905000" y="1828800"/>
                    <a:chExt cx="762000" cy="2362200"/>
                  </a:xfrm>
                </p:grpSpPr>
                <p:sp>
                  <p:nvSpPr>
                    <p:cNvPr id="137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5"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8" name="Group 9"/>
                  <p:cNvGrpSpPr/>
                  <p:nvPr/>
                </p:nvGrpSpPr>
                <p:grpSpPr>
                  <a:xfrm rot="19123498">
                    <a:off x="2501621" y="1862460"/>
                    <a:ext cx="542170" cy="1782007"/>
                    <a:chOff x="1905000" y="1828800"/>
                    <a:chExt cx="762000" cy="2362200"/>
                  </a:xfrm>
                </p:grpSpPr>
                <p:sp>
                  <p:nvSpPr>
                    <p:cNvPr id="1372" name="Oval 1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3"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9" name="Group 12"/>
                  <p:cNvGrpSpPr/>
                  <p:nvPr/>
                </p:nvGrpSpPr>
                <p:grpSpPr>
                  <a:xfrm rot="15530705">
                    <a:off x="2284581" y="2639655"/>
                    <a:ext cx="405591" cy="1883879"/>
                    <a:chOff x="1905000" y="1828800"/>
                    <a:chExt cx="762000" cy="2362200"/>
                  </a:xfrm>
                </p:grpSpPr>
                <p:sp>
                  <p:nvSpPr>
                    <p:cNvPr id="1370" name="Oval 13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1" name="Oval 13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57" name="Group 31"/>
                <p:cNvGrpSpPr/>
                <p:nvPr/>
              </p:nvGrpSpPr>
              <p:grpSpPr>
                <a:xfrm rot="20238387">
                  <a:off x="1346199" y="1643328"/>
                  <a:ext cx="1193804" cy="897916"/>
                  <a:chOff x="1111998" y="1862460"/>
                  <a:chExt cx="2362200" cy="1921930"/>
                </a:xfrm>
              </p:grpSpPr>
              <p:grpSp>
                <p:nvGrpSpPr>
                  <p:cNvPr id="1358" name="Group 6"/>
                  <p:cNvGrpSpPr/>
                  <p:nvPr/>
                </p:nvGrpSpPr>
                <p:grpSpPr>
                  <a:xfrm rot="17802976">
                    <a:off x="1912098" y="1823816"/>
                    <a:ext cx="762000" cy="2362200"/>
                    <a:chOff x="1905000" y="1828800"/>
                    <a:chExt cx="762000" cy="2362200"/>
                  </a:xfrm>
                </p:grpSpPr>
                <p:sp>
                  <p:nvSpPr>
                    <p:cNvPr id="13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6"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9" name="Group 9"/>
                  <p:cNvGrpSpPr/>
                  <p:nvPr/>
                </p:nvGrpSpPr>
                <p:grpSpPr>
                  <a:xfrm rot="19123498">
                    <a:off x="2501621" y="1862460"/>
                    <a:ext cx="542170" cy="1782007"/>
                    <a:chOff x="1905000" y="1828800"/>
                    <a:chExt cx="762000" cy="2362200"/>
                  </a:xfrm>
                </p:grpSpPr>
                <p:sp>
                  <p:nvSpPr>
                    <p:cNvPr id="1363"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4"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0" name="Group 12"/>
                  <p:cNvGrpSpPr/>
                  <p:nvPr/>
                </p:nvGrpSpPr>
                <p:grpSpPr>
                  <a:xfrm rot="15530705">
                    <a:off x="2284581" y="2639655"/>
                    <a:ext cx="405591" cy="1883879"/>
                    <a:chOff x="1905000" y="1828800"/>
                    <a:chExt cx="762000" cy="2362200"/>
                  </a:xfrm>
                </p:grpSpPr>
                <p:sp>
                  <p:nvSpPr>
                    <p:cNvPr id="1361"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2"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83" name="Double Wave 982"/>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Double Wave 983"/>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Double Wave 984"/>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Oval 986"/>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8" name="Group 41"/>
              <p:cNvGrpSpPr/>
              <p:nvPr/>
            </p:nvGrpSpPr>
            <p:grpSpPr>
              <a:xfrm>
                <a:off x="457200" y="3352800"/>
                <a:ext cx="1397003" cy="1095416"/>
                <a:chOff x="736597" y="733384"/>
                <a:chExt cx="1807860" cy="1807860"/>
              </a:xfrm>
            </p:grpSpPr>
            <p:grpSp>
              <p:nvGrpSpPr>
                <p:cNvPr id="1325" name="Group 15"/>
                <p:cNvGrpSpPr/>
                <p:nvPr/>
              </p:nvGrpSpPr>
              <p:grpSpPr>
                <a:xfrm rot="20238387">
                  <a:off x="736597" y="881328"/>
                  <a:ext cx="1193804" cy="897916"/>
                  <a:chOff x="1111998" y="1862460"/>
                  <a:chExt cx="2362200" cy="1921930"/>
                </a:xfrm>
              </p:grpSpPr>
              <p:grpSp>
                <p:nvGrpSpPr>
                  <p:cNvPr id="1346" name="Group 6"/>
                  <p:cNvGrpSpPr/>
                  <p:nvPr/>
                </p:nvGrpSpPr>
                <p:grpSpPr>
                  <a:xfrm rot="17802976">
                    <a:off x="1912098" y="1823816"/>
                    <a:ext cx="762000" cy="2362200"/>
                    <a:chOff x="1905000" y="1828800"/>
                    <a:chExt cx="762000" cy="2362200"/>
                  </a:xfrm>
                </p:grpSpPr>
                <p:sp>
                  <p:nvSpPr>
                    <p:cNvPr id="135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7" name="Group 9"/>
                  <p:cNvGrpSpPr/>
                  <p:nvPr/>
                </p:nvGrpSpPr>
                <p:grpSpPr>
                  <a:xfrm rot="19123498">
                    <a:off x="2501621" y="1862460"/>
                    <a:ext cx="542170" cy="1782007"/>
                    <a:chOff x="1905000" y="1828800"/>
                    <a:chExt cx="762000" cy="2362200"/>
                  </a:xfrm>
                </p:grpSpPr>
                <p:sp>
                  <p:nvSpPr>
                    <p:cNvPr id="1351"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2"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8" name="Group 12"/>
                  <p:cNvGrpSpPr/>
                  <p:nvPr/>
                </p:nvGrpSpPr>
                <p:grpSpPr>
                  <a:xfrm rot="15530705">
                    <a:off x="2284581" y="2639655"/>
                    <a:ext cx="405591" cy="1883879"/>
                    <a:chOff x="1905000" y="1828800"/>
                    <a:chExt cx="762000" cy="2362200"/>
                  </a:xfrm>
                </p:grpSpPr>
                <p:sp>
                  <p:nvSpPr>
                    <p:cNvPr id="1349"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6" name="Group 21"/>
                <p:cNvGrpSpPr/>
                <p:nvPr/>
              </p:nvGrpSpPr>
              <p:grpSpPr>
                <a:xfrm rot="2927600">
                  <a:off x="1498597" y="881328"/>
                  <a:ext cx="1193804" cy="897916"/>
                  <a:chOff x="1111998" y="1862460"/>
                  <a:chExt cx="2362200" cy="1921930"/>
                </a:xfrm>
              </p:grpSpPr>
              <p:grpSp>
                <p:nvGrpSpPr>
                  <p:cNvPr id="1337" name="Group 6"/>
                  <p:cNvGrpSpPr/>
                  <p:nvPr/>
                </p:nvGrpSpPr>
                <p:grpSpPr>
                  <a:xfrm rot="17802976">
                    <a:off x="1912098" y="1823816"/>
                    <a:ext cx="762000" cy="2362200"/>
                    <a:chOff x="1905000" y="1828800"/>
                    <a:chExt cx="762000" cy="2362200"/>
                  </a:xfrm>
                </p:grpSpPr>
                <p:sp>
                  <p:nvSpPr>
                    <p:cNvPr id="134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8" name="Group 9"/>
                  <p:cNvGrpSpPr/>
                  <p:nvPr/>
                </p:nvGrpSpPr>
                <p:grpSpPr>
                  <a:xfrm rot="19123498">
                    <a:off x="2501621" y="1862460"/>
                    <a:ext cx="542170" cy="1782007"/>
                    <a:chOff x="1905000" y="1828800"/>
                    <a:chExt cx="762000" cy="2362200"/>
                  </a:xfrm>
                </p:grpSpPr>
                <p:sp>
                  <p:nvSpPr>
                    <p:cNvPr id="1342"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3"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9" name="Group 12"/>
                  <p:cNvGrpSpPr/>
                  <p:nvPr/>
                </p:nvGrpSpPr>
                <p:grpSpPr>
                  <a:xfrm rot="15530705">
                    <a:off x="2284581" y="2639655"/>
                    <a:ext cx="405591" cy="1883879"/>
                    <a:chOff x="1905000" y="1828800"/>
                    <a:chExt cx="762000" cy="2362200"/>
                  </a:xfrm>
                </p:grpSpPr>
                <p:sp>
                  <p:nvSpPr>
                    <p:cNvPr id="1340"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7" name="Group 31"/>
                <p:cNvGrpSpPr/>
                <p:nvPr/>
              </p:nvGrpSpPr>
              <p:grpSpPr>
                <a:xfrm rot="20238387">
                  <a:off x="1346199" y="1643328"/>
                  <a:ext cx="1193804" cy="897916"/>
                  <a:chOff x="1111998" y="1862460"/>
                  <a:chExt cx="2362200" cy="1921930"/>
                </a:xfrm>
              </p:grpSpPr>
              <p:grpSp>
                <p:nvGrpSpPr>
                  <p:cNvPr id="1328" name="Group 6"/>
                  <p:cNvGrpSpPr/>
                  <p:nvPr/>
                </p:nvGrpSpPr>
                <p:grpSpPr>
                  <a:xfrm rot="17802976">
                    <a:off x="1912098" y="1823816"/>
                    <a:ext cx="762000" cy="2362200"/>
                    <a:chOff x="1905000" y="1828800"/>
                    <a:chExt cx="762000" cy="2362200"/>
                  </a:xfrm>
                </p:grpSpPr>
                <p:sp>
                  <p:nvSpPr>
                    <p:cNvPr id="13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9" name="Group 9"/>
                  <p:cNvGrpSpPr/>
                  <p:nvPr/>
                </p:nvGrpSpPr>
                <p:grpSpPr>
                  <a:xfrm rot="19123498">
                    <a:off x="2501621" y="1862460"/>
                    <a:ext cx="542170" cy="1782007"/>
                    <a:chOff x="1905000" y="1828800"/>
                    <a:chExt cx="762000" cy="2362200"/>
                  </a:xfrm>
                </p:grpSpPr>
                <p:sp>
                  <p:nvSpPr>
                    <p:cNvPr id="1333" name="Oval 1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0" name="Group 12"/>
                  <p:cNvGrpSpPr/>
                  <p:nvPr/>
                </p:nvGrpSpPr>
                <p:grpSpPr>
                  <a:xfrm rot="15530705">
                    <a:off x="2284581" y="2639655"/>
                    <a:ext cx="405591" cy="1883879"/>
                    <a:chOff x="1905000" y="1828800"/>
                    <a:chExt cx="762000" cy="2362200"/>
                  </a:xfrm>
                </p:grpSpPr>
                <p:sp>
                  <p:nvSpPr>
                    <p:cNvPr id="1331" name="Oval 13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Oval 13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89" name="Group 42"/>
              <p:cNvGrpSpPr/>
              <p:nvPr/>
            </p:nvGrpSpPr>
            <p:grpSpPr>
              <a:xfrm rot="1956276">
                <a:off x="1167495" y="3842653"/>
                <a:ext cx="1397003" cy="1095416"/>
                <a:chOff x="736597" y="733384"/>
                <a:chExt cx="1807860" cy="1807860"/>
              </a:xfrm>
            </p:grpSpPr>
            <p:grpSp>
              <p:nvGrpSpPr>
                <p:cNvPr id="1295" name="Group 15"/>
                <p:cNvGrpSpPr/>
                <p:nvPr/>
              </p:nvGrpSpPr>
              <p:grpSpPr>
                <a:xfrm rot="20238387">
                  <a:off x="736597" y="881328"/>
                  <a:ext cx="1193804" cy="897916"/>
                  <a:chOff x="1111998" y="1862460"/>
                  <a:chExt cx="2362200" cy="1921930"/>
                </a:xfrm>
              </p:grpSpPr>
              <p:grpSp>
                <p:nvGrpSpPr>
                  <p:cNvPr id="1316" name="Group 6"/>
                  <p:cNvGrpSpPr/>
                  <p:nvPr/>
                </p:nvGrpSpPr>
                <p:grpSpPr>
                  <a:xfrm rot="17802976">
                    <a:off x="1912098" y="1823816"/>
                    <a:ext cx="762000" cy="2362200"/>
                    <a:chOff x="1905000" y="1828800"/>
                    <a:chExt cx="762000" cy="2362200"/>
                  </a:xfrm>
                </p:grpSpPr>
                <p:sp>
                  <p:nvSpPr>
                    <p:cNvPr id="132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7" name="Group 9"/>
                  <p:cNvGrpSpPr/>
                  <p:nvPr/>
                </p:nvGrpSpPr>
                <p:grpSpPr>
                  <a:xfrm rot="19123498">
                    <a:off x="2501621" y="1862460"/>
                    <a:ext cx="542170" cy="1782007"/>
                    <a:chOff x="1905000" y="1828800"/>
                    <a:chExt cx="762000" cy="2362200"/>
                  </a:xfrm>
                </p:grpSpPr>
                <p:sp>
                  <p:nvSpPr>
                    <p:cNvPr id="1321"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8" name="Group 12"/>
                  <p:cNvGrpSpPr/>
                  <p:nvPr/>
                </p:nvGrpSpPr>
                <p:grpSpPr>
                  <a:xfrm rot="15530705">
                    <a:off x="2284581" y="2639655"/>
                    <a:ext cx="405591" cy="1883879"/>
                    <a:chOff x="1905000" y="1828800"/>
                    <a:chExt cx="762000" cy="2362200"/>
                  </a:xfrm>
                </p:grpSpPr>
                <p:sp>
                  <p:nvSpPr>
                    <p:cNvPr id="1319" name="Oval 13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6" name="Group 21"/>
                <p:cNvGrpSpPr/>
                <p:nvPr/>
              </p:nvGrpSpPr>
              <p:grpSpPr>
                <a:xfrm rot="2927600">
                  <a:off x="1498597" y="881328"/>
                  <a:ext cx="1193804" cy="897916"/>
                  <a:chOff x="1111998" y="1862460"/>
                  <a:chExt cx="2362200" cy="1921930"/>
                </a:xfrm>
              </p:grpSpPr>
              <p:grpSp>
                <p:nvGrpSpPr>
                  <p:cNvPr id="1307" name="Group 6"/>
                  <p:cNvGrpSpPr/>
                  <p:nvPr/>
                </p:nvGrpSpPr>
                <p:grpSpPr>
                  <a:xfrm rot="17802976">
                    <a:off x="1912098" y="1823816"/>
                    <a:ext cx="762000" cy="2362200"/>
                    <a:chOff x="1905000" y="1828800"/>
                    <a:chExt cx="762000" cy="2362200"/>
                  </a:xfrm>
                </p:grpSpPr>
                <p:sp>
                  <p:nvSpPr>
                    <p:cNvPr id="131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Oval 13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8" name="Group 9"/>
                  <p:cNvGrpSpPr/>
                  <p:nvPr/>
                </p:nvGrpSpPr>
                <p:grpSpPr>
                  <a:xfrm rot="19123498">
                    <a:off x="2501621" y="1862460"/>
                    <a:ext cx="542170" cy="1782007"/>
                    <a:chOff x="1905000" y="1828800"/>
                    <a:chExt cx="762000" cy="2362200"/>
                  </a:xfrm>
                </p:grpSpPr>
                <p:sp>
                  <p:nvSpPr>
                    <p:cNvPr id="1312"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9" name="Group 12"/>
                  <p:cNvGrpSpPr/>
                  <p:nvPr/>
                </p:nvGrpSpPr>
                <p:grpSpPr>
                  <a:xfrm rot="15530705">
                    <a:off x="2284581" y="2639655"/>
                    <a:ext cx="405591" cy="1883879"/>
                    <a:chOff x="1905000" y="1828800"/>
                    <a:chExt cx="762000" cy="2362200"/>
                  </a:xfrm>
                </p:grpSpPr>
                <p:sp>
                  <p:nvSpPr>
                    <p:cNvPr id="1310"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7" name="Group 31"/>
                <p:cNvGrpSpPr/>
                <p:nvPr/>
              </p:nvGrpSpPr>
              <p:grpSpPr>
                <a:xfrm rot="20238387">
                  <a:off x="1346199" y="1643328"/>
                  <a:ext cx="1193804" cy="897916"/>
                  <a:chOff x="1111998" y="1862460"/>
                  <a:chExt cx="2362200" cy="1921930"/>
                </a:xfrm>
              </p:grpSpPr>
              <p:grpSp>
                <p:nvGrpSpPr>
                  <p:cNvPr id="1298" name="Group 6"/>
                  <p:cNvGrpSpPr/>
                  <p:nvPr/>
                </p:nvGrpSpPr>
                <p:grpSpPr>
                  <a:xfrm rot="17802976">
                    <a:off x="1912098" y="1823816"/>
                    <a:ext cx="762000" cy="2362200"/>
                    <a:chOff x="1905000" y="1828800"/>
                    <a:chExt cx="762000" cy="2362200"/>
                  </a:xfrm>
                </p:grpSpPr>
                <p:sp>
                  <p:nvSpPr>
                    <p:cNvPr id="13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6" name="Oval 13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9" name="Group 9"/>
                  <p:cNvGrpSpPr/>
                  <p:nvPr/>
                </p:nvGrpSpPr>
                <p:grpSpPr>
                  <a:xfrm rot="19123498">
                    <a:off x="2501621" y="1862460"/>
                    <a:ext cx="542170" cy="1782007"/>
                    <a:chOff x="1905000" y="1828800"/>
                    <a:chExt cx="762000" cy="2362200"/>
                  </a:xfrm>
                </p:grpSpPr>
                <p:sp>
                  <p:nvSpPr>
                    <p:cNvPr id="1303" name="Oval 13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Oval 13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0" name="Group 12"/>
                  <p:cNvGrpSpPr/>
                  <p:nvPr/>
                </p:nvGrpSpPr>
                <p:grpSpPr>
                  <a:xfrm rot="15530705">
                    <a:off x="2284581" y="2639655"/>
                    <a:ext cx="405591" cy="1883879"/>
                    <a:chOff x="1905000" y="1828800"/>
                    <a:chExt cx="762000" cy="2362200"/>
                  </a:xfrm>
                </p:grpSpPr>
                <p:sp>
                  <p:nvSpPr>
                    <p:cNvPr id="1301"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2" name="Oval 13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90" name="Group 73"/>
              <p:cNvGrpSpPr/>
              <p:nvPr/>
            </p:nvGrpSpPr>
            <p:grpSpPr>
              <a:xfrm rot="3068959">
                <a:off x="1791654" y="2628338"/>
                <a:ext cx="1820842" cy="1558779"/>
                <a:chOff x="736597" y="733384"/>
                <a:chExt cx="1807860" cy="1807860"/>
              </a:xfrm>
            </p:grpSpPr>
            <p:grpSp>
              <p:nvGrpSpPr>
                <p:cNvPr id="1265" name="Group 15"/>
                <p:cNvGrpSpPr/>
                <p:nvPr/>
              </p:nvGrpSpPr>
              <p:grpSpPr>
                <a:xfrm rot="20238387">
                  <a:off x="736597" y="881328"/>
                  <a:ext cx="1193804" cy="897916"/>
                  <a:chOff x="1111998" y="1862460"/>
                  <a:chExt cx="2362200" cy="1921930"/>
                </a:xfrm>
              </p:grpSpPr>
              <p:grpSp>
                <p:nvGrpSpPr>
                  <p:cNvPr id="1286" name="Group 6"/>
                  <p:cNvGrpSpPr/>
                  <p:nvPr/>
                </p:nvGrpSpPr>
                <p:grpSpPr>
                  <a:xfrm rot="17802976">
                    <a:off x="1912098" y="1823816"/>
                    <a:ext cx="762000" cy="2362200"/>
                    <a:chOff x="1905000" y="1828800"/>
                    <a:chExt cx="762000" cy="2362200"/>
                  </a:xfrm>
                </p:grpSpPr>
                <p:sp>
                  <p:nvSpPr>
                    <p:cNvPr id="129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7" name="Group 9"/>
                  <p:cNvGrpSpPr/>
                  <p:nvPr/>
                </p:nvGrpSpPr>
                <p:grpSpPr>
                  <a:xfrm rot="19123498">
                    <a:off x="2501621" y="1862460"/>
                    <a:ext cx="542170" cy="1782007"/>
                    <a:chOff x="1905000" y="1828800"/>
                    <a:chExt cx="762000" cy="2362200"/>
                  </a:xfrm>
                </p:grpSpPr>
                <p:sp>
                  <p:nvSpPr>
                    <p:cNvPr id="1291"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2" name="Oval 12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8" name="Group 12"/>
                  <p:cNvGrpSpPr/>
                  <p:nvPr/>
                </p:nvGrpSpPr>
                <p:grpSpPr>
                  <a:xfrm rot="15530705">
                    <a:off x="2284581" y="2639655"/>
                    <a:ext cx="405591" cy="1883879"/>
                    <a:chOff x="1905000" y="1828800"/>
                    <a:chExt cx="762000" cy="2362200"/>
                  </a:xfrm>
                </p:grpSpPr>
                <p:sp>
                  <p:nvSpPr>
                    <p:cNvPr id="128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66" name="Group 21"/>
                <p:cNvGrpSpPr/>
                <p:nvPr/>
              </p:nvGrpSpPr>
              <p:grpSpPr>
                <a:xfrm rot="2927600">
                  <a:off x="1498597" y="881328"/>
                  <a:ext cx="1193804" cy="897916"/>
                  <a:chOff x="1111998" y="1862460"/>
                  <a:chExt cx="2362200" cy="1921930"/>
                </a:xfrm>
              </p:grpSpPr>
              <p:grpSp>
                <p:nvGrpSpPr>
                  <p:cNvPr id="1277" name="Group 6"/>
                  <p:cNvGrpSpPr/>
                  <p:nvPr/>
                </p:nvGrpSpPr>
                <p:grpSpPr>
                  <a:xfrm rot="17802976">
                    <a:off x="1912098" y="1823816"/>
                    <a:ext cx="762000" cy="2362200"/>
                    <a:chOff x="1905000" y="1828800"/>
                    <a:chExt cx="762000" cy="2362200"/>
                  </a:xfrm>
                </p:grpSpPr>
                <p:sp>
                  <p:nvSpPr>
                    <p:cNvPr id="128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Oval 128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8" name="Group 9"/>
                  <p:cNvGrpSpPr/>
                  <p:nvPr/>
                </p:nvGrpSpPr>
                <p:grpSpPr>
                  <a:xfrm rot="19123498">
                    <a:off x="2501621" y="1862460"/>
                    <a:ext cx="542170" cy="1782007"/>
                    <a:chOff x="1905000" y="1828800"/>
                    <a:chExt cx="762000" cy="2362200"/>
                  </a:xfrm>
                </p:grpSpPr>
                <p:sp>
                  <p:nvSpPr>
                    <p:cNvPr id="1282"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Oval 128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9" name="Group 12"/>
                  <p:cNvGrpSpPr/>
                  <p:nvPr/>
                </p:nvGrpSpPr>
                <p:grpSpPr>
                  <a:xfrm rot="15530705">
                    <a:off x="2284581" y="2639655"/>
                    <a:ext cx="405591" cy="1883879"/>
                    <a:chOff x="1905000" y="1828800"/>
                    <a:chExt cx="762000" cy="2362200"/>
                  </a:xfrm>
                </p:grpSpPr>
                <p:sp>
                  <p:nvSpPr>
                    <p:cNvPr id="1280"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67" name="Group 31"/>
                <p:cNvGrpSpPr/>
                <p:nvPr/>
              </p:nvGrpSpPr>
              <p:grpSpPr>
                <a:xfrm rot="20238387">
                  <a:off x="1346199" y="1643328"/>
                  <a:ext cx="1193804" cy="897916"/>
                  <a:chOff x="1111998" y="1862460"/>
                  <a:chExt cx="2362200" cy="1921930"/>
                </a:xfrm>
              </p:grpSpPr>
              <p:grpSp>
                <p:nvGrpSpPr>
                  <p:cNvPr id="1268" name="Group 6"/>
                  <p:cNvGrpSpPr/>
                  <p:nvPr/>
                </p:nvGrpSpPr>
                <p:grpSpPr>
                  <a:xfrm rot="17802976">
                    <a:off x="1912098" y="1823816"/>
                    <a:ext cx="762000" cy="2362200"/>
                    <a:chOff x="1905000" y="1828800"/>
                    <a:chExt cx="762000" cy="2362200"/>
                  </a:xfrm>
                </p:grpSpPr>
                <p:sp>
                  <p:nvSpPr>
                    <p:cNvPr id="12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Oval 12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9" name="Group 9"/>
                  <p:cNvGrpSpPr/>
                  <p:nvPr/>
                </p:nvGrpSpPr>
                <p:grpSpPr>
                  <a:xfrm rot="19123498">
                    <a:off x="2501621" y="1862460"/>
                    <a:ext cx="542170" cy="1782007"/>
                    <a:chOff x="1905000" y="1828800"/>
                    <a:chExt cx="762000" cy="2362200"/>
                  </a:xfrm>
                </p:grpSpPr>
                <p:sp>
                  <p:nvSpPr>
                    <p:cNvPr id="1273" name="Oval 12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Oval 12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0" name="Group 12"/>
                  <p:cNvGrpSpPr/>
                  <p:nvPr/>
                </p:nvGrpSpPr>
                <p:grpSpPr>
                  <a:xfrm rot="15530705">
                    <a:off x="2284581" y="2639655"/>
                    <a:ext cx="405591" cy="1883879"/>
                    <a:chOff x="1905000" y="1828800"/>
                    <a:chExt cx="762000" cy="2362200"/>
                  </a:xfrm>
                </p:grpSpPr>
                <p:sp>
                  <p:nvSpPr>
                    <p:cNvPr id="1271" name="Oval 12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Oval 12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91" name="Group 104"/>
              <p:cNvGrpSpPr/>
              <p:nvPr/>
            </p:nvGrpSpPr>
            <p:grpSpPr>
              <a:xfrm rot="3068959">
                <a:off x="2247659" y="3793897"/>
                <a:ext cx="1143483" cy="840157"/>
                <a:chOff x="736597" y="733384"/>
                <a:chExt cx="1807860" cy="1807860"/>
              </a:xfrm>
            </p:grpSpPr>
            <p:grpSp>
              <p:nvGrpSpPr>
                <p:cNvPr id="1072" name="Group 15"/>
                <p:cNvGrpSpPr/>
                <p:nvPr/>
              </p:nvGrpSpPr>
              <p:grpSpPr>
                <a:xfrm rot="20238387">
                  <a:off x="736597" y="881328"/>
                  <a:ext cx="1193804" cy="897916"/>
                  <a:chOff x="1111998" y="1862460"/>
                  <a:chExt cx="2362200" cy="1921930"/>
                </a:xfrm>
              </p:grpSpPr>
              <p:grpSp>
                <p:nvGrpSpPr>
                  <p:cNvPr id="1256" name="Group 6"/>
                  <p:cNvGrpSpPr/>
                  <p:nvPr/>
                </p:nvGrpSpPr>
                <p:grpSpPr>
                  <a:xfrm rot="17802976">
                    <a:off x="1912098" y="1823816"/>
                    <a:ext cx="762000" cy="2362200"/>
                    <a:chOff x="1905000" y="1828800"/>
                    <a:chExt cx="762000" cy="2362200"/>
                  </a:xfrm>
                </p:grpSpPr>
                <p:sp>
                  <p:nvSpPr>
                    <p:cNvPr id="126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7" name="Group 9"/>
                  <p:cNvGrpSpPr/>
                  <p:nvPr/>
                </p:nvGrpSpPr>
                <p:grpSpPr>
                  <a:xfrm rot="19123498">
                    <a:off x="2501621" y="1862460"/>
                    <a:ext cx="542170" cy="1782007"/>
                    <a:chOff x="1905000" y="1828800"/>
                    <a:chExt cx="762000" cy="2362200"/>
                  </a:xfrm>
                </p:grpSpPr>
                <p:sp>
                  <p:nvSpPr>
                    <p:cNvPr id="1261" name="Oval 12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2" name="Oval 12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8" name="Group 12"/>
                  <p:cNvGrpSpPr/>
                  <p:nvPr/>
                </p:nvGrpSpPr>
                <p:grpSpPr>
                  <a:xfrm rot="15530705">
                    <a:off x="2284581" y="2639655"/>
                    <a:ext cx="405591" cy="1883879"/>
                    <a:chOff x="1905000" y="1828800"/>
                    <a:chExt cx="762000" cy="2362200"/>
                  </a:xfrm>
                </p:grpSpPr>
                <p:sp>
                  <p:nvSpPr>
                    <p:cNvPr id="1259" name="Oval 12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3" name="Group 21"/>
                <p:cNvGrpSpPr/>
                <p:nvPr/>
              </p:nvGrpSpPr>
              <p:grpSpPr>
                <a:xfrm rot="2927600">
                  <a:off x="1498597" y="881328"/>
                  <a:ext cx="1193804" cy="897916"/>
                  <a:chOff x="1111998" y="1862460"/>
                  <a:chExt cx="2362200" cy="1921930"/>
                </a:xfrm>
              </p:grpSpPr>
              <p:grpSp>
                <p:nvGrpSpPr>
                  <p:cNvPr id="1247" name="Group 6"/>
                  <p:cNvGrpSpPr/>
                  <p:nvPr/>
                </p:nvGrpSpPr>
                <p:grpSpPr>
                  <a:xfrm rot="17802976">
                    <a:off x="1912098" y="1823816"/>
                    <a:ext cx="762000" cy="2362200"/>
                    <a:chOff x="1905000" y="1828800"/>
                    <a:chExt cx="762000" cy="2362200"/>
                  </a:xfrm>
                </p:grpSpPr>
                <p:sp>
                  <p:nvSpPr>
                    <p:cNvPr id="125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5" name="Oval 12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8" name="Group 9"/>
                  <p:cNvGrpSpPr/>
                  <p:nvPr/>
                </p:nvGrpSpPr>
                <p:grpSpPr>
                  <a:xfrm rot="19123498">
                    <a:off x="2501621" y="1862460"/>
                    <a:ext cx="542170" cy="1782007"/>
                    <a:chOff x="1905000" y="1828800"/>
                    <a:chExt cx="762000" cy="2362200"/>
                  </a:xfrm>
                </p:grpSpPr>
                <p:sp>
                  <p:nvSpPr>
                    <p:cNvPr id="1252" name="Oval 12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3" name="Oval 12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9" name="Group 12"/>
                  <p:cNvGrpSpPr/>
                  <p:nvPr/>
                </p:nvGrpSpPr>
                <p:grpSpPr>
                  <a:xfrm rot="15530705">
                    <a:off x="2284581" y="2639655"/>
                    <a:ext cx="405591" cy="1883879"/>
                    <a:chOff x="1905000" y="1828800"/>
                    <a:chExt cx="762000" cy="2362200"/>
                  </a:xfrm>
                </p:grpSpPr>
                <p:sp>
                  <p:nvSpPr>
                    <p:cNvPr id="1250" name="Oval 12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1" name="Oval 12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4" name="Group 31"/>
                <p:cNvGrpSpPr/>
                <p:nvPr/>
              </p:nvGrpSpPr>
              <p:grpSpPr>
                <a:xfrm rot="20238387">
                  <a:off x="1346199" y="1643328"/>
                  <a:ext cx="1193804" cy="897916"/>
                  <a:chOff x="1111998" y="1862460"/>
                  <a:chExt cx="2362200" cy="1921930"/>
                </a:xfrm>
              </p:grpSpPr>
              <p:grpSp>
                <p:nvGrpSpPr>
                  <p:cNvPr id="1238" name="Group 6"/>
                  <p:cNvGrpSpPr/>
                  <p:nvPr/>
                </p:nvGrpSpPr>
                <p:grpSpPr>
                  <a:xfrm rot="17802976">
                    <a:off x="1912098" y="1823816"/>
                    <a:ext cx="762000" cy="2362200"/>
                    <a:chOff x="1905000" y="1828800"/>
                    <a:chExt cx="762000" cy="2362200"/>
                  </a:xfrm>
                </p:grpSpPr>
                <p:sp>
                  <p:nvSpPr>
                    <p:cNvPr id="12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Oval 12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9" name="Group 9"/>
                  <p:cNvGrpSpPr/>
                  <p:nvPr/>
                </p:nvGrpSpPr>
                <p:grpSpPr>
                  <a:xfrm rot="19123498">
                    <a:off x="2501621" y="1862460"/>
                    <a:ext cx="542170" cy="1782007"/>
                    <a:chOff x="1905000" y="1828800"/>
                    <a:chExt cx="762000" cy="2362200"/>
                  </a:xfrm>
                </p:grpSpPr>
                <p:sp>
                  <p:nvSpPr>
                    <p:cNvPr id="1243" name="Oval 12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Oval 12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0" name="Group 12"/>
                  <p:cNvGrpSpPr/>
                  <p:nvPr/>
                </p:nvGrpSpPr>
                <p:grpSpPr>
                  <a:xfrm rot="15530705">
                    <a:off x="2284581" y="2639655"/>
                    <a:ext cx="405591" cy="1883879"/>
                    <a:chOff x="1905000" y="1828800"/>
                    <a:chExt cx="762000" cy="2362200"/>
                  </a:xfrm>
                </p:grpSpPr>
                <p:sp>
                  <p:nvSpPr>
                    <p:cNvPr id="1241" name="Oval 12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Oval 12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92" name="Group 135"/>
              <p:cNvGrpSpPr/>
              <p:nvPr/>
            </p:nvGrpSpPr>
            <p:grpSpPr>
              <a:xfrm rot="5892673">
                <a:off x="3061159" y="3301846"/>
                <a:ext cx="1528325" cy="1350205"/>
                <a:chOff x="736597" y="733384"/>
                <a:chExt cx="1807860" cy="1807860"/>
              </a:xfrm>
            </p:grpSpPr>
            <p:grpSp>
              <p:nvGrpSpPr>
                <p:cNvPr id="1042" name="Group 15"/>
                <p:cNvGrpSpPr/>
                <p:nvPr/>
              </p:nvGrpSpPr>
              <p:grpSpPr>
                <a:xfrm rot="20238387">
                  <a:off x="736597" y="881328"/>
                  <a:ext cx="1193804" cy="897916"/>
                  <a:chOff x="1111998" y="1862460"/>
                  <a:chExt cx="2362200" cy="1921930"/>
                </a:xfrm>
              </p:grpSpPr>
              <p:grpSp>
                <p:nvGrpSpPr>
                  <p:cNvPr id="1063" name="Group 6"/>
                  <p:cNvGrpSpPr/>
                  <p:nvPr/>
                </p:nvGrpSpPr>
                <p:grpSpPr>
                  <a:xfrm rot="17802976">
                    <a:off x="1912098" y="1823816"/>
                    <a:ext cx="762000" cy="2362200"/>
                    <a:chOff x="1905000" y="1828800"/>
                    <a:chExt cx="762000" cy="2362200"/>
                  </a:xfrm>
                </p:grpSpPr>
                <p:sp>
                  <p:nvSpPr>
                    <p:cNvPr id="10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4" name="Group 9"/>
                  <p:cNvGrpSpPr/>
                  <p:nvPr/>
                </p:nvGrpSpPr>
                <p:grpSpPr>
                  <a:xfrm rot="19123498">
                    <a:off x="2501621" y="1862460"/>
                    <a:ext cx="542170" cy="1782007"/>
                    <a:chOff x="1905000" y="1828800"/>
                    <a:chExt cx="762000" cy="2362200"/>
                  </a:xfrm>
                </p:grpSpPr>
                <p:sp>
                  <p:nvSpPr>
                    <p:cNvPr id="1068" name="Oval 106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Oval 10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5" name="Group 12"/>
                  <p:cNvGrpSpPr/>
                  <p:nvPr/>
                </p:nvGrpSpPr>
                <p:grpSpPr>
                  <a:xfrm rot="15530705">
                    <a:off x="2284581" y="2639655"/>
                    <a:ext cx="405591" cy="1883879"/>
                    <a:chOff x="1905000" y="1828800"/>
                    <a:chExt cx="762000" cy="2362200"/>
                  </a:xfrm>
                </p:grpSpPr>
                <p:sp>
                  <p:nvSpPr>
                    <p:cNvPr id="1066" name="Oval 106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3" name="Group 21"/>
                <p:cNvGrpSpPr/>
                <p:nvPr/>
              </p:nvGrpSpPr>
              <p:grpSpPr>
                <a:xfrm rot="2927600">
                  <a:off x="1498597" y="881328"/>
                  <a:ext cx="1193804" cy="897916"/>
                  <a:chOff x="1111998" y="1862460"/>
                  <a:chExt cx="2362200" cy="1921930"/>
                </a:xfrm>
              </p:grpSpPr>
              <p:grpSp>
                <p:nvGrpSpPr>
                  <p:cNvPr id="1054" name="Group 6"/>
                  <p:cNvGrpSpPr/>
                  <p:nvPr/>
                </p:nvGrpSpPr>
                <p:grpSpPr>
                  <a:xfrm rot="17802976">
                    <a:off x="1912098" y="1823816"/>
                    <a:ext cx="762000" cy="2362200"/>
                    <a:chOff x="1905000" y="1828800"/>
                    <a:chExt cx="762000" cy="2362200"/>
                  </a:xfrm>
                </p:grpSpPr>
                <p:sp>
                  <p:nvSpPr>
                    <p:cNvPr id="10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0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5" name="Group 9"/>
                  <p:cNvGrpSpPr/>
                  <p:nvPr/>
                </p:nvGrpSpPr>
                <p:grpSpPr>
                  <a:xfrm rot="19123498">
                    <a:off x="2501621" y="1862460"/>
                    <a:ext cx="542170" cy="1782007"/>
                    <a:chOff x="1905000" y="1828800"/>
                    <a:chExt cx="762000" cy="2362200"/>
                  </a:xfrm>
                </p:grpSpPr>
                <p:sp>
                  <p:nvSpPr>
                    <p:cNvPr id="1059" name="Oval 10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Oval 10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6" name="Group 12"/>
                  <p:cNvGrpSpPr/>
                  <p:nvPr/>
                </p:nvGrpSpPr>
                <p:grpSpPr>
                  <a:xfrm rot="15530705">
                    <a:off x="2284581" y="2639655"/>
                    <a:ext cx="405591" cy="1883879"/>
                    <a:chOff x="1905000" y="1828800"/>
                    <a:chExt cx="762000" cy="2362200"/>
                  </a:xfrm>
                </p:grpSpPr>
                <p:sp>
                  <p:nvSpPr>
                    <p:cNvPr id="1057" name="Oval 10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4" name="Group 31"/>
                <p:cNvGrpSpPr/>
                <p:nvPr/>
              </p:nvGrpSpPr>
              <p:grpSpPr>
                <a:xfrm rot="20238387">
                  <a:off x="1346199" y="1643328"/>
                  <a:ext cx="1193804" cy="897916"/>
                  <a:chOff x="1111998" y="1862460"/>
                  <a:chExt cx="2362200" cy="1921930"/>
                </a:xfrm>
              </p:grpSpPr>
              <p:grpSp>
                <p:nvGrpSpPr>
                  <p:cNvPr id="1045" name="Group 6"/>
                  <p:cNvGrpSpPr/>
                  <p:nvPr/>
                </p:nvGrpSpPr>
                <p:grpSpPr>
                  <a:xfrm rot="17802976">
                    <a:off x="1912098" y="1823816"/>
                    <a:ext cx="762000" cy="2362200"/>
                    <a:chOff x="1905000" y="1828800"/>
                    <a:chExt cx="762000" cy="2362200"/>
                  </a:xfrm>
                </p:grpSpPr>
                <p:sp>
                  <p:nvSpPr>
                    <p:cNvPr id="10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10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6" name="Group 9"/>
                  <p:cNvGrpSpPr/>
                  <p:nvPr/>
                </p:nvGrpSpPr>
                <p:grpSpPr>
                  <a:xfrm rot="19123498">
                    <a:off x="2501621" y="1862460"/>
                    <a:ext cx="542170" cy="1782007"/>
                    <a:chOff x="1905000" y="1828800"/>
                    <a:chExt cx="762000" cy="2362200"/>
                  </a:xfrm>
                </p:grpSpPr>
                <p:sp>
                  <p:nvSpPr>
                    <p:cNvPr id="1050" name="Oval 10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Oval 10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7" name="Group 12"/>
                  <p:cNvGrpSpPr/>
                  <p:nvPr/>
                </p:nvGrpSpPr>
                <p:grpSpPr>
                  <a:xfrm rot="15530705">
                    <a:off x="2284581" y="2639655"/>
                    <a:ext cx="405591" cy="1883879"/>
                    <a:chOff x="1905000" y="1828800"/>
                    <a:chExt cx="762000" cy="2362200"/>
                  </a:xfrm>
                </p:grpSpPr>
                <p:sp>
                  <p:nvSpPr>
                    <p:cNvPr id="1048" name="Oval 10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val 10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93" name="Group 166"/>
              <p:cNvGrpSpPr/>
              <p:nvPr/>
            </p:nvGrpSpPr>
            <p:grpSpPr>
              <a:xfrm rot="20555714" flipH="1">
                <a:off x="3652811" y="2791157"/>
                <a:ext cx="1586260" cy="1364114"/>
                <a:chOff x="736597" y="733384"/>
                <a:chExt cx="1807860" cy="1807860"/>
              </a:xfrm>
            </p:grpSpPr>
            <p:grpSp>
              <p:nvGrpSpPr>
                <p:cNvPr id="1005" name="Group 15"/>
                <p:cNvGrpSpPr/>
                <p:nvPr/>
              </p:nvGrpSpPr>
              <p:grpSpPr>
                <a:xfrm rot="20238387">
                  <a:off x="736597" y="881328"/>
                  <a:ext cx="1193804" cy="897916"/>
                  <a:chOff x="1111998" y="1862460"/>
                  <a:chExt cx="2362200" cy="1921930"/>
                </a:xfrm>
              </p:grpSpPr>
              <p:grpSp>
                <p:nvGrpSpPr>
                  <p:cNvPr id="1033" name="Group 6"/>
                  <p:cNvGrpSpPr/>
                  <p:nvPr/>
                </p:nvGrpSpPr>
                <p:grpSpPr>
                  <a:xfrm rot="17802976">
                    <a:off x="1912098" y="1823816"/>
                    <a:ext cx="762000" cy="2362200"/>
                    <a:chOff x="1905000" y="1828800"/>
                    <a:chExt cx="762000" cy="2362200"/>
                  </a:xfrm>
                </p:grpSpPr>
                <p:sp>
                  <p:nvSpPr>
                    <p:cNvPr id="10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4" name="Group 9"/>
                  <p:cNvGrpSpPr/>
                  <p:nvPr/>
                </p:nvGrpSpPr>
                <p:grpSpPr>
                  <a:xfrm rot="19123498">
                    <a:off x="2501621" y="1862460"/>
                    <a:ext cx="542170" cy="1782007"/>
                    <a:chOff x="1905000" y="1828800"/>
                    <a:chExt cx="762000" cy="2362200"/>
                  </a:xfrm>
                </p:grpSpPr>
                <p:sp>
                  <p:nvSpPr>
                    <p:cNvPr id="1038" name="Oval 10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5" name="Group 12"/>
                  <p:cNvGrpSpPr/>
                  <p:nvPr/>
                </p:nvGrpSpPr>
                <p:grpSpPr>
                  <a:xfrm rot="15530705">
                    <a:off x="2284581" y="2639655"/>
                    <a:ext cx="405591" cy="1883879"/>
                    <a:chOff x="1905000" y="1828800"/>
                    <a:chExt cx="762000" cy="2362200"/>
                  </a:xfrm>
                </p:grpSpPr>
                <p:sp>
                  <p:nvSpPr>
                    <p:cNvPr id="1036" name="Oval 10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6" name="Group 21"/>
                <p:cNvGrpSpPr/>
                <p:nvPr/>
              </p:nvGrpSpPr>
              <p:grpSpPr>
                <a:xfrm rot="2927600">
                  <a:off x="1498597" y="881328"/>
                  <a:ext cx="1193804" cy="897916"/>
                  <a:chOff x="1111998" y="1862460"/>
                  <a:chExt cx="2362200" cy="1921930"/>
                </a:xfrm>
              </p:grpSpPr>
              <p:grpSp>
                <p:nvGrpSpPr>
                  <p:cNvPr id="1024" name="Group 6"/>
                  <p:cNvGrpSpPr/>
                  <p:nvPr/>
                </p:nvGrpSpPr>
                <p:grpSpPr>
                  <a:xfrm rot="17802976">
                    <a:off x="1912098" y="1823816"/>
                    <a:ext cx="762000" cy="2362200"/>
                    <a:chOff x="1905000" y="1828800"/>
                    <a:chExt cx="762000" cy="2362200"/>
                  </a:xfrm>
                </p:grpSpPr>
                <p:sp>
                  <p:nvSpPr>
                    <p:cNvPr id="10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0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5" name="Group 9"/>
                  <p:cNvGrpSpPr/>
                  <p:nvPr/>
                </p:nvGrpSpPr>
                <p:grpSpPr>
                  <a:xfrm rot="19123498">
                    <a:off x="2501621" y="1862460"/>
                    <a:ext cx="542170" cy="1782007"/>
                    <a:chOff x="1905000" y="1828800"/>
                    <a:chExt cx="762000" cy="2362200"/>
                  </a:xfrm>
                </p:grpSpPr>
                <p:sp>
                  <p:nvSpPr>
                    <p:cNvPr id="1029" name="Oval 10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Oval 10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6" name="Group 12"/>
                  <p:cNvGrpSpPr/>
                  <p:nvPr/>
                </p:nvGrpSpPr>
                <p:grpSpPr>
                  <a:xfrm rot="15530705">
                    <a:off x="2284581" y="2639655"/>
                    <a:ext cx="405591" cy="1883879"/>
                    <a:chOff x="1905000" y="1828800"/>
                    <a:chExt cx="762000" cy="2362200"/>
                  </a:xfrm>
                </p:grpSpPr>
                <p:sp>
                  <p:nvSpPr>
                    <p:cNvPr id="1027" name="Oval 10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Oval 10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7" name="Group 31"/>
                <p:cNvGrpSpPr/>
                <p:nvPr/>
              </p:nvGrpSpPr>
              <p:grpSpPr>
                <a:xfrm rot="20238387">
                  <a:off x="1346199" y="1643328"/>
                  <a:ext cx="1193804" cy="897916"/>
                  <a:chOff x="1111998" y="1862460"/>
                  <a:chExt cx="2362200" cy="1921930"/>
                </a:xfrm>
              </p:grpSpPr>
              <p:grpSp>
                <p:nvGrpSpPr>
                  <p:cNvPr id="1015" name="Group 6"/>
                  <p:cNvGrpSpPr/>
                  <p:nvPr/>
                </p:nvGrpSpPr>
                <p:grpSpPr>
                  <a:xfrm rot="17802976">
                    <a:off x="1912098" y="1823816"/>
                    <a:ext cx="762000" cy="2362200"/>
                    <a:chOff x="1905000" y="1828800"/>
                    <a:chExt cx="762000" cy="2362200"/>
                  </a:xfrm>
                </p:grpSpPr>
                <p:sp>
                  <p:nvSpPr>
                    <p:cNvPr id="10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6" name="Group 9"/>
                  <p:cNvGrpSpPr/>
                  <p:nvPr/>
                </p:nvGrpSpPr>
                <p:grpSpPr>
                  <a:xfrm rot="19123498">
                    <a:off x="2501621" y="1862460"/>
                    <a:ext cx="542170" cy="1782007"/>
                    <a:chOff x="1905000" y="1828800"/>
                    <a:chExt cx="762000" cy="2362200"/>
                  </a:xfrm>
                </p:grpSpPr>
                <p:sp>
                  <p:nvSpPr>
                    <p:cNvPr id="1020" name="Oval 10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7" name="Group 12"/>
                  <p:cNvGrpSpPr/>
                  <p:nvPr/>
                </p:nvGrpSpPr>
                <p:grpSpPr>
                  <a:xfrm rot="15530705">
                    <a:off x="2284581" y="2639655"/>
                    <a:ext cx="405591" cy="1883879"/>
                    <a:chOff x="1905000" y="1828800"/>
                    <a:chExt cx="762000" cy="2362200"/>
                  </a:xfrm>
                </p:grpSpPr>
                <p:sp>
                  <p:nvSpPr>
                    <p:cNvPr id="1018" name="Oval 10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Oval 10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94" name="Double Wave 993"/>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Double Wave 994"/>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Oval 995"/>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Oval 997"/>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Oval 998"/>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Oval 999"/>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Oval 1000"/>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001"/>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Oval 1002"/>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43" name="Group 1942"/>
          <p:cNvGrpSpPr/>
          <p:nvPr/>
        </p:nvGrpSpPr>
        <p:grpSpPr>
          <a:xfrm>
            <a:off x="4540623" y="3490212"/>
            <a:ext cx="2432752" cy="1829295"/>
            <a:chOff x="207674" y="3110578"/>
            <a:chExt cx="2432752" cy="1829295"/>
          </a:xfrm>
        </p:grpSpPr>
        <p:grpSp>
          <p:nvGrpSpPr>
            <p:cNvPr id="1944" name="Group 1943"/>
            <p:cNvGrpSpPr/>
            <p:nvPr/>
          </p:nvGrpSpPr>
          <p:grpSpPr>
            <a:xfrm>
              <a:off x="207674" y="3110578"/>
              <a:ext cx="1649943" cy="1478328"/>
              <a:chOff x="457200" y="2497304"/>
              <a:chExt cx="4781871" cy="4284496"/>
            </a:xfrm>
          </p:grpSpPr>
          <p:grpSp>
            <p:nvGrpSpPr>
              <p:cNvPr id="2475" name="Group 230"/>
              <p:cNvGrpSpPr/>
              <p:nvPr/>
            </p:nvGrpSpPr>
            <p:grpSpPr>
              <a:xfrm rot="18989829" flipH="1">
                <a:off x="2994882" y="2720848"/>
                <a:ext cx="1586260" cy="1364114"/>
                <a:chOff x="736597" y="733384"/>
                <a:chExt cx="1807860" cy="1807860"/>
              </a:xfrm>
            </p:grpSpPr>
            <p:grpSp>
              <p:nvGrpSpPr>
                <p:cNvPr id="2709" name="Group 15"/>
                <p:cNvGrpSpPr/>
                <p:nvPr/>
              </p:nvGrpSpPr>
              <p:grpSpPr>
                <a:xfrm rot="20238387">
                  <a:off x="736597" y="881328"/>
                  <a:ext cx="1193804" cy="897916"/>
                  <a:chOff x="1111998" y="1862460"/>
                  <a:chExt cx="2362200" cy="1921930"/>
                </a:xfrm>
              </p:grpSpPr>
              <p:grpSp>
                <p:nvGrpSpPr>
                  <p:cNvPr id="2730" name="Group 6"/>
                  <p:cNvGrpSpPr/>
                  <p:nvPr/>
                </p:nvGrpSpPr>
                <p:grpSpPr>
                  <a:xfrm rot="17802976">
                    <a:off x="1912098" y="1823816"/>
                    <a:ext cx="762000" cy="2362200"/>
                    <a:chOff x="1905000" y="1828800"/>
                    <a:chExt cx="762000" cy="2362200"/>
                  </a:xfrm>
                </p:grpSpPr>
                <p:sp>
                  <p:nvSpPr>
                    <p:cNvPr id="27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1" name="Group 9"/>
                  <p:cNvGrpSpPr/>
                  <p:nvPr/>
                </p:nvGrpSpPr>
                <p:grpSpPr>
                  <a:xfrm rot="19123498">
                    <a:off x="2501621" y="1862460"/>
                    <a:ext cx="542170" cy="1782007"/>
                    <a:chOff x="1905000" y="1828800"/>
                    <a:chExt cx="762000" cy="2362200"/>
                  </a:xfrm>
                </p:grpSpPr>
                <p:sp>
                  <p:nvSpPr>
                    <p:cNvPr id="2735"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6"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2" name="Group 12"/>
                  <p:cNvGrpSpPr/>
                  <p:nvPr/>
                </p:nvGrpSpPr>
                <p:grpSpPr>
                  <a:xfrm rot="15530705">
                    <a:off x="2284581" y="2639655"/>
                    <a:ext cx="405591" cy="1883879"/>
                    <a:chOff x="1905000" y="1828800"/>
                    <a:chExt cx="762000" cy="2362200"/>
                  </a:xfrm>
                </p:grpSpPr>
                <p:sp>
                  <p:nvSpPr>
                    <p:cNvPr id="2733"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10" name="Group 21"/>
                <p:cNvGrpSpPr/>
                <p:nvPr/>
              </p:nvGrpSpPr>
              <p:grpSpPr>
                <a:xfrm rot="2927600">
                  <a:off x="1498597" y="881328"/>
                  <a:ext cx="1193804" cy="897916"/>
                  <a:chOff x="1111998" y="1862460"/>
                  <a:chExt cx="2362200" cy="1921930"/>
                </a:xfrm>
              </p:grpSpPr>
              <p:grpSp>
                <p:nvGrpSpPr>
                  <p:cNvPr id="2721" name="Group 6"/>
                  <p:cNvGrpSpPr/>
                  <p:nvPr/>
                </p:nvGrpSpPr>
                <p:grpSpPr>
                  <a:xfrm rot="17802976">
                    <a:off x="1912098" y="1823816"/>
                    <a:ext cx="762000" cy="2362200"/>
                    <a:chOff x="1905000" y="1828800"/>
                    <a:chExt cx="762000" cy="2362200"/>
                  </a:xfrm>
                </p:grpSpPr>
                <p:sp>
                  <p:nvSpPr>
                    <p:cNvPr id="272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9" name="Oval 27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2" name="Group 9"/>
                  <p:cNvGrpSpPr/>
                  <p:nvPr/>
                </p:nvGrpSpPr>
                <p:grpSpPr>
                  <a:xfrm rot="19123498">
                    <a:off x="2501621" y="1862460"/>
                    <a:ext cx="542170" cy="1782007"/>
                    <a:chOff x="1905000" y="1828800"/>
                    <a:chExt cx="762000" cy="2362200"/>
                  </a:xfrm>
                </p:grpSpPr>
                <p:sp>
                  <p:nvSpPr>
                    <p:cNvPr id="2726"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7"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3" name="Group 12"/>
                  <p:cNvGrpSpPr/>
                  <p:nvPr/>
                </p:nvGrpSpPr>
                <p:grpSpPr>
                  <a:xfrm rot="15530705">
                    <a:off x="2284581" y="2639655"/>
                    <a:ext cx="405591" cy="1883879"/>
                    <a:chOff x="1905000" y="1828800"/>
                    <a:chExt cx="762000" cy="2362200"/>
                  </a:xfrm>
                </p:grpSpPr>
                <p:sp>
                  <p:nvSpPr>
                    <p:cNvPr id="2724" name="Oval 27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5" name="Oval 27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11" name="Group 31"/>
                <p:cNvGrpSpPr/>
                <p:nvPr/>
              </p:nvGrpSpPr>
              <p:grpSpPr>
                <a:xfrm rot="20238387">
                  <a:off x="1346199" y="1643328"/>
                  <a:ext cx="1193804" cy="897916"/>
                  <a:chOff x="1111998" y="1862460"/>
                  <a:chExt cx="2362200" cy="1921930"/>
                </a:xfrm>
              </p:grpSpPr>
              <p:grpSp>
                <p:nvGrpSpPr>
                  <p:cNvPr id="2712" name="Group 6"/>
                  <p:cNvGrpSpPr/>
                  <p:nvPr/>
                </p:nvGrpSpPr>
                <p:grpSpPr>
                  <a:xfrm rot="17802976">
                    <a:off x="1912098" y="1823816"/>
                    <a:ext cx="762000" cy="2362200"/>
                    <a:chOff x="1905000" y="1828800"/>
                    <a:chExt cx="762000" cy="2362200"/>
                  </a:xfrm>
                </p:grpSpPr>
                <p:sp>
                  <p:nvSpPr>
                    <p:cNvPr id="27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0" name="Oval 271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3" name="Group 9"/>
                  <p:cNvGrpSpPr/>
                  <p:nvPr/>
                </p:nvGrpSpPr>
                <p:grpSpPr>
                  <a:xfrm rot="19123498">
                    <a:off x="2501621" y="1862460"/>
                    <a:ext cx="542170" cy="1782007"/>
                    <a:chOff x="1905000" y="1828800"/>
                    <a:chExt cx="762000" cy="2362200"/>
                  </a:xfrm>
                </p:grpSpPr>
                <p:sp>
                  <p:nvSpPr>
                    <p:cNvPr id="2717"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8"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4" name="Group 12"/>
                  <p:cNvGrpSpPr/>
                  <p:nvPr/>
                </p:nvGrpSpPr>
                <p:grpSpPr>
                  <a:xfrm rot="15530705">
                    <a:off x="2284581" y="2639655"/>
                    <a:ext cx="405591" cy="1883879"/>
                    <a:chOff x="1905000" y="1828800"/>
                    <a:chExt cx="762000" cy="2362200"/>
                  </a:xfrm>
                </p:grpSpPr>
                <p:sp>
                  <p:nvSpPr>
                    <p:cNvPr id="2715"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6"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76" name="Group 199"/>
              <p:cNvGrpSpPr/>
              <p:nvPr/>
            </p:nvGrpSpPr>
            <p:grpSpPr>
              <a:xfrm rot="3068959">
                <a:off x="1334455" y="2628335"/>
                <a:ext cx="1820842" cy="1558779"/>
                <a:chOff x="736597" y="733384"/>
                <a:chExt cx="1807860" cy="1807860"/>
              </a:xfrm>
            </p:grpSpPr>
            <p:grpSp>
              <p:nvGrpSpPr>
                <p:cNvPr id="2679" name="Group 15"/>
                <p:cNvGrpSpPr/>
                <p:nvPr/>
              </p:nvGrpSpPr>
              <p:grpSpPr>
                <a:xfrm rot="20238387">
                  <a:off x="736597" y="881328"/>
                  <a:ext cx="1193804" cy="897916"/>
                  <a:chOff x="1111998" y="1862460"/>
                  <a:chExt cx="2362200" cy="1921930"/>
                </a:xfrm>
              </p:grpSpPr>
              <p:grpSp>
                <p:nvGrpSpPr>
                  <p:cNvPr id="2700" name="Group 6"/>
                  <p:cNvGrpSpPr/>
                  <p:nvPr/>
                </p:nvGrpSpPr>
                <p:grpSpPr>
                  <a:xfrm rot="17802976">
                    <a:off x="1912098" y="1823816"/>
                    <a:ext cx="762000" cy="2362200"/>
                    <a:chOff x="1905000" y="1828800"/>
                    <a:chExt cx="762000" cy="2362200"/>
                  </a:xfrm>
                </p:grpSpPr>
                <p:sp>
                  <p:nvSpPr>
                    <p:cNvPr id="27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1" name="Group 9"/>
                  <p:cNvGrpSpPr/>
                  <p:nvPr/>
                </p:nvGrpSpPr>
                <p:grpSpPr>
                  <a:xfrm rot="19123498">
                    <a:off x="2501621" y="1862460"/>
                    <a:ext cx="542170" cy="1782007"/>
                    <a:chOff x="1905000" y="1828800"/>
                    <a:chExt cx="762000" cy="2362200"/>
                  </a:xfrm>
                </p:grpSpPr>
                <p:sp>
                  <p:nvSpPr>
                    <p:cNvPr id="2705" name="Oval 27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6"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2" name="Group 12"/>
                  <p:cNvGrpSpPr/>
                  <p:nvPr/>
                </p:nvGrpSpPr>
                <p:grpSpPr>
                  <a:xfrm rot="15530705">
                    <a:off x="2284581" y="2639655"/>
                    <a:ext cx="405591" cy="1883879"/>
                    <a:chOff x="1905000" y="1828800"/>
                    <a:chExt cx="762000" cy="2362200"/>
                  </a:xfrm>
                </p:grpSpPr>
                <p:sp>
                  <p:nvSpPr>
                    <p:cNvPr id="2703" name="Oval 27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80" name="Group 21"/>
                <p:cNvGrpSpPr/>
                <p:nvPr/>
              </p:nvGrpSpPr>
              <p:grpSpPr>
                <a:xfrm rot="2927600">
                  <a:off x="1498597" y="881328"/>
                  <a:ext cx="1193804" cy="897916"/>
                  <a:chOff x="1111998" y="1862460"/>
                  <a:chExt cx="2362200" cy="1921930"/>
                </a:xfrm>
              </p:grpSpPr>
              <p:grpSp>
                <p:nvGrpSpPr>
                  <p:cNvPr id="2691" name="Group 6"/>
                  <p:cNvGrpSpPr/>
                  <p:nvPr/>
                </p:nvGrpSpPr>
                <p:grpSpPr>
                  <a:xfrm rot="17802976">
                    <a:off x="1912098" y="1823816"/>
                    <a:ext cx="762000" cy="2362200"/>
                    <a:chOff x="1905000" y="1828800"/>
                    <a:chExt cx="762000" cy="2362200"/>
                  </a:xfrm>
                </p:grpSpPr>
                <p:sp>
                  <p:nvSpPr>
                    <p:cNvPr id="269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9"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2" name="Group 9"/>
                  <p:cNvGrpSpPr/>
                  <p:nvPr/>
                </p:nvGrpSpPr>
                <p:grpSpPr>
                  <a:xfrm rot="19123498">
                    <a:off x="2501621" y="1862460"/>
                    <a:ext cx="542170" cy="1782007"/>
                    <a:chOff x="1905000" y="1828800"/>
                    <a:chExt cx="762000" cy="2362200"/>
                  </a:xfrm>
                </p:grpSpPr>
                <p:sp>
                  <p:nvSpPr>
                    <p:cNvPr id="2696" name="Oval 26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7"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3" name="Group 12"/>
                  <p:cNvGrpSpPr/>
                  <p:nvPr/>
                </p:nvGrpSpPr>
                <p:grpSpPr>
                  <a:xfrm rot="15530705">
                    <a:off x="2284581" y="2639655"/>
                    <a:ext cx="405591" cy="1883879"/>
                    <a:chOff x="1905000" y="1828800"/>
                    <a:chExt cx="762000" cy="2362200"/>
                  </a:xfrm>
                </p:grpSpPr>
                <p:sp>
                  <p:nvSpPr>
                    <p:cNvPr id="2694" name="Oval 269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5" name="Oval 26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81" name="Group 31"/>
                <p:cNvGrpSpPr/>
                <p:nvPr/>
              </p:nvGrpSpPr>
              <p:grpSpPr>
                <a:xfrm rot="20238387">
                  <a:off x="1346199" y="1643328"/>
                  <a:ext cx="1193804" cy="897916"/>
                  <a:chOff x="1111998" y="1862460"/>
                  <a:chExt cx="2362200" cy="1921930"/>
                </a:xfrm>
              </p:grpSpPr>
              <p:grpSp>
                <p:nvGrpSpPr>
                  <p:cNvPr id="2682" name="Group 6"/>
                  <p:cNvGrpSpPr/>
                  <p:nvPr/>
                </p:nvGrpSpPr>
                <p:grpSpPr>
                  <a:xfrm rot="17802976">
                    <a:off x="1912098" y="1823816"/>
                    <a:ext cx="762000" cy="2362200"/>
                    <a:chOff x="1905000" y="1828800"/>
                    <a:chExt cx="762000" cy="2362200"/>
                  </a:xfrm>
                </p:grpSpPr>
                <p:sp>
                  <p:nvSpPr>
                    <p:cNvPr id="26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0"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3" name="Group 9"/>
                  <p:cNvGrpSpPr/>
                  <p:nvPr/>
                </p:nvGrpSpPr>
                <p:grpSpPr>
                  <a:xfrm rot="19123498">
                    <a:off x="2501621" y="1862460"/>
                    <a:ext cx="542170" cy="1782007"/>
                    <a:chOff x="1905000" y="1828800"/>
                    <a:chExt cx="762000" cy="2362200"/>
                  </a:xfrm>
                </p:grpSpPr>
                <p:sp>
                  <p:nvSpPr>
                    <p:cNvPr id="2687"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8"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4" name="Group 12"/>
                  <p:cNvGrpSpPr/>
                  <p:nvPr/>
                </p:nvGrpSpPr>
                <p:grpSpPr>
                  <a:xfrm rot="15530705">
                    <a:off x="2284581" y="2639655"/>
                    <a:ext cx="405591" cy="1883879"/>
                    <a:chOff x="1905000" y="1828800"/>
                    <a:chExt cx="762000" cy="2362200"/>
                  </a:xfrm>
                </p:grpSpPr>
                <p:sp>
                  <p:nvSpPr>
                    <p:cNvPr id="2685"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6"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477" name="Double Wave 2476"/>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8" name="Double Wave 2477"/>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9" name="Double Wave 2478"/>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0" name="Oval 2479"/>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1" name="Oval 2480"/>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82" name="Group 41"/>
              <p:cNvGrpSpPr/>
              <p:nvPr/>
            </p:nvGrpSpPr>
            <p:grpSpPr>
              <a:xfrm>
                <a:off x="457200" y="3352800"/>
                <a:ext cx="1397003" cy="1095416"/>
                <a:chOff x="736597" y="733384"/>
                <a:chExt cx="1807860" cy="1807860"/>
              </a:xfrm>
            </p:grpSpPr>
            <p:grpSp>
              <p:nvGrpSpPr>
                <p:cNvPr id="2649" name="Group 15"/>
                <p:cNvGrpSpPr/>
                <p:nvPr/>
              </p:nvGrpSpPr>
              <p:grpSpPr>
                <a:xfrm rot="20238387">
                  <a:off x="736597" y="881328"/>
                  <a:ext cx="1193804" cy="897916"/>
                  <a:chOff x="1111998" y="1862460"/>
                  <a:chExt cx="2362200" cy="1921930"/>
                </a:xfrm>
              </p:grpSpPr>
              <p:grpSp>
                <p:nvGrpSpPr>
                  <p:cNvPr id="2670" name="Group 6"/>
                  <p:cNvGrpSpPr/>
                  <p:nvPr/>
                </p:nvGrpSpPr>
                <p:grpSpPr>
                  <a:xfrm rot="17802976">
                    <a:off x="1912098" y="1823816"/>
                    <a:ext cx="762000" cy="2362200"/>
                    <a:chOff x="1905000" y="1828800"/>
                    <a:chExt cx="762000" cy="2362200"/>
                  </a:xfrm>
                </p:grpSpPr>
                <p:sp>
                  <p:nvSpPr>
                    <p:cNvPr id="26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1" name="Group 9"/>
                  <p:cNvGrpSpPr/>
                  <p:nvPr/>
                </p:nvGrpSpPr>
                <p:grpSpPr>
                  <a:xfrm rot="19123498">
                    <a:off x="2501621" y="1862460"/>
                    <a:ext cx="542170" cy="1782007"/>
                    <a:chOff x="1905000" y="1828800"/>
                    <a:chExt cx="762000" cy="2362200"/>
                  </a:xfrm>
                </p:grpSpPr>
                <p:sp>
                  <p:nvSpPr>
                    <p:cNvPr id="2675"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6"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2" name="Group 12"/>
                  <p:cNvGrpSpPr/>
                  <p:nvPr/>
                </p:nvGrpSpPr>
                <p:grpSpPr>
                  <a:xfrm rot="15530705">
                    <a:off x="2284581" y="2639655"/>
                    <a:ext cx="405591" cy="1883879"/>
                    <a:chOff x="1905000" y="1828800"/>
                    <a:chExt cx="762000" cy="2362200"/>
                  </a:xfrm>
                </p:grpSpPr>
                <p:sp>
                  <p:nvSpPr>
                    <p:cNvPr id="2673"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50" name="Group 21"/>
                <p:cNvGrpSpPr/>
                <p:nvPr/>
              </p:nvGrpSpPr>
              <p:grpSpPr>
                <a:xfrm rot="2927600">
                  <a:off x="1498597" y="881328"/>
                  <a:ext cx="1193804" cy="897916"/>
                  <a:chOff x="1111998" y="1862460"/>
                  <a:chExt cx="2362200" cy="1921930"/>
                </a:xfrm>
              </p:grpSpPr>
              <p:grpSp>
                <p:nvGrpSpPr>
                  <p:cNvPr id="2661" name="Group 6"/>
                  <p:cNvGrpSpPr/>
                  <p:nvPr/>
                </p:nvGrpSpPr>
                <p:grpSpPr>
                  <a:xfrm rot="17802976">
                    <a:off x="1912098" y="1823816"/>
                    <a:ext cx="762000" cy="2362200"/>
                    <a:chOff x="1905000" y="1828800"/>
                    <a:chExt cx="762000" cy="2362200"/>
                  </a:xfrm>
                </p:grpSpPr>
                <p:sp>
                  <p:nvSpPr>
                    <p:cNvPr id="266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9"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2" name="Group 9"/>
                  <p:cNvGrpSpPr/>
                  <p:nvPr/>
                </p:nvGrpSpPr>
                <p:grpSpPr>
                  <a:xfrm rot="19123498">
                    <a:off x="2501621" y="1862460"/>
                    <a:ext cx="542170" cy="1782007"/>
                    <a:chOff x="1905000" y="1828800"/>
                    <a:chExt cx="762000" cy="2362200"/>
                  </a:xfrm>
                </p:grpSpPr>
                <p:sp>
                  <p:nvSpPr>
                    <p:cNvPr id="2666"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7"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3" name="Group 12"/>
                  <p:cNvGrpSpPr/>
                  <p:nvPr/>
                </p:nvGrpSpPr>
                <p:grpSpPr>
                  <a:xfrm rot="15530705">
                    <a:off x="2284581" y="2639655"/>
                    <a:ext cx="405591" cy="1883879"/>
                    <a:chOff x="1905000" y="1828800"/>
                    <a:chExt cx="762000" cy="2362200"/>
                  </a:xfrm>
                </p:grpSpPr>
                <p:sp>
                  <p:nvSpPr>
                    <p:cNvPr id="2664"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5"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51" name="Group 31"/>
                <p:cNvGrpSpPr/>
                <p:nvPr/>
              </p:nvGrpSpPr>
              <p:grpSpPr>
                <a:xfrm rot="20238387">
                  <a:off x="1346199" y="1643328"/>
                  <a:ext cx="1193804" cy="897916"/>
                  <a:chOff x="1111998" y="1862460"/>
                  <a:chExt cx="2362200" cy="1921930"/>
                </a:xfrm>
              </p:grpSpPr>
              <p:grpSp>
                <p:nvGrpSpPr>
                  <p:cNvPr id="2652" name="Group 6"/>
                  <p:cNvGrpSpPr/>
                  <p:nvPr/>
                </p:nvGrpSpPr>
                <p:grpSpPr>
                  <a:xfrm rot="17802976">
                    <a:off x="1912098" y="1823816"/>
                    <a:ext cx="762000" cy="2362200"/>
                    <a:chOff x="1905000" y="1828800"/>
                    <a:chExt cx="762000" cy="2362200"/>
                  </a:xfrm>
                </p:grpSpPr>
                <p:sp>
                  <p:nvSpPr>
                    <p:cNvPr id="26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0"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3" name="Group 9"/>
                  <p:cNvGrpSpPr/>
                  <p:nvPr/>
                </p:nvGrpSpPr>
                <p:grpSpPr>
                  <a:xfrm rot="19123498">
                    <a:off x="2501621" y="1862460"/>
                    <a:ext cx="542170" cy="1782007"/>
                    <a:chOff x="1905000" y="1828800"/>
                    <a:chExt cx="762000" cy="2362200"/>
                  </a:xfrm>
                </p:grpSpPr>
                <p:sp>
                  <p:nvSpPr>
                    <p:cNvPr id="2657" name="Oval 26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8"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4" name="Group 12"/>
                  <p:cNvGrpSpPr/>
                  <p:nvPr/>
                </p:nvGrpSpPr>
                <p:grpSpPr>
                  <a:xfrm rot="15530705">
                    <a:off x="2284581" y="2639655"/>
                    <a:ext cx="405591" cy="1883879"/>
                    <a:chOff x="1905000" y="1828800"/>
                    <a:chExt cx="762000" cy="2362200"/>
                  </a:xfrm>
                </p:grpSpPr>
                <p:sp>
                  <p:nvSpPr>
                    <p:cNvPr id="2655" name="Oval 26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6" name="Oval 26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83" name="Group 42"/>
              <p:cNvGrpSpPr/>
              <p:nvPr/>
            </p:nvGrpSpPr>
            <p:grpSpPr>
              <a:xfrm rot="1956276">
                <a:off x="1167495" y="3842653"/>
                <a:ext cx="1397003" cy="1095416"/>
                <a:chOff x="736597" y="733384"/>
                <a:chExt cx="1807860" cy="1807860"/>
              </a:xfrm>
            </p:grpSpPr>
            <p:grpSp>
              <p:nvGrpSpPr>
                <p:cNvPr id="2619" name="Group 15"/>
                <p:cNvGrpSpPr/>
                <p:nvPr/>
              </p:nvGrpSpPr>
              <p:grpSpPr>
                <a:xfrm rot="20238387">
                  <a:off x="736597" y="881328"/>
                  <a:ext cx="1193804" cy="897916"/>
                  <a:chOff x="1111998" y="1862460"/>
                  <a:chExt cx="2362200" cy="1921930"/>
                </a:xfrm>
              </p:grpSpPr>
              <p:grpSp>
                <p:nvGrpSpPr>
                  <p:cNvPr id="2640" name="Group 6"/>
                  <p:cNvGrpSpPr/>
                  <p:nvPr/>
                </p:nvGrpSpPr>
                <p:grpSpPr>
                  <a:xfrm rot="17802976">
                    <a:off x="1912098" y="1823816"/>
                    <a:ext cx="762000" cy="2362200"/>
                    <a:chOff x="1905000" y="1828800"/>
                    <a:chExt cx="762000" cy="2362200"/>
                  </a:xfrm>
                </p:grpSpPr>
                <p:sp>
                  <p:nvSpPr>
                    <p:cNvPr id="26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1" name="Group 9"/>
                  <p:cNvGrpSpPr/>
                  <p:nvPr/>
                </p:nvGrpSpPr>
                <p:grpSpPr>
                  <a:xfrm rot="19123498">
                    <a:off x="2501621" y="1862460"/>
                    <a:ext cx="542170" cy="1782007"/>
                    <a:chOff x="1905000" y="1828800"/>
                    <a:chExt cx="762000" cy="2362200"/>
                  </a:xfrm>
                </p:grpSpPr>
                <p:sp>
                  <p:nvSpPr>
                    <p:cNvPr id="2645"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6"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2" name="Group 12"/>
                  <p:cNvGrpSpPr/>
                  <p:nvPr/>
                </p:nvGrpSpPr>
                <p:grpSpPr>
                  <a:xfrm rot="15530705">
                    <a:off x="2284581" y="2639655"/>
                    <a:ext cx="405591" cy="1883879"/>
                    <a:chOff x="1905000" y="1828800"/>
                    <a:chExt cx="762000" cy="2362200"/>
                  </a:xfrm>
                </p:grpSpPr>
                <p:sp>
                  <p:nvSpPr>
                    <p:cNvPr id="2643" name="Oval 26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20" name="Group 21"/>
                <p:cNvGrpSpPr/>
                <p:nvPr/>
              </p:nvGrpSpPr>
              <p:grpSpPr>
                <a:xfrm rot="2927600">
                  <a:off x="1498597" y="881328"/>
                  <a:ext cx="1193804" cy="897916"/>
                  <a:chOff x="1111998" y="1862460"/>
                  <a:chExt cx="2362200" cy="1921930"/>
                </a:xfrm>
              </p:grpSpPr>
              <p:grpSp>
                <p:nvGrpSpPr>
                  <p:cNvPr id="2631" name="Group 6"/>
                  <p:cNvGrpSpPr/>
                  <p:nvPr/>
                </p:nvGrpSpPr>
                <p:grpSpPr>
                  <a:xfrm rot="17802976">
                    <a:off x="1912098" y="1823816"/>
                    <a:ext cx="762000" cy="2362200"/>
                    <a:chOff x="1905000" y="1828800"/>
                    <a:chExt cx="762000" cy="2362200"/>
                  </a:xfrm>
                </p:grpSpPr>
                <p:sp>
                  <p:nvSpPr>
                    <p:cNvPr id="263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9" name="Oval 26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2" name="Group 9"/>
                  <p:cNvGrpSpPr/>
                  <p:nvPr/>
                </p:nvGrpSpPr>
                <p:grpSpPr>
                  <a:xfrm rot="19123498">
                    <a:off x="2501621" y="1862460"/>
                    <a:ext cx="542170" cy="1782007"/>
                    <a:chOff x="1905000" y="1828800"/>
                    <a:chExt cx="762000" cy="2362200"/>
                  </a:xfrm>
                </p:grpSpPr>
                <p:sp>
                  <p:nvSpPr>
                    <p:cNvPr id="2636"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7"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3" name="Group 12"/>
                  <p:cNvGrpSpPr/>
                  <p:nvPr/>
                </p:nvGrpSpPr>
                <p:grpSpPr>
                  <a:xfrm rot="15530705">
                    <a:off x="2284581" y="2639655"/>
                    <a:ext cx="405591" cy="1883879"/>
                    <a:chOff x="1905000" y="1828800"/>
                    <a:chExt cx="762000" cy="2362200"/>
                  </a:xfrm>
                </p:grpSpPr>
                <p:sp>
                  <p:nvSpPr>
                    <p:cNvPr id="2634"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5"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21" name="Group 31"/>
                <p:cNvGrpSpPr/>
                <p:nvPr/>
              </p:nvGrpSpPr>
              <p:grpSpPr>
                <a:xfrm rot="20238387">
                  <a:off x="1346199" y="1643328"/>
                  <a:ext cx="1193804" cy="897916"/>
                  <a:chOff x="1111998" y="1862460"/>
                  <a:chExt cx="2362200" cy="1921930"/>
                </a:xfrm>
              </p:grpSpPr>
              <p:grpSp>
                <p:nvGrpSpPr>
                  <p:cNvPr id="2622" name="Group 6"/>
                  <p:cNvGrpSpPr/>
                  <p:nvPr/>
                </p:nvGrpSpPr>
                <p:grpSpPr>
                  <a:xfrm rot="17802976">
                    <a:off x="1912098" y="1823816"/>
                    <a:ext cx="762000" cy="2362200"/>
                    <a:chOff x="1905000" y="1828800"/>
                    <a:chExt cx="762000" cy="2362200"/>
                  </a:xfrm>
                </p:grpSpPr>
                <p:sp>
                  <p:nvSpPr>
                    <p:cNvPr id="262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0" name="Oval 26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3" name="Group 9"/>
                  <p:cNvGrpSpPr/>
                  <p:nvPr/>
                </p:nvGrpSpPr>
                <p:grpSpPr>
                  <a:xfrm rot="19123498">
                    <a:off x="2501621" y="1862460"/>
                    <a:ext cx="542170" cy="1782007"/>
                    <a:chOff x="1905000" y="1828800"/>
                    <a:chExt cx="762000" cy="2362200"/>
                  </a:xfrm>
                </p:grpSpPr>
                <p:sp>
                  <p:nvSpPr>
                    <p:cNvPr id="2627" name="Oval 26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8" name="Oval 26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4" name="Group 12"/>
                  <p:cNvGrpSpPr/>
                  <p:nvPr/>
                </p:nvGrpSpPr>
                <p:grpSpPr>
                  <a:xfrm rot="15530705">
                    <a:off x="2284581" y="2639655"/>
                    <a:ext cx="405591" cy="1883879"/>
                    <a:chOff x="1905000" y="1828800"/>
                    <a:chExt cx="762000" cy="2362200"/>
                  </a:xfrm>
                </p:grpSpPr>
                <p:sp>
                  <p:nvSpPr>
                    <p:cNvPr id="2625"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6" name="Oval 26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84" name="Group 73"/>
              <p:cNvGrpSpPr/>
              <p:nvPr/>
            </p:nvGrpSpPr>
            <p:grpSpPr>
              <a:xfrm rot="3068959">
                <a:off x="1791654" y="2628338"/>
                <a:ext cx="1820842" cy="1558779"/>
                <a:chOff x="736597" y="733384"/>
                <a:chExt cx="1807860" cy="1807860"/>
              </a:xfrm>
            </p:grpSpPr>
            <p:grpSp>
              <p:nvGrpSpPr>
                <p:cNvPr id="2589" name="Group 15"/>
                <p:cNvGrpSpPr/>
                <p:nvPr/>
              </p:nvGrpSpPr>
              <p:grpSpPr>
                <a:xfrm rot="20238387">
                  <a:off x="736597" y="881328"/>
                  <a:ext cx="1193804" cy="897916"/>
                  <a:chOff x="1111998" y="1862460"/>
                  <a:chExt cx="2362200" cy="1921930"/>
                </a:xfrm>
              </p:grpSpPr>
              <p:grpSp>
                <p:nvGrpSpPr>
                  <p:cNvPr id="2610" name="Group 6"/>
                  <p:cNvGrpSpPr/>
                  <p:nvPr/>
                </p:nvGrpSpPr>
                <p:grpSpPr>
                  <a:xfrm rot="17802976">
                    <a:off x="1912098" y="1823816"/>
                    <a:ext cx="762000" cy="2362200"/>
                    <a:chOff x="1905000" y="1828800"/>
                    <a:chExt cx="762000" cy="2362200"/>
                  </a:xfrm>
                </p:grpSpPr>
                <p:sp>
                  <p:nvSpPr>
                    <p:cNvPr id="26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1" name="Group 9"/>
                  <p:cNvGrpSpPr/>
                  <p:nvPr/>
                </p:nvGrpSpPr>
                <p:grpSpPr>
                  <a:xfrm rot="19123498">
                    <a:off x="2501621" y="1862460"/>
                    <a:ext cx="542170" cy="1782007"/>
                    <a:chOff x="1905000" y="1828800"/>
                    <a:chExt cx="762000" cy="2362200"/>
                  </a:xfrm>
                </p:grpSpPr>
                <p:sp>
                  <p:nvSpPr>
                    <p:cNvPr id="2615"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6" name="Oval 26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2" name="Group 12"/>
                  <p:cNvGrpSpPr/>
                  <p:nvPr/>
                </p:nvGrpSpPr>
                <p:grpSpPr>
                  <a:xfrm rot="15530705">
                    <a:off x="2284581" y="2639655"/>
                    <a:ext cx="405591" cy="1883879"/>
                    <a:chOff x="1905000" y="1828800"/>
                    <a:chExt cx="762000" cy="2362200"/>
                  </a:xfrm>
                </p:grpSpPr>
                <p:sp>
                  <p:nvSpPr>
                    <p:cNvPr id="2613"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90" name="Group 21"/>
                <p:cNvGrpSpPr/>
                <p:nvPr/>
              </p:nvGrpSpPr>
              <p:grpSpPr>
                <a:xfrm rot="2927600">
                  <a:off x="1498597" y="881328"/>
                  <a:ext cx="1193804" cy="897916"/>
                  <a:chOff x="1111998" y="1862460"/>
                  <a:chExt cx="2362200" cy="1921930"/>
                </a:xfrm>
              </p:grpSpPr>
              <p:grpSp>
                <p:nvGrpSpPr>
                  <p:cNvPr id="2601" name="Group 6"/>
                  <p:cNvGrpSpPr/>
                  <p:nvPr/>
                </p:nvGrpSpPr>
                <p:grpSpPr>
                  <a:xfrm rot="17802976">
                    <a:off x="1912098" y="1823816"/>
                    <a:ext cx="762000" cy="2362200"/>
                    <a:chOff x="1905000" y="1828800"/>
                    <a:chExt cx="762000" cy="2362200"/>
                  </a:xfrm>
                </p:grpSpPr>
                <p:sp>
                  <p:nvSpPr>
                    <p:cNvPr id="260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9" name="Oval 26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2" name="Group 9"/>
                  <p:cNvGrpSpPr/>
                  <p:nvPr/>
                </p:nvGrpSpPr>
                <p:grpSpPr>
                  <a:xfrm rot="19123498">
                    <a:off x="2501621" y="1862460"/>
                    <a:ext cx="542170" cy="1782007"/>
                    <a:chOff x="1905000" y="1828800"/>
                    <a:chExt cx="762000" cy="2362200"/>
                  </a:xfrm>
                </p:grpSpPr>
                <p:sp>
                  <p:nvSpPr>
                    <p:cNvPr id="2606"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7" name="Oval 26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3" name="Group 12"/>
                  <p:cNvGrpSpPr/>
                  <p:nvPr/>
                </p:nvGrpSpPr>
                <p:grpSpPr>
                  <a:xfrm rot="15530705">
                    <a:off x="2284581" y="2639655"/>
                    <a:ext cx="405591" cy="1883879"/>
                    <a:chOff x="1905000" y="1828800"/>
                    <a:chExt cx="762000" cy="2362200"/>
                  </a:xfrm>
                </p:grpSpPr>
                <p:sp>
                  <p:nvSpPr>
                    <p:cNvPr id="2604"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5"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91" name="Group 31"/>
                <p:cNvGrpSpPr/>
                <p:nvPr/>
              </p:nvGrpSpPr>
              <p:grpSpPr>
                <a:xfrm rot="20238387">
                  <a:off x="1346199" y="1643328"/>
                  <a:ext cx="1193804" cy="897916"/>
                  <a:chOff x="1111998" y="1862460"/>
                  <a:chExt cx="2362200" cy="1921930"/>
                </a:xfrm>
              </p:grpSpPr>
              <p:grpSp>
                <p:nvGrpSpPr>
                  <p:cNvPr id="2592" name="Group 6"/>
                  <p:cNvGrpSpPr/>
                  <p:nvPr/>
                </p:nvGrpSpPr>
                <p:grpSpPr>
                  <a:xfrm rot="17802976">
                    <a:off x="1912098" y="1823816"/>
                    <a:ext cx="762000" cy="2362200"/>
                    <a:chOff x="1905000" y="1828800"/>
                    <a:chExt cx="762000" cy="2362200"/>
                  </a:xfrm>
                </p:grpSpPr>
                <p:sp>
                  <p:nvSpPr>
                    <p:cNvPr id="25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0" name="Oval 25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3" name="Group 9"/>
                  <p:cNvGrpSpPr/>
                  <p:nvPr/>
                </p:nvGrpSpPr>
                <p:grpSpPr>
                  <a:xfrm rot="19123498">
                    <a:off x="2501621" y="1862460"/>
                    <a:ext cx="542170" cy="1782007"/>
                    <a:chOff x="1905000" y="1828800"/>
                    <a:chExt cx="762000" cy="2362200"/>
                  </a:xfrm>
                </p:grpSpPr>
                <p:sp>
                  <p:nvSpPr>
                    <p:cNvPr id="2597" name="Oval 25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8" name="Oval 25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4" name="Group 12"/>
                  <p:cNvGrpSpPr/>
                  <p:nvPr/>
                </p:nvGrpSpPr>
                <p:grpSpPr>
                  <a:xfrm rot="15530705">
                    <a:off x="2284581" y="2639655"/>
                    <a:ext cx="405591" cy="1883879"/>
                    <a:chOff x="1905000" y="1828800"/>
                    <a:chExt cx="762000" cy="2362200"/>
                  </a:xfrm>
                </p:grpSpPr>
                <p:sp>
                  <p:nvSpPr>
                    <p:cNvPr id="2595" name="Oval 25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6" name="Oval 25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85" name="Group 104"/>
              <p:cNvGrpSpPr/>
              <p:nvPr/>
            </p:nvGrpSpPr>
            <p:grpSpPr>
              <a:xfrm rot="3068959">
                <a:off x="2247659" y="3793897"/>
                <a:ext cx="1143483" cy="840157"/>
                <a:chOff x="736597" y="733384"/>
                <a:chExt cx="1807860" cy="1807860"/>
              </a:xfrm>
            </p:grpSpPr>
            <p:grpSp>
              <p:nvGrpSpPr>
                <p:cNvPr id="2559" name="Group 15"/>
                <p:cNvGrpSpPr/>
                <p:nvPr/>
              </p:nvGrpSpPr>
              <p:grpSpPr>
                <a:xfrm rot="20238387">
                  <a:off x="736597" y="881328"/>
                  <a:ext cx="1193804" cy="897916"/>
                  <a:chOff x="1111998" y="1862460"/>
                  <a:chExt cx="2362200" cy="1921930"/>
                </a:xfrm>
              </p:grpSpPr>
              <p:grpSp>
                <p:nvGrpSpPr>
                  <p:cNvPr id="2580" name="Group 6"/>
                  <p:cNvGrpSpPr/>
                  <p:nvPr/>
                </p:nvGrpSpPr>
                <p:grpSpPr>
                  <a:xfrm rot="17802976">
                    <a:off x="1912098" y="1823816"/>
                    <a:ext cx="762000" cy="2362200"/>
                    <a:chOff x="1905000" y="1828800"/>
                    <a:chExt cx="762000" cy="2362200"/>
                  </a:xfrm>
                </p:grpSpPr>
                <p:sp>
                  <p:nvSpPr>
                    <p:cNvPr id="25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1" name="Group 9"/>
                  <p:cNvGrpSpPr/>
                  <p:nvPr/>
                </p:nvGrpSpPr>
                <p:grpSpPr>
                  <a:xfrm rot="19123498">
                    <a:off x="2501621" y="1862460"/>
                    <a:ext cx="542170" cy="1782007"/>
                    <a:chOff x="1905000" y="1828800"/>
                    <a:chExt cx="762000" cy="2362200"/>
                  </a:xfrm>
                </p:grpSpPr>
                <p:sp>
                  <p:nvSpPr>
                    <p:cNvPr id="2585" name="Oval 25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6" name="Oval 25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2" name="Group 12"/>
                  <p:cNvGrpSpPr/>
                  <p:nvPr/>
                </p:nvGrpSpPr>
                <p:grpSpPr>
                  <a:xfrm rot="15530705">
                    <a:off x="2284581" y="2639655"/>
                    <a:ext cx="405591" cy="1883879"/>
                    <a:chOff x="1905000" y="1828800"/>
                    <a:chExt cx="762000" cy="2362200"/>
                  </a:xfrm>
                </p:grpSpPr>
                <p:sp>
                  <p:nvSpPr>
                    <p:cNvPr id="2583" name="Oval 25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60" name="Group 21"/>
                <p:cNvGrpSpPr/>
                <p:nvPr/>
              </p:nvGrpSpPr>
              <p:grpSpPr>
                <a:xfrm rot="2927600">
                  <a:off x="1498597" y="881328"/>
                  <a:ext cx="1193804" cy="897916"/>
                  <a:chOff x="1111998" y="1862460"/>
                  <a:chExt cx="2362200" cy="1921930"/>
                </a:xfrm>
              </p:grpSpPr>
              <p:grpSp>
                <p:nvGrpSpPr>
                  <p:cNvPr id="2571" name="Group 6"/>
                  <p:cNvGrpSpPr/>
                  <p:nvPr/>
                </p:nvGrpSpPr>
                <p:grpSpPr>
                  <a:xfrm rot="17802976">
                    <a:off x="1912098" y="1823816"/>
                    <a:ext cx="762000" cy="2362200"/>
                    <a:chOff x="1905000" y="1828800"/>
                    <a:chExt cx="762000" cy="2362200"/>
                  </a:xfrm>
                </p:grpSpPr>
                <p:sp>
                  <p:nvSpPr>
                    <p:cNvPr id="257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9" name="Oval 25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2" name="Group 9"/>
                  <p:cNvGrpSpPr/>
                  <p:nvPr/>
                </p:nvGrpSpPr>
                <p:grpSpPr>
                  <a:xfrm rot="19123498">
                    <a:off x="2501621" y="1862460"/>
                    <a:ext cx="542170" cy="1782007"/>
                    <a:chOff x="1905000" y="1828800"/>
                    <a:chExt cx="762000" cy="2362200"/>
                  </a:xfrm>
                </p:grpSpPr>
                <p:sp>
                  <p:nvSpPr>
                    <p:cNvPr id="2576" name="Oval 25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7" name="Oval 25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3" name="Group 12"/>
                  <p:cNvGrpSpPr/>
                  <p:nvPr/>
                </p:nvGrpSpPr>
                <p:grpSpPr>
                  <a:xfrm rot="15530705">
                    <a:off x="2284581" y="2639655"/>
                    <a:ext cx="405591" cy="1883879"/>
                    <a:chOff x="1905000" y="1828800"/>
                    <a:chExt cx="762000" cy="2362200"/>
                  </a:xfrm>
                </p:grpSpPr>
                <p:sp>
                  <p:nvSpPr>
                    <p:cNvPr id="2574" name="Oval 25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5" name="Oval 25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61" name="Group 31"/>
                <p:cNvGrpSpPr/>
                <p:nvPr/>
              </p:nvGrpSpPr>
              <p:grpSpPr>
                <a:xfrm rot="20238387">
                  <a:off x="1346199" y="1643328"/>
                  <a:ext cx="1193804" cy="897916"/>
                  <a:chOff x="1111998" y="1862460"/>
                  <a:chExt cx="2362200" cy="1921930"/>
                </a:xfrm>
              </p:grpSpPr>
              <p:grpSp>
                <p:nvGrpSpPr>
                  <p:cNvPr id="2562" name="Group 6"/>
                  <p:cNvGrpSpPr/>
                  <p:nvPr/>
                </p:nvGrpSpPr>
                <p:grpSpPr>
                  <a:xfrm rot="17802976">
                    <a:off x="1912098" y="1823816"/>
                    <a:ext cx="762000" cy="2362200"/>
                    <a:chOff x="1905000" y="1828800"/>
                    <a:chExt cx="762000" cy="2362200"/>
                  </a:xfrm>
                </p:grpSpPr>
                <p:sp>
                  <p:nvSpPr>
                    <p:cNvPr id="25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0" name="Oval 25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3" name="Group 9"/>
                  <p:cNvGrpSpPr/>
                  <p:nvPr/>
                </p:nvGrpSpPr>
                <p:grpSpPr>
                  <a:xfrm rot="19123498">
                    <a:off x="2501621" y="1862460"/>
                    <a:ext cx="542170" cy="1782007"/>
                    <a:chOff x="1905000" y="1828800"/>
                    <a:chExt cx="762000" cy="2362200"/>
                  </a:xfrm>
                </p:grpSpPr>
                <p:sp>
                  <p:nvSpPr>
                    <p:cNvPr id="2567" name="Oval 25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8" name="Oval 25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4" name="Group 12"/>
                  <p:cNvGrpSpPr/>
                  <p:nvPr/>
                </p:nvGrpSpPr>
                <p:grpSpPr>
                  <a:xfrm rot="15530705">
                    <a:off x="2284581" y="2639655"/>
                    <a:ext cx="405591" cy="1883879"/>
                    <a:chOff x="1905000" y="1828800"/>
                    <a:chExt cx="762000" cy="2362200"/>
                  </a:xfrm>
                </p:grpSpPr>
                <p:sp>
                  <p:nvSpPr>
                    <p:cNvPr id="2565" name="Oval 25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6" name="Oval 25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86" name="Group 135"/>
              <p:cNvGrpSpPr/>
              <p:nvPr/>
            </p:nvGrpSpPr>
            <p:grpSpPr>
              <a:xfrm rot="5892673">
                <a:off x="3061159" y="3301846"/>
                <a:ext cx="1528325" cy="1350205"/>
                <a:chOff x="736597" y="733384"/>
                <a:chExt cx="1807860" cy="1807860"/>
              </a:xfrm>
            </p:grpSpPr>
            <p:grpSp>
              <p:nvGrpSpPr>
                <p:cNvPr id="2529" name="Group 15"/>
                <p:cNvGrpSpPr/>
                <p:nvPr/>
              </p:nvGrpSpPr>
              <p:grpSpPr>
                <a:xfrm rot="20238387">
                  <a:off x="736597" y="881328"/>
                  <a:ext cx="1193804" cy="897916"/>
                  <a:chOff x="1111998" y="1862460"/>
                  <a:chExt cx="2362200" cy="1921930"/>
                </a:xfrm>
              </p:grpSpPr>
              <p:grpSp>
                <p:nvGrpSpPr>
                  <p:cNvPr id="2550" name="Group 6"/>
                  <p:cNvGrpSpPr/>
                  <p:nvPr/>
                </p:nvGrpSpPr>
                <p:grpSpPr>
                  <a:xfrm rot="17802976">
                    <a:off x="1912098" y="1823816"/>
                    <a:ext cx="762000" cy="2362200"/>
                    <a:chOff x="1905000" y="1828800"/>
                    <a:chExt cx="762000" cy="2362200"/>
                  </a:xfrm>
                </p:grpSpPr>
                <p:sp>
                  <p:nvSpPr>
                    <p:cNvPr id="25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1" name="Group 9"/>
                  <p:cNvGrpSpPr/>
                  <p:nvPr/>
                </p:nvGrpSpPr>
                <p:grpSpPr>
                  <a:xfrm rot="19123498">
                    <a:off x="2501621" y="1862460"/>
                    <a:ext cx="542170" cy="1782007"/>
                    <a:chOff x="1905000" y="1828800"/>
                    <a:chExt cx="762000" cy="2362200"/>
                  </a:xfrm>
                </p:grpSpPr>
                <p:sp>
                  <p:nvSpPr>
                    <p:cNvPr id="2555" name="Oval 25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6" name="Oval 25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2" name="Group 12"/>
                  <p:cNvGrpSpPr/>
                  <p:nvPr/>
                </p:nvGrpSpPr>
                <p:grpSpPr>
                  <a:xfrm rot="15530705">
                    <a:off x="2284581" y="2639655"/>
                    <a:ext cx="405591" cy="1883879"/>
                    <a:chOff x="1905000" y="1828800"/>
                    <a:chExt cx="762000" cy="2362200"/>
                  </a:xfrm>
                </p:grpSpPr>
                <p:sp>
                  <p:nvSpPr>
                    <p:cNvPr id="2553" name="Oval 25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30" name="Group 21"/>
                <p:cNvGrpSpPr/>
                <p:nvPr/>
              </p:nvGrpSpPr>
              <p:grpSpPr>
                <a:xfrm rot="2927600">
                  <a:off x="1498597" y="881328"/>
                  <a:ext cx="1193804" cy="897916"/>
                  <a:chOff x="1111998" y="1862460"/>
                  <a:chExt cx="2362200" cy="1921930"/>
                </a:xfrm>
              </p:grpSpPr>
              <p:grpSp>
                <p:nvGrpSpPr>
                  <p:cNvPr id="2541" name="Group 6"/>
                  <p:cNvGrpSpPr/>
                  <p:nvPr/>
                </p:nvGrpSpPr>
                <p:grpSpPr>
                  <a:xfrm rot="17802976">
                    <a:off x="1912098" y="1823816"/>
                    <a:ext cx="762000" cy="2362200"/>
                    <a:chOff x="1905000" y="1828800"/>
                    <a:chExt cx="762000" cy="2362200"/>
                  </a:xfrm>
                </p:grpSpPr>
                <p:sp>
                  <p:nvSpPr>
                    <p:cNvPr id="254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9" name="Oval 25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2" name="Group 9"/>
                  <p:cNvGrpSpPr/>
                  <p:nvPr/>
                </p:nvGrpSpPr>
                <p:grpSpPr>
                  <a:xfrm rot="19123498">
                    <a:off x="2501621" y="1862460"/>
                    <a:ext cx="542170" cy="1782007"/>
                    <a:chOff x="1905000" y="1828800"/>
                    <a:chExt cx="762000" cy="2362200"/>
                  </a:xfrm>
                </p:grpSpPr>
                <p:sp>
                  <p:nvSpPr>
                    <p:cNvPr id="2546" name="Oval 25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7" name="Oval 25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3" name="Group 12"/>
                  <p:cNvGrpSpPr/>
                  <p:nvPr/>
                </p:nvGrpSpPr>
                <p:grpSpPr>
                  <a:xfrm rot="15530705">
                    <a:off x="2284581" y="2639655"/>
                    <a:ext cx="405591" cy="1883879"/>
                    <a:chOff x="1905000" y="1828800"/>
                    <a:chExt cx="762000" cy="2362200"/>
                  </a:xfrm>
                </p:grpSpPr>
                <p:sp>
                  <p:nvSpPr>
                    <p:cNvPr id="2544" name="Oval 25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5" name="Oval 25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31" name="Group 31"/>
                <p:cNvGrpSpPr/>
                <p:nvPr/>
              </p:nvGrpSpPr>
              <p:grpSpPr>
                <a:xfrm rot="20238387">
                  <a:off x="1346199" y="1643328"/>
                  <a:ext cx="1193804" cy="897916"/>
                  <a:chOff x="1111998" y="1862460"/>
                  <a:chExt cx="2362200" cy="1921930"/>
                </a:xfrm>
              </p:grpSpPr>
              <p:grpSp>
                <p:nvGrpSpPr>
                  <p:cNvPr id="2532" name="Group 6"/>
                  <p:cNvGrpSpPr/>
                  <p:nvPr/>
                </p:nvGrpSpPr>
                <p:grpSpPr>
                  <a:xfrm rot="17802976">
                    <a:off x="1912098" y="1823816"/>
                    <a:ext cx="762000" cy="2362200"/>
                    <a:chOff x="1905000" y="1828800"/>
                    <a:chExt cx="762000" cy="2362200"/>
                  </a:xfrm>
                </p:grpSpPr>
                <p:sp>
                  <p:nvSpPr>
                    <p:cNvPr id="25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0" name="Oval 25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3" name="Group 9"/>
                  <p:cNvGrpSpPr/>
                  <p:nvPr/>
                </p:nvGrpSpPr>
                <p:grpSpPr>
                  <a:xfrm rot="19123498">
                    <a:off x="2501621" y="1862460"/>
                    <a:ext cx="542170" cy="1782007"/>
                    <a:chOff x="1905000" y="1828800"/>
                    <a:chExt cx="762000" cy="2362200"/>
                  </a:xfrm>
                </p:grpSpPr>
                <p:sp>
                  <p:nvSpPr>
                    <p:cNvPr id="2537" name="Oval 25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8" name="Oval 25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4" name="Group 12"/>
                  <p:cNvGrpSpPr/>
                  <p:nvPr/>
                </p:nvGrpSpPr>
                <p:grpSpPr>
                  <a:xfrm rot="15530705">
                    <a:off x="2284581" y="2639655"/>
                    <a:ext cx="405591" cy="1883879"/>
                    <a:chOff x="1905000" y="1828800"/>
                    <a:chExt cx="762000" cy="2362200"/>
                  </a:xfrm>
                </p:grpSpPr>
                <p:sp>
                  <p:nvSpPr>
                    <p:cNvPr id="2535" name="Oval 25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6" name="Oval 25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87" name="Group 166"/>
              <p:cNvGrpSpPr/>
              <p:nvPr/>
            </p:nvGrpSpPr>
            <p:grpSpPr>
              <a:xfrm rot="20555714" flipH="1">
                <a:off x="3652811" y="2791157"/>
                <a:ext cx="1586260" cy="1364114"/>
                <a:chOff x="736597" y="733384"/>
                <a:chExt cx="1807860" cy="1807860"/>
              </a:xfrm>
            </p:grpSpPr>
            <p:grpSp>
              <p:nvGrpSpPr>
                <p:cNvPr id="2499" name="Group 15"/>
                <p:cNvGrpSpPr/>
                <p:nvPr/>
              </p:nvGrpSpPr>
              <p:grpSpPr>
                <a:xfrm rot="20238387">
                  <a:off x="736597" y="881328"/>
                  <a:ext cx="1193804" cy="897916"/>
                  <a:chOff x="1111998" y="1862460"/>
                  <a:chExt cx="2362200" cy="1921930"/>
                </a:xfrm>
              </p:grpSpPr>
              <p:grpSp>
                <p:nvGrpSpPr>
                  <p:cNvPr id="2520" name="Group 6"/>
                  <p:cNvGrpSpPr/>
                  <p:nvPr/>
                </p:nvGrpSpPr>
                <p:grpSpPr>
                  <a:xfrm rot="17802976">
                    <a:off x="1912098" y="1823816"/>
                    <a:ext cx="762000" cy="2362200"/>
                    <a:chOff x="1905000" y="1828800"/>
                    <a:chExt cx="762000" cy="2362200"/>
                  </a:xfrm>
                </p:grpSpPr>
                <p:sp>
                  <p:nvSpPr>
                    <p:cNvPr id="25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1" name="Group 9"/>
                  <p:cNvGrpSpPr/>
                  <p:nvPr/>
                </p:nvGrpSpPr>
                <p:grpSpPr>
                  <a:xfrm rot="19123498">
                    <a:off x="2501621" y="1862460"/>
                    <a:ext cx="542170" cy="1782007"/>
                    <a:chOff x="1905000" y="1828800"/>
                    <a:chExt cx="762000" cy="2362200"/>
                  </a:xfrm>
                </p:grpSpPr>
                <p:sp>
                  <p:nvSpPr>
                    <p:cNvPr id="2525" name="Oval 25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6" name="Oval 25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2" name="Group 12"/>
                  <p:cNvGrpSpPr/>
                  <p:nvPr/>
                </p:nvGrpSpPr>
                <p:grpSpPr>
                  <a:xfrm rot="15530705">
                    <a:off x="2284581" y="2639655"/>
                    <a:ext cx="405591" cy="1883879"/>
                    <a:chOff x="1905000" y="1828800"/>
                    <a:chExt cx="762000" cy="2362200"/>
                  </a:xfrm>
                </p:grpSpPr>
                <p:sp>
                  <p:nvSpPr>
                    <p:cNvPr id="2523" name="Oval 25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00" name="Group 21"/>
                <p:cNvGrpSpPr/>
                <p:nvPr/>
              </p:nvGrpSpPr>
              <p:grpSpPr>
                <a:xfrm rot="2927600">
                  <a:off x="1498597" y="881328"/>
                  <a:ext cx="1193804" cy="897916"/>
                  <a:chOff x="1111998" y="1862460"/>
                  <a:chExt cx="2362200" cy="1921930"/>
                </a:xfrm>
              </p:grpSpPr>
              <p:grpSp>
                <p:nvGrpSpPr>
                  <p:cNvPr id="2511" name="Group 6"/>
                  <p:cNvGrpSpPr/>
                  <p:nvPr/>
                </p:nvGrpSpPr>
                <p:grpSpPr>
                  <a:xfrm rot="17802976">
                    <a:off x="1912098" y="1823816"/>
                    <a:ext cx="762000" cy="2362200"/>
                    <a:chOff x="1905000" y="1828800"/>
                    <a:chExt cx="762000" cy="2362200"/>
                  </a:xfrm>
                </p:grpSpPr>
                <p:sp>
                  <p:nvSpPr>
                    <p:cNvPr id="251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9" name="Oval 25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2" name="Group 9"/>
                  <p:cNvGrpSpPr/>
                  <p:nvPr/>
                </p:nvGrpSpPr>
                <p:grpSpPr>
                  <a:xfrm rot="19123498">
                    <a:off x="2501621" y="1862460"/>
                    <a:ext cx="542170" cy="1782007"/>
                    <a:chOff x="1905000" y="1828800"/>
                    <a:chExt cx="762000" cy="2362200"/>
                  </a:xfrm>
                </p:grpSpPr>
                <p:sp>
                  <p:nvSpPr>
                    <p:cNvPr id="2516" name="Oval 25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7" name="Oval 25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3" name="Group 12"/>
                  <p:cNvGrpSpPr/>
                  <p:nvPr/>
                </p:nvGrpSpPr>
                <p:grpSpPr>
                  <a:xfrm rot="15530705">
                    <a:off x="2284581" y="2639655"/>
                    <a:ext cx="405591" cy="1883879"/>
                    <a:chOff x="1905000" y="1828800"/>
                    <a:chExt cx="762000" cy="2362200"/>
                  </a:xfrm>
                </p:grpSpPr>
                <p:sp>
                  <p:nvSpPr>
                    <p:cNvPr id="2514" name="Oval 25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5" name="Oval 25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01" name="Group 31"/>
                <p:cNvGrpSpPr/>
                <p:nvPr/>
              </p:nvGrpSpPr>
              <p:grpSpPr>
                <a:xfrm rot="20238387">
                  <a:off x="1346199" y="1643328"/>
                  <a:ext cx="1193804" cy="897916"/>
                  <a:chOff x="1111998" y="1862460"/>
                  <a:chExt cx="2362200" cy="1921930"/>
                </a:xfrm>
              </p:grpSpPr>
              <p:grpSp>
                <p:nvGrpSpPr>
                  <p:cNvPr id="2502" name="Group 6"/>
                  <p:cNvGrpSpPr/>
                  <p:nvPr/>
                </p:nvGrpSpPr>
                <p:grpSpPr>
                  <a:xfrm rot="17802976">
                    <a:off x="1912098" y="1823816"/>
                    <a:ext cx="762000" cy="2362200"/>
                    <a:chOff x="1905000" y="1828800"/>
                    <a:chExt cx="762000" cy="2362200"/>
                  </a:xfrm>
                </p:grpSpPr>
                <p:sp>
                  <p:nvSpPr>
                    <p:cNvPr id="25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0" name="Oval 25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3" name="Group 9"/>
                  <p:cNvGrpSpPr/>
                  <p:nvPr/>
                </p:nvGrpSpPr>
                <p:grpSpPr>
                  <a:xfrm rot="19123498">
                    <a:off x="2501621" y="1862460"/>
                    <a:ext cx="542170" cy="1782007"/>
                    <a:chOff x="1905000" y="1828800"/>
                    <a:chExt cx="762000" cy="2362200"/>
                  </a:xfrm>
                </p:grpSpPr>
                <p:sp>
                  <p:nvSpPr>
                    <p:cNvPr id="2507" name="Oval 25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8" name="Oval 25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4" name="Group 12"/>
                  <p:cNvGrpSpPr/>
                  <p:nvPr/>
                </p:nvGrpSpPr>
                <p:grpSpPr>
                  <a:xfrm rot="15530705">
                    <a:off x="2284581" y="2639655"/>
                    <a:ext cx="405591" cy="1883879"/>
                    <a:chOff x="1905000" y="1828800"/>
                    <a:chExt cx="762000" cy="2362200"/>
                  </a:xfrm>
                </p:grpSpPr>
                <p:sp>
                  <p:nvSpPr>
                    <p:cNvPr id="2505" name="Oval 25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6" name="Oval 25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488" name="Double Wave 2487"/>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9" name="Double Wave 2488"/>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0" name="Oval 2489"/>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1" name="Oval 2490"/>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2" name="Oval 2491"/>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3" name="Oval 2492"/>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4" name="Oval 2493"/>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5" name="Oval 2494"/>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6" name="Oval 2495"/>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7" name="Oval 2496"/>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 name="Oval 2497"/>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5" name="Group 1944"/>
            <p:cNvGrpSpPr/>
            <p:nvPr/>
          </p:nvGrpSpPr>
          <p:grpSpPr>
            <a:xfrm>
              <a:off x="1265828" y="3500659"/>
              <a:ext cx="1374598" cy="1231622"/>
              <a:chOff x="457200" y="2497304"/>
              <a:chExt cx="4781871" cy="4284496"/>
            </a:xfrm>
          </p:grpSpPr>
          <p:grpSp>
            <p:nvGrpSpPr>
              <p:cNvPr id="2211" name="Group 230"/>
              <p:cNvGrpSpPr/>
              <p:nvPr/>
            </p:nvGrpSpPr>
            <p:grpSpPr>
              <a:xfrm rot="18989829" flipH="1">
                <a:off x="2994882" y="2720848"/>
                <a:ext cx="1586260" cy="1364114"/>
                <a:chOff x="736597" y="733384"/>
                <a:chExt cx="1807860" cy="1807860"/>
              </a:xfrm>
            </p:grpSpPr>
            <p:grpSp>
              <p:nvGrpSpPr>
                <p:cNvPr id="2445" name="Group 15"/>
                <p:cNvGrpSpPr/>
                <p:nvPr/>
              </p:nvGrpSpPr>
              <p:grpSpPr>
                <a:xfrm rot="20238387">
                  <a:off x="736597" y="881328"/>
                  <a:ext cx="1193804" cy="897916"/>
                  <a:chOff x="1111998" y="1862460"/>
                  <a:chExt cx="2362200" cy="1921930"/>
                </a:xfrm>
              </p:grpSpPr>
              <p:grpSp>
                <p:nvGrpSpPr>
                  <p:cNvPr id="2466" name="Group 6"/>
                  <p:cNvGrpSpPr/>
                  <p:nvPr/>
                </p:nvGrpSpPr>
                <p:grpSpPr>
                  <a:xfrm rot="17802976">
                    <a:off x="1912098" y="1823816"/>
                    <a:ext cx="762000" cy="2362200"/>
                    <a:chOff x="1905000" y="1828800"/>
                    <a:chExt cx="762000" cy="2362200"/>
                  </a:xfrm>
                </p:grpSpPr>
                <p:sp>
                  <p:nvSpPr>
                    <p:cNvPr id="247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7" name="Group 9"/>
                  <p:cNvGrpSpPr/>
                  <p:nvPr/>
                </p:nvGrpSpPr>
                <p:grpSpPr>
                  <a:xfrm rot="19123498">
                    <a:off x="2501621" y="1862460"/>
                    <a:ext cx="542170" cy="1782007"/>
                    <a:chOff x="1905000" y="1828800"/>
                    <a:chExt cx="762000" cy="2362200"/>
                  </a:xfrm>
                </p:grpSpPr>
                <p:sp>
                  <p:nvSpPr>
                    <p:cNvPr id="2471"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2"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8" name="Group 12"/>
                  <p:cNvGrpSpPr/>
                  <p:nvPr/>
                </p:nvGrpSpPr>
                <p:grpSpPr>
                  <a:xfrm rot="15530705">
                    <a:off x="2284581" y="2639655"/>
                    <a:ext cx="405591" cy="1883879"/>
                    <a:chOff x="1905000" y="1828800"/>
                    <a:chExt cx="762000" cy="2362200"/>
                  </a:xfrm>
                </p:grpSpPr>
                <p:sp>
                  <p:nvSpPr>
                    <p:cNvPr id="2469"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46" name="Group 21"/>
                <p:cNvGrpSpPr/>
                <p:nvPr/>
              </p:nvGrpSpPr>
              <p:grpSpPr>
                <a:xfrm rot="2927600">
                  <a:off x="1498597" y="881328"/>
                  <a:ext cx="1193804" cy="897916"/>
                  <a:chOff x="1111998" y="1862460"/>
                  <a:chExt cx="2362200" cy="1921930"/>
                </a:xfrm>
              </p:grpSpPr>
              <p:grpSp>
                <p:nvGrpSpPr>
                  <p:cNvPr id="2457" name="Group 6"/>
                  <p:cNvGrpSpPr/>
                  <p:nvPr/>
                </p:nvGrpSpPr>
                <p:grpSpPr>
                  <a:xfrm rot="17802976">
                    <a:off x="1912098" y="1823816"/>
                    <a:ext cx="762000" cy="2362200"/>
                    <a:chOff x="1905000" y="1828800"/>
                    <a:chExt cx="762000" cy="2362200"/>
                  </a:xfrm>
                </p:grpSpPr>
                <p:sp>
                  <p:nvSpPr>
                    <p:cNvPr id="246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5" name="Oval 24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8" name="Group 9"/>
                  <p:cNvGrpSpPr/>
                  <p:nvPr/>
                </p:nvGrpSpPr>
                <p:grpSpPr>
                  <a:xfrm rot="19123498">
                    <a:off x="2501621" y="1862460"/>
                    <a:ext cx="542170" cy="1782007"/>
                    <a:chOff x="1905000" y="1828800"/>
                    <a:chExt cx="762000" cy="2362200"/>
                  </a:xfrm>
                </p:grpSpPr>
                <p:sp>
                  <p:nvSpPr>
                    <p:cNvPr id="2462"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3"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9" name="Group 12"/>
                  <p:cNvGrpSpPr/>
                  <p:nvPr/>
                </p:nvGrpSpPr>
                <p:grpSpPr>
                  <a:xfrm rot="15530705">
                    <a:off x="2284581" y="2639655"/>
                    <a:ext cx="405591" cy="1883879"/>
                    <a:chOff x="1905000" y="1828800"/>
                    <a:chExt cx="762000" cy="2362200"/>
                  </a:xfrm>
                </p:grpSpPr>
                <p:sp>
                  <p:nvSpPr>
                    <p:cNvPr id="2460" name="Oval 24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1" name="Oval 24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47" name="Group 31"/>
                <p:cNvGrpSpPr/>
                <p:nvPr/>
              </p:nvGrpSpPr>
              <p:grpSpPr>
                <a:xfrm rot="20238387">
                  <a:off x="1346199" y="1643328"/>
                  <a:ext cx="1193804" cy="897916"/>
                  <a:chOff x="1111998" y="1862460"/>
                  <a:chExt cx="2362200" cy="1921930"/>
                </a:xfrm>
              </p:grpSpPr>
              <p:grpSp>
                <p:nvGrpSpPr>
                  <p:cNvPr id="2448" name="Group 6"/>
                  <p:cNvGrpSpPr/>
                  <p:nvPr/>
                </p:nvGrpSpPr>
                <p:grpSpPr>
                  <a:xfrm rot="17802976">
                    <a:off x="1912098" y="1823816"/>
                    <a:ext cx="762000" cy="2362200"/>
                    <a:chOff x="1905000" y="1828800"/>
                    <a:chExt cx="762000" cy="2362200"/>
                  </a:xfrm>
                </p:grpSpPr>
                <p:sp>
                  <p:nvSpPr>
                    <p:cNvPr id="24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6" name="Oval 24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9" name="Group 9"/>
                  <p:cNvGrpSpPr/>
                  <p:nvPr/>
                </p:nvGrpSpPr>
                <p:grpSpPr>
                  <a:xfrm rot="19123498">
                    <a:off x="2501621" y="1862460"/>
                    <a:ext cx="542170" cy="1782007"/>
                    <a:chOff x="1905000" y="1828800"/>
                    <a:chExt cx="762000" cy="2362200"/>
                  </a:xfrm>
                </p:grpSpPr>
                <p:sp>
                  <p:nvSpPr>
                    <p:cNvPr id="2453"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4"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0" name="Group 12"/>
                  <p:cNvGrpSpPr/>
                  <p:nvPr/>
                </p:nvGrpSpPr>
                <p:grpSpPr>
                  <a:xfrm rot="15530705">
                    <a:off x="2284581" y="2639655"/>
                    <a:ext cx="405591" cy="1883879"/>
                    <a:chOff x="1905000" y="1828800"/>
                    <a:chExt cx="762000" cy="2362200"/>
                  </a:xfrm>
                </p:grpSpPr>
                <p:sp>
                  <p:nvSpPr>
                    <p:cNvPr id="2451"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2"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12" name="Group 199"/>
              <p:cNvGrpSpPr/>
              <p:nvPr/>
            </p:nvGrpSpPr>
            <p:grpSpPr>
              <a:xfrm rot="3068959">
                <a:off x="1334455" y="2628335"/>
                <a:ext cx="1820842" cy="1558779"/>
                <a:chOff x="736597" y="733384"/>
                <a:chExt cx="1807860" cy="1807860"/>
              </a:xfrm>
            </p:grpSpPr>
            <p:grpSp>
              <p:nvGrpSpPr>
                <p:cNvPr id="2415" name="Group 15"/>
                <p:cNvGrpSpPr/>
                <p:nvPr/>
              </p:nvGrpSpPr>
              <p:grpSpPr>
                <a:xfrm rot="20238387">
                  <a:off x="736597" y="881328"/>
                  <a:ext cx="1193804" cy="897916"/>
                  <a:chOff x="1111998" y="1862460"/>
                  <a:chExt cx="2362200" cy="1921930"/>
                </a:xfrm>
              </p:grpSpPr>
              <p:grpSp>
                <p:nvGrpSpPr>
                  <p:cNvPr id="2436" name="Group 6"/>
                  <p:cNvGrpSpPr/>
                  <p:nvPr/>
                </p:nvGrpSpPr>
                <p:grpSpPr>
                  <a:xfrm rot="17802976">
                    <a:off x="1912098" y="1823816"/>
                    <a:ext cx="762000" cy="2362200"/>
                    <a:chOff x="1905000" y="1828800"/>
                    <a:chExt cx="762000" cy="2362200"/>
                  </a:xfrm>
                </p:grpSpPr>
                <p:sp>
                  <p:nvSpPr>
                    <p:cNvPr id="244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7" name="Group 9"/>
                  <p:cNvGrpSpPr/>
                  <p:nvPr/>
                </p:nvGrpSpPr>
                <p:grpSpPr>
                  <a:xfrm rot="19123498">
                    <a:off x="2501621" y="1862460"/>
                    <a:ext cx="542170" cy="1782007"/>
                    <a:chOff x="1905000" y="1828800"/>
                    <a:chExt cx="762000" cy="2362200"/>
                  </a:xfrm>
                </p:grpSpPr>
                <p:sp>
                  <p:nvSpPr>
                    <p:cNvPr id="2441" name="Oval 24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2"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8" name="Group 12"/>
                  <p:cNvGrpSpPr/>
                  <p:nvPr/>
                </p:nvGrpSpPr>
                <p:grpSpPr>
                  <a:xfrm rot="15530705">
                    <a:off x="2284581" y="2639655"/>
                    <a:ext cx="405591" cy="1883879"/>
                    <a:chOff x="1905000" y="1828800"/>
                    <a:chExt cx="762000" cy="2362200"/>
                  </a:xfrm>
                </p:grpSpPr>
                <p:sp>
                  <p:nvSpPr>
                    <p:cNvPr id="2439" name="Oval 24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16" name="Group 21"/>
                <p:cNvGrpSpPr/>
                <p:nvPr/>
              </p:nvGrpSpPr>
              <p:grpSpPr>
                <a:xfrm rot="2927600">
                  <a:off x="1498597" y="881328"/>
                  <a:ext cx="1193804" cy="897916"/>
                  <a:chOff x="1111998" y="1862460"/>
                  <a:chExt cx="2362200" cy="1921930"/>
                </a:xfrm>
              </p:grpSpPr>
              <p:grpSp>
                <p:nvGrpSpPr>
                  <p:cNvPr id="2427" name="Group 6"/>
                  <p:cNvGrpSpPr/>
                  <p:nvPr/>
                </p:nvGrpSpPr>
                <p:grpSpPr>
                  <a:xfrm rot="17802976">
                    <a:off x="1912098" y="1823816"/>
                    <a:ext cx="762000" cy="2362200"/>
                    <a:chOff x="1905000" y="1828800"/>
                    <a:chExt cx="762000" cy="2362200"/>
                  </a:xfrm>
                </p:grpSpPr>
                <p:sp>
                  <p:nvSpPr>
                    <p:cNvPr id="243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5"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8" name="Group 9"/>
                  <p:cNvGrpSpPr/>
                  <p:nvPr/>
                </p:nvGrpSpPr>
                <p:grpSpPr>
                  <a:xfrm rot="19123498">
                    <a:off x="2501621" y="1862460"/>
                    <a:ext cx="542170" cy="1782007"/>
                    <a:chOff x="1905000" y="1828800"/>
                    <a:chExt cx="762000" cy="2362200"/>
                  </a:xfrm>
                </p:grpSpPr>
                <p:sp>
                  <p:nvSpPr>
                    <p:cNvPr id="2432" name="Oval 243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3"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9" name="Group 12"/>
                  <p:cNvGrpSpPr/>
                  <p:nvPr/>
                </p:nvGrpSpPr>
                <p:grpSpPr>
                  <a:xfrm rot="15530705">
                    <a:off x="2284581" y="2639655"/>
                    <a:ext cx="405591" cy="1883879"/>
                    <a:chOff x="1905000" y="1828800"/>
                    <a:chExt cx="762000" cy="2362200"/>
                  </a:xfrm>
                </p:grpSpPr>
                <p:sp>
                  <p:nvSpPr>
                    <p:cNvPr id="2430" name="Oval 24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1" name="Oval 24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17" name="Group 31"/>
                <p:cNvGrpSpPr/>
                <p:nvPr/>
              </p:nvGrpSpPr>
              <p:grpSpPr>
                <a:xfrm rot="20238387">
                  <a:off x="1346199" y="1643328"/>
                  <a:ext cx="1193804" cy="897916"/>
                  <a:chOff x="1111998" y="1862460"/>
                  <a:chExt cx="2362200" cy="1921930"/>
                </a:xfrm>
              </p:grpSpPr>
              <p:grpSp>
                <p:nvGrpSpPr>
                  <p:cNvPr id="2418" name="Group 6"/>
                  <p:cNvGrpSpPr/>
                  <p:nvPr/>
                </p:nvGrpSpPr>
                <p:grpSpPr>
                  <a:xfrm rot="17802976">
                    <a:off x="1912098" y="1823816"/>
                    <a:ext cx="762000" cy="2362200"/>
                    <a:chOff x="1905000" y="1828800"/>
                    <a:chExt cx="762000" cy="2362200"/>
                  </a:xfrm>
                </p:grpSpPr>
                <p:sp>
                  <p:nvSpPr>
                    <p:cNvPr id="24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6"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9" name="Group 9"/>
                  <p:cNvGrpSpPr/>
                  <p:nvPr/>
                </p:nvGrpSpPr>
                <p:grpSpPr>
                  <a:xfrm rot="19123498">
                    <a:off x="2501621" y="1862460"/>
                    <a:ext cx="542170" cy="1782007"/>
                    <a:chOff x="1905000" y="1828800"/>
                    <a:chExt cx="762000" cy="2362200"/>
                  </a:xfrm>
                </p:grpSpPr>
                <p:sp>
                  <p:nvSpPr>
                    <p:cNvPr id="2423"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4"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0" name="Group 12"/>
                  <p:cNvGrpSpPr/>
                  <p:nvPr/>
                </p:nvGrpSpPr>
                <p:grpSpPr>
                  <a:xfrm rot="15530705">
                    <a:off x="2284581" y="2639655"/>
                    <a:ext cx="405591" cy="1883879"/>
                    <a:chOff x="1905000" y="1828800"/>
                    <a:chExt cx="762000" cy="2362200"/>
                  </a:xfrm>
                </p:grpSpPr>
                <p:sp>
                  <p:nvSpPr>
                    <p:cNvPr id="2421"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2"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13" name="Double Wave 2212"/>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4" name="Double Wave 2213"/>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5" name="Double Wave 2214"/>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6" name="Oval 2215"/>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7" name="Oval 2216"/>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8" name="Group 41"/>
              <p:cNvGrpSpPr/>
              <p:nvPr/>
            </p:nvGrpSpPr>
            <p:grpSpPr>
              <a:xfrm>
                <a:off x="457200" y="3352800"/>
                <a:ext cx="1397003" cy="1095416"/>
                <a:chOff x="736597" y="733384"/>
                <a:chExt cx="1807860" cy="1807860"/>
              </a:xfrm>
            </p:grpSpPr>
            <p:grpSp>
              <p:nvGrpSpPr>
                <p:cNvPr id="2385" name="Group 15"/>
                <p:cNvGrpSpPr/>
                <p:nvPr/>
              </p:nvGrpSpPr>
              <p:grpSpPr>
                <a:xfrm rot="20238387">
                  <a:off x="736597" y="881328"/>
                  <a:ext cx="1193804" cy="897916"/>
                  <a:chOff x="1111998" y="1862460"/>
                  <a:chExt cx="2362200" cy="1921930"/>
                </a:xfrm>
              </p:grpSpPr>
              <p:grpSp>
                <p:nvGrpSpPr>
                  <p:cNvPr id="2406" name="Group 6"/>
                  <p:cNvGrpSpPr/>
                  <p:nvPr/>
                </p:nvGrpSpPr>
                <p:grpSpPr>
                  <a:xfrm rot="17802976">
                    <a:off x="1912098" y="1823816"/>
                    <a:ext cx="762000" cy="2362200"/>
                    <a:chOff x="1905000" y="1828800"/>
                    <a:chExt cx="762000" cy="2362200"/>
                  </a:xfrm>
                </p:grpSpPr>
                <p:sp>
                  <p:nvSpPr>
                    <p:cNvPr id="241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7" name="Group 9"/>
                  <p:cNvGrpSpPr/>
                  <p:nvPr/>
                </p:nvGrpSpPr>
                <p:grpSpPr>
                  <a:xfrm rot="19123498">
                    <a:off x="2501621" y="1862460"/>
                    <a:ext cx="542170" cy="1782007"/>
                    <a:chOff x="1905000" y="1828800"/>
                    <a:chExt cx="762000" cy="2362200"/>
                  </a:xfrm>
                </p:grpSpPr>
                <p:sp>
                  <p:nvSpPr>
                    <p:cNvPr id="2411"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2"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8" name="Group 12"/>
                  <p:cNvGrpSpPr/>
                  <p:nvPr/>
                </p:nvGrpSpPr>
                <p:grpSpPr>
                  <a:xfrm rot="15530705">
                    <a:off x="2284581" y="2639655"/>
                    <a:ext cx="405591" cy="1883879"/>
                    <a:chOff x="1905000" y="1828800"/>
                    <a:chExt cx="762000" cy="2362200"/>
                  </a:xfrm>
                </p:grpSpPr>
                <p:sp>
                  <p:nvSpPr>
                    <p:cNvPr id="2409"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86" name="Group 21"/>
                <p:cNvGrpSpPr/>
                <p:nvPr/>
              </p:nvGrpSpPr>
              <p:grpSpPr>
                <a:xfrm rot="2927600">
                  <a:off x="1498597" y="881328"/>
                  <a:ext cx="1193804" cy="897916"/>
                  <a:chOff x="1111998" y="1862460"/>
                  <a:chExt cx="2362200" cy="1921930"/>
                </a:xfrm>
              </p:grpSpPr>
              <p:grpSp>
                <p:nvGrpSpPr>
                  <p:cNvPr id="2397" name="Group 6"/>
                  <p:cNvGrpSpPr/>
                  <p:nvPr/>
                </p:nvGrpSpPr>
                <p:grpSpPr>
                  <a:xfrm rot="17802976">
                    <a:off x="1912098" y="1823816"/>
                    <a:ext cx="762000" cy="2362200"/>
                    <a:chOff x="1905000" y="1828800"/>
                    <a:chExt cx="762000" cy="2362200"/>
                  </a:xfrm>
                </p:grpSpPr>
                <p:sp>
                  <p:nvSpPr>
                    <p:cNvPr id="240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5"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8" name="Group 9"/>
                  <p:cNvGrpSpPr/>
                  <p:nvPr/>
                </p:nvGrpSpPr>
                <p:grpSpPr>
                  <a:xfrm rot="19123498">
                    <a:off x="2501621" y="1862460"/>
                    <a:ext cx="542170" cy="1782007"/>
                    <a:chOff x="1905000" y="1828800"/>
                    <a:chExt cx="762000" cy="2362200"/>
                  </a:xfrm>
                </p:grpSpPr>
                <p:sp>
                  <p:nvSpPr>
                    <p:cNvPr id="2402"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3"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9" name="Group 12"/>
                  <p:cNvGrpSpPr/>
                  <p:nvPr/>
                </p:nvGrpSpPr>
                <p:grpSpPr>
                  <a:xfrm rot="15530705">
                    <a:off x="2284581" y="2639655"/>
                    <a:ext cx="405591" cy="1883879"/>
                    <a:chOff x="1905000" y="1828800"/>
                    <a:chExt cx="762000" cy="2362200"/>
                  </a:xfrm>
                </p:grpSpPr>
                <p:sp>
                  <p:nvSpPr>
                    <p:cNvPr id="2400"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1"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87" name="Group 31"/>
                <p:cNvGrpSpPr/>
                <p:nvPr/>
              </p:nvGrpSpPr>
              <p:grpSpPr>
                <a:xfrm rot="20238387">
                  <a:off x="1346199" y="1643328"/>
                  <a:ext cx="1193804" cy="897916"/>
                  <a:chOff x="1111998" y="1862460"/>
                  <a:chExt cx="2362200" cy="1921930"/>
                </a:xfrm>
              </p:grpSpPr>
              <p:grpSp>
                <p:nvGrpSpPr>
                  <p:cNvPr id="2388" name="Group 6"/>
                  <p:cNvGrpSpPr/>
                  <p:nvPr/>
                </p:nvGrpSpPr>
                <p:grpSpPr>
                  <a:xfrm rot="17802976">
                    <a:off x="1912098" y="1823816"/>
                    <a:ext cx="762000" cy="2362200"/>
                    <a:chOff x="1905000" y="1828800"/>
                    <a:chExt cx="762000" cy="2362200"/>
                  </a:xfrm>
                </p:grpSpPr>
                <p:sp>
                  <p:nvSpPr>
                    <p:cNvPr id="23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6"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9" name="Group 9"/>
                  <p:cNvGrpSpPr/>
                  <p:nvPr/>
                </p:nvGrpSpPr>
                <p:grpSpPr>
                  <a:xfrm rot="19123498">
                    <a:off x="2501621" y="1862460"/>
                    <a:ext cx="542170" cy="1782007"/>
                    <a:chOff x="1905000" y="1828800"/>
                    <a:chExt cx="762000" cy="2362200"/>
                  </a:xfrm>
                </p:grpSpPr>
                <p:sp>
                  <p:nvSpPr>
                    <p:cNvPr id="2393" name="Oval 2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4"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0" name="Group 12"/>
                  <p:cNvGrpSpPr/>
                  <p:nvPr/>
                </p:nvGrpSpPr>
                <p:grpSpPr>
                  <a:xfrm rot="15530705">
                    <a:off x="2284581" y="2639655"/>
                    <a:ext cx="405591" cy="1883879"/>
                    <a:chOff x="1905000" y="1828800"/>
                    <a:chExt cx="762000" cy="2362200"/>
                  </a:xfrm>
                </p:grpSpPr>
                <p:sp>
                  <p:nvSpPr>
                    <p:cNvPr id="2391" name="Oval 23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2" name="Oval 23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19" name="Group 42"/>
              <p:cNvGrpSpPr/>
              <p:nvPr/>
            </p:nvGrpSpPr>
            <p:grpSpPr>
              <a:xfrm rot="1956276">
                <a:off x="1167495" y="3842653"/>
                <a:ext cx="1397003" cy="1095416"/>
                <a:chOff x="736597" y="733384"/>
                <a:chExt cx="1807860" cy="1807860"/>
              </a:xfrm>
            </p:grpSpPr>
            <p:grpSp>
              <p:nvGrpSpPr>
                <p:cNvPr id="2355" name="Group 15"/>
                <p:cNvGrpSpPr/>
                <p:nvPr/>
              </p:nvGrpSpPr>
              <p:grpSpPr>
                <a:xfrm rot="20238387">
                  <a:off x="736597" y="881328"/>
                  <a:ext cx="1193804" cy="897916"/>
                  <a:chOff x="1111998" y="1862460"/>
                  <a:chExt cx="2362200" cy="1921930"/>
                </a:xfrm>
              </p:grpSpPr>
              <p:grpSp>
                <p:nvGrpSpPr>
                  <p:cNvPr id="2376" name="Group 6"/>
                  <p:cNvGrpSpPr/>
                  <p:nvPr/>
                </p:nvGrpSpPr>
                <p:grpSpPr>
                  <a:xfrm rot="17802976">
                    <a:off x="1912098" y="1823816"/>
                    <a:ext cx="762000" cy="2362200"/>
                    <a:chOff x="1905000" y="1828800"/>
                    <a:chExt cx="762000" cy="2362200"/>
                  </a:xfrm>
                </p:grpSpPr>
                <p:sp>
                  <p:nvSpPr>
                    <p:cNvPr id="238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7" name="Group 9"/>
                  <p:cNvGrpSpPr/>
                  <p:nvPr/>
                </p:nvGrpSpPr>
                <p:grpSpPr>
                  <a:xfrm rot="19123498">
                    <a:off x="2501621" y="1862460"/>
                    <a:ext cx="542170" cy="1782007"/>
                    <a:chOff x="1905000" y="1828800"/>
                    <a:chExt cx="762000" cy="2362200"/>
                  </a:xfrm>
                </p:grpSpPr>
                <p:sp>
                  <p:nvSpPr>
                    <p:cNvPr id="2381"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2"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8" name="Group 12"/>
                  <p:cNvGrpSpPr/>
                  <p:nvPr/>
                </p:nvGrpSpPr>
                <p:grpSpPr>
                  <a:xfrm rot="15530705">
                    <a:off x="2284581" y="2639655"/>
                    <a:ext cx="405591" cy="1883879"/>
                    <a:chOff x="1905000" y="1828800"/>
                    <a:chExt cx="762000" cy="2362200"/>
                  </a:xfrm>
                </p:grpSpPr>
                <p:sp>
                  <p:nvSpPr>
                    <p:cNvPr id="2379" name="Oval 23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56" name="Group 21"/>
                <p:cNvGrpSpPr/>
                <p:nvPr/>
              </p:nvGrpSpPr>
              <p:grpSpPr>
                <a:xfrm rot="2927600">
                  <a:off x="1498597" y="881328"/>
                  <a:ext cx="1193804" cy="897916"/>
                  <a:chOff x="1111998" y="1862460"/>
                  <a:chExt cx="2362200" cy="1921930"/>
                </a:xfrm>
              </p:grpSpPr>
              <p:grpSp>
                <p:nvGrpSpPr>
                  <p:cNvPr id="2367" name="Group 6"/>
                  <p:cNvGrpSpPr/>
                  <p:nvPr/>
                </p:nvGrpSpPr>
                <p:grpSpPr>
                  <a:xfrm rot="17802976">
                    <a:off x="1912098" y="1823816"/>
                    <a:ext cx="762000" cy="2362200"/>
                    <a:chOff x="1905000" y="1828800"/>
                    <a:chExt cx="762000" cy="2362200"/>
                  </a:xfrm>
                </p:grpSpPr>
                <p:sp>
                  <p:nvSpPr>
                    <p:cNvPr id="237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5" name="Oval 2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8" name="Group 9"/>
                  <p:cNvGrpSpPr/>
                  <p:nvPr/>
                </p:nvGrpSpPr>
                <p:grpSpPr>
                  <a:xfrm rot="19123498">
                    <a:off x="2501621" y="1862460"/>
                    <a:ext cx="542170" cy="1782007"/>
                    <a:chOff x="1905000" y="1828800"/>
                    <a:chExt cx="762000" cy="2362200"/>
                  </a:xfrm>
                </p:grpSpPr>
                <p:sp>
                  <p:nvSpPr>
                    <p:cNvPr id="2372"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3"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9" name="Group 12"/>
                  <p:cNvGrpSpPr/>
                  <p:nvPr/>
                </p:nvGrpSpPr>
                <p:grpSpPr>
                  <a:xfrm rot="15530705">
                    <a:off x="2284581" y="2639655"/>
                    <a:ext cx="405591" cy="1883879"/>
                    <a:chOff x="1905000" y="1828800"/>
                    <a:chExt cx="762000" cy="2362200"/>
                  </a:xfrm>
                </p:grpSpPr>
                <p:sp>
                  <p:nvSpPr>
                    <p:cNvPr id="2370"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1"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57" name="Group 31"/>
                <p:cNvGrpSpPr/>
                <p:nvPr/>
              </p:nvGrpSpPr>
              <p:grpSpPr>
                <a:xfrm rot="20238387">
                  <a:off x="1346199" y="1643328"/>
                  <a:ext cx="1193804" cy="897916"/>
                  <a:chOff x="1111998" y="1862460"/>
                  <a:chExt cx="2362200" cy="1921930"/>
                </a:xfrm>
              </p:grpSpPr>
              <p:grpSp>
                <p:nvGrpSpPr>
                  <p:cNvPr id="2358" name="Group 6"/>
                  <p:cNvGrpSpPr/>
                  <p:nvPr/>
                </p:nvGrpSpPr>
                <p:grpSpPr>
                  <a:xfrm rot="17802976">
                    <a:off x="1912098" y="1823816"/>
                    <a:ext cx="762000" cy="2362200"/>
                    <a:chOff x="1905000" y="1828800"/>
                    <a:chExt cx="762000" cy="2362200"/>
                  </a:xfrm>
                </p:grpSpPr>
                <p:sp>
                  <p:nvSpPr>
                    <p:cNvPr id="23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6" name="Oval 2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9" name="Group 9"/>
                  <p:cNvGrpSpPr/>
                  <p:nvPr/>
                </p:nvGrpSpPr>
                <p:grpSpPr>
                  <a:xfrm rot="19123498">
                    <a:off x="2501621" y="1862460"/>
                    <a:ext cx="542170" cy="1782007"/>
                    <a:chOff x="1905000" y="1828800"/>
                    <a:chExt cx="762000" cy="2362200"/>
                  </a:xfrm>
                </p:grpSpPr>
                <p:sp>
                  <p:nvSpPr>
                    <p:cNvPr id="2363" name="Oval 2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4" name="Oval 2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0" name="Group 12"/>
                  <p:cNvGrpSpPr/>
                  <p:nvPr/>
                </p:nvGrpSpPr>
                <p:grpSpPr>
                  <a:xfrm rot="15530705">
                    <a:off x="2284581" y="2639655"/>
                    <a:ext cx="405591" cy="1883879"/>
                    <a:chOff x="1905000" y="1828800"/>
                    <a:chExt cx="762000" cy="2362200"/>
                  </a:xfrm>
                </p:grpSpPr>
                <p:sp>
                  <p:nvSpPr>
                    <p:cNvPr id="2361"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2" name="Oval 23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20" name="Group 73"/>
              <p:cNvGrpSpPr/>
              <p:nvPr/>
            </p:nvGrpSpPr>
            <p:grpSpPr>
              <a:xfrm rot="3068959">
                <a:off x="1791654" y="2628338"/>
                <a:ext cx="1820842" cy="1558779"/>
                <a:chOff x="736597" y="733384"/>
                <a:chExt cx="1807860" cy="1807860"/>
              </a:xfrm>
            </p:grpSpPr>
            <p:grpSp>
              <p:nvGrpSpPr>
                <p:cNvPr id="2325" name="Group 15"/>
                <p:cNvGrpSpPr/>
                <p:nvPr/>
              </p:nvGrpSpPr>
              <p:grpSpPr>
                <a:xfrm rot="20238387">
                  <a:off x="736597" y="881328"/>
                  <a:ext cx="1193804" cy="897916"/>
                  <a:chOff x="1111998" y="1862460"/>
                  <a:chExt cx="2362200" cy="1921930"/>
                </a:xfrm>
              </p:grpSpPr>
              <p:grpSp>
                <p:nvGrpSpPr>
                  <p:cNvPr id="2346" name="Group 6"/>
                  <p:cNvGrpSpPr/>
                  <p:nvPr/>
                </p:nvGrpSpPr>
                <p:grpSpPr>
                  <a:xfrm rot="17802976">
                    <a:off x="1912098" y="1823816"/>
                    <a:ext cx="762000" cy="2362200"/>
                    <a:chOff x="1905000" y="1828800"/>
                    <a:chExt cx="762000" cy="2362200"/>
                  </a:xfrm>
                </p:grpSpPr>
                <p:sp>
                  <p:nvSpPr>
                    <p:cNvPr id="235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7" name="Group 9"/>
                  <p:cNvGrpSpPr/>
                  <p:nvPr/>
                </p:nvGrpSpPr>
                <p:grpSpPr>
                  <a:xfrm rot="19123498">
                    <a:off x="2501621" y="1862460"/>
                    <a:ext cx="542170" cy="1782007"/>
                    <a:chOff x="1905000" y="1828800"/>
                    <a:chExt cx="762000" cy="2362200"/>
                  </a:xfrm>
                </p:grpSpPr>
                <p:sp>
                  <p:nvSpPr>
                    <p:cNvPr id="2351"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2" name="Oval 23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8" name="Group 12"/>
                  <p:cNvGrpSpPr/>
                  <p:nvPr/>
                </p:nvGrpSpPr>
                <p:grpSpPr>
                  <a:xfrm rot="15530705">
                    <a:off x="2284581" y="2639655"/>
                    <a:ext cx="405591" cy="1883879"/>
                    <a:chOff x="1905000" y="1828800"/>
                    <a:chExt cx="762000" cy="2362200"/>
                  </a:xfrm>
                </p:grpSpPr>
                <p:sp>
                  <p:nvSpPr>
                    <p:cNvPr id="234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26" name="Group 21"/>
                <p:cNvGrpSpPr/>
                <p:nvPr/>
              </p:nvGrpSpPr>
              <p:grpSpPr>
                <a:xfrm rot="2927600">
                  <a:off x="1498597" y="881328"/>
                  <a:ext cx="1193804" cy="897916"/>
                  <a:chOff x="1111998" y="1862460"/>
                  <a:chExt cx="2362200" cy="1921930"/>
                </a:xfrm>
              </p:grpSpPr>
              <p:grpSp>
                <p:nvGrpSpPr>
                  <p:cNvPr id="2337" name="Group 6"/>
                  <p:cNvGrpSpPr/>
                  <p:nvPr/>
                </p:nvGrpSpPr>
                <p:grpSpPr>
                  <a:xfrm rot="17802976">
                    <a:off x="1912098" y="1823816"/>
                    <a:ext cx="762000" cy="2362200"/>
                    <a:chOff x="1905000" y="1828800"/>
                    <a:chExt cx="762000" cy="2362200"/>
                  </a:xfrm>
                </p:grpSpPr>
                <p:sp>
                  <p:nvSpPr>
                    <p:cNvPr id="234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5" name="Oval 2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8" name="Group 9"/>
                  <p:cNvGrpSpPr/>
                  <p:nvPr/>
                </p:nvGrpSpPr>
                <p:grpSpPr>
                  <a:xfrm rot="19123498">
                    <a:off x="2501621" y="1862460"/>
                    <a:ext cx="542170" cy="1782007"/>
                    <a:chOff x="1905000" y="1828800"/>
                    <a:chExt cx="762000" cy="2362200"/>
                  </a:xfrm>
                </p:grpSpPr>
                <p:sp>
                  <p:nvSpPr>
                    <p:cNvPr id="2342"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3" name="Oval 2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9" name="Group 12"/>
                  <p:cNvGrpSpPr/>
                  <p:nvPr/>
                </p:nvGrpSpPr>
                <p:grpSpPr>
                  <a:xfrm rot="15530705">
                    <a:off x="2284581" y="2639655"/>
                    <a:ext cx="405591" cy="1883879"/>
                    <a:chOff x="1905000" y="1828800"/>
                    <a:chExt cx="762000" cy="2362200"/>
                  </a:xfrm>
                </p:grpSpPr>
                <p:sp>
                  <p:nvSpPr>
                    <p:cNvPr id="2340"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1"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27" name="Group 31"/>
                <p:cNvGrpSpPr/>
                <p:nvPr/>
              </p:nvGrpSpPr>
              <p:grpSpPr>
                <a:xfrm rot="20238387">
                  <a:off x="1346199" y="1643328"/>
                  <a:ext cx="1193804" cy="897916"/>
                  <a:chOff x="1111998" y="1862460"/>
                  <a:chExt cx="2362200" cy="1921930"/>
                </a:xfrm>
              </p:grpSpPr>
              <p:grpSp>
                <p:nvGrpSpPr>
                  <p:cNvPr id="2328" name="Group 6"/>
                  <p:cNvGrpSpPr/>
                  <p:nvPr/>
                </p:nvGrpSpPr>
                <p:grpSpPr>
                  <a:xfrm rot="17802976">
                    <a:off x="1912098" y="1823816"/>
                    <a:ext cx="762000" cy="2362200"/>
                    <a:chOff x="1905000" y="1828800"/>
                    <a:chExt cx="762000" cy="2362200"/>
                  </a:xfrm>
                </p:grpSpPr>
                <p:sp>
                  <p:nvSpPr>
                    <p:cNvPr id="23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6" name="Oval 2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9" name="Group 9"/>
                  <p:cNvGrpSpPr/>
                  <p:nvPr/>
                </p:nvGrpSpPr>
                <p:grpSpPr>
                  <a:xfrm rot="19123498">
                    <a:off x="2501621" y="1862460"/>
                    <a:ext cx="542170" cy="1782007"/>
                    <a:chOff x="1905000" y="1828800"/>
                    <a:chExt cx="762000" cy="2362200"/>
                  </a:xfrm>
                </p:grpSpPr>
                <p:sp>
                  <p:nvSpPr>
                    <p:cNvPr id="2333" name="Oval 2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4" name="Oval 2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0" name="Group 12"/>
                  <p:cNvGrpSpPr/>
                  <p:nvPr/>
                </p:nvGrpSpPr>
                <p:grpSpPr>
                  <a:xfrm rot="15530705">
                    <a:off x="2284581" y="2639655"/>
                    <a:ext cx="405591" cy="1883879"/>
                    <a:chOff x="1905000" y="1828800"/>
                    <a:chExt cx="762000" cy="2362200"/>
                  </a:xfrm>
                </p:grpSpPr>
                <p:sp>
                  <p:nvSpPr>
                    <p:cNvPr id="2331" name="Oval 23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2" name="Oval 23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21" name="Group 104"/>
              <p:cNvGrpSpPr/>
              <p:nvPr/>
            </p:nvGrpSpPr>
            <p:grpSpPr>
              <a:xfrm rot="3068959">
                <a:off x="2247659" y="3793897"/>
                <a:ext cx="1143483" cy="840157"/>
                <a:chOff x="736597" y="733384"/>
                <a:chExt cx="1807860" cy="1807860"/>
              </a:xfrm>
            </p:grpSpPr>
            <p:grpSp>
              <p:nvGrpSpPr>
                <p:cNvPr id="2295" name="Group 15"/>
                <p:cNvGrpSpPr/>
                <p:nvPr/>
              </p:nvGrpSpPr>
              <p:grpSpPr>
                <a:xfrm rot="20238387">
                  <a:off x="736597" y="881328"/>
                  <a:ext cx="1193804" cy="897916"/>
                  <a:chOff x="1111998" y="1862460"/>
                  <a:chExt cx="2362200" cy="1921930"/>
                </a:xfrm>
              </p:grpSpPr>
              <p:grpSp>
                <p:nvGrpSpPr>
                  <p:cNvPr id="2316" name="Group 6"/>
                  <p:cNvGrpSpPr/>
                  <p:nvPr/>
                </p:nvGrpSpPr>
                <p:grpSpPr>
                  <a:xfrm rot="17802976">
                    <a:off x="1912098" y="1823816"/>
                    <a:ext cx="762000" cy="2362200"/>
                    <a:chOff x="1905000" y="1828800"/>
                    <a:chExt cx="762000" cy="2362200"/>
                  </a:xfrm>
                </p:grpSpPr>
                <p:sp>
                  <p:nvSpPr>
                    <p:cNvPr id="232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7" name="Group 9"/>
                  <p:cNvGrpSpPr/>
                  <p:nvPr/>
                </p:nvGrpSpPr>
                <p:grpSpPr>
                  <a:xfrm rot="19123498">
                    <a:off x="2501621" y="1862460"/>
                    <a:ext cx="542170" cy="1782007"/>
                    <a:chOff x="1905000" y="1828800"/>
                    <a:chExt cx="762000" cy="2362200"/>
                  </a:xfrm>
                </p:grpSpPr>
                <p:sp>
                  <p:nvSpPr>
                    <p:cNvPr id="2321" name="Oval 232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2" name="Oval 23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8" name="Group 12"/>
                  <p:cNvGrpSpPr/>
                  <p:nvPr/>
                </p:nvGrpSpPr>
                <p:grpSpPr>
                  <a:xfrm rot="15530705">
                    <a:off x="2284581" y="2639655"/>
                    <a:ext cx="405591" cy="1883879"/>
                    <a:chOff x="1905000" y="1828800"/>
                    <a:chExt cx="762000" cy="2362200"/>
                  </a:xfrm>
                </p:grpSpPr>
                <p:sp>
                  <p:nvSpPr>
                    <p:cNvPr id="2319" name="Oval 23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6" name="Group 21"/>
                <p:cNvGrpSpPr/>
                <p:nvPr/>
              </p:nvGrpSpPr>
              <p:grpSpPr>
                <a:xfrm rot="2927600">
                  <a:off x="1498597" y="881328"/>
                  <a:ext cx="1193804" cy="897916"/>
                  <a:chOff x="1111998" y="1862460"/>
                  <a:chExt cx="2362200" cy="1921930"/>
                </a:xfrm>
              </p:grpSpPr>
              <p:grpSp>
                <p:nvGrpSpPr>
                  <p:cNvPr id="2307" name="Group 6"/>
                  <p:cNvGrpSpPr/>
                  <p:nvPr/>
                </p:nvGrpSpPr>
                <p:grpSpPr>
                  <a:xfrm rot="17802976">
                    <a:off x="1912098" y="1823816"/>
                    <a:ext cx="762000" cy="2362200"/>
                    <a:chOff x="1905000" y="1828800"/>
                    <a:chExt cx="762000" cy="2362200"/>
                  </a:xfrm>
                </p:grpSpPr>
                <p:sp>
                  <p:nvSpPr>
                    <p:cNvPr id="231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5" name="Oval 23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8" name="Group 9"/>
                  <p:cNvGrpSpPr/>
                  <p:nvPr/>
                </p:nvGrpSpPr>
                <p:grpSpPr>
                  <a:xfrm rot="19123498">
                    <a:off x="2501621" y="1862460"/>
                    <a:ext cx="542170" cy="1782007"/>
                    <a:chOff x="1905000" y="1828800"/>
                    <a:chExt cx="762000" cy="2362200"/>
                  </a:xfrm>
                </p:grpSpPr>
                <p:sp>
                  <p:nvSpPr>
                    <p:cNvPr id="2312" name="Oval 231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3" name="Oval 23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9" name="Group 12"/>
                  <p:cNvGrpSpPr/>
                  <p:nvPr/>
                </p:nvGrpSpPr>
                <p:grpSpPr>
                  <a:xfrm rot="15530705">
                    <a:off x="2284581" y="2639655"/>
                    <a:ext cx="405591" cy="1883879"/>
                    <a:chOff x="1905000" y="1828800"/>
                    <a:chExt cx="762000" cy="2362200"/>
                  </a:xfrm>
                </p:grpSpPr>
                <p:sp>
                  <p:nvSpPr>
                    <p:cNvPr id="2310" name="Oval 230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1" name="Oval 23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7" name="Group 31"/>
                <p:cNvGrpSpPr/>
                <p:nvPr/>
              </p:nvGrpSpPr>
              <p:grpSpPr>
                <a:xfrm rot="20238387">
                  <a:off x="1346199" y="1643328"/>
                  <a:ext cx="1193804" cy="897916"/>
                  <a:chOff x="1111998" y="1862460"/>
                  <a:chExt cx="2362200" cy="1921930"/>
                </a:xfrm>
              </p:grpSpPr>
              <p:grpSp>
                <p:nvGrpSpPr>
                  <p:cNvPr id="2298" name="Group 6"/>
                  <p:cNvGrpSpPr/>
                  <p:nvPr/>
                </p:nvGrpSpPr>
                <p:grpSpPr>
                  <a:xfrm rot="17802976">
                    <a:off x="1912098" y="1823816"/>
                    <a:ext cx="762000" cy="2362200"/>
                    <a:chOff x="1905000" y="1828800"/>
                    <a:chExt cx="762000" cy="2362200"/>
                  </a:xfrm>
                </p:grpSpPr>
                <p:sp>
                  <p:nvSpPr>
                    <p:cNvPr id="23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6" name="Oval 23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9" name="Group 9"/>
                  <p:cNvGrpSpPr/>
                  <p:nvPr/>
                </p:nvGrpSpPr>
                <p:grpSpPr>
                  <a:xfrm rot="19123498">
                    <a:off x="2501621" y="1862460"/>
                    <a:ext cx="542170" cy="1782007"/>
                    <a:chOff x="1905000" y="1828800"/>
                    <a:chExt cx="762000" cy="2362200"/>
                  </a:xfrm>
                </p:grpSpPr>
                <p:sp>
                  <p:nvSpPr>
                    <p:cNvPr id="2303" name="Oval 23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4" name="Oval 23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0" name="Group 12"/>
                  <p:cNvGrpSpPr/>
                  <p:nvPr/>
                </p:nvGrpSpPr>
                <p:grpSpPr>
                  <a:xfrm rot="15530705">
                    <a:off x="2284581" y="2639655"/>
                    <a:ext cx="405591" cy="1883879"/>
                    <a:chOff x="1905000" y="1828800"/>
                    <a:chExt cx="762000" cy="2362200"/>
                  </a:xfrm>
                </p:grpSpPr>
                <p:sp>
                  <p:nvSpPr>
                    <p:cNvPr id="2301" name="Oval 23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2" name="Oval 23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22" name="Group 135"/>
              <p:cNvGrpSpPr/>
              <p:nvPr/>
            </p:nvGrpSpPr>
            <p:grpSpPr>
              <a:xfrm rot="5892673">
                <a:off x="3061159" y="3301846"/>
                <a:ext cx="1528325" cy="1350205"/>
                <a:chOff x="736597" y="733384"/>
                <a:chExt cx="1807860" cy="1807860"/>
              </a:xfrm>
            </p:grpSpPr>
            <p:grpSp>
              <p:nvGrpSpPr>
                <p:cNvPr id="2265" name="Group 15"/>
                <p:cNvGrpSpPr/>
                <p:nvPr/>
              </p:nvGrpSpPr>
              <p:grpSpPr>
                <a:xfrm rot="20238387">
                  <a:off x="736597" y="881328"/>
                  <a:ext cx="1193804" cy="897916"/>
                  <a:chOff x="1111998" y="1862460"/>
                  <a:chExt cx="2362200" cy="1921930"/>
                </a:xfrm>
              </p:grpSpPr>
              <p:grpSp>
                <p:nvGrpSpPr>
                  <p:cNvPr id="2286" name="Group 6"/>
                  <p:cNvGrpSpPr/>
                  <p:nvPr/>
                </p:nvGrpSpPr>
                <p:grpSpPr>
                  <a:xfrm rot="17802976">
                    <a:off x="1912098" y="1823816"/>
                    <a:ext cx="762000" cy="2362200"/>
                    <a:chOff x="1905000" y="1828800"/>
                    <a:chExt cx="762000" cy="2362200"/>
                  </a:xfrm>
                </p:grpSpPr>
                <p:sp>
                  <p:nvSpPr>
                    <p:cNvPr id="229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7" name="Group 9"/>
                  <p:cNvGrpSpPr/>
                  <p:nvPr/>
                </p:nvGrpSpPr>
                <p:grpSpPr>
                  <a:xfrm rot="19123498">
                    <a:off x="2501621" y="1862460"/>
                    <a:ext cx="542170" cy="1782007"/>
                    <a:chOff x="1905000" y="1828800"/>
                    <a:chExt cx="762000" cy="2362200"/>
                  </a:xfrm>
                </p:grpSpPr>
                <p:sp>
                  <p:nvSpPr>
                    <p:cNvPr id="2291" name="Oval 22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2" name="Oval 22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8" name="Group 12"/>
                  <p:cNvGrpSpPr/>
                  <p:nvPr/>
                </p:nvGrpSpPr>
                <p:grpSpPr>
                  <a:xfrm rot="15530705">
                    <a:off x="2284581" y="2639655"/>
                    <a:ext cx="405591" cy="1883879"/>
                    <a:chOff x="1905000" y="1828800"/>
                    <a:chExt cx="762000" cy="2362200"/>
                  </a:xfrm>
                </p:grpSpPr>
                <p:sp>
                  <p:nvSpPr>
                    <p:cNvPr id="2289" name="Oval 22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6" name="Group 21"/>
                <p:cNvGrpSpPr/>
                <p:nvPr/>
              </p:nvGrpSpPr>
              <p:grpSpPr>
                <a:xfrm rot="2927600">
                  <a:off x="1498597" y="881328"/>
                  <a:ext cx="1193804" cy="897916"/>
                  <a:chOff x="1111998" y="1862460"/>
                  <a:chExt cx="2362200" cy="1921930"/>
                </a:xfrm>
              </p:grpSpPr>
              <p:grpSp>
                <p:nvGrpSpPr>
                  <p:cNvPr id="2277" name="Group 6"/>
                  <p:cNvGrpSpPr/>
                  <p:nvPr/>
                </p:nvGrpSpPr>
                <p:grpSpPr>
                  <a:xfrm rot="17802976">
                    <a:off x="1912098" y="1823816"/>
                    <a:ext cx="762000" cy="2362200"/>
                    <a:chOff x="1905000" y="1828800"/>
                    <a:chExt cx="762000" cy="2362200"/>
                  </a:xfrm>
                </p:grpSpPr>
                <p:sp>
                  <p:nvSpPr>
                    <p:cNvPr id="228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5" name="Oval 228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8" name="Group 9"/>
                  <p:cNvGrpSpPr/>
                  <p:nvPr/>
                </p:nvGrpSpPr>
                <p:grpSpPr>
                  <a:xfrm rot="19123498">
                    <a:off x="2501621" y="1862460"/>
                    <a:ext cx="542170" cy="1782007"/>
                    <a:chOff x="1905000" y="1828800"/>
                    <a:chExt cx="762000" cy="2362200"/>
                  </a:xfrm>
                </p:grpSpPr>
                <p:sp>
                  <p:nvSpPr>
                    <p:cNvPr id="2282" name="Oval 228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3" name="Oval 228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9" name="Group 12"/>
                  <p:cNvGrpSpPr/>
                  <p:nvPr/>
                </p:nvGrpSpPr>
                <p:grpSpPr>
                  <a:xfrm rot="15530705">
                    <a:off x="2284581" y="2639655"/>
                    <a:ext cx="405591" cy="1883879"/>
                    <a:chOff x="1905000" y="1828800"/>
                    <a:chExt cx="762000" cy="2362200"/>
                  </a:xfrm>
                </p:grpSpPr>
                <p:sp>
                  <p:nvSpPr>
                    <p:cNvPr id="2280" name="Oval 227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1" name="Oval 22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7" name="Group 31"/>
                <p:cNvGrpSpPr/>
                <p:nvPr/>
              </p:nvGrpSpPr>
              <p:grpSpPr>
                <a:xfrm rot="20238387">
                  <a:off x="1346199" y="1643328"/>
                  <a:ext cx="1193804" cy="897916"/>
                  <a:chOff x="1111998" y="1862460"/>
                  <a:chExt cx="2362200" cy="1921930"/>
                </a:xfrm>
              </p:grpSpPr>
              <p:grpSp>
                <p:nvGrpSpPr>
                  <p:cNvPr id="2268" name="Group 6"/>
                  <p:cNvGrpSpPr/>
                  <p:nvPr/>
                </p:nvGrpSpPr>
                <p:grpSpPr>
                  <a:xfrm rot="17802976">
                    <a:off x="1912098" y="1823816"/>
                    <a:ext cx="762000" cy="2362200"/>
                    <a:chOff x="1905000" y="1828800"/>
                    <a:chExt cx="762000" cy="2362200"/>
                  </a:xfrm>
                </p:grpSpPr>
                <p:sp>
                  <p:nvSpPr>
                    <p:cNvPr id="22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6" name="Oval 22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9" name="Group 9"/>
                  <p:cNvGrpSpPr/>
                  <p:nvPr/>
                </p:nvGrpSpPr>
                <p:grpSpPr>
                  <a:xfrm rot="19123498">
                    <a:off x="2501621" y="1862460"/>
                    <a:ext cx="542170" cy="1782007"/>
                    <a:chOff x="1905000" y="1828800"/>
                    <a:chExt cx="762000" cy="2362200"/>
                  </a:xfrm>
                </p:grpSpPr>
                <p:sp>
                  <p:nvSpPr>
                    <p:cNvPr id="2273" name="Oval 22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4" name="Oval 22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0" name="Group 12"/>
                  <p:cNvGrpSpPr/>
                  <p:nvPr/>
                </p:nvGrpSpPr>
                <p:grpSpPr>
                  <a:xfrm rot="15530705">
                    <a:off x="2284581" y="2639655"/>
                    <a:ext cx="405591" cy="1883879"/>
                    <a:chOff x="1905000" y="1828800"/>
                    <a:chExt cx="762000" cy="2362200"/>
                  </a:xfrm>
                </p:grpSpPr>
                <p:sp>
                  <p:nvSpPr>
                    <p:cNvPr id="2271" name="Oval 22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2" name="Oval 22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23" name="Group 166"/>
              <p:cNvGrpSpPr/>
              <p:nvPr/>
            </p:nvGrpSpPr>
            <p:grpSpPr>
              <a:xfrm rot="20555714" flipH="1">
                <a:off x="3652811" y="2791157"/>
                <a:ext cx="1586260" cy="1364114"/>
                <a:chOff x="736597" y="733384"/>
                <a:chExt cx="1807860" cy="1807860"/>
              </a:xfrm>
            </p:grpSpPr>
            <p:grpSp>
              <p:nvGrpSpPr>
                <p:cNvPr id="2235" name="Group 15"/>
                <p:cNvGrpSpPr/>
                <p:nvPr/>
              </p:nvGrpSpPr>
              <p:grpSpPr>
                <a:xfrm rot="20238387">
                  <a:off x="736597" y="881328"/>
                  <a:ext cx="1193804" cy="897916"/>
                  <a:chOff x="1111998" y="1862460"/>
                  <a:chExt cx="2362200" cy="1921930"/>
                </a:xfrm>
              </p:grpSpPr>
              <p:grpSp>
                <p:nvGrpSpPr>
                  <p:cNvPr id="2256" name="Group 6"/>
                  <p:cNvGrpSpPr/>
                  <p:nvPr/>
                </p:nvGrpSpPr>
                <p:grpSpPr>
                  <a:xfrm rot="17802976">
                    <a:off x="1912098" y="1823816"/>
                    <a:ext cx="762000" cy="2362200"/>
                    <a:chOff x="1905000" y="1828800"/>
                    <a:chExt cx="762000" cy="2362200"/>
                  </a:xfrm>
                </p:grpSpPr>
                <p:sp>
                  <p:nvSpPr>
                    <p:cNvPr id="226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7" name="Group 9"/>
                  <p:cNvGrpSpPr/>
                  <p:nvPr/>
                </p:nvGrpSpPr>
                <p:grpSpPr>
                  <a:xfrm rot="19123498">
                    <a:off x="2501621" y="1862460"/>
                    <a:ext cx="542170" cy="1782007"/>
                    <a:chOff x="1905000" y="1828800"/>
                    <a:chExt cx="762000" cy="2362200"/>
                  </a:xfrm>
                </p:grpSpPr>
                <p:sp>
                  <p:nvSpPr>
                    <p:cNvPr id="2261" name="Oval 22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2" name="Oval 22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8" name="Group 12"/>
                  <p:cNvGrpSpPr/>
                  <p:nvPr/>
                </p:nvGrpSpPr>
                <p:grpSpPr>
                  <a:xfrm rot="15530705">
                    <a:off x="2284581" y="2639655"/>
                    <a:ext cx="405591" cy="1883879"/>
                    <a:chOff x="1905000" y="1828800"/>
                    <a:chExt cx="762000" cy="2362200"/>
                  </a:xfrm>
                </p:grpSpPr>
                <p:sp>
                  <p:nvSpPr>
                    <p:cNvPr id="2259" name="Oval 22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36" name="Group 21"/>
                <p:cNvGrpSpPr/>
                <p:nvPr/>
              </p:nvGrpSpPr>
              <p:grpSpPr>
                <a:xfrm rot="2927600">
                  <a:off x="1498597" y="881328"/>
                  <a:ext cx="1193804" cy="897916"/>
                  <a:chOff x="1111998" y="1862460"/>
                  <a:chExt cx="2362200" cy="1921930"/>
                </a:xfrm>
              </p:grpSpPr>
              <p:grpSp>
                <p:nvGrpSpPr>
                  <p:cNvPr id="2247" name="Group 6"/>
                  <p:cNvGrpSpPr/>
                  <p:nvPr/>
                </p:nvGrpSpPr>
                <p:grpSpPr>
                  <a:xfrm rot="17802976">
                    <a:off x="1912098" y="1823816"/>
                    <a:ext cx="762000" cy="2362200"/>
                    <a:chOff x="1905000" y="1828800"/>
                    <a:chExt cx="762000" cy="2362200"/>
                  </a:xfrm>
                </p:grpSpPr>
                <p:sp>
                  <p:nvSpPr>
                    <p:cNvPr id="225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5" name="Oval 22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8" name="Group 9"/>
                  <p:cNvGrpSpPr/>
                  <p:nvPr/>
                </p:nvGrpSpPr>
                <p:grpSpPr>
                  <a:xfrm rot="19123498">
                    <a:off x="2501621" y="1862460"/>
                    <a:ext cx="542170" cy="1782007"/>
                    <a:chOff x="1905000" y="1828800"/>
                    <a:chExt cx="762000" cy="2362200"/>
                  </a:xfrm>
                </p:grpSpPr>
                <p:sp>
                  <p:nvSpPr>
                    <p:cNvPr id="2252" name="Oval 22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 name="Oval 22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9" name="Group 12"/>
                  <p:cNvGrpSpPr/>
                  <p:nvPr/>
                </p:nvGrpSpPr>
                <p:grpSpPr>
                  <a:xfrm rot="15530705">
                    <a:off x="2284581" y="2639655"/>
                    <a:ext cx="405591" cy="1883879"/>
                    <a:chOff x="1905000" y="1828800"/>
                    <a:chExt cx="762000" cy="2362200"/>
                  </a:xfrm>
                </p:grpSpPr>
                <p:sp>
                  <p:nvSpPr>
                    <p:cNvPr id="2250" name="Oval 22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1" name="Oval 22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37" name="Group 31"/>
                <p:cNvGrpSpPr/>
                <p:nvPr/>
              </p:nvGrpSpPr>
              <p:grpSpPr>
                <a:xfrm rot="20238387">
                  <a:off x="1346199" y="1643328"/>
                  <a:ext cx="1193804" cy="897916"/>
                  <a:chOff x="1111998" y="1862460"/>
                  <a:chExt cx="2362200" cy="1921930"/>
                </a:xfrm>
              </p:grpSpPr>
              <p:grpSp>
                <p:nvGrpSpPr>
                  <p:cNvPr id="2238" name="Group 6"/>
                  <p:cNvGrpSpPr/>
                  <p:nvPr/>
                </p:nvGrpSpPr>
                <p:grpSpPr>
                  <a:xfrm rot="17802976">
                    <a:off x="1912098" y="1823816"/>
                    <a:ext cx="762000" cy="2362200"/>
                    <a:chOff x="1905000" y="1828800"/>
                    <a:chExt cx="762000" cy="2362200"/>
                  </a:xfrm>
                </p:grpSpPr>
                <p:sp>
                  <p:nvSpPr>
                    <p:cNvPr id="22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6" name="Oval 22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9" name="Group 9"/>
                  <p:cNvGrpSpPr/>
                  <p:nvPr/>
                </p:nvGrpSpPr>
                <p:grpSpPr>
                  <a:xfrm rot="19123498">
                    <a:off x="2501621" y="1862460"/>
                    <a:ext cx="542170" cy="1782007"/>
                    <a:chOff x="1905000" y="1828800"/>
                    <a:chExt cx="762000" cy="2362200"/>
                  </a:xfrm>
                </p:grpSpPr>
                <p:sp>
                  <p:nvSpPr>
                    <p:cNvPr id="2243" name="Oval 22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4" name="Oval 22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0" name="Group 12"/>
                  <p:cNvGrpSpPr/>
                  <p:nvPr/>
                </p:nvGrpSpPr>
                <p:grpSpPr>
                  <a:xfrm rot="15530705">
                    <a:off x="2284581" y="2639655"/>
                    <a:ext cx="405591" cy="1883879"/>
                    <a:chOff x="1905000" y="1828800"/>
                    <a:chExt cx="762000" cy="2362200"/>
                  </a:xfrm>
                </p:grpSpPr>
                <p:sp>
                  <p:nvSpPr>
                    <p:cNvPr id="2241" name="Oval 22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 name="Oval 22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24" name="Double Wave 2223"/>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5" name="Double Wave 2224"/>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6" name="Oval 2225"/>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7" name="Oval 2226"/>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8" name="Oval 2227"/>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9" name="Oval 2228"/>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0" name="Oval 2229"/>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1" name="Oval 2230"/>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2" name="Oval 2231"/>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3" name="Oval 2232"/>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4" name="Oval 2233"/>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6" name="Group 1945"/>
            <p:cNvGrpSpPr/>
            <p:nvPr/>
          </p:nvGrpSpPr>
          <p:grpSpPr>
            <a:xfrm>
              <a:off x="613961" y="3461545"/>
              <a:ext cx="1649943" cy="1478328"/>
              <a:chOff x="457200" y="2497304"/>
              <a:chExt cx="4781871" cy="4284496"/>
            </a:xfrm>
          </p:grpSpPr>
          <p:grpSp>
            <p:nvGrpSpPr>
              <p:cNvPr id="1947" name="Group 230"/>
              <p:cNvGrpSpPr/>
              <p:nvPr/>
            </p:nvGrpSpPr>
            <p:grpSpPr>
              <a:xfrm rot="18989829" flipH="1">
                <a:off x="2994882" y="2720848"/>
                <a:ext cx="1586260" cy="1364114"/>
                <a:chOff x="736597" y="733384"/>
                <a:chExt cx="1807860" cy="1807860"/>
              </a:xfrm>
            </p:grpSpPr>
            <p:grpSp>
              <p:nvGrpSpPr>
                <p:cNvPr id="2181" name="Group 15"/>
                <p:cNvGrpSpPr/>
                <p:nvPr/>
              </p:nvGrpSpPr>
              <p:grpSpPr>
                <a:xfrm rot="20238387">
                  <a:off x="736597" y="881328"/>
                  <a:ext cx="1193804" cy="897916"/>
                  <a:chOff x="1111998" y="1862460"/>
                  <a:chExt cx="2362200" cy="1921930"/>
                </a:xfrm>
              </p:grpSpPr>
              <p:grpSp>
                <p:nvGrpSpPr>
                  <p:cNvPr id="2202" name="Group 6"/>
                  <p:cNvGrpSpPr/>
                  <p:nvPr/>
                </p:nvGrpSpPr>
                <p:grpSpPr>
                  <a:xfrm rot="17802976">
                    <a:off x="1912098" y="1823816"/>
                    <a:ext cx="762000" cy="2362200"/>
                    <a:chOff x="1905000" y="1828800"/>
                    <a:chExt cx="762000" cy="2362200"/>
                  </a:xfrm>
                </p:grpSpPr>
                <p:sp>
                  <p:nvSpPr>
                    <p:cNvPr id="2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3" name="Group 9"/>
                  <p:cNvGrpSpPr/>
                  <p:nvPr/>
                </p:nvGrpSpPr>
                <p:grpSpPr>
                  <a:xfrm rot="19123498">
                    <a:off x="2501621" y="1862460"/>
                    <a:ext cx="542170" cy="1782007"/>
                    <a:chOff x="1905000" y="1828800"/>
                    <a:chExt cx="762000" cy="2362200"/>
                  </a:xfrm>
                </p:grpSpPr>
                <p:sp>
                  <p:nvSpPr>
                    <p:cNvPr id="220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4" name="Group 12"/>
                  <p:cNvGrpSpPr/>
                  <p:nvPr/>
                </p:nvGrpSpPr>
                <p:grpSpPr>
                  <a:xfrm rot="15530705">
                    <a:off x="2284581" y="2639655"/>
                    <a:ext cx="405591" cy="1883879"/>
                    <a:chOff x="1905000" y="1828800"/>
                    <a:chExt cx="762000" cy="2362200"/>
                  </a:xfrm>
                </p:grpSpPr>
                <p:sp>
                  <p:nvSpPr>
                    <p:cNvPr id="220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82" name="Group 21"/>
                <p:cNvGrpSpPr/>
                <p:nvPr/>
              </p:nvGrpSpPr>
              <p:grpSpPr>
                <a:xfrm rot="2927600">
                  <a:off x="1498597" y="881328"/>
                  <a:ext cx="1193804" cy="897916"/>
                  <a:chOff x="1111998" y="1862460"/>
                  <a:chExt cx="2362200" cy="1921930"/>
                </a:xfrm>
              </p:grpSpPr>
              <p:grpSp>
                <p:nvGrpSpPr>
                  <p:cNvPr id="2193" name="Group 6"/>
                  <p:cNvGrpSpPr/>
                  <p:nvPr/>
                </p:nvGrpSpPr>
                <p:grpSpPr>
                  <a:xfrm rot="17802976">
                    <a:off x="1912098" y="1823816"/>
                    <a:ext cx="762000" cy="2362200"/>
                    <a:chOff x="1905000" y="1828800"/>
                    <a:chExt cx="762000" cy="2362200"/>
                  </a:xfrm>
                </p:grpSpPr>
                <p:sp>
                  <p:nvSpPr>
                    <p:cNvPr id="2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1" name="Oval 2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4" name="Group 9"/>
                  <p:cNvGrpSpPr/>
                  <p:nvPr/>
                </p:nvGrpSpPr>
                <p:grpSpPr>
                  <a:xfrm rot="19123498">
                    <a:off x="2501621" y="1862460"/>
                    <a:ext cx="542170" cy="1782007"/>
                    <a:chOff x="1905000" y="1828800"/>
                    <a:chExt cx="762000" cy="2362200"/>
                  </a:xfrm>
                </p:grpSpPr>
                <p:sp>
                  <p:nvSpPr>
                    <p:cNvPr id="219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5" name="Group 12"/>
                  <p:cNvGrpSpPr/>
                  <p:nvPr/>
                </p:nvGrpSpPr>
                <p:grpSpPr>
                  <a:xfrm rot="15530705">
                    <a:off x="2284581" y="2639655"/>
                    <a:ext cx="405591" cy="1883879"/>
                    <a:chOff x="1905000" y="1828800"/>
                    <a:chExt cx="762000" cy="2362200"/>
                  </a:xfrm>
                </p:grpSpPr>
                <p:sp>
                  <p:nvSpPr>
                    <p:cNvPr id="2196" name="Oval 21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7" name="Oval 21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83" name="Group 31"/>
                <p:cNvGrpSpPr/>
                <p:nvPr/>
              </p:nvGrpSpPr>
              <p:grpSpPr>
                <a:xfrm rot="20238387">
                  <a:off x="1346199" y="1643328"/>
                  <a:ext cx="1193804" cy="897916"/>
                  <a:chOff x="1111998" y="1862460"/>
                  <a:chExt cx="2362200" cy="1921930"/>
                </a:xfrm>
              </p:grpSpPr>
              <p:grpSp>
                <p:nvGrpSpPr>
                  <p:cNvPr id="2184" name="Group 6"/>
                  <p:cNvGrpSpPr/>
                  <p:nvPr/>
                </p:nvGrpSpPr>
                <p:grpSpPr>
                  <a:xfrm rot="17802976">
                    <a:off x="1912098" y="1823816"/>
                    <a:ext cx="762000" cy="2362200"/>
                    <a:chOff x="1905000" y="1828800"/>
                    <a:chExt cx="762000" cy="2362200"/>
                  </a:xfrm>
                </p:grpSpPr>
                <p:sp>
                  <p:nvSpPr>
                    <p:cNvPr id="2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2" name="Oval 2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5" name="Group 9"/>
                  <p:cNvGrpSpPr/>
                  <p:nvPr/>
                </p:nvGrpSpPr>
                <p:grpSpPr>
                  <a:xfrm rot="19123498">
                    <a:off x="2501621" y="1862460"/>
                    <a:ext cx="542170" cy="1782007"/>
                    <a:chOff x="1905000" y="1828800"/>
                    <a:chExt cx="762000" cy="2362200"/>
                  </a:xfrm>
                </p:grpSpPr>
                <p:sp>
                  <p:nvSpPr>
                    <p:cNvPr id="218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6" name="Group 12"/>
                  <p:cNvGrpSpPr/>
                  <p:nvPr/>
                </p:nvGrpSpPr>
                <p:grpSpPr>
                  <a:xfrm rot="15530705">
                    <a:off x="2284581" y="2639655"/>
                    <a:ext cx="405591" cy="1883879"/>
                    <a:chOff x="1905000" y="1828800"/>
                    <a:chExt cx="762000" cy="2362200"/>
                  </a:xfrm>
                </p:grpSpPr>
                <p:sp>
                  <p:nvSpPr>
                    <p:cNvPr id="218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48" name="Group 199"/>
              <p:cNvGrpSpPr/>
              <p:nvPr/>
            </p:nvGrpSpPr>
            <p:grpSpPr>
              <a:xfrm rot="3068959">
                <a:off x="1334455" y="2628335"/>
                <a:ext cx="1820842" cy="1558779"/>
                <a:chOff x="736597" y="733384"/>
                <a:chExt cx="1807860" cy="1807860"/>
              </a:xfrm>
            </p:grpSpPr>
            <p:grpSp>
              <p:nvGrpSpPr>
                <p:cNvPr id="2151" name="Group 15"/>
                <p:cNvGrpSpPr/>
                <p:nvPr/>
              </p:nvGrpSpPr>
              <p:grpSpPr>
                <a:xfrm rot="20238387">
                  <a:off x="736597" y="881328"/>
                  <a:ext cx="1193804" cy="897916"/>
                  <a:chOff x="1111998" y="1862460"/>
                  <a:chExt cx="2362200" cy="1921930"/>
                </a:xfrm>
              </p:grpSpPr>
              <p:grpSp>
                <p:nvGrpSpPr>
                  <p:cNvPr id="2172" name="Group 6"/>
                  <p:cNvGrpSpPr/>
                  <p:nvPr/>
                </p:nvGrpSpPr>
                <p:grpSpPr>
                  <a:xfrm rot="17802976">
                    <a:off x="1912098" y="1823816"/>
                    <a:ext cx="762000" cy="2362200"/>
                    <a:chOff x="1905000" y="1828800"/>
                    <a:chExt cx="762000" cy="2362200"/>
                  </a:xfrm>
                </p:grpSpPr>
                <p:sp>
                  <p:nvSpPr>
                    <p:cNvPr id="2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3" name="Group 9"/>
                  <p:cNvGrpSpPr/>
                  <p:nvPr/>
                </p:nvGrpSpPr>
                <p:grpSpPr>
                  <a:xfrm rot="19123498">
                    <a:off x="2501621" y="1862460"/>
                    <a:ext cx="542170" cy="1782007"/>
                    <a:chOff x="1905000" y="1828800"/>
                    <a:chExt cx="762000" cy="2362200"/>
                  </a:xfrm>
                </p:grpSpPr>
                <p:sp>
                  <p:nvSpPr>
                    <p:cNvPr id="2177" name="Oval 21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4" name="Group 12"/>
                  <p:cNvGrpSpPr/>
                  <p:nvPr/>
                </p:nvGrpSpPr>
                <p:grpSpPr>
                  <a:xfrm rot="15530705">
                    <a:off x="2284581" y="2639655"/>
                    <a:ext cx="405591" cy="1883879"/>
                    <a:chOff x="1905000" y="1828800"/>
                    <a:chExt cx="762000" cy="2362200"/>
                  </a:xfrm>
                </p:grpSpPr>
                <p:sp>
                  <p:nvSpPr>
                    <p:cNvPr id="2175" name="Oval 21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52" name="Group 21"/>
                <p:cNvGrpSpPr/>
                <p:nvPr/>
              </p:nvGrpSpPr>
              <p:grpSpPr>
                <a:xfrm rot="2927600">
                  <a:off x="1498597" y="881328"/>
                  <a:ext cx="1193804" cy="897916"/>
                  <a:chOff x="1111998" y="1862460"/>
                  <a:chExt cx="2362200" cy="1921930"/>
                </a:xfrm>
              </p:grpSpPr>
              <p:grpSp>
                <p:nvGrpSpPr>
                  <p:cNvPr id="2163" name="Group 6"/>
                  <p:cNvGrpSpPr/>
                  <p:nvPr/>
                </p:nvGrpSpPr>
                <p:grpSpPr>
                  <a:xfrm rot="17802976">
                    <a:off x="1912098" y="1823816"/>
                    <a:ext cx="762000" cy="2362200"/>
                    <a:chOff x="1905000" y="1828800"/>
                    <a:chExt cx="762000" cy="2362200"/>
                  </a:xfrm>
                </p:grpSpPr>
                <p:sp>
                  <p:nvSpPr>
                    <p:cNvPr id="2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4" name="Group 9"/>
                  <p:cNvGrpSpPr/>
                  <p:nvPr/>
                </p:nvGrpSpPr>
                <p:grpSpPr>
                  <a:xfrm rot="19123498">
                    <a:off x="2501621" y="1862460"/>
                    <a:ext cx="542170" cy="1782007"/>
                    <a:chOff x="1905000" y="1828800"/>
                    <a:chExt cx="762000" cy="2362200"/>
                  </a:xfrm>
                </p:grpSpPr>
                <p:sp>
                  <p:nvSpPr>
                    <p:cNvPr id="2168" name="Oval 216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5" name="Group 12"/>
                  <p:cNvGrpSpPr/>
                  <p:nvPr/>
                </p:nvGrpSpPr>
                <p:grpSpPr>
                  <a:xfrm rot="15530705">
                    <a:off x="2284581" y="2639655"/>
                    <a:ext cx="405591" cy="1883879"/>
                    <a:chOff x="1905000" y="1828800"/>
                    <a:chExt cx="762000" cy="2362200"/>
                  </a:xfrm>
                </p:grpSpPr>
                <p:sp>
                  <p:nvSpPr>
                    <p:cNvPr id="2166" name="Oval 216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7" name="Oval 21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53" name="Group 31"/>
                <p:cNvGrpSpPr/>
                <p:nvPr/>
              </p:nvGrpSpPr>
              <p:grpSpPr>
                <a:xfrm rot="20238387">
                  <a:off x="1346199" y="1643328"/>
                  <a:ext cx="1193804" cy="897916"/>
                  <a:chOff x="1111998" y="1862460"/>
                  <a:chExt cx="2362200" cy="1921930"/>
                </a:xfrm>
              </p:grpSpPr>
              <p:grpSp>
                <p:nvGrpSpPr>
                  <p:cNvPr id="2154" name="Group 6"/>
                  <p:cNvGrpSpPr/>
                  <p:nvPr/>
                </p:nvGrpSpPr>
                <p:grpSpPr>
                  <a:xfrm rot="17802976">
                    <a:off x="1912098" y="1823816"/>
                    <a:ext cx="762000" cy="2362200"/>
                    <a:chOff x="1905000" y="1828800"/>
                    <a:chExt cx="762000" cy="2362200"/>
                  </a:xfrm>
                </p:grpSpPr>
                <p:sp>
                  <p:nvSpPr>
                    <p:cNvPr id="2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5" name="Group 9"/>
                  <p:cNvGrpSpPr/>
                  <p:nvPr/>
                </p:nvGrpSpPr>
                <p:grpSpPr>
                  <a:xfrm rot="19123498">
                    <a:off x="2501621" y="1862460"/>
                    <a:ext cx="542170" cy="1782007"/>
                    <a:chOff x="1905000" y="1828800"/>
                    <a:chExt cx="762000" cy="2362200"/>
                  </a:xfrm>
                </p:grpSpPr>
                <p:sp>
                  <p:nvSpPr>
                    <p:cNvPr id="215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6" name="Group 12"/>
                  <p:cNvGrpSpPr/>
                  <p:nvPr/>
                </p:nvGrpSpPr>
                <p:grpSpPr>
                  <a:xfrm rot="15530705">
                    <a:off x="2284581" y="2639655"/>
                    <a:ext cx="405591" cy="1883879"/>
                    <a:chOff x="1905000" y="1828800"/>
                    <a:chExt cx="762000" cy="2362200"/>
                  </a:xfrm>
                </p:grpSpPr>
                <p:sp>
                  <p:nvSpPr>
                    <p:cNvPr id="215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49" name="Double Wave 194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0" name="Double Wave 194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1" name="Double Wave 195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2" name="Oval 195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3" name="Oval 195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4" name="Group 41"/>
              <p:cNvGrpSpPr/>
              <p:nvPr/>
            </p:nvGrpSpPr>
            <p:grpSpPr>
              <a:xfrm>
                <a:off x="457200" y="3352800"/>
                <a:ext cx="1397003" cy="1095416"/>
                <a:chOff x="736597" y="733384"/>
                <a:chExt cx="1807860" cy="1807860"/>
              </a:xfrm>
            </p:grpSpPr>
            <p:grpSp>
              <p:nvGrpSpPr>
                <p:cNvPr id="2121" name="Group 15"/>
                <p:cNvGrpSpPr/>
                <p:nvPr/>
              </p:nvGrpSpPr>
              <p:grpSpPr>
                <a:xfrm rot="20238387">
                  <a:off x="736597" y="881328"/>
                  <a:ext cx="1193804" cy="897916"/>
                  <a:chOff x="1111998" y="1862460"/>
                  <a:chExt cx="2362200" cy="1921930"/>
                </a:xfrm>
              </p:grpSpPr>
              <p:grpSp>
                <p:nvGrpSpPr>
                  <p:cNvPr id="2142" name="Group 6"/>
                  <p:cNvGrpSpPr/>
                  <p:nvPr/>
                </p:nvGrpSpPr>
                <p:grpSpPr>
                  <a:xfrm rot="17802976">
                    <a:off x="1912098" y="1823816"/>
                    <a:ext cx="762000" cy="2362200"/>
                    <a:chOff x="1905000" y="1828800"/>
                    <a:chExt cx="762000" cy="2362200"/>
                  </a:xfrm>
                </p:grpSpPr>
                <p:sp>
                  <p:nvSpPr>
                    <p:cNvPr id="2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3" name="Group 9"/>
                  <p:cNvGrpSpPr/>
                  <p:nvPr/>
                </p:nvGrpSpPr>
                <p:grpSpPr>
                  <a:xfrm rot="19123498">
                    <a:off x="2501621" y="1862460"/>
                    <a:ext cx="542170" cy="1782007"/>
                    <a:chOff x="1905000" y="1828800"/>
                    <a:chExt cx="762000" cy="2362200"/>
                  </a:xfrm>
                </p:grpSpPr>
                <p:sp>
                  <p:nvSpPr>
                    <p:cNvPr id="214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4" name="Group 12"/>
                  <p:cNvGrpSpPr/>
                  <p:nvPr/>
                </p:nvGrpSpPr>
                <p:grpSpPr>
                  <a:xfrm rot="15530705">
                    <a:off x="2284581" y="2639655"/>
                    <a:ext cx="405591" cy="1883879"/>
                    <a:chOff x="1905000" y="1828800"/>
                    <a:chExt cx="762000" cy="2362200"/>
                  </a:xfrm>
                </p:grpSpPr>
                <p:sp>
                  <p:nvSpPr>
                    <p:cNvPr id="214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2" name="Group 21"/>
                <p:cNvGrpSpPr/>
                <p:nvPr/>
              </p:nvGrpSpPr>
              <p:grpSpPr>
                <a:xfrm rot="2927600">
                  <a:off x="1498597" y="881328"/>
                  <a:ext cx="1193804" cy="897916"/>
                  <a:chOff x="1111998" y="1862460"/>
                  <a:chExt cx="2362200" cy="1921930"/>
                </a:xfrm>
              </p:grpSpPr>
              <p:grpSp>
                <p:nvGrpSpPr>
                  <p:cNvPr id="2133" name="Group 6"/>
                  <p:cNvGrpSpPr/>
                  <p:nvPr/>
                </p:nvGrpSpPr>
                <p:grpSpPr>
                  <a:xfrm rot="17802976">
                    <a:off x="1912098" y="1823816"/>
                    <a:ext cx="762000" cy="2362200"/>
                    <a:chOff x="1905000" y="1828800"/>
                    <a:chExt cx="762000" cy="2362200"/>
                  </a:xfrm>
                </p:grpSpPr>
                <p:sp>
                  <p:nvSpPr>
                    <p:cNvPr id="2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4" name="Group 9"/>
                  <p:cNvGrpSpPr/>
                  <p:nvPr/>
                </p:nvGrpSpPr>
                <p:grpSpPr>
                  <a:xfrm rot="19123498">
                    <a:off x="2501621" y="1862460"/>
                    <a:ext cx="542170" cy="1782007"/>
                    <a:chOff x="1905000" y="1828800"/>
                    <a:chExt cx="762000" cy="2362200"/>
                  </a:xfrm>
                </p:grpSpPr>
                <p:sp>
                  <p:nvSpPr>
                    <p:cNvPr id="213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5" name="Group 12"/>
                  <p:cNvGrpSpPr/>
                  <p:nvPr/>
                </p:nvGrpSpPr>
                <p:grpSpPr>
                  <a:xfrm rot="15530705">
                    <a:off x="2284581" y="2639655"/>
                    <a:ext cx="405591" cy="1883879"/>
                    <a:chOff x="1905000" y="1828800"/>
                    <a:chExt cx="762000" cy="2362200"/>
                  </a:xfrm>
                </p:grpSpPr>
                <p:sp>
                  <p:nvSpPr>
                    <p:cNvPr id="213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3" name="Group 31"/>
                <p:cNvGrpSpPr/>
                <p:nvPr/>
              </p:nvGrpSpPr>
              <p:grpSpPr>
                <a:xfrm rot="20238387">
                  <a:off x="1346199" y="1643328"/>
                  <a:ext cx="1193804" cy="897916"/>
                  <a:chOff x="1111998" y="1862460"/>
                  <a:chExt cx="2362200" cy="1921930"/>
                </a:xfrm>
              </p:grpSpPr>
              <p:grpSp>
                <p:nvGrpSpPr>
                  <p:cNvPr id="2124" name="Group 6"/>
                  <p:cNvGrpSpPr/>
                  <p:nvPr/>
                </p:nvGrpSpPr>
                <p:grpSpPr>
                  <a:xfrm rot="17802976">
                    <a:off x="1912098" y="1823816"/>
                    <a:ext cx="762000" cy="2362200"/>
                    <a:chOff x="1905000" y="1828800"/>
                    <a:chExt cx="762000" cy="2362200"/>
                  </a:xfrm>
                </p:grpSpPr>
                <p:sp>
                  <p:nvSpPr>
                    <p:cNvPr id="2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5" name="Group 9"/>
                  <p:cNvGrpSpPr/>
                  <p:nvPr/>
                </p:nvGrpSpPr>
                <p:grpSpPr>
                  <a:xfrm rot="19123498">
                    <a:off x="2501621" y="1862460"/>
                    <a:ext cx="542170" cy="1782007"/>
                    <a:chOff x="1905000" y="1828800"/>
                    <a:chExt cx="762000" cy="2362200"/>
                  </a:xfrm>
                </p:grpSpPr>
                <p:sp>
                  <p:nvSpPr>
                    <p:cNvPr id="2129" name="Oval 2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6" name="Group 12"/>
                  <p:cNvGrpSpPr/>
                  <p:nvPr/>
                </p:nvGrpSpPr>
                <p:grpSpPr>
                  <a:xfrm rot="15530705">
                    <a:off x="2284581" y="2639655"/>
                    <a:ext cx="405591" cy="1883879"/>
                    <a:chOff x="1905000" y="1828800"/>
                    <a:chExt cx="762000" cy="2362200"/>
                  </a:xfrm>
                </p:grpSpPr>
                <p:sp>
                  <p:nvSpPr>
                    <p:cNvPr id="2127" name="Oval 2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8" name="Oval 2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55" name="Group 42"/>
              <p:cNvGrpSpPr/>
              <p:nvPr/>
            </p:nvGrpSpPr>
            <p:grpSpPr>
              <a:xfrm rot="1956276">
                <a:off x="1167495" y="3842653"/>
                <a:ext cx="1397003" cy="1095416"/>
                <a:chOff x="736597" y="733384"/>
                <a:chExt cx="1807860" cy="1807860"/>
              </a:xfrm>
            </p:grpSpPr>
            <p:grpSp>
              <p:nvGrpSpPr>
                <p:cNvPr id="2091" name="Group 15"/>
                <p:cNvGrpSpPr/>
                <p:nvPr/>
              </p:nvGrpSpPr>
              <p:grpSpPr>
                <a:xfrm rot="20238387">
                  <a:off x="736597" y="881328"/>
                  <a:ext cx="1193804" cy="897916"/>
                  <a:chOff x="1111998" y="1862460"/>
                  <a:chExt cx="2362200" cy="1921930"/>
                </a:xfrm>
              </p:grpSpPr>
              <p:grpSp>
                <p:nvGrpSpPr>
                  <p:cNvPr id="2112" name="Group 6"/>
                  <p:cNvGrpSpPr/>
                  <p:nvPr/>
                </p:nvGrpSpPr>
                <p:grpSpPr>
                  <a:xfrm rot="17802976">
                    <a:off x="1912098" y="1823816"/>
                    <a:ext cx="762000" cy="2362200"/>
                    <a:chOff x="1905000" y="1828800"/>
                    <a:chExt cx="762000" cy="2362200"/>
                  </a:xfrm>
                </p:grpSpPr>
                <p:sp>
                  <p:nvSpPr>
                    <p:cNvPr id="2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3" name="Group 9"/>
                  <p:cNvGrpSpPr/>
                  <p:nvPr/>
                </p:nvGrpSpPr>
                <p:grpSpPr>
                  <a:xfrm rot="19123498">
                    <a:off x="2501621" y="1862460"/>
                    <a:ext cx="542170" cy="1782007"/>
                    <a:chOff x="1905000" y="1828800"/>
                    <a:chExt cx="762000" cy="2362200"/>
                  </a:xfrm>
                </p:grpSpPr>
                <p:sp>
                  <p:nvSpPr>
                    <p:cNvPr id="211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4" name="Group 12"/>
                  <p:cNvGrpSpPr/>
                  <p:nvPr/>
                </p:nvGrpSpPr>
                <p:grpSpPr>
                  <a:xfrm rot="15530705">
                    <a:off x="2284581" y="2639655"/>
                    <a:ext cx="405591" cy="1883879"/>
                    <a:chOff x="1905000" y="1828800"/>
                    <a:chExt cx="762000" cy="2362200"/>
                  </a:xfrm>
                </p:grpSpPr>
                <p:sp>
                  <p:nvSpPr>
                    <p:cNvPr id="2115" name="Oval 2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92" name="Group 21"/>
                <p:cNvGrpSpPr/>
                <p:nvPr/>
              </p:nvGrpSpPr>
              <p:grpSpPr>
                <a:xfrm rot="2927600">
                  <a:off x="1498597" y="881328"/>
                  <a:ext cx="1193804" cy="897916"/>
                  <a:chOff x="1111998" y="1862460"/>
                  <a:chExt cx="2362200" cy="1921930"/>
                </a:xfrm>
              </p:grpSpPr>
              <p:grpSp>
                <p:nvGrpSpPr>
                  <p:cNvPr id="2103" name="Group 6"/>
                  <p:cNvGrpSpPr/>
                  <p:nvPr/>
                </p:nvGrpSpPr>
                <p:grpSpPr>
                  <a:xfrm rot="17802976">
                    <a:off x="1912098" y="1823816"/>
                    <a:ext cx="762000" cy="2362200"/>
                    <a:chOff x="1905000" y="1828800"/>
                    <a:chExt cx="762000" cy="2362200"/>
                  </a:xfrm>
                </p:grpSpPr>
                <p:sp>
                  <p:nvSpPr>
                    <p:cNvPr id="2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1" name="Oval 2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4" name="Group 9"/>
                  <p:cNvGrpSpPr/>
                  <p:nvPr/>
                </p:nvGrpSpPr>
                <p:grpSpPr>
                  <a:xfrm rot="19123498">
                    <a:off x="2501621" y="1862460"/>
                    <a:ext cx="542170" cy="1782007"/>
                    <a:chOff x="1905000" y="1828800"/>
                    <a:chExt cx="762000" cy="2362200"/>
                  </a:xfrm>
                </p:grpSpPr>
                <p:sp>
                  <p:nvSpPr>
                    <p:cNvPr id="210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5" name="Group 12"/>
                  <p:cNvGrpSpPr/>
                  <p:nvPr/>
                </p:nvGrpSpPr>
                <p:grpSpPr>
                  <a:xfrm rot="15530705">
                    <a:off x="2284581" y="2639655"/>
                    <a:ext cx="405591" cy="1883879"/>
                    <a:chOff x="1905000" y="1828800"/>
                    <a:chExt cx="762000" cy="2362200"/>
                  </a:xfrm>
                </p:grpSpPr>
                <p:sp>
                  <p:nvSpPr>
                    <p:cNvPr id="210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93" name="Group 31"/>
                <p:cNvGrpSpPr/>
                <p:nvPr/>
              </p:nvGrpSpPr>
              <p:grpSpPr>
                <a:xfrm rot="20238387">
                  <a:off x="1346199" y="1643328"/>
                  <a:ext cx="1193804" cy="897916"/>
                  <a:chOff x="1111998" y="1862460"/>
                  <a:chExt cx="2362200" cy="1921930"/>
                </a:xfrm>
              </p:grpSpPr>
              <p:grpSp>
                <p:nvGrpSpPr>
                  <p:cNvPr id="2094" name="Group 6"/>
                  <p:cNvGrpSpPr/>
                  <p:nvPr/>
                </p:nvGrpSpPr>
                <p:grpSpPr>
                  <a:xfrm rot="17802976">
                    <a:off x="1912098" y="1823816"/>
                    <a:ext cx="762000" cy="2362200"/>
                    <a:chOff x="1905000" y="1828800"/>
                    <a:chExt cx="762000" cy="2362200"/>
                  </a:xfrm>
                </p:grpSpPr>
                <p:sp>
                  <p:nvSpPr>
                    <p:cNvPr id="2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2" name="Oval 2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5" name="Group 9"/>
                  <p:cNvGrpSpPr/>
                  <p:nvPr/>
                </p:nvGrpSpPr>
                <p:grpSpPr>
                  <a:xfrm rot="19123498">
                    <a:off x="2501621" y="1862460"/>
                    <a:ext cx="542170" cy="1782007"/>
                    <a:chOff x="1905000" y="1828800"/>
                    <a:chExt cx="762000" cy="2362200"/>
                  </a:xfrm>
                </p:grpSpPr>
                <p:sp>
                  <p:nvSpPr>
                    <p:cNvPr id="2099" name="Oval 20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0" name="Oval 20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6" name="Group 12"/>
                  <p:cNvGrpSpPr/>
                  <p:nvPr/>
                </p:nvGrpSpPr>
                <p:grpSpPr>
                  <a:xfrm rot="15530705">
                    <a:off x="2284581" y="2639655"/>
                    <a:ext cx="405591" cy="1883879"/>
                    <a:chOff x="1905000" y="1828800"/>
                    <a:chExt cx="762000" cy="2362200"/>
                  </a:xfrm>
                </p:grpSpPr>
                <p:sp>
                  <p:nvSpPr>
                    <p:cNvPr id="209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8" name="Oval 20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56" name="Group 73"/>
              <p:cNvGrpSpPr/>
              <p:nvPr/>
            </p:nvGrpSpPr>
            <p:grpSpPr>
              <a:xfrm rot="3068959">
                <a:off x="1791654" y="2628338"/>
                <a:ext cx="1820842" cy="1558779"/>
                <a:chOff x="736597" y="733384"/>
                <a:chExt cx="1807860" cy="1807860"/>
              </a:xfrm>
            </p:grpSpPr>
            <p:grpSp>
              <p:nvGrpSpPr>
                <p:cNvPr id="2061" name="Group 15"/>
                <p:cNvGrpSpPr/>
                <p:nvPr/>
              </p:nvGrpSpPr>
              <p:grpSpPr>
                <a:xfrm rot="20238387">
                  <a:off x="736597" y="881328"/>
                  <a:ext cx="1193804" cy="897916"/>
                  <a:chOff x="1111998" y="1862460"/>
                  <a:chExt cx="2362200" cy="1921930"/>
                </a:xfrm>
              </p:grpSpPr>
              <p:grpSp>
                <p:nvGrpSpPr>
                  <p:cNvPr id="2082" name="Group 6"/>
                  <p:cNvGrpSpPr/>
                  <p:nvPr/>
                </p:nvGrpSpPr>
                <p:grpSpPr>
                  <a:xfrm rot="17802976">
                    <a:off x="1912098" y="1823816"/>
                    <a:ext cx="762000" cy="2362200"/>
                    <a:chOff x="1905000" y="1828800"/>
                    <a:chExt cx="762000" cy="2362200"/>
                  </a:xfrm>
                </p:grpSpPr>
                <p:sp>
                  <p:nvSpPr>
                    <p:cNvPr id="20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3" name="Group 9"/>
                  <p:cNvGrpSpPr/>
                  <p:nvPr/>
                </p:nvGrpSpPr>
                <p:grpSpPr>
                  <a:xfrm rot="19123498">
                    <a:off x="2501621" y="1862460"/>
                    <a:ext cx="542170" cy="1782007"/>
                    <a:chOff x="1905000" y="1828800"/>
                    <a:chExt cx="762000" cy="2362200"/>
                  </a:xfrm>
                </p:grpSpPr>
                <p:sp>
                  <p:nvSpPr>
                    <p:cNvPr id="208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8" name="Oval 20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4" name="Group 12"/>
                  <p:cNvGrpSpPr/>
                  <p:nvPr/>
                </p:nvGrpSpPr>
                <p:grpSpPr>
                  <a:xfrm rot="15530705">
                    <a:off x="2284581" y="2639655"/>
                    <a:ext cx="405591" cy="1883879"/>
                    <a:chOff x="1905000" y="1828800"/>
                    <a:chExt cx="762000" cy="2362200"/>
                  </a:xfrm>
                </p:grpSpPr>
                <p:sp>
                  <p:nvSpPr>
                    <p:cNvPr id="208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2" name="Group 21"/>
                <p:cNvGrpSpPr/>
                <p:nvPr/>
              </p:nvGrpSpPr>
              <p:grpSpPr>
                <a:xfrm rot="2927600">
                  <a:off x="1498597" y="881328"/>
                  <a:ext cx="1193804" cy="897916"/>
                  <a:chOff x="1111998" y="1862460"/>
                  <a:chExt cx="2362200" cy="1921930"/>
                </a:xfrm>
              </p:grpSpPr>
              <p:grpSp>
                <p:nvGrpSpPr>
                  <p:cNvPr id="2073" name="Group 6"/>
                  <p:cNvGrpSpPr/>
                  <p:nvPr/>
                </p:nvGrpSpPr>
                <p:grpSpPr>
                  <a:xfrm rot="17802976">
                    <a:off x="1912098" y="1823816"/>
                    <a:ext cx="762000" cy="2362200"/>
                    <a:chOff x="1905000" y="1828800"/>
                    <a:chExt cx="762000" cy="2362200"/>
                  </a:xfrm>
                </p:grpSpPr>
                <p:sp>
                  <p:nvSpPr>
                    <p:cNvPr id="20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Oval 20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4" name="Group 9"/>
                  <p:cNvGrpSpPr/>
                  <p:nvPr/>
                </p:nvGrpSpPr>
                <p:grpSpPr>
                  <a:xfrm rot="19123498">
                    <a:off x="2501621" y="1862460"/>
                    <a:ext cx="542170" cy="1782007"/>
                    <a:chOff x="1905000" y="1828800"/>
                    <a:chExt cx="762000" cy="2362200"/>
                  </a:xfrm>
                </p:grpSpPr>
                <p:sp>
                  <p:nvSpPr>
                    <p:cNvPr id="207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9" name="Oval 20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5" name="Group 12"/>
                  <p:cNvGrpSpPr/>
                  <p:nvPr/>
                </p:nvGrpSpPr>
                <p:grpSpPr>
                  <a:xfrm rot="15530705">
                    <a:off x="2284581" y="2639655"/>
                    <a:ext cx="405591" cy="1883879"/>
                    <a:chOff x="1905000" y="1828800"/>
                    <a:chExt cx="762000" cy="2362200"/>
                  </a:xfrm>
                </p:grpSpPr>
                <p:sp>
                  <p:nvSpPr>
                    <p:cNvPr id="207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3" name="Group 31"/>
                <p:cNvGrpSpPr/>
                <p:nvPr/>
              </p:nvGrpSpPr>
              <p:grpSpPr>
                <a:xfrm rot="20238387">
                  <a:off x="1346199" y="1643328"/>
                  <a:ext cx="1193804" cy="897916"/>
                  <a:chOff x="1111998" y="1862460"/>
                  <a:chExt cx="2362200" cy="1921930"/>
                </a:xfrm>
              </p:grpSpPr>
              <p:grpSp>
                <p:nvGrpSpPr>
                  <p:cNvPr id="2064" name="Group 6"/>
                  <p:cNvGrpSpPr/>
                  <p:nvPr/>
                </p:nvGrpSpPr>
                <p:grpSpPr>
                  <a:xfrm rot="17802976">
                    <a:off x="1912098" y="1823816"/>
                    <a:ext cx="762000" cy="2362200"/>
                    <a:chOff x="1905000" y="1828800"/>
                    <a:chExt cx="762000" cy="2362200"/>
                  </a:xfrm>
                </p:grpSpPr>
                <p:sp>
                  <p:nvSpPr>
                    <p:cNvPr id="20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Oval 20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5" name="Group 9"/>
                  <p:cNvGrpSpPr/>
                  <p:nvPr/>
                </p:nvGrpSpPr>
                <p:grpSpPr>
                  <a:xfrm rot="19123498">
                    <a:off x="2501621" y="1862460"/>
                    <a:ext cx="542170" cy="1782007"/>
                    <a:chOff x="1905000" y="1828800"/>
                    <a:chExt cx="762000" cy="2362200"/>
                  </a:xfrm>
                </p:grpSpPr>
                <p:sp>
                  <p:nvSpPr>
                    <p:cNvPr id="2069" name="Oval 20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Oval 20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6" name="Group 12"/>
                  <p:cNvGrpSpPr/>
                  <p:nvPr/>
                </p:nvGrpSpPr>
                <p:grpSpPr>
                  <a:xfrm rot="15530705">
                    <a:off x="2284581" y="2639655"/>
                    <a:ext cx="405591" cy="1883879"/>
                    <a:chOff x="1905000" y="1828800"/>
                    <a:chExt cx="762000" cy="2362200"/>
                  </a:xfrm>
                </p:grpSpPr>
                <p:sp>
                  <p:nvSpPr>
                    <p:cNvPr id="2067" name="Oval 20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Oval 20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57" name="Group 104"/>
              <p:cNvGrpSpPr/>
              <p:nvPr/>
            </p:nvGrpSpPr>
            <p:grpSpPr>
              <a:xfrm rot="3068959">
                <a:off x="2247659" y="3793897"/>
                <a:ext cx="1143483" cy="840157"/>
                <a:chOff x="736597" y="733384"/>
                <a:chExt cx="1807860" cy="1807860"/>
              </a:xfrm>
            </p:grpSpPr>
            <p:grpSp>
              <p:nvGrpSpPr>
                <p:cNvPr id="2031" name="Group 15"/>
                <p:cNvGrpSpPr/>
                <p:nvPr/>
              </p:nvGrpSpPr>
              <p:grpSpPr>
                <a:xfrm rot="20238387">
                  <a:off x="736597" y="881328"/>
                  <a:ext cx="1193804" cy="897916"/>
                  <a:chOff x="1111998" y="1862460"/>
                  <a:chExt cx="2362200" cy="1921930"/>
                </a:xfrm>
              </p:grpSpPr>
              <p:grpSp>
                <p:nvGrpSpPr>
                  <p:cNvPr id="2052" name="Group 6"/>
                  <p:cNvGrpSpPr/>
                  <p:nvPr/>
                </p:nvGrpSpPr>
                <p:grpSpPr>
                  <a:xfrm rot="17802976">
                    <a:off x="1912098" y="1823816"/>
                    <a:ext cx="762000" cy="2362200"/>
                    <a:chOff x="1905000" y="1828800"/>
                    <a:chExt cx="762000" cy="2362200"/>
                  </a:xfrm>
                </p:grpSpPr>
                <p:sp>
                  <p:nvSpPr>
                    <p:cNvPr id="20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3" name="Group 9"/>
                  <p:cNvGrpSpPr/>
                  <p:nvPr/>
                </p:nvGrpSpPr>
                <p:grpSpPr>
                  <a:xfrm rot="19123498">
                    <a:off x="2501621" y="1862460"/>
                    <a:ext cx="542170" cy="1782007"/>
                    <a:chOff x="1905000" y="1828800"/>
                    <a:chExt cx="762000" cy="2362200"/>
                  </a:xfrm>
                </p:grpSpPr>
                <p:sp>
                  <p:nvSpPr>
                    <p:cNvPr id="2057" name="Oval 20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Oval 20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4" name="Group 12"/>
                  <p:cNvGrpSpPr/>
                  <p:nvPr/>
                </p:nvGrpSpPr>
                <p:grpSpPr>
                  <a:xfrm rot="15530705">
                    <a:off x="2284581" y="2639655"/>
                    <a:ext cx="405591" cy="1883879"/>
                    <a:chOff x="1905000" y="1828800"/>
                    <a:chExt cx="762000" cy="2362200"/>
                  </a:xfrm>
                </p:grpSpPr>
                <p:sp>
                  <p:nvSpPr>
                    <p:cNvPr id="2055" name="Oval 20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32" name="Group 21"/>
                <p:cNvGrpSpPr/>
                <p:nvPr/>
              </p:nvGrpSpPr>
              <p:grpSpPr>
                <a:xfrm rot="2927600">
                  <a:off x="1498597" y="881328"/>
                  <a:ext cx="1193804" cy="897916"/>
                  <a:chOff x="1111998" y="1862460"/>
                  <a:chExt cx="2362200" cy="1921930"/>
                </a:xfrm>
              </p:grpSpPr>
              <p:grpSp>
                <p:nvGrpSpPr>
                  <p:cNvPr id="2043" name="Group 6"/>
                  <p:cNvGrpSpPr/>
                  <p:nvPr/>
                </p:nvGrpSpPr>
                <p:grpSpPr>
                  <a:xfrm rot="17802976">
                    <a:off x="1912098" y="1823816"/>
                    <a:ext cx="762000" cy="2362200"/>
                    <a:chOff x="1905000" y="1828800"/>
                    <a:chExt cx="762000" cy="2362200"/>
                  </a:xfrm>
                </p:grpSpPr>
                <p:sp>
                  <p:nvSpPr>
                    <p:cNvPr id="20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Oval 20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4" name="Group 9"/>
                  <p:cNvGrpSpPr/>
                  <p:nvPr/>
                </p:nvGrpSpPr>
                <p:grpSpPr>
                  <a:xfrm rot="19123498">
                    <a:off x="2501621" y="1862460"/>
                    <a:ext cx="542170" cy="1782007"/>
                    <a:chOff x="1905000" y="1828800"/>
                    <a:chExt cx="762000" cy="2362200"/>
                  </a:xfrm>
                </p:grpSpPr>
                <p:sp>
                  <p:nvSpPr>
                    <p:cNvPr id="2048" name="Oval 20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Oval 20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5" name="Group 12"/>
                  <p:cNvGrpSpPr/>
                  <p:nvPr/>
                </p:nvGrpSpPr>
                <p:grpSpPr>
                  <a:xfrm rot="15530705">
                    <a:off x="2284581" y="2639655"/>
                    <a:ext cx="405591" cy="1883879"/>
                    <a:chOff x="1905000" y="1828800"/>
                    <a:chExt cx="762000" cy="2362200"/>
                  </a:xfrm>
                </p:grpSpPr>
                <p:sp>
                  <p:nvSpPr>
                    <p:cNvPr id="2046" name="Oval 20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7" name="Oval 20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33" name="Group 31"/>
                <p:cNvGrpSpPr/>
                <p:nvPr/>
              </p:nvGrpSpPr>
              <p:grpSpPr>
                <a:xfrm rot="20238387">
                  <a:off x="1346199" y="1643328"/>
                  <a:ext cx="1193804" cy="897916"/>
                  <a:chOff x="1111998" y="1862460"/>
                  <a:chExt cx="2362200" cy="1921930"/>
                </a:xfrm>
              </p:grpSpPr>
              <p:grpSp>
                <p:nvGrpSpPr>
                  <p:cNvPr id="2034" name="Group 6"/>
                  <p:cNvGrpSpPr/>
                  <p:nvPr/>
                </p:nvGrpSpPr>
                <p:grpSpPr>
                  <a:xfrm rot="17802976">
                    <a:off x="1912098" y="1823816"/>
                    <a:ext cx="762000" cy="2362200"/>
                    <a:chOff x="1905000" y="1828800"/>
                    <a:chExt cx="762000" cy="2362200"/>
                  </a:xfrm>
                </p:grpSpPr>
                <p:sp>
                  <p:nvSpPr>
                    <p:cNvPr id="20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2" name="Oval 20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5" name="Group 9"/>
                  <p:cNvGrpSpPr/>
                  <p:nvPr/>
                </p:nvGrpSpPr>
                <p:grpSpPr>
                  <a:xfrm rot="19123498">
                    <a:off x="2501621" y="1862460"/>
                    <a:ext cx="542170" cy="1782007"/>
                    <a:chOff x="1905000" y="1828800"/>
                    <a:chExt cx="762000" cy="2362200"/>
                  </a:xfrm>
                </p:grpSpPr>
                <p:sp>
                  <p:nvSpPr>
                    <p:cNvPr id="2039" name="Oval 20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0" name="Oval 20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6" name="Group 12"/>
                  <p:cNvGrpSpPr/>
                  <p:nvPr/>
                </p:nvGrpSpPr>
                <p:grpSpPr>
                  <a:xfrm rot="15530705">
                    <a:off x="2284581" y="2639655"/>
                    <a:ext cx="405591" cy="1883879"/>
                    <a:chOff x="1905000" y="1828800"/>
                    <a:chExt cx="762000" cy="2362200"/>
                  </a:xfrm>
                </p:grpSpPr>
                <p:sp>
                  <p:nvSpPr>
                    <p:cNvPr id="2037" name="Oval 20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8" name="Oval 20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58" name="Group 135"/>
              <p:cNvGrpSpPr/>
              <p:nvPr/>
            </p:nvGrpSpPr>
            <p:grpSpPr>
              <a:xfrm rot="5892673">
                <a:off x="3061159" y="3301846"/>
                <a:ext cx="1528325" cy="1350205"/>
                <a:chOff x="736597" y="733384"/>
                <a:chExt cx="1807860" cy="1807860"/>
              </a:xfrm>
            </p:grpSpPr>
            <p:grpSp>
              <p:nvGrpSpPr>
                <p:cNvPr id="2001" name="Group 15"/>
                <p:cNvGrpSpPr/>
                <p:nvPr/>
              </p:nvGrpSpPr>
              <p:grpSpPr>
                <a:xfrm rot="20238387">
                  <a:off x="736597" y="881328"/>
                  <a:ext cx="1193804" cy="897916"/>
                  <a:chOff x="1111998" y="1862460"/>
                  <a:chExt cx="2362200" cy="1921930"/>
                </a:xfrm>
              </p:grpSpPr>
              <p:grpSp>
                <p:nvGrpSpPr>
                  <p:cNvPr id="2022" name="Group 6"/>
                  <p:cNvGrpSpPr/>
                  <p:nvPr/>
                </p:nvGrpSpPr>
                <p:grpSpPr>
                  <a:xfrm rot="17802976">
                    <a:off x="1912098" y="1823816"/>
                    <a:ext cx="762000" cy="2362200"/>
                    <a:chOff x="1905000" y="1828800"/>
                    <a:chExt cx="762000" cy="2362200"/>
                  </a:xfrm>
                </p:grpSpPr>
                <p:sp>
                  <p:nvSpPr>
                    <p:cNvPr id="202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3" name="Group 9"/>
                  <p:cNvGrpSpPr/>
                  <p:nvPr/>
                </p:nvGrpSpPr>
                <p:grpSpPr>
                  <a:xfrm rot="19123498">
                    <a:off x="2501621" y="1862460"/>
                    <a:ext cx="542170" cy="1782007"/>
                    <a:chOff x="1905000" y="1828800"/>
                    <a:chExt cx="762000" cy="2362200"/>
                  </a:xfrm>
                </p:grpSpPr>
                <p:sp>
                  <p:nvSpPr>
                    <p:cNvPr id="2027" name="Oval 20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8" name="Oval 20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4" name="Group 12"/>
                  <p:cNvGrpSpPr/>
                  <p:nvPr/>
                </p:nvGrpSpPr>
                <p:grpSpPr>
                  <a:xfrm rot="15530705">
                    <a:off x="2284581" y="2639655"/>
                    <a:ext cx="405591" cy="1883879"/>
                    <a:chOff x="1905000" y="1828800"/>
                    <a:chExt cx="762000" cy="2362200"/>
                  </a:xfrm>
                </p:grpSpPr>
                <p:sp>
                  <p:nvSpPr>
                    <p:cNvPr id="2025" name="Oval 20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02" name="Group 21"/>
                <p:cNvGrpSpPr/>
                <p:nvPr/>
              </p:nvGrpSpPr>
              <p:grpSpPr>
                <a:xfrm rot="2927600">
                  <a:off x="1498597" y="881328"/>
                  <a:ext cx="1193804" cy="897916"/>
                  <a:chOff x="1111998" y="1862460"/>
                  <a:chExt cx="2362200" cy="1921930"/>
                </a:xfrm>
              </p:grpSpPr>
              <p:grpSp>
                <p:nvGrpSpPr>
                  <p:cNvPr id="2013" name="Group 6"/>
                  <p:cNvGrpSpPr/>
                  <p:nvPr/>
                </p:nvGrpSpPr>
                <p:grpSpPr>
                  <a:xfrm rot="17802976">
                    <a:off x="1912098" y="1823816"/>
                    <a:ext cx="762000" cy="2362200"/>
                    <a:chOff x="1905000" y="1828800"/>
                    <a:chExt cx="762000" cy="2362200"/>
                  </a:xfrm>
                </p:grpSpPr>
                <p:sp>
                  <p:nvSpPr>
                    <p:cNvPr id="20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1" name="Oval 20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4" name="Group 9"/>
                  <p:cNvGrpSpPr/>
                  <p:nvPr/>
                </p:nvGrpSpPr>
                <p:grpSpPr>
                  <a:xfrm rot="19123498">
                    <a:off x="2501621" y="1862460"/>
                    <a:ext cx="542170" cy="1782007"/>
                    <a:chOff x="1905000" y="1828800"/>
                    <a:chExt cx="762000" cy="2362200"/>
                  </a:xfrm>
                </p:grpSpPr>
                <p:sp>
                  <p:nvSpPr>
                    <p:cNvPr id="2018" name="Oval 20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9" name="Oval 20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5" name="Group 12"/>
                  <p:cNvGrpSpPr/>
                  <p:nvPr/>
                </p:nvGrpSpPr>
                <p:grpSpPr>
                  <a:xfrm rot="15530705">
                    <a:off x="2284581" y="2639655"/>
                    <a:ext cx="405591" cy="1883879"/>
                    <a:chOff x="1905000" y="1828800"/>
                    <a:chExt cx="762000" cy="2362200"/>
                  </a:xfrm>
                </p:grpSpPr>
                <p:sp>
                  <p:nvSpPr>
                    <p:cNvPr id="2016" name="Oval 20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7" name="Oval 20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03" name="Group 31"/>
                <p:cNvGrpSpPr/>
                <p:nvPr/>
              </p:nvGrpSpPr>
              <p:grpSpPr>
                <a:xfrm rot="20238387">
                  <a:off x="1346199" y="1643328"/>
                  <a:ext cx="1193804" cy="897916"/>
                  <a:chOff x="1111998" y="1862460"/>
                  <a:chExt cx="2362200" cy="1921930"/>
                </a:xfrm>
              </p:grpSpPr>
              <p:grpSp>
                <p:nvGrpSpPr>
                  <p:cNvPr id="2004" name="Group 6"/>
                  <p:cNvGrpSpPr/>
                  <p:nvPr/>
                </p:nvGrpSpPr>
                <p:grpSpPr>
                  <a:xfrm rot="17802976">
                    <a:off x="1912098" y="1823816"/>
                    <a:ext cx="762000" cy="2362200"/>
                    <a:chOff x="1905000" y="1828800"/>
                    <a:chExt cx="762000" cy="2362200"/>
                  </a:xfrm>
                </p:grpSpPr>
                <p:sp>
                  <p:nvSpPr>
                    <p:cNvPr id="20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2" name="Oval 20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5" name="Group 9"/>
                  <p:cNvGrpSpPr/>
                  <p:nvPr/>
                </p:nvGrpSpPr>
                <p:grpSpPr>
                  <a:xfrm rot="19123498">
                    <a:off x="2501621" y="1862460"/>
                    <a:ext cx="542170" cy="1782007"/>
                    <a:chOff x="1905000" y="1828800"/>
                    <a:chExt cx="762000" cy="2362200"/>
                  </a:xfrm>
                </p:grpSpPr>
                <p:sp>
                  <p:nvSpPr>
                    <p:cNvPr id="2009" name="Oval 20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0" name="Oval 20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6" name="Group 12"/>
                  <p:cNvGrpSpPr/>
                  <p:nvPr/>
                </p:nvGrpSpPr>
                <p:grpSpPr>
                  <a:xfrm rot="15530705">
                    <a:off x="2284581" y="2639655"/>
                    <a:ext cx="405591" cy="1883879"/>
                    <a:chOff x="1905000" y="1828800"/>
                    <a:chExt cx="762000" cy="2362200"/>
                  </a:xfrm>
                </p:grpSpPr>
                <p:sp>
                  <p:nvSpPr>
                    <p:cNvPr id="2007" name="Oval 20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8" name="Oval 20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59" name="Group 166"/>
              <p:cNvGrpSpPr/>
              <p:nvPr/>
            </p:nvGrpSpPr>
            <p:grpSpPr>
              <a:xfrm rot="20555714" flipH="1">
                <a:off x="3652811" y="2791157"/>
                <a:ext cx="1586260" cy="1364114"/>
                <a:chOff x="736597" y="733384"/>
                <a:chExt cx="1807860" cy="1807860"/>
              </a:xfrm>
            </p:grpSpPr>
            <p:grpSp>
              <p:nvGrpSpPr>
                <p:cNvPr id="1971" name="Group 15"/>
                <p:cNvGrpSpPr/>
                <p:nvPr/>
              </p:nvGrpSpPr>
              <p:grpSpPr>
                <a:xfrm rot="20238387">
                  <a:off x="736597" y="881328"/>
                  <a:ext cx="1193804" cy="897916"/>
                  <a:chOff x="1111998" y="1862460"/>
                  <a:chExt cx="2362200" cy="1921930"/>
                </a:xfrm>
              </p:grpSpPr>
              <p:grpSp>
                <p:nvGrpSpPr>
                  <p:cNvPr id="1992" name="Group 6"/>
                  <p:cNvGrpSpPr/>
                  <p:nvPr/>
                </p:nvGrpSpPr>
                <p:grpSpPr>
                  <a:xfrm rot="17802976">
                    <a:off x="1912098" y="1823816"/>
                    <a:ext cx="762000" cy="2362200"/>
                    <a:chOff x="1905000" y="1828800"/>
                    <a:chExt cx="762000" cy="2362200"/>
                  </a:xfrm>
                </p:grpSpPr>
                <p:sp>
                  <p:nvSpPr>
                    <p:cNvPr id="19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3" name="Group 9"/>
                  <p:cNvGrpSpPr/>
                  <p:nvPr/>
                </p:nvGrpSpPr>
                <p:grpSpPr>
                  <a:xfrm rot="19123498">
                    <a:off x="2501621" y="1862460"/>
                    <a:ext cx="542170" cy="1782007"/>
                    <a:chOff x="1905000" y="1828800"/>
                    <a:chExt cx="762000" cy="2362200"/>
                  </a:xfrm>
                </p:grpSpPr>
                <p:sp>
                  <p:nvSpPr>
                    <p:cNvPr id="1997" name="Oval 19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8" name="Oval 19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4" name="Group 12"/>
                  <p:cNvGrpSpPr/>
                  <p:nvPr/>
                </p:nvGrpSpPr>
                <p:grpSpPr>
                  <a:xfrm rot="15530705">
                    <a:off x="2284581" y="2639655"/>
                    <a:ext cx="405591" cy="1883879"/>
                    <a:chOff x="1905000" y="1828800"/>
                    <a:chExt cx="762000" cy="2362200"/>
                  </a:xfrm>
                </p:grpSpPr>
                <p:sp>
                  <p:nvSpPr>
                    <p:cNvPr id="1995" name="Oval 19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72" name="Group 21"/>
                <p:cNvGrpSpPr/>
                <p:nvPr/>
              </p:nvGrpSpPr>
              <p:grpSpPr>
                <a:xfrm rot="2927600">
                  <a:off x="1498597" y="881328"/>
                  <a:ext cx="1193804" cy="897916"/>
                  <a:chOff x="1111998" y="1862460"/>
                  <a:chExt cx="2362200" cy="1921930"/>
                </a:xfrm>
              </p:grpSpPr>
              <p:grpSp>
                <p:nvGrpSpPr>
                  <p:cNvPr id="1983" name="Group 6"/>
                  <p:cNvGrpSpPr/>
                  <p:nvPr/>
                </p:nvGrpSpPr>
                <p:grpSpPr>
                  <a:xfrm rot="17802976">
                    <a:off x="1912098" y="1823816"/>
                    <a:ext cx="762000" cy="2362200"/>
                    <a:chOff x="1905000" y="1828800"/>
                    <a:chExt cx="762000" cy="2362200"/>
                  </a:xfrm>
                </p:grpSpPr>
                <p:sp>
                  <p:nvSpPr>
                    <p:cNvPr id="19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1" name="Oval 19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4" name="Group 9"/>
                  <p:cNvGrpSpPr/>
                  <p:nvPr/>
                </p:nvGrpSpPr>
                <p:grpSpPr>
                  <a:xfrm rot="19123498">
                    <a:off x="2501621" y="1862460"/>
                    <a:ext cx="542170" cy="1782007"/>
                    <a:chOff x="1905000" y="1828800"/>
                    <a:chExt cx="762000" cy="2362200"/>
                  </a:xfrm>
                </p:grpSpPr>
                <p:sp>
                  <p:nvSpPr>
                    <p:cNvPr id="1988" name="Oval 19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9" name="Oval 19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5" name="Group 12"/>
                  <p:cNvGrpSpPr/>
                  <p:nvPr/>
                </p:nvGrpSpPr>
                <p:grpSpPr>
                  <a:xfrm rot="15530705">
                    <a:off x="2284581" y="2639655"/>
                    <a:ext cx="405591" cy="1883879"/>
                    <a:chOff x="1905000" y="1828800"/>
                    <a:chExt cx="762000" cy="2362200"/>
                  </a:xfrm>
                </p:grpSpPr>
                <p:sp>
                  <p:nvSpPr>
                    <p:cNvPr id="1986" name="Oval 19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7" name="Oval 19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73" name="Group 31"/>
                <p:cNvGrpSpPr/>
                <p:nvPr/>
              </p:nvGrpSpPr>
              <p:grpSpPr>
                <a:xfrm rot="20238387">
                  <a:off x="1346199" y="1643328"/>
                  <a:ext cx="1193804" cy="897916"/>
                  <a:chOff x="1111998" y="1862460"/>
                  <a:chExt cx="2362200" cy="1921930"/>
                </a:xfrm>
              </p:grpSpPr>
              <p:grpSp>
                <p:nvGrpSpPr>
                  <p:cNvPr id="1974" name="Group 6"/>
                  <p:cNvGrpSpPr/>
                  <p:nvPr/>
                </p:nvGrpSpPr>
                <p:grpSpPr>
                  <a:xfrm rot="17802976">
                    <a:off x="1912098" y="1823816"/>
                    <a:ext cx="762000" cy="2362200"/>
                    <a:chOff x="1905000" y="1828800"/>
                    <a:chExt cx="762000" cy="2362200"/>
                  </a:xfrm>
                </p:grpSpPr>
                <p:sp>
                  <p:nvSpPr>
                    <p:cNvPr id="19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2" name="Oval 19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5" name="Group 9"/>
                  <p:cNvGrpSpPr/>
                  <p:nvPr/>
                </p:nvGrpSpPr>
                <p:grpSpPr>
                  <a:xfrm rot="19123498">
                    <a:off x="2501621" y="1862460"/>
                    <a:ext cx="542170" cy="1782007"/>
                    <a:chOff x="1905000" y="1828800"/>
                    <a:chExt cx="762000" cy="2362200"/>
                  </a:xfrm>
                </p:grpSpPr>
                <p:sp>
                  <p:nvSpPr>
                    <p:cNvPr id="1979" name="Oval 19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0" name="Oval 197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6" name="Group 12"/>
                  <p:cNvGrpSpPr/>
                  <p:nvPr/>
                </p:nvGrpSpPr>
                <p:grpSpPr>
                  <a:xfrm rot="15530705">
                    <a:off x="2284581" y="2639655"/>
                    <a:ext cx="405591" cy="1883879"/>
                    <a:chOff x="1905000" y="1828800"/>
                    <a:chExt cx="762000" cy="2362200"/>
                  </a:xfrm>
                </p:grpSpPr>
                <p:sp>
                  <p:nvSpPr>
                    <p:cNvPr id="1977" name="Oval 19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8" name="Oval 19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60" name="Double Wave 195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1" name="Double Wave 196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2" name="Oval 196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3" name="Oval 196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4" name="Oval 196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5" name="Oval 196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6" name="Oval 196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7" name="Oval 196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8" name="Oval 196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9" name="Oval 196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0" name="Oval 196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74" name="Group 3573"/>
          <p:cNvGrpSpPr/>
          <p:nvPr/>
        </p:nvGrpSpPr>
        <p:grpSpPr>
          <a:xfrm>
            <a:off x="8105011" y="1308991"/>
            <a:ext cx="1029041" cy="2197136"/>
            <a:chOff x="4876800" y="1338813"/>
            <a:chExt cx="1790190" cy="3925718"/>
          </a:xfrm>
        </p:grpSpPr>
        <p:sp>
          <p:nvSpPr>
            <p:cNvPr id="3575" name="Round Diagonal Corner Rectangle 3574"/>
            <p:cNvSpPr/>
            <p:nvPr/>
          </p:nvSpPr>
          <p:spPr>
            <a:xfrm rot="14339062">
              <a:off x="5112311" y="1445623"/>
              <a:ext cx="938225" cy="724605"/>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6" name="Oval 3575"/>
            <p:cNvSpPr/>
            <p:nvPr/>
          </p:nvSpPr>
          <p:spPr>
            <a:xfrm rot="19338880">
              <a:off x="6343575" y="3188784"/>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7" name="Oval 3576"/>
            <p:cNvSpPr/>
            <p:nvPr/>
          </p:nvSpPr>
          <p:spPr>
            <a:xfrm rot="1933618">
              <a:off x="4876800" y="3191876"/>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8" name="Trapezoid 3577"/>
            <p:cNvSpPr/>
            <p:nvPr/>
          </p:nvSpPr>
          <p:spPr>
            <a:xfrm rot="1762537">
              <a:off x="5048962" y="2349298"/>
              <a:ext cx="621732" cy="116763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9" name="Trapezoid 3578"/>
            <p:cNvSpPr/>
            <p:nvPr/>
          </p:nvSpPr>
          <p:spPr>
            <a:xfrm rot="20084270">
              <a:off x="5863797" y="2384890"/>
              <a:ext cx="703447" cy="1137238"/>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0" name="Trapezoid 3579"/>
            <p:cNvSpPr/>
            <p:nvPr/>
          </p:nvSpPr>
          <p:spPr>
            <a:xfrm>
              <a:off x="5486400" y="2336123"/>
              <a:ext cx="848581" cy="139767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1" name="Isosceles Triangle 3580"/>
            <p:cNvSpPr/>
            <p:nvPr/>
          </p:nvSpPr>
          <p:spPr>
            <a:xfrm rot="10800000">
              <a:off x="5515122" y="2305390"/>
              <a:ext cx="580812" cy="46614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2" name="Oval 3581"/>
            <p:cNvSpPr/>
            <p:nvPr/>
          </p:nvSpPr>
          <p:spPr>
            <a:xfrm rot="4886474">
              <a:off x="5921931" y="4864680"/>
              <a:ext cx="259448" cy="509273"/>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3" name="Oval 3582"/>
            <p:cNvSpPr/>
            <p:nvPr/>
          </p:nvSpPr>
          <p:spPr>
            <a:xfrm rot="4886474">
              <a:off x="5317076" y="4870932"/>
              <a:ext cx="272809" cy="51439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 name="Trapezoid 3583"/>
            <p:cNvSpPr/>
            <p:nvPr/>
          </p:nvSpPr>
          <p:spPr>
            <a:xfrm>
              <a:off x="5680535" y="3700894"/>
              <a:ext cx="637259" cy="1374821"/>
            </a:xfrm>
            <a:prstGeom prst="trapezoid">
              <a:avLst>
                <a:gd name="adj" fmla="val 7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 name="Trapezoid 3584"/>
            <p:cNvSpPr/>
            <p:nvPr/>
          </p:nvSpPr>
          <p:spPr>
            <a:xfrm rot="263894">
              <a:off x="5265968" y="3641681"/>
              <a:ext cx="572526" cy="1458801"/>
            </a:xfrm>
            <a:prstGeom prst="trapezoid">
              <a:avLst>
                <a:gd name="adj"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6" name="Oval 3585"/>
            <p:cNvSpPr/>
            <p:nvPr/>
          </p:nvSpPr>
          <p:spPr>
            <a:xfrm rot="15873315">
              <a:off x="5671911" y="3550711"/>
              <a:ext cx="154682" cy="781012"/>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7" name="Round Diagonal Corner Rectangle 3586"/>
            <p:cNvSpPr/>
            <p:nvPr/>
          </p:nvSpPr>
          <p:spPr>
            <a:xfrm rot="1235977">
              <a:off x="5551797" y="1386069"/>
              <a:ext cx="985884" cy="62722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8" name="Oval 3587"/>
            <p:cNvSpPr/>
            <p:nvPr/>
          </p:nvSpPr>
          <p:spPr>
            <a:xfrm>
              <a:off x="5611924" y="1373092"/>
              <a:ext cx="290406" cy="1553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9" name="Trapezoid 3588"/>
            <p:cNvSpPr/>
            <p:nvPr/>
          </p:nvSpPr>
          <p:spPr>
            <a:xfrm>
              <a:off x="5257800" y="2590800"/>
              <a:ext cx="609600" cy="1295400"/>
            </a:xfrm>
            <a:prstGeom prst="trapezoid">
              <a:avLst>
                <a:gd name="adj" fmla="val 3137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0" name="Trapezoid 3589"/>
            <p:cNvSpPr/>
            <p:nvPr/>
          </p:nvSpPr>
          <p:spPr>
            <a:xfrm>
              <a:off x="5715000" y="2590800"/>
              <a:ext cx="685800" cy="1295400"/>
            </a:xfrm>
            <a:prstGeom prst="trapezoid">
              <a:avLst>
                <a:gd name="adj" fmla="val 3872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91" name="Group 3590"/>
            <p:cNvGrpSpPr/>
            <p:nvPr/>
          </p:nvGrpSpPr>
          <p:grpSpPr>
            <a:xfrm>
              <a:off x="5562600" y="2667000"/>
              <a:ext cx="457200" cy="381000"/>
              <a:chOff x="7022380" y="1905000"/>
              <a:chExt cx="978620" cy="914400"/>
            </a:xfrm>
          </p:grpSpPr>
          <p:sp>
            <p:nvSpPr>
              <p:cNvPr id="3597" name="Trapezoid 3596"/>
              <p:cNvSpPr/>
              <p:nvPr/>
            </p:nvSpPr>
            <p:spPr>
              <a:xfrm>
                <a:off x="73152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8" name="Trapezoid 3597"/>
              <p:cNvSpPr/>
              <p:nvPr/>
            </p:nvSpPr>
            <p:spPr>
              <a:xfrm rot="20043474">
                <a:off x="75438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9" name="Rounded Rectangle 3598"/>
              <p:cNvSpPr/>
              <p:nvPr/>
            </p:nvSpPr>
            <p:spPr>
              <a:xfrm>
                <a:off x="7162800" y="1905000"/>
                <a:ext cx="685800" cy="381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0" name="Trapezoid 3599"/>
              <p:cNvSpPr/>
              <p:nvPr/>
            </p:nvSpPr>
            <p:spPr>
              <a:xfrm rot="5099959">
                <a:off x="7212880" y="174381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1" name="Trapezoid 3600"/>
              <p:cNvSpPr/>
              <p:nvPr/>
            </p:nvSpPr>
            <p:spPr>
              <a:xfrm rot="16200000">
                <a:off x="7505700" y="17907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92" name="Flowchart: Manual Input 3591"/>
            <p:cNvSpPr/>
            <p:nvPr/>
          </p:nvSpPr>
          <p:spPr>
            <a:xfrm rot="2091275" flipV="1">
              <a:off x="5913447" y="2340237"/>
              <a:ext cx="228596" cy="552626"/>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3" name="Flowchart: Manual Input 3592"/>
            <p:cNvSpPr/>
            <p:nvPr/>
          </p:nvSpPr>
          <p:spPr>
            <a:xfrm rot="19508725" flipH="1" flipV="1">
              <a:off x="5456455" y="2318986"/>
              <a:ext cx="263925" cy="597329"/>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4" name="Oval 3593"/>
            <p:cNvSpPr/>
            <p:nvPr/>
          </p:nvSpPr>
          <p:spPr>
            <a:xfrm>
              <a:off x="5304544" y="1363589"/>
              <a:ext cx="1030437" cy="11184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5" name="Round Diagonal Corner Rectangle 3594"/>
            <p:cNvSpPr/>
            <p:nvPr/>
          </p:nvSpPr>
          <p:spPr>
            <a:xfrm rot="220742">
              <a:off x="6267290" y="1525362"/>
              <a:ext cx="61388" cy="590748"/>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6" name="Round Diagonal Corner Rectangle 3595"/>
            <p:cNvSpPr/>
            <p:nvPr/>
          </p:nvSpPr>
          <p:spPr>
            <a:xfrm rot="21278885">
              <a:off x="5282545" y="1603283"/>
              <a:ext cx="91105" cy="534833"/>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2" name="Group 3601"/>
          <p:cNvGrpSpPr/>
          <p:nvPr/>
        </p:nvGrpSpPr>
        <p:grpSpPr>
          <a:xfrm>
            <a:off x="9118776" y="589732"/>
            <a:ext cx="900887" cy="2946365"/>
            <a:chOff x="914400" y="228600"/>
            <a:chExt cx="1788913" cy="5562601"/>
          </a:xfrm>
        </p:grpSpPr>
        <p:grpSp>
          <p:nvGrpSpPr>
            <p:cNvPr id="3603" name="Group 3602"/>
            <p:cNvGrpSpPr/>
            <p:nvPr/>
          </p:nvGrpSpPr>
          <p:grpSpPr>
            <a:xfrm>
              <a:off x="914400" y="1295400"/>
              <a:ext cx="1788913" cy="4495801"/>
              <a:chOff x="914400" y="1295400"/>
              <a:chExt cx="1788913" cy="4495801"/>
            </a:xfrm>
          </p:grpSpPr>
          <p:sp>
            <p:nvSpPr>
              <p:cNvPr id="3607" name="Round Diagonal Corner Rectangle 3606"/>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8" name="Oval 3607"/>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9" name="Oval 3608"/>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0" name="Trapezoid 3609"/>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1" name="Trapezoid 3610"/>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2" name="Oval 3611"/>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3" name="Trapezoid 3612"/>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4" name="Oval 3613"/>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5" name="Flowchart: Manual Operation 3614"/>
              <p:cNvSpPr/>
              <p:nvPr/>
            </p:nvSpPr>
            <p:spPr>
              <a:xfrm rot="10800000">
                <a:off x="1258824"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6" name="Flowchart: Manual Operation 3615"/>
              <p:cNvSpPr/>
              <p:nvPr/>
            </p:nvSpPr>
            <p:spPr>
              <a:xfrm rot="10800000">
                <a:off x="1706880"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7" name="Oval 3616"/>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8" name="Oval 15"/>
              <p:cNvSpPr/>
              <p:nvPr/>
            </p:nvSpPr>
            <p:spPr>
              <a:xfrm>
                <a:off x="1219200" y="1447800"/>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9" name="Moon 3618"/>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0" name="Trapezoid 3619"/>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1" name="Trapezoid 3620"/>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2" name="Oval 3621"/>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3" name="Oval 3622"/>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4" name="Diagonal Stripe 3623"/>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25" name="Diagonal Stripe 3624"/>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26" name="Group 47"/>
              <p:cNvGrpSpPr/>
              <p:nvPr/>
            </p:nvGrpSpPr>
            <p:grpSpPr>
              <a:xfrm>
                <a:off x="1371600" y="2819400"/>
                <a:ext cx="914400" cy="228600"/>
                <a:chOff x="2971800" y="2971800"/>
                <a:chExt cx="914400" cy="228600"/>
              </a:xfrm>
            </p:grpSpPr>
            <p:sp>
              <p:nvSpPr>
                <p:cNvPr id="3631" name="Double Wave 3630"/>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2" name="Double Wave 3631"/>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3" name="Oval 3632"/>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27" name="Wave 3626"/>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8" name="Round Diagonal Corner Rectangle 3627"/>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9" name="Oval 3628"/>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0" name="Oval 3629"/>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4" name="Group 3603"/>
            <p:cNvGrpSpPr/>
            <p:nvPr/>
          </p:nvGrpSpPr>
          <p:grpSpPr>
            <a:xfrm>
              <a:off x="1143000" y="228600"/>
              <a:ext cx="1447800" cy="1447800"/>
              <a:chOff x="2362200" y="2209800"/>
              <a:chExt cx="1828800" cy="1600200"/>
            </a:xfrm>
          </p:grpSpPr>
          <p:sp>
            <p:nvSpPr>
              <p:cNvPr id="3605" name="Oval 3604"/>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6" name="Flowchart: Magnetic Disk 3605"/>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35" name="Group 3534"/>
          <p:cNvGrpSpPr/>
          <p:nvPr/>
        </p:nvGrpSpPr>
        <p:grpSpPr>
          <a:xfrm>
            <a:off x="7981753" y="2322087"/>
            <a:ext cx="2232691" cy="2286000"/>
            <a:chOff x="1066800" y="0"/>
            <a:chExt cx="5181600" cy="4876800"/>
          </a:xfrm>
        </p:grpSpPr>
        <p:sp>
          <p:nvSpPr>
            <p:cNvPr id="3536" name="Rectangle 3535"/>
            <p:cNvSpPr/>
            <p:nvPr/>
          </p:nvSpPr>
          <p:spPr>
            <a:xfrm>
              <a:off x="1066800" y="4267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7" name="Rectangle 3536"/>
            <p:cNvSpPr/>
            <p:nvPr/>
          </p:nvSpPr>
          <p:spPr>
            <a:xfrm>
              <a:off x="2362200" y="4267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8" name="Rectangle 3537"/>
            <p:cNvSpPr/>
            <p:nvPr/>
          </p:nvSpPr>
          <p:spPr>
            <a:xfrm>
              <a:off x="3657600" y="4267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9" name="Rectangle 3538"/>
            <p:cNvSpPr/>
            <p:nvPr/>
          </p:nvSpPr>
          <p:spPr>
            <a:xfrm>
              <a:off x="4953000" y="4267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0" name="Rectangle 3539"/>
            <p:cNvSpPr/>
            <p:nvPr/>
          </p:nvSpPr>
          <p:spPr>
            <a:xfrm>
              <a:off x="1752600" y="3657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1" name="Rectangle 3540"/>
            <p:cNvSpPr/>
            <p:nvPr/>
          </p:nvSpPr>
          <p:spPr>
            <a:xfrm>
              <a:off x="3048000" y="3657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2" name="Rectangle 3541"/>
            <p:cNvSpPr/>
            <p:nvPr/>
          </p:nvSpPr>
          <p:spPr>
            <a:xfrm>
              <a:off x="4343400" y="3657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3" name="Rectangle 3542"/>
            <p:cNvSpPr/>
            <p:nvPr/>
          </p:nvSpPr>
          <p:spPr>
            <a:xfrm>
              <a:off x="5638800" y="3657600"/>
              <a:ext cx="6096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4" name="Rectangle 3543"/>
            <p:cNvSpPr/>
            <p:nvPr/>
          </p:nvSpPr>
          <p:spPr>
            <a:xfrm>
              <a:off x="1066800" y="3657600"/>
              <a:ext cx="6858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5" name="Rectangle 3544"/>
            <p:cNvSpPr/>
            <p:nvPr/>
          </p:nvSpPr>
          <p:spPr>
            <a:xfrm>
              <a:off x="1066800" y="30480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6" name="Rectangle 3545"/>
            <p:cNvSpPr/>
            <p:nvPr/>
          </p:nvSpPr>
          <p:spPr>
            <a:xfrm>
              <a:off x="2362200" y="30480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7" name="Rectangle 3546"/>
            <p:cNvSpPr/>
            <p:nvPr/>
          </p:nvSpPr>
          <p:spPr>
            <a:xfrm>
              <a:off x="3657600" y="30480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8" name="Rectangle 3547"/>
            <p:cNvSpPr/>
            <p:nvPr/>
          </p:nvSpPr>
          <p:spPr>
            <a:xfrm>
              <a:off x="4953000" y="30480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9" name="Rectangle 3548"/>
            <p:cNvSpPr/>
            <p:nvPr/>
          </p:nvSpPr>
          <p:spPr>
            <a:xfrm>
              <a:off x="1752600" y="24384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0" name="Rectangle 3549"/>
            <p:cNvSpPr/>
            <p:nvPr/>
          </p:nvSpPr>
          <p:spPr>
            <a:xfrm>
              <a:off x="3048000" y="24384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1" name="Rectangle 3550"/>
            <p:cNvSpPr/>
            <p:nvPr/>
          </p:nvSpPr>
          <p:spPr>
            <a:xfrm>
              <a:off x="4343400" y="24384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2" name="Rectangle 3551"/>
            <p:cNvSpPr/>
            <p:nvPr/>
          </p:nvSpPr>
          <p:spPr>
            <a:xfrm>
              <a:off x="5638800" y="2438400"/>
              <a:ext cx="6096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3" name="Rectangle 3552"/>
            <p:cNvSpPr/>
            <p:nvPr/>
          </p:nvSpPr>
          <p:spPr>
            <a:xfrm>
              <a:off x="1066800" y="2438400"/>
              <a:ext cx="6858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4" name="Rectangle 3553"/>
            <p:cNvSpPr/>
            <p:nvPr/>
          </p:nvSpPr>
          <p:spPr>
            <a:xfrm>
              <a:off x="1066800" y="18288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5" name="Rectangle 3554"/>
            <p:cNvSpPr/>
            <p:nvPr/>
          </p:nvSpPr>
          <p:spPr>
            <a:xfrm>
              <a:off x="2362200" y="18288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6" name="Rectangle 3555"/>
            <p:cNvSpPr/>
            <p:nvPr/>
          </p:nvSpPr>
          <p:spPr>
            <a:xfrm>
              <a:off x="3657600" y="18288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7" name="Rectangle 3556"/>
            <p:cNvSpPr/>
            <p:nvPr/>
          </p:nvSpPr>
          <p:spPr>
            <a:xfrm>
              <a:off x="4953000" y="18288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8" name="Rectangle 3557"/>
            <p:cNvSpPr/>
            <p:nvPr/>
          </p:nvSpPr>
          <p:spPr>
            <a:xfrm>
              <a:off x="1752600" y="1219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9" name="Rectangle 3558"/>
            <p:cNvSpPr/>
            <p:nvPr/>
          </p:nvSpPr>
          <p:spPr>
            <a:xfrm>
              <a:off x="3048000" y="1219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0" name="Rectangle 3559"/>
            <p:cNvSpPr/>
            <p:nvPr/>
          </p:nvSpPr>
          <p:spPr>
            <a:xfrm>
              <a:off x="4343400" y="1219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1" name="Rectangle 3560"/>
            <p:cNvSpPr/>
            <p:nvPr/>
          </p:nvSpPr>
          <p:spPr>
            <a:xfrm>
              <a:off x="5638800" y="1219200"/>
              <a:ext cx="6096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2" name="Rectangle 3561"/>
            <p:cNvSpPr/>
            <p:nvPr/>
          </p:nvSpPr>
          <p:spPr>
            <a:xfrm>
              <a:off x="1066800" y="1219200"/>
              <a:ext cx="6858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3" name="Rectangle 3562"/>
            <p:cNvSpPr/>
            <p:nvPr/>
          </p:nvSpPr>
          <p:spPr>
            <a:xfrm>
              <a:off x="1066800" y="609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4" name="Rectangle 3563"/>
            <p:cNvSpPr/>
            <p:nvPr/>
          </p:nvSpPr>
          <p:spPr>
            <a:xfrm>
              <a:off x="2362200" y="609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5" name="Rectangle 3564"/>
            <p:cNvSpPr/>
            <p:nvPr/>
          </p:nvSpPr>
          <p:spPr>
            <a:xfrm>
              <a:off x="3657600" y="609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6" name="Rectangle 3565"/>
            <p:cNvSpPr/>
            <p:nvPr/>
          </p:nvSpPr>
          <p:spPr>
            <a:xfrm>
              <a:off x="4953000" y="609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7" name="Rectangle 3566"/>
            <p:cNvSpPr/>
            <p:nvPr/>
          </p:nvSpPr>
          <p:spPr>
            <a:xfrm>
              <a:off x="1752600" y="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8" name="Rectangle 3567"/>
            <p:cNvSpPr/>
            <p:nvPr/>
          </p:nvSpPr>
          <p:spPr>
            <a:xfrm>
              <a:off x="3048000" y="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9" name="Rectangle 3568"/>
            <p:cNvSpPr/>
            <p:nvPr/>
          </p:nvSpPr>
          <p:spPr>
            <a:xfrm>
              <a:off x="4343400" y="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0" name="Rectangle 3569"/>
            <p:cNvSpPr/>
            <p:nvPr/>
          </p:nvSpPr>
          <p:spPr>
            <a:xfrm>
              <a:off x="5638800" y="0"/>
              <a:ext cx="6096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1" name="Rectangle 3570"/>
            <p:cNvSpPr/>
            <p:nvPr/>
          </p:nvSpPr>
          <p:spPr>
            <a:xfrm>
              <a:off x="1066800" y="0"/>
              <a:ext cx="6858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2" name="Rectangle 3571"/>
            <p:cNvSpPr/>
            <p:nvPr/>
          </p:nvSpPr>
          <p:spPr>
            <a:xfrm>
              <a:off x="1967948" y="487680"/>
              <a:ext cx="838201"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3" name="Rectangle 3572"/>
            <p:cNvSpPr/>
            <p:nvPr/>
          </p:nvSpPr>
          <p:spPr>
            <a:xfrm>
              <a:off x="4343400" y="457200"/>
              <a:ext cx="838200"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9" name="Group 2738"/>
          <p:cNvGrpSpPr/>
          <p:nvPr/>
        </p:nvGrpSpPr>
        <p:grpSpPr>
          <a:xfrm>
            <a:off x="6627388" y="3603232"/>
            <a:ext cx="2807061" cy="2110755"/>
            <a:chOff x="207674" y="3110578"/>
            <a:chExt cx="2432752" cy="1829295"/>
          </a:xfrm>
        </p:grpSpPr>
        <p:grpSp>
          <p:nvGrpSpPr>
            <p:cNvPr id="2740" name="Group 2739"/>
            <p:cNvGrpSpPr/>
            <p:nvPr/>
          </p:nvGrpSpPr>
          <p:grpSpPr>
            <a:xfrm>
              <a:off x="207674" y="3110578"/>
              <a:ext cx="1649943" cy="1478328"/>
              <a:chOff x="457200" y="2497304"/>
              <a:chExt cx="4781871" cy="4284496"/>
            </a:xfrm>
          </p:grpSpPr>
          <p:grpSp>
            <p:nvGrpSpPr>
              <p:cNvPr id="3271" name="Group 230"/>
              <p:cNvGrpSpPr/>
              <p:nvPr/>
            </p:nvGrpSpPr>
            <p:grpSpPr>
              <a:xfrm rot="18989829" flipH="1">
                <a:off x="2994882" y="2720848"/>
                <a:ext cx="1586260" cy="1364114"/>
                <a:chOff x="736597" y="733384"/>
                <a:chExt cx="1807860" cy="1807860"/>
              </a:xfrm>
            </p:grpSpPr>
            <p:grpSp>
              <p:nvGrpSpPr>
                <p:cNvPr id="3505" name="Group 15"/>
                <p:cNvGrpSpPr/>
                <p:nvPr/>
              </p:nvGrpSpPr>
              <p:grpSpPr>
                <a:xfrm rot="20238387">
                  <a:off x="736597" y="881328"/>
                  <a:ext cx="1193804" cy="897916"/>
                  <a:chOff x="1111998" y="1862460"/>
                  <a:chExt cx="2362200" cy="1921930"/>
                </a:xfrm>
              </p:grpSpPr>
              <p:grpSp>
                <p:nvGrpSpPr>
                  <p:cNvPr id="3526" name="Group 6"/>
                  <p:cNvGrpSpPr/>
                  <p:nvPr/>
                </p:nvGrpSpPr>
                <p:grpSpPr>
                  <a:xfrm rot="17802976">
                    <a:off x="1912098" y="1823816"/>
                    <a:ext cx="762000" cy="2362200"/>
                    <a:chOff x="1905000" y="1828800"/>
                    <a:chExt cx="762000" cy="2362200"/>
                  </a:xfrm>
                </p:grpSpPr>
                <p:sp>
                  <p:nvSpPr>
                    <p:cNvPr id="353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7" name="Group 9"/>
                  <p:cNvGrpSpPr/>
                  <p:nvPr/>
                </p:nvGrpSpPr>
                <p:grpSpPr>
                  <a:xfrm rot="19123498">
                    <a:off x="2501621" y="1862460"/>
                    <a:ext cx="542170" cy="1782007"/>
                    <a:chOff x="1905000" y="1828800"/>
                    <a:chExt cx="762000" cy="2362200"/>
                  </a:xfrm>
                </p:grpSpPr>
                <p:sp>
                  <p:nvSpPr>
                    <p:cNvPr id="3531"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2"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8" name="Group 12"/>
                  <p:cNvGrpSpPr/>
                  <p:nvPr/>
                </p:nvGrpSpPr>
                <p:grpSpPr>
                  <a:xfrm rot="15530705">
                    <a:off x="2284581" y="2639655"/>
                    <a:ext cx="405591" cy="1883879"/>
                    <a:chOff x="1905000" y="1828800"/>
                    <a:chExt cx="762000" cy="2362200"/>
                  </a:xfrm>
                </p:grpSpPr>
                <p:sp>
                  <p:nvSpPr>
                    <p:cNvPr id="3529"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06" name="Group 21"/>
                <p:cNvGrpSpPr/>
                <p:nvPr/>
              </p:nvGrpSpPr>
              <p:grpSpPr>
                <a:xfrm rot="2927600">
                  <a:off x="1498597" y="881328"/>
                  <a:ext cx="1193804" cy="897916"/>
                  <a:chOff x="1111998" y="1862460"/>
                  <a:chExt cx="2362200" cy="1921930"/>
                </a:xfrm>
              </p:grpSpPr>
              <p:grpSp>
                <p:nvGrpSpPr>
                  <p:cNvPr id="3517" name="Group 6"/>
                  <p:cNvGrpSpPr/>
                  <p:nvPr/>
                </p:nvGrpSpPr>
                <p:grpSpPr>
                  <a:xfrm rot="17802976">
                    <a:off x="1912098" y="1823816"/>
                    <a:ext cx="762000" cy="2362200"/>
                    <a:chOff x="1905000" y="1828800"/>
                    <a:chExt cx="762000" cy="2362200"/>
                  </a:xfrm>
                </p:grpSpPr>
                <p:sp>
                  <p:nvSpPr>
                    <p:cNvPr id="352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5" name="Oval 35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8" name="Group 9"/>
                  <p:cNvGrpSpPr/>
                  <p:nvPr/>
                </p:nvGrpSpPr>
                <p:grpSpPr>
                  <a:xfrm rot="19123498">
                    <a:off x="2501621" y="1862460"/>
                    <a:ext cx="542170" cy="1782007"/>
                    <a:chOff x="1905000" y="1828800"/>
                    <a:chExt cx="762000" cy="2362200"/>
                  </a:xfrm>
                </p:grpSpPr>
                <p:sp>
                  <p:nvSpPr>
                    <p:cNvPr id="3522"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3"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9" name="Group 12"/>
                  <p:cNvGrpSpPr/>
                  <p:nvPr/>
                </p:nvGrpSpPr>
                <p:grpSpPr>
                  <a:xfrm rot="15530705">
                    <a:off x="2284581" y="2639655"/>
                    <a:ext cx="405591" cy="1883879"/>
                    <a:chOff x="1905000" y="1828800"/>
                    <a:chExt cx="762000" cy="2362200"/>
                  </a:xfrm>
                </p:grpSpPr>
                <p:sp>
                  <p:nvSpPr>
                    <p:cNvPr id="3520" name="Oval 35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1" name="Oval 35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07" name="Group 31"/>
                <p:cNvGrpSpPr/>
                <p:nvPr/>
              </p:nvGrpSpPr>
              <p:grpSpPr>
                <a:xfrm rot="20238387">
                  <a:off x="1346199" y="1643328"/>
                  <a:ext cx="1193804" cy="897916"/>
                  <a:chOff x="1111998" y="1862460"/>
                  <a:chExt cx="2362200" cy="1921930"/>
                </a:xfrm>
              </p:grpSpPr>
              <p:grpSp>
                <p:nvGrpSpPr>
                  <p:cNvPr id="3508" name="Group 6"/>
                  <p:cNvGrpSpPr/>
                  <p:nvPr/>
                </p:nvGrpSpPr>
                <p:grpSpPr>
                  <a:xfrm rot="17802976">
                    <a:off x="1912098" y="1823816"/>
                    <a:ext cx="762000" cy="2362200"/>
                    <a:chOff x="1905000" y="1828800"/>
                    <a:chExt cx="762000" cy="2362200"/>
                  </a:xfrm>
                </p:grpSpPr>
                <p:sp>
                  <p:nvSpPr>
                    <p:cNvPr id="35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6" name="Oval 35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9" name="Group 9"/>
                  <p:cNvGrpSpPr/>
                  <p:nvPr/>
                </p:nvGrpSpPr>
                <p:grpSpPr>
                  <a:xfrm rot="19123498">
                    <a:off x="2501621" y="1862460"/>
                    <a:ext cx="542170" cy="1782007"/>
                    <a:chOff x="1905000" y="1828800"/>
                    <a:chExt cx="762000" cy="2362200"/>
                  </a:xfrm>
                </p:grpSpPr>
                <p:sp>
                  <p:nvSpPr>
                    <p:cNvPr id="3513"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4"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0" name="Group 12"/>
                  <p:cNvGrpSpPr/>
                  <p:nvPr/>
                </p:nvGrpSpPr>
                <p:grpSpPr>
                  <a:xfrm rot="15530705">
                    <a:off x="2284581" y="2639655"/>
                    <a:ext cx="405591" cy="1883879"/>
                    <a:chOff x="1905000" y="1828800"/>
                    <a:chExt cx="762000" cy="2362200"/>
                  </a:xfrm>
                </p:grpSpPr>
                <p:sp>
                  <p:nvSpPr>
                    <p:cNvPr id="3511"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2"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72" name="Group 199"/>
              <p:cNvGrpSpPr/>
              <p:nvPr/>
            </p:nvGrpSpPr>
            <p:grpSpPr>
              <a:xfrm rot="3068959">
                <a:off x="1334455" y="2628335"/>
                <a:ext cx="1820842" cy="1558779"/>
                <a:chOff x="736597" y="733384"/>
                <a:chExt cx="1807860" cy="1807860"/>
              </a:xfrm>
            </p:grpSpPr>
            <p:grpSp>
              <p:nvGrpSpPr>
                <p:cNvPr id="3475" name="Group 15"/>
                <p:cNvGrpSpPr/>
                <p:nvPr/>
              </p:nvGrpSpPr>
              <p:grpSpPr>
                <a:xfrm rot="20238387">
                  <a:off x="736597" y="881328"/>
                  <a:ext cx="1193804" cy="897916"/>
                  <a:chOff x="1111998" y="1862460"/>
                  <a:chExt cx="2362200" cy="1921930"/>
                </a:xfrm>
              </p:grpSpPr>
              <p:grpSp>
                <p:nvGrpSpPr>
                  <p:cNvPr id="3496" name="Group 6"/>
                  <p:cNvGrpSpPr/>
                  <p:nvPr/>
                </p:nvGrpSpPr>
                <p:grpSpPr>
                  <a:xfrm rot="17802976">
                    <a:off x="1912098" y="1823816"/>
                    <a:ext cx="762000" cy="2362200"/>
                    <a:chOff x="1905000" y="1828800"/>
                    <a:chExt cx="762000" cy="2362200"/>
                  </a:xfrm>
                </p:grpSpPr>
                <p:sp>
                  <p:nvSpPr>
                    <p:cNvPr id="350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7" name="Group 9"/>
                  <p:cNvGrpSpPr/>
                  <p:nvPr/>
                </p:nvGrpSpPr>
                <p:grpSpPr>
                  <a:xfrm rot="19123498">
                    <a:off x="2501621" y="1862460"/>
                    <a:ext cx="542170" cy="1782007"/>
                    <a:chOff x="1905000" y="1828800"/>
                    <a:chExt cx="762000" cy="2362200"/>
                  </a:xfrm>
                </p:grpSpPr>
                <p:sp>
                  <p:nvSpPr>
                    <p:cNvPr id="3501" name="Oval 35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2"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8" name="Group 12"/>
                  <p:cNvGrpSpPr/>
                  <p:nvPr/>
                </p:nvGrpSpPr>
                <p:grpSpPr>
                  <a:xfrm rot="15530705">
                    <a:off x="2284581" y="2639655"/>
                    <a:ext cx="405591" cy="1883879"/>
                    <a:chOff x="1905000" y="1828800"/>
                    <a:chExt cx="762000" cy="2362200"/>
                  </a:xfrm>
                </p:grpSpPr>
                <p:sp>
                  <p:nvSpPr>
                    <p:cNvPr id="3499" name="Oval 34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76" name="Group 21"/>
                <p:cNvGrpSpPr/>
                <p:nvPr/>
              </p:nvGrpSpPr>
              <p:grpSpPr>
                <a:xfrm rot="2927600">
                  <a:off x="1498597" y="881328"/>
                  <a:ext cx="1193804" cy="897916"/>
                  <a:chOff x="1111998" y="1862460"/>
                  <a:chExt cx="2362200" cy="1921930"/>
                </a:xfrm>
              </p:grpSpPr>
              <p:grpSp>
                <p:nvGrpSpPr>
                  <p:cNvPr id="3487" name="Group 6"/>
                  <p:cNvGrpSpPr/>
                  <p:nvPr/>
                </p:nvGrpSpPr>
                <p:grpSpPr>
                  <a:xfrm rot="17802976">
                    <a:off x="1912098" y="1823816"/>
                    <a:ext cx="762000" cy="2362200"/>
                    <a:chOff x="1905000" y="1828800"/>
                    <a:chExt cx="762000" cy="2362200"/>
                  </a:xfrm>
                </p:grpSpPr>
                <p:sp>
                  <p:nvSpPr>
                    <p:cNvPr id="349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5"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8" name="Group 9"/>
                  <p:cNvGrpSpPr/>
                  <p:nvPr/>
                </p:nvGrpSpPr>
                <p:grpSpPr>
                  <a:xfrm rot="19123498">
                    <a:off x="2501621" y="1862460"/>
                    <a:ext cx="542170" cy="1782007"/>
                    <a:chOff x="1905000" y="1828800"/>
                    <a:chExt cx="762000" cy="2362200"/>
                  </a:xfrm>
                </p:grpSpPr>
                <p:sp>
                  <p:nvSpPr>
                    <p:cNvPr id="3492" name="Oval 34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3"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9" name="Group 12"/>
                  <p:cNvGrpSpPr/>
                  <p:nvPr/>
                </p:nvGrpSpPr>
                <p:grpSpPr>
                  <a:xfrm rot="15530705">
                    <a:off x="2284581" y="2639655"/>
                    <a:ext cx="405591" cy="1883879"/>
                    <a:chOff x="1905000" y="1828800"/>
                    <a:chExt cx="762000" cy="2362200"/>
                  </a:xfrm>
                </p:grpSpPr>
                <p:sp>
                  <p:nvSpPr>
                    <p:cNvPr id="3490" name="Oval 34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1" name="Oval 34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77" name="Group 31"/>
                <p:cNvGrpSpPr/>
                <p:nvPr/>
              </p:nvGrpSpPr>
              <p:grpSpPr>
                <a:xfrm rot="20238387">
                  <a:off x="1346199" y="1643328"/>
                  <a:ext cx="1193804" cy="897916"/>
                  <a:chOff x="1111998" y="1862460"/>
                  <a:chExt cx="2362200" cy="1921930"/>
                </a:xfrm>
              </p:grpSpPr>
              <p:grpSp>
                <p:nvGrpSpPr>
                  <p:cNvPr id="3478" name="Group 6"/>
                  <p:cNvGrpSpPr/>
                  <p:nvPr/>
                </p:nvGrpSpPr>
                <p:grpSpPr>
                  <a:xfrm rot="17802976">
                    <a:off x="1912098" y="1823816"/>
                    <a:ext cx="762000" cy="2362200"/>
                    <a:chOff x="1905000" y="1828800"/>
                    <a:chExt cx="762000" cy="2362200"/>
                  </a:xfrm>
                </p:grpSpPr>
                <p:sp>
                  <p:nvSpPr>
                    <p:cNvPr id="34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6"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9" name="Group 9"/>
                  <p:cNvGrpSpPr/>
                  <p:nvPr/>
                </p:nvGrpSpPr>
                <p:grpSpPr>
                  <a:xfrm rot="19123498">
                    <a:off x="2501621" y="1862460"/>
                    <a:ext cx="542170" cy="1782007"/>
                    <a:chOff x="1905000" y="1828800"/>
                    <a:chExt cx="762000" cy="2362200"/>
                  </a:xfrm>
                </p:grpSpPr>
                <p:sp>
                  <p:nvSpPr>
                    <p:cNvPr id="3483"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4"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0" name="Group 12"/>
                  <p:cNvGrpSpPr/>
                  <p:nvPr/>
                </p:nvGrpSpPr>
                <p:grpSpPr>
                  <a:xfrm rot="15530705">
                    <a:off x="2284581" y="2639655"/>
                    <a:ext cx="405591" cy="1883879"/>
                    <a:chOff x="1905000" y="1828800"/>
                    <a:chExt cx="762000" cy="2362200"/>
                  </a:xfrm>
                </p:grpSpPr>
                <p:sp>
                  <p:nvSpPr>
                    <p:cNvPr id="3481"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273" name="Double Wave 3272"/>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4" name="Double Wave 3273"/>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5" name="Double Wave 3274"/>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6" name="Oval 3275"/>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 name="Oval 3276"/>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78" name="Group 41"/>
              <p:cNvGrpSpPr/>
              <p:nvPr/>
            </p:nvGrpSpPr>
            <p:grpSpPr>
              <a:xfrm>
                <a:off x="457200" y="3352800"/>
                <a:ext cx="1397003" cy="1095416"/>
                <a:chOff x="736597" y="733384"/>
                <a:chExt cx="1807860" cy="1807860"/>
              </a:xfrm>
            </p:grpSpPr>
            <p:grpSp>
              <p:nvGrpSpPr>
                <p:cNvPr id="3445" name="Group 15"/>
                <p:cNvGrpSpPr/>
                <p:nvPr/>
              </p:nvGrpSpPr>
              <p:grpSpPr>
                <a:xfrm rot="20238387">
                  <a:off x="736597" y="881328"/>
                  <a:ext cx="1193804" cy="897916"/>
                  <a:chOff x="1111998" y="1862460"/>
                  <a:chExt cx="2362200" cy="1921930"/>
                </a:xfrm>
              </p:grpSpPr>
              <p:grpSp>
                <p:nvGrpSpPr>
                  <p:cNvPr id="3466" name="Group 6"/>
                  <p:cNvGrpSpPr/>
                  <p:nvPr/>
                </p:nvGrpSpPr>
                <p:grpSpPr>
                  <a:xfrm rot="17802976">
                    <a:off x="1912098" y="1823816"/>
                    <a:ext cx="762000" cy="2362200"/>
                    <a:chOff x="1905000" y="1828800"/>
                    <a:chExt cx="762000" cy="2362200"/>
                  </a:xfrm>
                </p:grpSpPr>
                <p:sp>
                  <p:nvSpPr>
                    <p:cNvPr id="347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7" name="Group 9"/>
                  <p:cNvGrpSpPr/>
                  <p:nvPr/>
                </p:nvGrpSpPr>
                <p:grpSpPr>
                  <a:xfrm rot="19123498">
                    <a:off x="2501621" y="1862460"/>
                    <a:ext cx="542170" cy="1782007"/>
                    <a:chOff x="1905000" y="1828800"/>
                    <a:chExt cx="762000" cy="2362200"/>
                  </a:xfrm>
                </p:grpSpPr>
                <p:sp>
                  <p:nvSpPr>
                    <p:cNvPr id="3471"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2"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8" name="Group 12"/>
                  <p:cNvGrpSpPr/>
                  <p:nvPr/>
                </p:nvGrpSpPr>
                <p:grpSpPr>
                  <a:xfrm rot="15530705">
                    <a:off x="2284581" y="2639655"/>
                    <a:ext cx="405591" cy="1883879"/>
                    <a:chOff x="1905000" y="1828800"/>
                    <a:chExt cx="762000" cy="2362200"/>
                  </a:xfrm>
                </p:grpSpPr>
                <p:sp>
                  <p:nvSpPr>
                    <p:cNvPr id="3469"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46" name="Group 21"/>
                <p:cNvGrpSpPr/>
                <p:nvPr/>
              </p:nvGrpSpPr>
              <p:grpSpPr>
                <a:xfrm rot="2927600">
                  <a:off x="1498597" y="881328"/>
                  <a:ext cx="1193804" cy="897916"/>
                  <a:chOff x="1111998" y="1862460"/>
                  <a:chExt cx="2362200" cy="1921930"/>
                </a:xfrm>
              </p:grpSpPr>
              <p:grpSp>
                <p:nvGrpSpPr>
                  <p:cNvPr id="3457" name="Group 6"/>
                  <p:cNvGrpSpPr/>
                  <p:nvPr/>
                </p:nvGrpSpPr>
                <p:grpSpPr>
                  <a:xfrm rot="17802976">
                    <a:off x="1912098" y="1823816"/>
                    <a:ext cx="762000" cy="2362200"/>
                    <a:chOff x="1905000" y="1828800"/>
                    <a:chExt cx="762000" cy="2362200"/>
                  </a:xfrm>
                </p:grpSpPr>
                <p:sp>
                  <p:nvSpPr>
                    <p:cNvPr id="346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5"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8" name="Group 9"/>
                  <p:cNvGrpSpPr/>
                  <p:nvPr/>
                </p:nvGrpSpPr>
                <p:grpSpPr>
                  <a:xfrm rot="19123498">
                    <a:off x="2501621" y="1862460"/>
                    <a:ext cx="542170" cy="1782007"/>
                    <a:chOff x="1905000" y="1828800"/>
                    <a:chExt cx="762000" cy="2362200"/>
                  </a:xfrm>
                </p:grpSpPr>
                <p:sp>
                  <p:nvSpPr>
                    <p:cNvPr id="3462"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3"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9" name="Group 12"/>
                  <p:cNvGrpSpPr/>
                  <p:nvPr/>
                </p:nvGrpSpPr>
                <p:grpSpPr>
                  <a:xfrm rot="15530705">
                    <a:off x="2284581" y="2639655"/>
                    <a:ext cx="405591" cy="1883879"/>
                    <a:chOff x="1905000" y="1828800"/>
                    <a:chExt cx="762000" cy="2362200"/>
                  </a:xfrm>
                </p:grpSpPr>
                <p:sp>
                  <p:nvSpPr>
                    <p:cNvPr id="3460"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1"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47" name="Group 31"/>
                <p:cNvGrpSpPr/>
                <p:nvPr/>
              </p:nvGrpSpPr>
              <p:grpSpPr>
                <a:xfrm rot="20238387">
                  <a:off x="1346199" y="1643328"/>
                  <a:ext cx="1193804" cy="897916"/>
                  <a:chOff x="1111998" y="1862460"/>
                  <a:chExt cx="2362200" cy="1921930"/>
                </a:xfrm>
              </p:grpSpPr>
              <p:grpSp>
                <p:nvGrpSpPr>
                  <p:cNvPr id="3448" name="Group 6"/>
                  <p:cNvGrpSpPr/>
                  <p:nvPr/>
                </p:nvGrpSpPr>
                <p:grpSpPr>
                  <a:xfrm rot="17802976">
                    <a:off x="1912098" y="1823816"/>
                    <a:ext cx="762000" cy="2362200"/>
                    <a:chOff x="1905000" y="1828800"/>
                    <a:chExt cx="762000" cy="2362200"/>
                  </a:xfrm>
                </p:grpSpPr>
                <p:sp>
                  <p:nvSpPr>
                    <p:cNvPr id="34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6"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9" name="Group 9"/>
                  <p:cNvGrpSpPr/>
                  <p:nvPr/>
                </p:nvGrpSpPr>
                <p:grpSpPr>
                  <a:xfrm rot="19123498">
                    <a:off x="2501621" y="1862460"/>
                    <a:ext cx="542170" cy="1782007"/>
                    <a:chOff x="1905000" y="1828800"/>
                    <a:chExt cx="762000" cy="2362200"/>
                  </a:xfrm>
                </p:grpSpPr>
                <p:sp>
                  <p:nvSpPr>
                    <p:cNvPr id="3453" name="Oval 34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4"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0" name="Group 12"/>
                  <p:cNvGrpSpPr/>
                  <p:nvPr/>
                </p:nvGrpSpPr>
                <p:grpSpPr>
                  <a:xfrm rot="15530705">
                    <a:off x="2284581" y="2639655"/>
                    <a:ext cx="405591" cy="1883879"/>
                    <a:chOff x="1905000" y="1828800"/>
                    <a:chExt cx="762000" cy="2362200"/>
                  </a:xfrm>
                </p:grpSpPr>
                <p:sp>
                  <p:nvSpPr>
                    <p:cNvPr id="3451" name="Oval 34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2" name="Oval 34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79" name="Group 42"/>
              <p:cNvGrpSpPr/>
              <p:nvPr/>
            </p:nvGrpSpPr>
            <p:grpSpPr>
              <a:xfrm rot="1956276">
                <a:off x="1167495" y="3842653"/>
                <a:ext cx="1397003" cy="1095416"/>
                <a:chOff x="736597" y="733384"/>
                <a:chExt cx="1807860" cy="1807860"/>
              </a:xfrm>
            </p:grpSpPr>
            <p:grpSp>
              <p:nvGrpSpPr>
                <p:cNvPr id="3415" name="Group 15"/>
                <p:cNvGrpSpPr/>
                <p:nvPr/>
              </p:nvGrpSpPr>
              <p:grpSpPr>
                <a:xfrm rot="20238387">
                  <a:off x="736597" y="881328"/>
                  <a:ext cx="1193804" cy="897916"/>
                  <a:chOff x="1111998" y="1862460"/>
                  <a:chExt cx="2362200" cy="1921930"/>
                </a:xfrm>
              </p:grpSpPr>
              <p:grpSp>
                <p:nvGrpSpPr>
                  <p:cNvPr id="3436" name="Group 6"/>
                  <p:cNvGrpSpPr/>
                  <p:nvPr/>
                </p:nvGrpSpPr>
                <p:grpSpPr>
                  <a:xfrm rot="17802976">
                    <a:off x="1912098" y="1823816"/>
                    <a:ext cx="762000" cy="2362200"/>
                    <a:chOff x="1905000" y="1828800"/>
                    <a:chExt cx="762000" cy="2362200"/>
                  </a:xfrm>
                </p:grpSpPr>
                <p:sp>
                  <p:nvSpPr>
                    <p:cNvPr id="344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7" name="Group 9"/>
                  <p:cNvGrpSpPr/>
                  <p:nvPr/>
                </p:nvGrpSpPr>
                <p:grpSpPr>
                  <a:xfrm rot="19123498">
                    <a:off x="2501621" y="1862460"/>
                    <a:ext cx="542170" cy="1782007"/>
                    <a:chOff x="1905000" y="1828800"/>
                    <a:chExt cx="762000" cy="2362200"/>
                  </a:xfrm>
                </p:grpSpPr>
                <p:sp>
                  <p:nvSpPr>
                    <p:cNvPr id="3441"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2"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8" name="Group 12"/>
                  <p:cNvGrpSpPr/>
                  <p:nvPr/>
                </p:nvGrpSpPr>
                <p:grpSpPr>
                  <a:xfrm rot="15530705">
                    <a:off x="2284581" y="2639655"/>
                    <a:ext cx="405591" cy="1883879"/>
                    <a:chOff x="1905000" y="1828800"/>
                    <a:chExt cx="762000" cy="2362200"/>
                  </a:xfrm>
                </p:grpSpPr>
                <p:sp>
                  <p:nvSpPr>
                    <p:cNvPr id="3439" name="Oval 34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16" name="Group 21"/>
                <p:cNvGrpSpPr/>
                <p:nvPr/>
              </p:nvGrpSpPr>
              <p:grpSpPr>
                <a:xfrm rot="2927600">
                  <a:off x="1498597" y="881328"/>
                  <a:ext cx="1193804" cy="897916"/>
                  <a:chOff x="1111998" y="1862460"/>
                  <a:chExt cx="2362200" cy="1921930"/>
                </a:xfrm>
              </p:grpSpPr>
              <p:grpSp>
                <p:nvGrpSpPr>
                  <p:cNvPr id="3427" name="Group 6"/>
                  <p:cNvGrpSpPr/>
                  <p:nvPr/>
                </p:nvGrpSpPr>
                <p:grpSpPr>
                  <a:xfrm rot="17802976">
                    <a:off x="1912098" y="1823816"/>
                    <a:ext cx="762000" cy="2362200"/>
                    <a:chOff x="1905000" y="1828800"/>
                    <a:chExt cx="762000" cy="2362200"/>
                  </a:xfrm>
                </p:grpSpPr>
                <p:sp>
                  <p:nvSpPr>
                    <p:cNvPr id="343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5" name="Oval 3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8" name="Group 9"/>
                  <p:cNvGrpSpPr/>
                  <p:nvPr/>
                </p:nvGrpSpPr>
                <p:grpSpPr>
                  <a:xfrm rot="19123498">
                    <a:off x="2501621" y="1862460"/>
                    <a:ext cx="542170" cy="1782007"/>
                    <a:chOff x="1905000" y="1828800"/>
                    <a:chExt cx="762000" cy="2362200"/>
                  </a:xfrm>
                </p:grpSpPr>
                <p:sp>
                  <p:nvSpPr>
                    <p:cNvPr id="3432"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3"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9" name="Group 12"/>
                  <p:cNvGrpSpPr/>
                  <p:nvPr/>
                </p:nvGrpSpPr>
                <p:grpSpPr>
                  <a:xfrm rot="15530705">
                    <a:off x="2284581" y="2639655"/>
                    <a:ext cx="405591" cy="1883879"/>
                    <a:chOff x="1905000" y="1828800"/>
                    <a:chExt cx="762000" cy="2362200"/>
                  </a:xfrm>
                </p:grpSpPr>
                <p:sp>
                  <p:nvSpPr>
                    <p:cNvPr id="3430"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1"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17" name="Group 31"/>
                <p:cNvGrpSpPr/>
                <p:nvPr/>
              </p:nvGrpSpPr>
              <p:grpSpPr>
                <a:xfrm rot="20238387">
                  <a:off x="1346199" y="1643328"/>
                  <a:ext cx="1193804" cy="897916"/>
                  <a:chOff x="1111998" y="1862460"/>
                  <a:chExt cx="2362200" cy="1921930"/>
                </a:xfrm>
              </p:grpSpPr>
              <p:grpSp>
                <p:nvGrpSpPr>
                  <p:cNvPr id="3418" name="Group 6"/>
                  <p:cNvGrpSpPr/>
                  <p:nvPr/>
                </p:nvGrpSpPr>
                <p:grpSpPr>
                  <a:xfrm rot="17802976">
                    <a:off x="1912098" y="1823816"/>
                    <a:ext cx="762000" cy="2362200"/>
                    <a:chOff x="1905000" y="1828800"/>
                    <a:chExt cx="762000" cy="2362200"/>
                  </a:xfrm>
                </p:grpSpPr>
                <p:sp>
                  <p:nvSpPr>
                    <p:cNvPr id="34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6" name="Oval 34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9" name="Group 9"/>
                  <p:cNvGrpSpPr/>
                  <p:nvPr/>
                </p:nvGrpSpPr>
                <p:grpSpPr>
                  <a:xfrm rot="19123498">
                    <a:off x="2501621" y="1862460"/>
                    <a:ext cx="542170" cy="1782007"/>
                    <a:chOff x="1905000" y="1828800"/>
                    <a:chExt cx="762000" cy="2362200"/>
                  </a:xfrm>
                </p:grpSpPr>
                <p:sp>
                  <p:nvSpPr>
                    <p:cNvPr id="3423" name="Oval 34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4" name="Oval 34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0" name="Group 12"/>
                  <p:cNvGrpSpPr/>
                  <p:nvPr/>
                </p:nvGrpSpPr>
                <p:grpSpPr>
                  <a:xfrm rot="15530705">
                    <a:off x="2284581" y="2639655"/>
                    <a:ext cx="405591" cy="1883879"/>
                    <a:chOff x="1905000" y="1828800"/>
                    <a:chExt cx="762000" cy="2362200"/>
                  </a:xfrm>
                </p:grpSpPr>
                <p:sp>
                  <p:nvSpPr>
                    <p:cNvPr id="3421"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2" name="Oval 34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80" name="Group 73"/>
              <p:cNvGrpSpPr/>
              <p:nvPr/>
            </p:nvGrpSpPr>
            <p:grpSpPr>
              <a:xfrm rot="3068959">
                <a:off x="1791654" y="2628338"/>
                <a:ext cx="1820842" cy="1558779"/>
                <a:chOff x="736597" y="733384"/>
                <a:chExt cx="1807860" cy="1807860"/>
              </a:xfrm>
            </p:grpSpPr>
            <p:grpSp>
              <p:nvGrpSpPr>
                <p:cNvPr id="3385" name="Group 15"/>
                <p:cNvGrpSpPr/>
                <p:nvPr/>
              </p:nvGrpSpPr>
              <p:grpSpPr>
                <a:xfrm rot="20238387">
                  <a:off x="736597" y="881328"/>
                  <a:ext cx="1193804" cy="897916"/>
                  <a:chOff x="1111998" y="1862460"/>
                  <a:chExt cx="2362200" cy="1921930"/>
                </a:xfrm>
              </p:grpSpPr>
              <p:grpSp>
                <p:nvGrpSpPr>
                  <p:cNvPr id="3406" name="Group 6"/>
                  <p:cNvGrpSpPr/>
                  <p:nvPr/>
                </p:nvGrpSpPr>
                <p:grpSpPr>
                  <a:xfrm rot="17802976">
                    <a:off x="1912098" y="1823816"/>
                    <a:ext cx="762000" cy="2362200"/>
                    <a:chOff x="1905000" y="1828800"/>
                    <a:chExt cx="762000" cy="2362200"/>
                  </a:xfrm>
                </p:grpSpPr>
                <p:sp>
                  <p:nvSpPr>
                    <p:cNvPr id="341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7" name="Group 9"/>
                  <p:cNvGrpSpPr/>
                  <p:nvPr/>
                </p:nvGrpSpPr>
                <p:grpSpPr>
                  <a:xfrm rot="19123498">
                    <a:off x="2501621" y="1862460"/>
                    <a:ext cx="542170" cy="1782007"/>
                    <a:chOff x="1905000" y="1828800"/>
                    <a:chExt cx="762000" cy="2362200"/>
                  </a:xfrm>
                </p:grpSpPr>
                <p:sp>
                  <p:nvSpPr>
                    <p:cNvPr id="3411"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2" name="Oval 34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8" name="Group 12"/>
                  <p:cNvGrpSpPr/>
                  <p:nvPr/>
                </p:nvGrpSpPr>
                <p:grpSpPr>
                  <a:xfrm rot="15530705">
                    <a:off x="2284581" y="2639655"/>
                    <a:ext cx="405591" cy="1883879"/>
                    <a:chOff x="1905000" y="1828800"/>
                    <a:chExt cx="762000" cy="2362200"/>
                  </a:xfrm>
                </p:grpSpPr>
                <p:sp>
                  <p:nvSpPr>
                    <p:cNvPr id="340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86" name="Group 21"/>
                <p:cNvGrpSpPr/>
                <p:nvPr/>
              </p:nvGrpSpPr>
              <p:grpSpPr>
                <a:xfrm rot="2927600">
                  <a:off x="1498597" y="881328"/>
                  <a:ext cx="1193804" cy="897916"/>
                  <a:chOff x="1111998" y="1862460"/>
                  <a:chExt cx="2362200" cy="1921930"/>
                </a:xfrm>
              </p:grpSpPr>
              <p:grpSp>
                <p:nvGrpSpPr>
                  <p:cNvPr id="3397" name="Group 6"/>
                  <p:cNvGrpSpPr/>
                  <p:nvPr/>
                </p:nvGrpSpPr>
                <p:grpSpPr>
                  <a:xfrm rot="17802976">
                    <a:off x="1912098" y="1823816"/>
                    <a:ext cx="762000" cy="2362200"/>
                    <a:chOff x="1905000" y="1828800"/>
                    <a:chExt cx="762000" cy="2362200"/>
                  </a:xfrm>
                </p:grpSpPr>
                <p:sp>
                  <p:nvSpPr>
                    <p:cNvPr id="340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5" name="Oval 3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8" name="Group 9"/>
                  <p:cNvGrpSpPr/>
                  <p:nvPr/>
                </p:nvGrpSpPr>
                <p:grpSpPr>
                  <a:xfrm rot="19123498">
                    <a:off x="2501621" y="1862460"/>
                    <a:ext cx="542170" cy="1782007"/>
                    <a:chOff x="1905000" y="1828800"/>
                    <a:chExt cx="762000" cy="2362200"/>
                  </a:xfrm>
                </p:grpSpPr>
                <p:sp>
                  <p:nvSpPr>
                    <p:cNvPr id="3402"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3" name="Oval 34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9" name="Group 12"/>
                  <p:cNvGrpSpPr/>
                  <p:nvPr/>
                </p:nvGrpSpPr>
                <p:grpSpPr>
                  <a:xfrm rot="15530705">
                    <a:off x="2284581" y="2639655"/>
                    <a:ext cx="405591" cy="1883879"/>
                    <a:chOff x="1905000" y="1828800"/>
                    <a:chExt cx="762000" cy="2362200"/>
                  </a:xfrm>
                </p:grpSpPr>
                <p:sp>
                  <p:nvSpPr>
                    <p:cNvPr id="3400"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1"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87" name="Group 31"/>
                <p:cNvGrpSpPr/>
                <p:nvPr/>
              </p:nvGrpSpPr>
              <p:grpSpPr>
                <a:xfrm rot="20238387">
                  <a:off x="1346199" y="1643328"/>
                  <a:ext cx="1193804" cy="897916"/>
                  <a:chOff x="1111998" y="1862460"/>
                  <a:chExt cx="2362200" cy="1921930"/>
                </a:xfrm>
              </p:grpSpPr>
              <p:grpSp>
                <p:nvGrpSpPr>
                  <p:cNvPr id="3388" name="Group 6"/>
                  <p:cNvGrpSpPr/>
                  <p:nvPr/>
                </p:nvGrpSpPr>
                <p:grpSpPr>
                  <a:xfrm rot="17802976">
                    <a:off x="1912098" y="1823816"/>
                    <a:ext cx="762000" cy="2362200"/>
                    <a:chOff x="1905000" y="1828800"/>
                    <a:chExt cx="762000" cy="2362200"/>
                  </a:xfrm>
                </p:grpSpPr>
                <p:sp>
                  <p:nvSpPr>
                    <p:cNvPr id="33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6" name="Oval 3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9" name="Group 9"/>
                  <p:cNvGrpSpPr/>
                  <p:nvPr/>
                </p:nvGrpSpPr>
                <p:grpSpPr>
                  <a:xfrm rot="19123498">
                    <a:off x="2501621" y="1862460"/>
                    <a:ext cx="542170" cy="1782007"/>
                    <a:chOff x="1905000" y="1828800"/>
                    <a:chExt cx="762000" cy="2362200"/>
                  </a:xfrm>
                </p:grpSpPr>
                <p:sp>
                  <p:nvSpPr>
                    <p:cNvPr id="3393" name="Oval 3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4" name="Oval 33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0" name="Group 12"/>
                  <p:cNvGrpSpPr/>
                  <p:nvPr/>
                </p:nvGrpSpPr>
                <p:grpSpPr>
                  <a:xfrm rot="15530705">
                    <a:off x="2284581" y="2639655"/>
                    <a:ext cx="405591" cy="1883879"/>
                    <a:chOff x="1905000" y="1828800"/>
                    <a:chExt cx="762000" cy="2362200"/>
                  </a:xfrm>
                </p:grpSpPr>
                <p:sp>
                  <p:nvSpPr>
                    <p:cNvPr id="3391" name="Oval 33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2" name="Oval 33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81" name="Group 104"/>
              <p:cNvGrpSpPr/>
              <p:nvPr/>
            </p:nvGrpSpPr>
            <p:grpSpPr>
              <a:xfrm rot="3068959">
                <a:off x="2247659" y="3793897"/>
                <a:ext cx="1143483" cy="840157"/>
                <a:chOff x="736597" y="733384"/>
                <a:chExt cx="1807860" cy="1807860"/>
              </a:xfrm>
            </p:grpSpPr>
            <p:grpSp>
              <p:nvGrpSpPr>
                <p:cNvPr id="3355" name="Group 15"/>
                <p:cNvGrpSpPr/>
                <p:nvPr/>
              </p:nvGrpSpPr>
              <p:grpSpPr>
                <a:xfrm rot="20238387">
                  <a:off x="736597" y="881328"/>
                  <a:ext cx="1193804" cy="897916"/>
                  <a:chOff x="1111998" y="1862460"/>
                  <a:chExt cx="2362200" cy="1921930"/>
                </a:xfrm>
              </p:grpSpPr>
              <p:grpSp>
                <p:nvGrpSpPr>
                  <p:cNvPr id="3376" name="Group 6"/>
                  <p:cNvGrpSpPr/>
                  <p:nvPr/>
                </p:nvGrpSpPr>
                <p:grpSpPr>
                  <a:xfrm rot="17802976">
                    <a:off x="1912098" y="1823816"/>
                    <a:ext cx="762000" cy="2362200"/>
                    <a:chOff x="1905000" y="1828800"/>
                    <a:chExt cx="762000" cy="2362200"/>
                  </a:xfrm>
                </p:grpSpPr>
                <p:sp>
                  <p:nvSpPr>
                    <p:cNvPr id="338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7" name="Group 9"/>
                  <p:cNvGrpSpPr/>
                  <p:nvPr/>
                </p:nvGrpSpPr>
                <p:grpSpPr>
                  <a:xfrm rot="19123498">
                    <a:off x="2501621" y="1862460"/>
                    <a:ext cx="542170" cy="1782007"/>
                    <a:chOff x="1905000" y="1828800"/>
                    <a:chExt cx="762000" cy="2362200"/>
                  </a:xfrm>
                </p:grpSpPr>
                <p:sp>
                  <p:nvSpPr>
                    <p:cNvPr id="3381" name="Oval 3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2" name="Oval 33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8" name="Group 12"/>
                  <p:cNvGrpSpPr/>
                  <p:nvPr/>
                </p:nvGrpSpPr>
                <p:grpSpPr>
                  <a:xfrm rot="15530705">
                    <a:off x="2284581" y="2639655"/>
                    <a:ext cx="405591" cy="1883879"/>
                    <a:chOff x="1905000" y="1828800"/>
                    <a:chExt cx="762000" cy="2362200"/>
                  </a:xfrm>
                </p:grpSpPr>
                <p:sp>
                  <p:nvSpPr>
                    <p:cNvPr id="3379" name="Oval 33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56" name="Group 21"/>
                <p:cNvGrpSpPr/>
                <p:nvPr/>
              </p:nvGrpSpPr>
              <p:grpSpPr>
                <a:xfrm rot="2927600">
                  <a:off x="1498597" y="881328"/>
                  <a:ext cx="1193804" cy="897916"/>
                  <a:chOff x="1111998" y="1862460"/>
                  <a:chExt cx="2362200" cy="1921930"/>
                </a:xfrm>
              </p:grpSpPr>
              <p:grpSp>
                <p:nvGrpSpPr>
                  <p:cNvPr id="3367" name="Group 6"/>
                  <p:cNvGrpSpPr/>
                  <p:nvPr/>
                </p:nvGrpSpPr>
                <p:grpSpPr>
                  <a:xfrm rot="17802976">
                    <a:off x="1912098" y="1823816"/>
                    <a:ext cx="762000" cy="2362200"/>
                    <a:chOff x="1905000" y="1828800"/>
                    <a:chExt cx="762000" cy="2362200"/>
                  </a:xfrm>
                </p:grpSpPr>
                <p:sp>
                  <p:nvSpPr>
                    <p:cNvPr id="337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5" name="Oval 3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8" name="Group 9"/>
                  <p:cNvGrpSpPr/>
                  <p:nvPr/>
                </p:nvGrpSpPr>
                <p:grpSpPr>
                  <a:xfrm rot="19123498">
                    <a:off x="2501621" y="1862460"/>
                    <a:ext cx="542170" cy="1782007"/>
                    <a:chOff x="1905000" y="1828800"/>
                    <a:chExt cx="762000" cy="2362200"/>
                  </a:xfrm>
                </p:grpSpPr>
                <p:sp>
                  <p:nvSpPr>
                    <p:cNvPr id="3372" name="Oval 3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3" name="Oval 33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9" name="Group 12"/>
                  <p:cNvGrpSpPr/>
                  <p:nvPr/>
                </p:nvGrpSpPr>
                <p:grpSpPr>
                  <a:xfrm rot="15530705">
                    <a:off x="2284581" y="2639655"/>
                    <a:ext cx="405591" cy="1883879"/>
                    <a:chOff x="1905000" y="1828800"/>
                    <a:chExt cx="762000" cy="2362200"/>
                  </a:xfrm>
                </p:grpSpPr>
                <p:sp>
                  <p:nvSpPr>
                    <p:cNvPr id="3370" name="Oval 33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1" name="Oval 33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57" name="Group 31"/>
                <p:cNvGrpSpPr/>
                <p:nvPr/>
              </p:nvGrpSpPr>
              <p:grpSpPr>
                <a:xfrm rot="20238387">
                  <a:off x="1346199" y="1643328"/>
                  <a:ext cx="1193804" cy="897916"/>
                  <a:chOff x="1111998" y="1862460"/>
                  <a:chExt cx="2362200" cy="1921930"/>
                </a:xfrm>
              </p:grpSpPr>
              <p:grpSp>
                <p:nvGrpSpPr>
                  <p:cNvPr id="3358" name="Group 6"/>
                  <p:cNvGrpSpPr/>
                  <p:nvPr/>
                </p:nvGrpSpPr>
                <p:grpSpPr>
                  <a:xfrm rot="17802976">
                    <a:off x="1912098" y="1823816"/>
                    <a:ext cx="762000" cy="2362200"/>
                    <a:chOff x="1905000" y="1828800"/>
                    <a:chExt cx="762000" cy="2362200"/>
                  </a:xfrm>
                </p:grpSpPr>
                <p:sp>
                  <p:nvSpPr>
                    <p:cNvPr id="33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6" name="Oval 3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9" name="Group 9"/>
                  <p:cNvGrpSpPr/>
                  <p:nvPr/>
                </p:nvGrpSpPr>
                <p:grpSpPr>
                  <a:xfrm rot="19123498">
                    <a:off x="2501621" y="1862460"/>
                    <a:ext cx="542170" cy="1782007"/>
                    <a:chOff x="1905000" y="1828800"/>
                    <a:chExt cx="762000" cy="2362200"/>
                  </a:xfrm>
                </p:grpSpPr>
                <p:sp>
                  <p:nvSpPr>
                    <p:cNvPr id="3363" name="Oval 3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4" name="Oval 3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0" name="Group 12"/>
                  <p:cNvGrpSpPr/>
                  <p:nvPr/>
                </p:nvGrpSpPr>
                <p:grpSpPr>
                  <a:xfrm rot="15530705">
                    <a:off x="2284581" y="2639655"/>
                    <a:ext cx="405591" cy="1883879"/>
                    <a:chOff x="1905000" y="1828800"/>
                    <a:chExt cx="762000" cy="2362200"/>
                  </a:xfrm>
                </p:grpSpPr>
                <p:sp>
                  <p:nvSpPr>
                    <p:cNvPr id="3361" name="Oval 33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2" name="Oval 33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82" name="Group 135"/>
              <p:cNvGrpSpPr/>
              <p:nvPr/>
            </p:nvGrpSpPr>
            <p:grpSpPr>
              <a:xfrm rot="5892673">
                <a:off x="3061159" y="3301846"/>
                <a:ext cx="1528325" cy="1350205"/>
                <a:chOff x="736597" y="733384"/>
                <a:chExt cx="1807860" cy="1807860"/>
              </a:xfrm>
            </p:grpSpPr>
            <p:grpSp>
              <p:nvGrpSpPr>
                <p:cNvPr id="3325" name="Group 15"/>
                <p:cNvGrpSpPr/>
                <p:nvPr/>
              </p:nvGrpSpPr>
              <p:grpSpPr>
                <a:xfrm rot="20238387">
                  <a:off x="736597" y="881328"/>
                  <a:ext cx="1193804" cy="897916"/>
                  <a:chOff x="1111998" y="1862460"/>
                  <a:chExt cx="2362200" cy="1921930"/>
                </a:xfrm>
              </p:grpSpPr>
              <p:grpSp>
                <p:nvGrpSpPr>
                  <p:cNvPr id="3346" name="Group 6"/>
                  <p:cNvGrpSpPr/>
                  <p:nvPr/>
                </p:nvGrpSpPr>
                <p:grpSpPr>
                  <a:xfrm rot="17802976">
                    <a:off x="1912098" y="1823816"/>
                    <a:ext cx="762000" cy="2362200"/>
                    <a:chOff x="1905000" y="1828800"/>
                    <a:chExt cx="762000" cy="2362200"/>
                  </a:xfrm>
                </p:grpSpPr>
                <p:sp>
                  <p:nvSpPr>
                    <p:cNvPr id="335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7" name="Group 9"/>
                  <p:cNvGrpSpPr/>
                  <p:nvPr/>
                </p:nvGrpSpPr>
                <p:grpSpPr>
                  <a:xfrm rot="19123498">
                    <a:off x="2501621" y="1862460"/>
                    <a:ext cx="542170" cy="1782007"/>
                    <a:chOff x="1905000" y="1828800"/>
                    <a:chExt cx="762000" cy="2362200"/>
                  </a:xfrm>
                </p:grpSpPr>
                <p:sp>
                  <p:nvSpPr>
                    <p:cNvPr id="3351" name="Oval 33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2" name="Oval 33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8" name="Group 12"/>
                  <p:cNvGrpSpPr/>
                  <p:nvPr/>
                </p:nvGrpSpPr>
                <p:grpSpPr>
                  <a:xfrm rot="15530705">
                    <a:off x="2284581" y="2639655"/>
                    <a:ext cx="405591" cy="1883879"/>
                    <a:chOff x="1905000" y="1828800"/>
                    <a:chExt cx="762000" cy="2362200"/>
                  </a:xfrm>
                </p:grpSpPr>
                <p:sp>
                  <p:nvSpPr>
                    <p:cNvPr id="3349" name="Oval 33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26" name="Group 21"/>
                <p:cNvGrpSpPr/>
                <p:nvPr/>
              </p:nvGrpSpPr>
              <p:grpSpPr>
                <a:xfrm rot="2927600">
                  <a:off x="1498597" y="881328"/>
                  <a:ext cx="1193804" cy="897916"/>
                  <a:chOff x="1111998" y="1862460"/>
                  <a:chExt cx="2362200" cy="1921930"/>
                </a:xfrm>
              </p:grpSpPr>
              <p:grpSp>
                <p:nvGrpSpPr>
                  <p:cNvPr id="3337" name="Group 6"/>
                  <p:cNvGrpSpPr/>
                  <p:nvPr/>
                </p:nvGrpSpPr>
                <p:grpSpPr>
                  <a:xfrm rot="17802976">
                    <a:off x="1912098" y="1823816"/>
                    <a:ext cx="762000" cy="2362200"/>
                    <a:chOff x="1905000" y="1828800"/>
                    <a:chExt cx="762000" cy="2362200"/>
                  </a:xfrm>
                </p:grpSpPr>
                <p:sp>
                  <p:nvSpPr>
                    <p:cNvPr id="334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5" name="Oval 3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8" name="Group 9"/>
                  <p:cNvGrpSpPr/>
                  <p:nvPr/>
                </p:nvGrpSpPr>
                <p:grpSpPr>
                  <a:xfrm rot="19123498">
                    <a:off x="2501621" y="1862460"/>
                    <a:ext cx="542170" cy="1782007"/>
                    <a:chOff x="1905000" y="1828800"/>
                    <a:chExt cx="762000" cy="2362200"/>
                  </a:xfrm>
                </p:grpSpPr>
                <p:sp>
                  <p:nvSpPr>
                    <p:cNvPr id="3342" name="Oval 33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3" name="Oval 3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9" name="Group 12"/>
                  <p:cNvGrpSpPr/>
                  <p:nvPr/>
                </p:nvGrpSpPr>
                <p:grpSpPr>
                  <a:xfrm rot="15530705">
                    <a:off x="2284581" y="2639655"/>
                    <a:ext cx="405591" cy="1883879"/>
                    <a:chOff x="1905000" y="1828800"/>
                    <a:chExt cx="762000" cy="2362200"/>
                  </a:xfrm>
                </p:grpSpPr>
                <p:sp>
                  <p:nvSpPr>
                    <p:cNvPr id="3340" name="Oval 33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1" name="Oval 33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27" name="Group 31"/>
                <p:cNvGrpSpPr/>
                <p:nvPr/>
              </p:nvGrpSpPr>
              <p:grpSpPr>
                <a:xfrm rot="20238387">
                  <a:off x="1346199" y="1643328"/>
                  <a:ext cx="1193804" cy="897916"/>
                  <a:chOff x="1111998" y="1862460"/>
                  <a:chExt cx="2362200" cy="1921930"/>
                </a:xfrm>
              </p:grpSpPr>
              <p:grpSp>
                <p:nvGrpSpPr>
                  <p:cNvPr id="3328" name="Group 6"/>
                  <p:cNvGrpSpPr/>
                  <p:nvPr/>
                </p:nvGrpSpPr>
                <p:grpSpPr>
                  <a:xfrm rot="17802976">
                    <a:off x="1912098" y="1823816"/>
                    <a:ext cx="762000" cy="2362200"/>
                    <a:chOff x="1905000" y="1828800"/>
                    <a:chExt cx="762000" cy="2362200"/>
                  </a:xfrm>
                </p:grpSpPr>
                <p:sp>
                  <p:nvSpPr>
                    <p:cNvPr id="33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6" name="Oval 3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9" name="Group 9"/>
                  <p:cNvGrpSpPr/>
                  <p:nvPr/>
                </p:nvGrpSpPr>
                <p:grpSpPr>
                  <a:xfrm rot="19123498">
                    <a:off x="2501621" y="1862460"/>
                    <a:ext cx="542170" cy="1782007"/>
                    <a:chOff x="1905000" y="1828800"/>
                    <a:chExt cx="762000" cy="2362200"/>
                  </a:xfrm>
                </p:grpSpPr>
                <p:sp>
                  <p:nvSpPr>
                    <p:cNvPr id="3333" name="Oval 3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4" name="Oval 3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0" name="Group 12"/>
                  <p:cNvGrpSpPr/>
                  <p:nvPr/>
                </p:nvGrpSpPr>
                <p:grpSpPr>
                  <a:xfrm rot="15530705">
                    <a:off x="2284581" y="2639655"/>
                    <a:ext cx="405591" cy="1883879"/>
                    <a:chOff x="1905000" y="1828800"/>
                    <a:chExt cx="762000" cy="2362200"/>
                  </a:xfrm>
                </p:grpSpPr>
                <p:sp>
                  <p:nvSpPr>
                    <p:cNvPr id="3331" name="Oval 33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2" name="Oval 33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83" name="Group 166"/>
              <p:cNvGrpSpPr/>
              <p:nvPr/>
            </p:nvGrpSpPr>
            <p:grpSpPr>
              <a:xfrm rot="20555714" flipH="1">
                <a:off x="3652811" y="2791157"/>
                <a:ext cx="1586260" cy="1364114"/>
                <a:chOff x="736597" y="733384"/>
                <a:chExt cx="1807860" cy="1807860"/>
              </a:xfrm>
            </p:grpSpPr>
            <p:grpSp>
              <p:nvGrpSpPr>
                <p:cNvPr id="3295" name="Group 15"/>
                <p:cNvGrpSpPr/>
                <p:nvPr/>
              </p:nvGrpSpPr>
              <p:grpSpPr>
                <a:xfrm rot="20238387">
                  <a:off x="736597" y="881328"/>
                  <a:ext cx="1193804" cy="897916"/>
                  <a:chOff x="1111998" y="1862460"/>
                  <a:chExt cx="2362200" cy="1921930"/>
                </a:xfrm>
              </p:grpSpPr>
              <p:grpSp>
                <p:nvGrpSpPr>
                  <p:cNvPr id="3316" name="Group 6"/>
                  <p:cNvGrpSpPr/>
                  <p:nvPr/>
                </p:nvGrpSpPr>
                <p:grpSpPr>
                  <a:xfrm rot="17802976">
                    <a:off x="1912098" y="1823816"/>
                    <a:ext cx="762000" cy="2362200"/>
                    <a:chOff x="1905000" y="1828800"/>
                    <a:chExt cx="762000" cy="2362200"/>
                  </a:xfrm>
                </p:grpSpPr>
                <p:sp>
                  <p:nvSpPr>
                    <p:cNvPr id="332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7" name="Group 9"/>
                  <p:cNvGrpSpPr/>
                  <p:nvPr/>
                </p:nvGrpSpPr>
                <p:grpSpPr>
                  <a:xfrm rot="19123498">
                    <a:off x="2501621" y="1862460"/>
                    <a:ext cx="542170" cy="1782007"/>
                    <a:chOff x="1905000" y="1828800"/>
                    <a:chExt cx="762000" cy="2362200"/>
                  </a:xfrm>
                </p:grpSpPr>
                <p:sp>
                  <p:nvSpPr>
                    <p:cNvPr id="3321" name="Oval 332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2" name="Oval 33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8" name="Group 12"/>
                  <p:cNvGrpSpPr/>
                  <p:nvPr/>
                </p:nvGrpSpPr>
                <p:grpSpPr>
                  <a:xfrm rot="15530705">
                    <a:off x="2284581" y="2639655"/>
                    <a:ext cx="405591" cy="1883879"/>
                    <a:chOff x="1905000" y="1828800"/>
                    <a:chExt cx="762000" cy="2362200"/>
                  </a:xfrm>
                </p:grpSpPr>
                <p:sp>
                  <p:nvSpPr>
                    <p:cNvPr id="3319" name="Oval 33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6" name="Group 21"/>
                <p:cNvGrpSpPr/>
                <p:nvPr/>
              </p:nvGrpSpPr>
              <p:grpSpPr>
                <a:xfrm rot="2927600">
                  <a:off x="1498597" y="881328"/>
                  <a:ext cx="1193804" cy="897916"/>
                  <a:chOff x="1111998" y="1862460"/>
                  <a:chExt cx="2362200" cy="1921930"/>
                </a:xfrm>
              </p:grpSpPr>
              <p:grpSp>
                <p:nvGrpSpPr>
                  <p:cNvPr id="3307" name="Group 6"/>
                  <p:cNvGrpSpPr/>
                  <p:nvPr/>
                </p:nvGrpSpPr>
                <p:grpSpPr>
                  <a:xfrm rot="17802976">
                    <a:off x="1912098" y="1823816"/>
                    <a:ext cx="762000" cy="2362200"/>
                    <a:chOff x="1905000" y="1828800"/>
                    <a:chExt cx="762000" cy="2362200"/>
                  </a:xfrm>
                </p:grpSpPr>
                <p:sp>
                  <p:nvSpPr>
                    <p:cNvPr id="331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5" name="Oval 33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8" name="Group 9"/>
                  <p:cNvGrpSpPr/>
                  <p:nvPr/>
                </p:nvGrpSpPr>
                <p:grpSpPr>
                  <a:xfrm rot="19123498">
                    <a:off x="2501621" y="1862460"/>
                    <a:ext cx="542170" cy="1782007"/>
                    <a:chOff x="1905000" y="1828800"/>
                    <a:chExt cx="762000" cy="2362200"/>
                  </a:xfrm>
                </p:grpSpPr>
                <p:sp>
                  <p:nvSpPr>
                    <p:cNvPr id="3312" name="Oval 331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3" name="Oval 33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9" name="Group 12"/>
                  <p:cNvGrpSpPr/>
                  <p:nvPr/>
                </p:nvGrpSpPr>
                <p:grpSpPr>
                  <a:xfrm rot="15530705">
                    <a:off x="2284581" y="2639655"/>
                    <a:ext cx="405591" cy="1883879"/>
                    <a:chOff x="1905000" y="1828800"/>
                    <a:chExt cx="762000" cy="2362200"/>
                  </a:xfrm>
                </p:grpSpPr>
                <p:sp>
                  <p:nvSpPr>
                    <p:cNvPr id="3310" name="Oval 330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1" name="Oval 33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7" name="Group 31"/>
                <p:cNvGrpSpPr/>
                <p:nvPr/>
              </p:nvGrpSpPr>
              <p:grpSpPr>
                <a:xfrm rot="20238387">
                  <a:off x="1346199" y="1643328"/>
                  <a:ext cx="1193804" cy="897916"/>
                  <a:chOff x="1111998" y="1862460"/>
                  <a:chExt cx="2362200" cy="1921930"/>
                </a:xfrm>
              </p:grpSpPr>
              <p:grpSp>
                <p:nvGrpSpPr>
                  <p:cNvPr id="3298" name="Group 6"/>
                  <p:cNvGrpSpPr/>
                  <p:nvPr/>
                </p:nvGrpSpPr>
                <p:grpSpPr>
                  <a:xfrm rot="17802976">
                    <a:off x="1912098" y="1823816"/>
                    <a:ext cx="762000" cy="2362200"/>
                    <a:chOff x="1905000" y="1828800"/>
                    <a:chExt cx="762000" cy="2362200"/>
                  </a:xfrm>
                </p:grpSpPr>
                <p:sp>
                  <p:nvSpPr>
                    <p:cNvPr id="33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6" name="Oval 33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9" name="Group 9"/>
                  <p:cNvGrpSpPr/>
                  <p:nvPr/>
                </p:nvGrpSpPr>
                <p:grpSpPr>
                  <a:xfrm rot="19123498">
                    <a:off x="2501621" y="1862460"/>
                    <a:ext cx="542170" cy="1782007"/>
                    <a:chOff x="1905000" y="1828800"/>
                    <a:chExt cx="762000" cy="2362200"/>
                  </a:xfrm>
                </p:grpSpPr>
                <p:sp>
                  <p:nvSpPr>
                    <p:cNvPr id="3303" name="Oval 33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4" name="Oval 33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0" name="Group 12"/>
                  <p:cNvGrpSpPr/>
                  <p:nvPr/>
                </p:nvGrpSpPr>
                <p:grpSpPr>
                  <a:xfrm rot="15530705">
                    <a:off x="2284581" y="2639655"/>
                    <a:ext cx="405591" cy="1883879"/>
                    <a:chOff x="1905000" y="1828800"/>
                    <a:chExt cx="762000" cy="2362200"/>
                  </a:xfrm>
                </p:grpSpPr>
                <p:sp>
                  <p:nvSpPr>
                    <p:cNvPr id="3301" name="Oval 33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2" name="Oval 33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284" name="Double Wave 3283"/>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5" name="Double Wave 3284"/>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6" name="Oval 3285"/>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7" name="Oval 3286"/>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8" name="Oval 3287"/>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9" name="Oval 3288"/>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0" name="Oval 3289"/>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1" name="Oval 3290"/>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2" name="Oval 3291"/>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3" name="Oval 3292"/>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4" name="Oval 3293"/>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1" name="Group 2740"/>
            <p:cNvGrpSpPr/>
            <p:nvPr/>
          </p:nvGrpSpPr>
          <p:grpSpPr>
            <a:xfrm>
              <a:off x="1265828" y="3500659"/>
              <a:ext cx="1374598" cy="1231622"/>
              <a:chOff x="457200" y="2497304"/>
              <a:chExt cx="4781871" cy="4284496"/>
            </a:xfrm>
          </p:grpSpPr>
          <p:grpSp>
            <p:nvGrpSpPr>
              <p:cNvPr id="3007" name="Group 230"/>
              <p:cNvGrpSpPr/>
              <p:nvPr/>
            </p:nvGrpSpPr>
            <p:grpSpPr>
              <a:xfrm rot="18989829" flipH="1">
                <a:off x="2994882" y="2720848"/>
                <a:ext cx="1586260" cy="1364114"/>
                <a:chOff x="736597" y="733384"/>
                <a:chExt cx="1807860" cy="1807860"/>
              </a:xfrm>
            </p:grpSpPr>
            <p:grpSp>
              <p:nvGrpSpPr>
                <p:cNvPr id="3241" name="Group 15"/>
                <p:cNvGrpSpPr/>
                <p:nvPr/>
              </p:nvGrpSpPr>
              <p:grpSpPr>
                <a:xfrm rot="20238387">
                  <a:off x="736597" y="881328"/>
                  <a:ext cx="1193804" cy="897916"/>
                  <a:chOff x="1111998" y="1862460"/>
                  <a:chExt cx="2362200" cy="1921930"/>
                </a:xfrm>
              </p:grpSpPr>
              <p:grpSp>
                <p:nvGrpSpPr>
                  <p:cNvPr id="3262" name="Group 6"/>
                  <p:cNvGrpSpPr/>
                  <p:nvPr/>
                </p:nvGrpSpPr>
                <p:grpSpPr>
                  <a:xfrm rot="17802976">
                    <a:off x="1912098" y="1823816"/>
                    <a:ext cx="762000" cy="2362200"/>
                    <a:chOff x="1905000" y="1828800"/>
                    <a:chExt cx="762000" cy="2362200"/>
                  </a:xfrm>
                </p:grpSpPr>
                <p:sp>
                  <p:nvSpPr>
                    <p:cNvPr id="3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3" name="Group 9"/>
                  <p:cNvGrpSpPr/>
                  <p:nvPr/>
                </p:nvGrpSpPr>
                <p:grpSpPr>
                  <a:xfrm rot="19123498">
                    <a:off x="2501621" y="1862460"/>
                    <a:ext cx="542170" cy="1782007"/>
                    <a:chOff x="1905000" y="1828800"/>
                    <a:chExt cx="762000" cy="2362200"/>
                  </a:xfrm>
                </p:grpSpPr>
                <p:sp>
                  <p:nvSpPr>
                    <p:cNvPr id="326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4" name="Group 12"/>
                  <p:cNvGrpSpPr/>
                  <p:nvPr/>
                </p:nvGrpSpPr>
                <p:grpSpPr>
                  <a:xfrm rot="15530705">
                    <a:off x="2284581" y="2639655"/>
                    <a:ext cx="405591" cy="1883879"/>
                    <a:chOff x="1905000" y="1828800"/>
                    <a:chExt cx="762000" cy="2362200"/>
                  </a:xfrm>
                </p:grpSpPr>
                <p:sp>
                  <p:nvSpPr>
                    <p:cNvPr id="326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42" name="Group 21"/>
                <p:cNvGrpSpPr/>
                <p:nvPr/>
              </p:nvGrpSpPr>
              <p:grpSpPr>
                <a:xfrm rot="2927600">
                  <a:off x="1498597" y="881328"/>
                  <a:ext cx="1193804" cy="897916"/>
                  <a:chOff x="1111998" y="1862460"/>
                  <a:chExt cx="2362200" cy="1921930"/>
                </a:xfrm>
              </p:grpSpPr>
              <p:grpSp>
                <p:nvGrpSpPr>
                  <p:cNvPr id="3253" name="Group 6"/>
                  <p:cNvGrpSpPr/>
                  <p:nvPr/>
                </p:nvGrpSpPr>
                <p:grpSpPr>
                  <a:xfrm rot="17802976">
                    <a:off x="1912098" y="1823816"/>
                    <a:ext cx="762000" cy="2362200"/>
                    <a:chOff x="1905000" y="1828800"/>
                    <a:chExt cx="762000" cy="2362200"/>
                  </a:xfrm>
                </p:grpSpPr>
                <p:sp>
                  <p:nvSpPr>
                    <p:cNvPr id="3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1" name="Oval 32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4" name="Group 9"/>
                  <p:cNvGrpSpPr/>
                  <p:nvPr/>
                </p:nvGrpSpPr>
                <p:grpSpPr>
                  <a:xfrm rot="19123498">
                    <a:off x="2501621" y="1862460"/>
                    <a:ext cx="542170" cy="1782007"/>
                    <a:chOff x="1905000" y="1828800"/>
                    <a:chExt cx="762000" cy="2362200"/>
                  </a:xfrm>
                </p:grpSpPr>
                <p:sp>
                  <p:nvSpPr>
                    <p:cNvPr id="325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5" name="Group 12"/>
                  <p:cNvGrpSpPr/>
                  <p:nvPr/>
                </p:nvGrpSpPr>
                <p:grpSpPr>
                  <a:xfrm rot="15530705">
                    <a:off x="2284581" y="2639655"/>
                    <a:ext cx="405591" cy="1883879"/>
                    <a:chOff x="1905000" y="1828800"/>
                    <a:chExt cx="762000" cy="2362200"/>
                  </a:xfrm>
                </p:grpSpPr>
                <p:sp>
                  <p:nvSpPr>
                    <p:cNvPr id="3256" name="Oval 3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7" name="Oval 3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43" name="Group 31"/>
                <p:cNvGrpSpPr/>
                <p:nvPr/>
              </p:nvGrpSpPr>
              <p:grpSpPr>
                <a:xfrm rot="20238387">
                  <a:off x="1346199" y="1643328"/>
                  <a:ext cx="1193804" cy="897916"/>
                  <a:chOff x="1111998" y="1862460"/>
                  <a:chExt cx="2362200" cy="1921930"/>
                </a:xfrm>
              </p:grpSpPr>
              <p:grpSp>
                <p:nvGrpSpPr>
                  <p:cNvPr id="3244" name="Group 6"/>
                  <p:cNvGrpSpPr/>
                  <p:nvPr/>
                </p:nvGrpSpPr>
                <p:grpSpPr>
                  <a:xfrm rot="17802976">
                    <a:off x="1912098" y="1823816"/>
                    <a:ext cx="762000" cy="2362200"/>
                    <a:chOff x="1905000" y="1828800"/>
                    <a:chExt cx="762000" cy="2362200"/>
                  </a:xfrm>
                </p:grpSpPr>
                <p:sp>
                  <p:nvSpPr>
                    <p:cNvPr id="3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2" name="Oval 32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5" name="Group 9"/>
                  <p:cNvGrpSpPr/>
                  <p:nvPr/>
                </p:nvGrpSpPr>
                <p:grpSpPr>
                  <a:xfrm rot="19123498">
                    <a:off x="2501621" y="1862460"/>
                    <a:ext cx="542170" cy="1782007"/>
                    <a:chOff x="1905000" y="1828800"/>
                    <a:chExt cx="762000" cy="2362200"/>
                  </a:xfrm>
                </p:grpSpPr>
                <p:sp>
                  <p:nvSpPr>
                    <p:cNvPr id="324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6" name="Group 12"/>
                  <p:cNvGrpSpPr/>
                  <p:nvPr/>
                </p:nvGrpSpPr>
                <p:grpSpPr>
                  <a:xfrm rot="15530705">
                    <a:off x="2284581" y="2639655"/>
                    <a:ext cx="405591" cy="1883879"/>
                    <a:chOff x="1905000" y="1828800"/>
                    <a:chExt cx="762000" cy="2362200"/>
                  </a:xfrm>
                </p:grpSpPr>
                <p:sp>
                  <p:nvSpPr>
                    <p:cNvPr id="324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08" name="Group 199"/>
              <p:cNvGrpSpPr/>
              <p:nvPr/>
            </p:nvGrpSpPr>
            <p:grpSpPr>
              <a:xfrm rot="3068959">
                <a:off x="1334455" y="2628335"/>
                <a:ext cx="1820842" cy="1558779"/>
                <a:chOff x="736597" y="733384"/>
                <a:chExt cx="1807860" cy="1807860"/>
              </a:xfrm>
            </p:grpSpPr>
            <p:grpSp>
              <p:nvGrpSpPr>
                <p:cNvPr id="3211" name="Group 15"/>
                <p:cNvGrpSpPr/>
                <p:nvPr/>
              </p:nvGrpSpPr>
              <p:grpSpPr>
                <a:xfrm rot="20238387">
                  <a:off x="736597" y="881328"/>
                  <a:ext cx="1193804" cy="897916"/>
                  <a:chOff x="1111998" y="1862460"/>
                  <a:chExt cx="2362200" cy="1921930"/>
                </a:xfrm>
              </p:grpSpPr>
              <p:grpSp>
                <p:nvGrpSpPr>
                  <p:cNvPr id="3232" name="Group 6"/>
                  <p:cNvGrpSpPr/>
                  <p:nvPr/>
                </p:nvGrpSpPr>
                <p:grpSpPr>
                  <a:xfrm rot="17802976">
                    <a:off x="1912098" y="1823816"/>
                    <a:ext cx="762000" cy="2362200"/>
                    <a:chOff x="1905000" y="1828800"/>
                    <a:chExt cx="762000" cy="2362200"/>
                  </a:xfrm>
                </p:grpSpPr>
                <p:sp>
                  <p:nvSpPr>
                    <p:cNvPr id="3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3" name="Group 9"/>
                  <p:cNvGrpSpPr/>
                  <p:nvPr/>
                </p:nvGrpSpPr>
                <p:grpSpPr>
                  <a:xfrm rot="19123498">
                    <a:off x="2501621" y="1862460"/>
                    <a:ext cx="542170" cy="1782007"/>
                    <a:chOff x="1905000" y="1828800"/>
                    <a:chExt cx="762000" cy="2362200"/>
                  </a:xfrm>
                </p:grpSpPr>
                <p:sp>
                  <p:nvSpPr>
                    <p:cNvPr id="3237" name="Oval 32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4" name="Group 12"/>
                  <p:cNvGrpSpPr/>
                  <p:nvPr/>
                </p:nvGrpSpPr>
                <p:grpSpPr>
                  <a:xfrm rot="15530705">
                    <a:off x="2284581" y="2639655"/>
                    <a:ext cx="405591" cy="1883879"/>
                    <a:chOff x="1905000" y="1828800"/>
                    <a:chExt cx="762000" cy="2362200"/>
                  </a:xfrm>
                </p:grpSpPr>
                <p:sp>
                  <p:nvSpPr>
                    <p:cNvPr id="3235" name="Oval 32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12" name="Group 21"/>
                <p:cNvGrpSpPr/>
                <p:nvPr/>
              </p:nvGrpSpPr>
              <p:grpSpPr>
                <a:xfrm rot="2927600">
                  <a:off x="1498597" y="881328"/>
                  <a:ext cx="1193804" cy="897916"/>
                  <a:chOff x="1111998" y="1862460"/>
                  <a:chExt cx="2362200" cy="1921930"/>
                </a:xfrm>
              </p:grpSpPr>
              <p:grpSp>
                <p:nvGrpSpPr>
                  <p:cNvPr id="3223" name="Group 6"/>
                  <p:cNvGrpSpPr/>
                  <p:nvPr/>
                </p:nvGrpSpPr>
                <p:grpSpPr>
                  <a:xfrm rot="17802976">
                    <a:off x="1912098" y="1823816"/>
                    <a:ext cx="762000" cy="2362200"/>
                    <a:chOff x="1905000" y="1828800"/>
                    <a:chExt cx="762000" cy="2362200"/>
                  </a:xfrm>
                </p:grpSpPr>
                <p:sp>
                  <p:nvSpPr>
                    <p:cNvPr id="3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4" name="Group 9"/>
                  <p:cNvGrpSpPr/>
                  <p:nvPr/>
                </p:nvGrpSpPr>
                <p:grpSpPr>
                  <a:xfrm rot="19123498">
                    <a:off x="2501621" y="1862460"/>
                    <a:ext cx="542170" cy="1782007"/>
                    <a:chOff x="1905000" y="1828800"/>
                    <a:chExt cx="762000" cy="2362200"/>
                  </a:xfrm>
                </p:grpSpPr>
                <p:sp>
                  <p:nvSpPr>
                    <p:cNvPr id="3228" name="Oval 32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5" name="Group 12"/>
                  <p:cNvGrpSpPr/>
                  <p:nvPr/>
                </p:nvGrpSpPr>
                <p:grpSpPr>
                  <a:xfrm rot="15530705">
                    <a:off x="2284581" y="2639655"/>
                    <a:ext cx="405591" cy="1883879"/>
                    <a:chOff x="1905000" y="1828800"/>
                    <a:chExt cx="762000" cy="2362200"/>
                  </a:xfrm>
                </p:grpSpPr>
                <p:sp>
                  <p:nvSpPr>
                    <p:cNvPr id="3226" name="Oval 32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7" name="Oval 32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13" name="Group 31"/>
                <p:cNvGrpSpPr/>
                <p:nvPr/>
              </p:nvGrpSpPr>
              <p:grpSpPr>
                <a:xfrm rot="20238387">
                  <a:off x="1346199" y="1643328"/>
                  <a:ext cx="1193804" cy="897916"/>
                  <a:chOff x="1111998" y="1862460"/>
                  <a:chExt cx="2362200" cy="1921930"/>
                </a:xfrm>
              </p:grpSpPr>
              <p:grpSp>
                <p:nvGrpSpPr>
                  <p:cNvPr id="3214" name="Group 6"/>
                  <p:cNvGrpSpPr/>
                  <p:nvPr/>
                </p:nvGrpSpPr>
                <p:grpSpPr>
                  <a:xfrm rot="17802976">
                    <a:off x="1912098" y="1823816"/>
                    <a:ext cx="762000" cy="2362200"/>
                    <a:chOff x="1905000" y="1828800"/>
                    <a:chExt cx="762000" cy="2362200"/>
                  </a:xfrm>
                </p:grpSpPr>
                <p:sp>
                  <p:nvSpPr>
                    <p:cNvPr id="3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5" name="Group 9"/>
                  <p:cNvGrpSpPr/>
                  <p:nvPr/>
                </p:nvGrpSpPr>
                <p:grpSpPr>
                  <a:xfrm rot="19123498">
                    <a:off x="2501621" y="1862460"/>
                    <a:ext cx="542170" cy="1782007"/>
                    <a:chOff x="1905000" y="1828800"/>
                    <a:chExt cx="762000" cy="2362200"/>
                  </a:xfrm>
                </p:grpSpPr>
                <p:sp>
                  <p:nvSpPr>
                    <p:cNvPr id="321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6" name="Group 12"/>
                  <p:cNvGrpSpPr/>
                  <p:nvPr/>
                </p:nvGrpSpPr>
                <p:grpSpPr>
                  <a:xfrm rot="15530705">
                    <a:off x="2284581" y="2639655"/>
                    <a:ext cx="405591" cy="1883879"/>
                    <a:chOff x="1905000" y="1828800"/>
                    <a:chExt cx="762000" cy="2362200"/>
                  </a:xfrm>
                </p:grpSpPr>
                <p:sp>
                  <p:nvSpPr>
                    <p:cNvPr id="321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09" name="Double Wave 300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0" name="Double Wave 300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1" name="Double Wave 301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2" name="Oval 301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3" name="Oval 301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14" name="Group 41"/>
              <p:cNvGrpSpPr/>
              <p:nvPr/>
            </p:nvGrpSpPr>
            <p:grpSpPr>
              <a:xfrm>
                <a:off x="457200" y="3352800"/>
                <a:ext cx="1397003" cy="1095416"/>
                <a:chOff x="736597" y="733384"/>
                <a:chExt cx="1807860" cy="1807860"/>
              </a:xfrm>
            </p:grpSpPr>
            <p:grpSp>
              <p:nvGrpSpPr>
                <p:cNvPr id="3181" name="Group 15"/>
                <p:cNvGrpSpPr/>
                <p:nvPr/>
              </p:nvGrpSpPr>
              <p:grpSpPr>
                <a:xfrm rot="20238387">
                  <a:off x="736597" y="881328"/>
                  <a:ext cx="1193804" cy="897916"/>
                  <a:chOff x="1111998" y="1862460"/>
                  <a:chExt cx="2362200" cy="1921930"/>
                </a:xfrm>
              </p:grpSpPr>
              <p:grpSp>
                <p:nvGrpSpPr>
                  <p:cNvPr id="3202" name="Group 6"/>
                  <p:cNvGrpSpPr/>
                  <p:nvPr/>
                </p:nvGrpSpPr>
                <p:grpSpPr>
                  <a:xfrm rot="17802976">
                    <a:off x="1912098" y="1823816"/>
                    <a:ext cx="762000" cy="2362200"/>
                    <a:chOff x="1905000" y="1828800"/>
                    <a:chExt cx="762000" cy="2362200"/>
                  </a:xfrm>
                </p:grpSpPr>
                <p:sp>
                  <p:nvSpPr>
                    <p:cNvPr id="3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3" name="Group 9"/>
                  <p:cNvGrpSpPr/>
                  <p:nvPr/>
                </p:nvGrpSpPr>
                <p:grpSpPr>
                  <a:xfrm rot="19123498">
                    <a:off x="2501621" y="1862460"/>
                    <a:ext cx="542170" cy="1782007"/>
                    <a:chOff x="1905000" y="1828800"/>
                    <a:chExt cx="762000" cy="2362200"/>
                  </a:xfrm>
                </p:grpSpPr>
                <p:sp>
                  <p:nvSpPr>
                    <p:cNvPr id="320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4" name="Group 12"/>
                  <p:cNvGrpSpPr/>
                  <p:nvPr/>
                </p:nvGrpSpPr>
                <p:grpSpPr>
                  <a:xfrm rot="15530705">
                    <a:off x="2284581" y="2639655"/>
                    <a:ext cx="405591" cy="1883879"/>
                    <a:chOff x="1905000" y="1828800"/>
                    <a:chExt cx="762000" cy="2362200"/>
                  </a:xfrm>
                </p:grpSpPr>
                <p:sp>
                  <p:nvSpPr>
                    <p:cNvPr id="320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82" name="Group 21"/>
                <p:cNvGrpSpPr/>
                <p:nvPr/>
              </p:nvGrpSpPr>
              <p:grpSpPr>
                <a:xfrm rot="2927600">
                  <a:off x="1498597" y="881328"/>
                  <a:ext cx="1193804" cy="897916"/>
                  <a:chOff x="1111998" y="1862460"/>
                  <a:chExt cx="2362200" cy="1921930"/>
                </a:xfrm>
              </p:grpSpPr>
              <p:grpSp>
                <p:nvGrpSpPr>
                  <p:cNvPr id="3193" name="Group 6"/>
                  <p:cNvGrpSpPr/>
                  <p:nvPr/>
                </p:nvGrpSpPr>
                <p:grpSpPr>
                  <a:xfrm rot="17802976">
                    <a:off x="1912098" y="1823816"/>
                    <a:ext cx="762000" cy="2362200"/>
                    <a:chOff x="1905000" y="1828800"/>
                    <a:chExt cx="762000" cy="2362200"/>
                  </a:xfrm>
                </p:grpSpPr>
                <p:sp>
                  <p:nvSpPr>
                    <p:cNvPr id="3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4" name="Group 9"/>
                  <p:cNvGrpSpPr/>
                  <p:nvPr/>
                </p:nvGrpSpPr>
                <p:grpSpPr>
                  <a:xfrm rot="19123498">
                    <a:off x="2501621" y="1862460"/>
                    <a:ext cx="542170" cy="1782007"/>
                    <a:chOff x="1905000" y="1828800"/>
                    <a:chExt cx="762000" cy="2362200"/>
                  </a:xfrm>
                </p:grpSpPr>
                <p:sp>
                  <p:nvSpPr>
                    <p:cNvPr id="319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5" name="Group 12"/>
                  <p:cNvGrpSpPr/>
                  <p:nvPr/>
                </p:nvGrpSpPr>
                <p:grpSpPr>
                  <a:xfrm rot="15530705">
                    <a:off x="2284581" y="2639655"/>
                    <a:ext cx="405591" cy="1883879"/>
                    <a:chOff x="1905000" y="1828800"/>
                    <a:chExt cx="762000" cy="2362200"/>
                  </a:xfrm>
                </p:grpSpPr>
                <p:sp>
                  <p:nvSpPr>
                    <p:cNvPr id="319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83" name="Group 31"/>
                <p:cNvGrpSpPr/>
                <p:nvPr/>
              </p:nvGrpSpPr>
              <p:grpSpPr>
                <a:xfrm rot="20238387">
                  <a:off x="1346199" y="1643328"/>
                  <a:ext cx="1193804" cy="897916"/>
                  <a:chOff x="1111998" y="1862460"/>
                  <a:chExt cx="2362200" cy="1921930"/>
                </a:xfrm>
              </p:grpSpPr>
              <p:grpSp>
                <p:nvGrpSpPr>
                  <p:cNvPr id="3184" name="Group 6"/>
                  <p:cNvGrpSpPr/>
                  <p:nvPr/>
                </p:nvGrpSpPr>
                <p:grpSpPr>
                  <a:xfrm rot="17802976">
                    <a:off x="1912098" y="1823816"/>
                    <a:ext cx="762000" cy="2362200"/>
                    <a:chOff x="1905000" y="1828800"/>
                    <a:chExt cx="762000" cy="2362200"/>
                  </a:xfrm>
                </p:grpSpPr>
                <p:sp>
                  <p:nvSpPr>
                    <p:cNvPr id="3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5" name="Group 9"/>
                  <p:cNvGrpSpPr/>
                  <p:nvPr/>
                </p:nvGrpSpPr>
                <p:grpSpPr>
                  <a:xfrm rot="19123498">
                    <a:off x="2501621" y="1862460"/>
                    <a:ext cx="542170" cy="1782007"/>
                    <a:chOff x="1905000" y="1828800"/>
                    <a:chExt cx="762000" cy="2362200"/>
                  </a:xfrm>
                </p:grpSpPr>
                <p:sp>
                  <p:nvSpPr>
                    <p:cNvPr id="3189" name="Oval 3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6" name="Group 12"/>
                  <p:cNvGrpSpPr/>
                  <p:nvPr/>
                </p:nvGrpSpPr>
                <p:grpSpPr>
                  <a:xfrm rot="15530705">
                    <a:off x="2284581" y="2639655"/>
                    <a:ext cx="405591" cy="1883879"/>
                    <a:chOff x="1905000" y="1828800"/>
                    <a:chExt cx="762000" cy="2362200"/>
                  </a:xfrm>
                </p:grpSpPr>
                <p:sp>
                  <p:nvSpPr>
                    <p:cNvPr id="3187" name="Oval 31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8" name="Oval 3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15" name="Group 42"/>
              <p:cNvGrpSpPr/>
              <p:nvPr/>
            </p:nvGrpSpPr>
            <p:grpSpPr>
              <a:xfrm rot="1956276">
                <a:off x="1167495" y="3842653"/>
                <a:ext cx="1397003" cy="1095416"/>
                <a:chOff x="736597" y="733384"/>
                <a:chExt cx="1807860" cy="1807860"/>
              </a:xfrm>
            </p:grpSpPr>
            <p:grpSp>
              <p:nvGrpSpPr>
                <p:cNvPr id="3151" name="Group 15"/>
                <p:cNvGrpSpPr/>
                <p:nvPr/>
              </p:nvGrpSpPr>
              <p:grpSpPr>
                <a:xfrm rot="20238387">
                  <a:off x="736597" y="881328"/>
                  <a:ext cx="1193804" cy="897916"/>
                  <a:chOff x="1111998" y="1862460"/>
                  <a:chExt cx="2362200" cy="1921930"/>
                </a:xfrm>
              </p:grpSpPr>
              <p:grpSp>
                <p:nvGrpSpPr>
                  <p:cNvPr id="3172" name="Group 6"/>
                  <p:cNvGrpSpPr/>
                  <p:nvPr/>
                </p:nvGrpSpPr>
                <p:grpSpPr>
                  <a:xfrm rot="17802976">
                    <a:off x="1912098" y="1823816"/>
                    <a:ext cx="762000" cy="2362200"/>
                    <a:chOff x="1905000" y="1828800"/>
                    <a:chExt cx="762000" cy="2362200"/>
                  </a:xfrm>
                </p:grpSpPr>
                <p:sp>
                  <p:nvSpPr>
                    <p:cNvPr id="3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3" name="Group 9"/>
                  <p:cNvGrpSpPr/>
                  <p:nvPr/>
                </p:nvGrpSpPr>
                <p:grpSpPr>
                  <a:xfrm rot="19123498">
                    <a:off x="2501621" y="1862460"/>
                    <a:ext cx="542170" cy="1782007"/>
                    <a:chOff x="1905000" y="1828800"/>
                    <a:chExt cx="762000" cy="2362200"/>
                  </a:xfrm>
                </p:grpSpPr>
                <p:sp>
                  <p:nvSpPr>
                    <p:cNvPr id="317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4" name="Group 12"/>
                  <p:cNvGrpSpPr/>
                  <p:nvPr/>
                </p:nvGrpSpPr>
                <p:grpSpPr>
                  <a:xfrm rot="15530705">
                    <a:off x="2284581" y="2639655"/>
                    <a:ext cx="405591" cy="1883879"/>
                    <a:chOff x="1905000" y="1828800"/>
                    <a:chExt cx="762000" cy="2362200"/>
                  </a:xfrm>
                </p:grpSpPr>
                <p:sp>
                  <p:nvSpPr>
                    <p:cNvPr id="3175" name="Oval 31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52" name="Group 21"/>
                <p:cNvGrpSpPr/>
                <p:nvPr/>
              </p:nvGrpSpPr>
              <p:grpSpPr>
                <a:xfrm rot="2927600">
                  <a:off x="1498597" y="881328"/>
                  <a:ext cx="1193804" cy="897916"/>
                  <a:chOff x="1111998" y="1862460"/>
                  <a:chExt cx="2362200" cy="1921930"/>
                </a:xfrm>
              </p:grpSpPr>
              <p:grpSp>
                <p:nvGrpSpPr>
                  <p:cNvPr id="3163" name="Group 6"/>
                  <p:cNvGrpSpPr/>
                  <p:nvPr/>
                </p:nvGrpSpPr>
                <p:grpSpPr>
                  <a:xfrm rot="17802976">
                    <a:off x="1912098" y="1823816"/>
                    <a:ext cx="762000" cy="2362200"/>
                    <a:chOff x="1905000" y="1828800"/>
                    <a:chExt cx="762000" cy="2362200"/>
                  </a:xfrm>
                </p:grpSpPr>
                <p:sp>
                  <p:nvSpPr>
                    <p:cNvPr id="3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1" name="Oval 3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4" name="Group 9"/>
                  <p:cNvGrpSpPr/>
                  <p:nvPr/>
                </p:nvGrpSpPr>
                <p:grpSpPr>
                  <a:xfrm rot="19123498">
                    <a:off x="2501621" y="1862460"/>
                    <a:ext cx="542170" cy="1782007"/>
                    <a:chOff x="1905000" y="1828800"/>
                    <a:chExt cx="762000" cy="2362200"/>
                  </a:xfrm>
                </p:grpSpPr>
                <p:sp>
                  <p:nvSpPr>
                    <p:cNvPr id="316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5" name="Group 12"/>
                  <p:cNvGrpSpPr/>
                  <p:nvPr/>
                </p:nvGrpSpPr>
                <p:grpSpPr>
                  <a:xfrm rot="15530705">
                    <a:off x="2284581" y="2639655"/>
                    <a:ext cx="405591" cy="1883879"/>
                    <a:chOff x="1905000" y="1828800"/>
                    <a:chExt cx="762000" cy="2362200"/>
                  </a:xfrm>
                </p:grpSpPr>
                <p:sp>
                  <p:nvSpPr>
                    <p:cNvPr id="316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53" name="Group 31"/>
                <p:cNvGrpSpPr/>
                <p:nvPr/>
              </p:nvGrpSpPr>
              <p:grpSpPr>
                <a:xfrm rot="20238387">
                  <a:off x="1346199" y="1643328"/>
                  <a:ext cx="1193804" cy="897916"/>
                  <a:chOff x="1111998" y="1862460"/>
                  <a:chExt cx="2362200" cy="1921930"/>
                </a:xfrm>
              </p:grpSpPr>
              <p:grpSp>
                <p:nvGrpSpPr>
                  <p:cNvPr id="3154" name="Group 6"/>
                  <p:cNvGrpSpPr/>
                  <p:nvPr/>
                </p:nvGrpSpPr>
                <p:grpSpPr>
                  <a:xfrm rot="17802976">
                    <a:off x="1912098" y="1823816"/>
                    <a:ext cx="762000" cy="2362200"/>
                    <a:chOff x="1905000" y="1828800"/>
                    <a:chExt cx="762000" cy="2362200"/>
                  </a:xfrm>
                </p:grpSpPr>
                <p:sp>
                  <p:nvSpPr>
                    <p:cNvPr id="3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2" name="Oval 3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5" name="Group 9"/>
                  <p:cNvGrpSpPr/>
                  <p:nvPr/>
                </p:nvGrpSpPr>
                <p:grpSpPr>
                  <a:xfrm rot="19123498">
                    <a:off x="2501621" y="1862460"/>
                    <a:ext cx="542170" cy="1782007"/>
                    <a:chOff x="1905000" y="1828800"/>
                    <a:chExt cx="762000" cy="2362200"/>
                  </a:xfrm>
                </p:grpSpPr>
                <p:sp>
                  <p:nvSpPr>
                    <p:cNvPr id="3159" name="Oval 3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0" name="Oval 3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6" name="Group 12"/>
                  <p:cNvGrpSpPr/>
                  <p:nvPr/>
                </p:nvGrpSpPr>
                <p:grpSpPr>
                  <a:xfrm rot="15530705">
                    <a:off x="2284581" y="2639655"/>
                    <a:ext cx="405591" cy="1883879"/>
                    <a:chOff x="1905000" y="1828800"/>
                    <a:chExt cx="762000" cy="2362200"/>
                  </a:xfrm>
                </p:grpSpPr>
                <p:sp>
                  <p:nvSpPr>
                    <p:cNvPr id="315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8" name="Oval 3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16" name="Group 73"/>
              <p:cNvGrpSpPr/>
              <p:nvPr/>
            </p:nvGrpSpPr>
            <p:grpSpPr>
              <a:xfrm rot="3068959">
                <a:off x="1791654" y="2628338"/>
                <a:ext cx="1820842" cy="1558779"/>
                <a:chOff x="736597" y="733384"/>
                <a:chExt cx="1807860" cy="1807860"/>
              </a:xfrm>
            </p:grpSpPr>
            <p:grpSp>
              <p:nvGrpSpPr>
                <p:cNvPr id="3121" name="Group 15"/>
                <p:cNvGrpSpPr/>
                <p:nvPr/>
              </p:nvGrpSpPr>
              <p:grpSpPr>
                <a:xfrm rot="20238387">
                  <a:off x="736597" y="881328"/>
                  <a:ext cx="1193804" cy="897916"/>
                  <a:chOff x="1111998" y="1862460"/>
                  <a:chExt cx="2362200" cy="1921930"/>
                </a:xfrm>
              </p:grpSpPr>
              <p:grpSp>
                <p:nvGrpSpPr>
                  <p:cNvPr id="3142" name="Group 6"/>
                  <p:cNvGrpSpPr/>
                  <p:nvPr/>
                </p:nvGrpSpPr>
                <p:grpSpPr>
                  <a:xfrm rot="17802976">
                    <a:off x="1912098" y="1823816"/>
                    <a:ext cx="762000" cy="2362200"/>
                    <a:chOff x="1905000" y="1828800"/>
                    <a:chExt cx="762000" cy="2362200"/>
                  </a:xfrm>
                </p:grpSpPr>
                <p:sp>
                  <p:nvSpPr>
                    <p:cNvPr id="3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3" name="Group 9"/>
                  <p:cNvGrpSpPr/>
                  <p:nvPr/>
                </p:nvGrpSpPr>
                <p:grpSpPr>
                  <a:xfrm rot="19123498">
                    <a:off x="2501621" y="1862460"/>
                    <a:ext cx="542170" cy="1782007"/>
                    <a:chOff x="1905000" y="1828800"/>
                    <a:chExt cx="762000" cy="2362200"/>
                  </a:xfrm>
                </p:grpSpPr>
                <p:sp>
                  <p:nvSpPr>
                    <p:cNvPr id="314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8" name="Oval 3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4" name="Group 12"/>
                  <p:cNvGrpSpPr/>
                  <p:nvPr/>
                </p:nvGrpSpPr>
                <p:grpSpPr>
                  <a:xfrm rot="15530705">
                    <a:off x="2284581" y="2639655"/>
                    <a:ext cx="405591" cy="1883879"/>
                    <a:chOff x="1905000" y="1828800"/>
                    <a:chExt cx="762000" cy="2362200"/>
                  </a:xfrm>
                </p:grpSpPr>
                <p:sp>
                  <p:nvSpPr>
                    <p:cNvPr id="314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22" name="Group 21"/>
                <p:cNvGrpSpPr/>
                <p:nvPr/>
              </p:nvGrpSpPr>
              <p:grpSpPr>
                <a:xfrm rot="2927600">
                  <a:off x="1498597" y="881328"/>
                  <a:ext cx="1193804" cy="897916"/>
                  <a:chOff x="1111998" y="1862460"/>
                  <a:chExt cx="2362200" cy="1921930"/>
                </a:xfrm>
              </p:grpSpPr>
              <p:grpSp>
                <p:nvGrpSpPr>
                  <p:cNvPr id="3133" name="Group 6"/>
                  <p:cNvGrpSpPr/>
                  <p:nvPr/>
                </p:nvGrpSpPr>
                <p:grpSpPr>
                  <a:xfrm rot="17802976">
                    <a:off x="1912098" y="1823816"/>
                    <a:ext cx="762000" cy="2362200"/>
                    <a:chOff x="1905000" y="1828800"/>
                    <a:chExt cx="762000" cy="2362200"/>
                  </a:xfrm>
                </p:grpSpPr>
                <p:sp>
                  <p:nvSpPr>
                    <p:cNvPr id="3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1" name="Oval 3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4" name="Group 9"/>
                  <p:cNvGrpSpPr/>
                  <p:nvPr/>
                </p:nvGrpSpPr>
                <p:grpSpPr>
                  <a:xfrm rot="19123498">
                    <a:off x="2501621" y="1862460"/>
                    <a:ext cx="542170" cy="1782007"/>
                    <a:chOff x="1905000" y="1828800"/>
                    <a:chExt cx="762000" cy="2362200"/>
                  </a:xfrm>
                </p:grpSpPr>
                <p:sp>
                  <p:nvSpPr>
                    <p:cNvPr id="313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9" name="Oval 3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5" name="Group 12"/>
                  <p:cNvGrpSpPr/>
                  <p:nvPr/>
                </p:nvGrpSpPr>
                <p:grpSpPr>
                  <a:xfrm rot="15530705">
                    <a:off x="2284581" y="2639655"/>
                    <a:ext cx="405591" cy="1883879"/>
                    <a:chOff x="1905000" y="1828800"/>
                    <a:chExt cx="762000" cy="2362200"/>
                  </a:xfrm>
                </p:grpSpPr>
                <p:sp>
                  <p:nvSpPr>
                    <p:cNvPr id="313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23" name="Group 31"/>
                <p:cNvGrpSpPr/>
                <p:nvPr/>
              </p:nvGrpSpPr>
              <p:grpSpPr>
                <a:xfrm rot="20238387">
                  <a:off x="1346199" y="1643328"/>
                  <a:ext cx="1193804" cy="897916"/>
                  <a:chOff x="1111998" y="1862460"/>
                  <a:chExt cx="2362200" cy="1921930"/>
                </a:xfrm>
              </p:grpSpPr>
              <p:grpSp>
                <p:nvGrpSpPr>
                  <p:cNvPr id="3124" name="Group 6"/>
                  <p:cNvGrpSpPr/>
                  <p:nvPr/>
                </p:nvGrpSpPr>
                <p:grpSpPr>
                  <a:xfrm rot="17802976">
                    <a:off x="1912098" y="1823816"/>
                    <a:ext cx="762000" cy="2362200"/>
                    <a:chOff x="1905000" y="1828800"/>
                    <a:chExt cx="762000" cy="2362200"/>
                  </a:xfrm>
                </p:grpSpPr>
                <p:sp>
                  <p:nvSpPr>
                    <p:cNvPr id="3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2" name="Oval 3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5" name="Group 9"/>
                  <p:cNvGrpSpPr/>
                  <p:nvPr/>
                </p:nvGrpSpPr>
                <p:grpSpPr>
                  <a:xfrm rot="19123498">
                    <a:off x="2501621" y="1862460"/>
                    <a:ext cx="542170" cy="1782007"/>
                    <a:chOff x="1905000" y="1828800"/>
                    <a:chExt cx="762000" cy="2362200"/>
                  </a:xfrm>
                </p:grpSpPr>
                <p:sp>
                  <p:nvSpPr>
                    <p:cNvPr id="3129" name="Oval 3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0" name="Oval 3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6" name="Group 12"/>
                  <p:cNvGrpSpPr/>
                  <p:nvPr/>
                </p:nvGrpSpPr>
                <p:grpSpPr>
                  <a:xfrm rot="15530705">
                    <a:off x="2284581" y="2639655"/>
                    <a:ext cx="405591" cy="1883879"/>
                    <a:chOff x="1905000" y="1828800"/>
                    <a:chExt cx="762000" cy="2362200"/>
                  </a:xfrm>
                </p:grpSpPr>
                <p:sp>
                  <p:nvSpPr>
                    <p:cNvPr id="3127" name="Oval 3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8" name="Oval 3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17" name="Group 104"/>
              <p:cNvGrpSpPr/>
              <p:nvPr/>
            </p:nvGrpSpPr>
            <p:grpSpPr>
              <a:xfrm rot="3068959">
                <a:off x="2247659" y="3793897"/>
                <a:ext cx="1143483" cy="840157"/>
                <a:chOff x="736597" y="733384"/>
                <a:chExt cx="1807860" cy="1807860"/>
              </a:xfrm>
            </p:grpSpPr>
            <p:grpSp>
              <p:nvGrpSpPr>
                <p:cNvPr id="3091" name="Group 15"/>
                <p:cNvGrpSpPr/>
                <p:nvPr/>
              </p:nvGrpSpPr>
              <p:grpSpPr>
                <a:xfrm rot="20238387">
                  <a:off x="736597" y="881328"/>
                  <a:ext cx="1193804" cy="897916"/>
                  <a:chOff x="1111998" y="1862460"/>
                  <a:chExt cx="2362200" cy="1921930"/>
                </a:xfrm>
              </p:grpSpPr>
              <p:grpSp>
                <p:nvGrpSpPr>
                  <p:cNvPr id="3112" name="Group 6"/>
                  <p:cNvGrpSpPr/>
                  <p:nvPr/>
                </p:nvGrpSpPr>
                <p:grpSpPr>
                  <a:xfrm rot="17802976">
                    <a:off x="1912098" y="1823816"/>
                    <a:ext cx="762000" cy="2362200"/>
                    <a:chOff x="1905000" y="1828800"/>
                    <a:chExt cx="762000" cy="2362200"/>
                  </a:xfrm>
                </p:grpSpPr>
                <p:sp>
                  <p:nvSpPr>
                    <p:cNvPr id="3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3" name="Group 9"/>
                  <p:cNvGrpSpPr/>
                  <p:nvPr/>
                </p:nvGrpSpPr>
                <p:grpSpPr>
                  <a:xfrm rot="19123498">
                    <a:off x="2501621" y="1862460"/>
                    <a:ext cx="542170" cy="1782007"/>
                    <a:chOff x="1905000" y="1828800"/>
                    <a:chExt cx="762000" cy="2362200"/>
                  </a:xfrm>
                </p:grpSpPr>
                <p:sp>
                  <p:nvSpPr>
                    <p:cNvPr id="3117" name="Oval 3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8" name="Oval 3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4" name="Group 12"/>
                  <p:cNvGrpSpPr/>
                  <p:nvPr/>
                </p:nvGrpSpPr>
                <p:grpSpPr>
                  <a:xfrm rot="15530705">
                    <a:off x="2284581" y="2639655"/>
                    <a:ext cx="405591" cy="1883879"/>
                    <a:chOff x="1905000" y="1828800"/>
                    <a:chExt cx="762000" cy="2362200"/>
                  </a:xfrm>
                </p:grpSpPr>
                <p:sp>
                  <p:nvSpPr>
                    <p:cNvPr id="3115" name="Oval 3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92" name="Group 21"/>
                <p:cNvGrpSpPr/>
                <p:nvPr/>
              </p:nvGrpSpPr>
              <p:grpSpPr>
                <a:xfrm rot="2927600">
                  <a:off x="1498597" y="881328"/>
                  <a:ext cx="1193804" cy="897916"/>
                  <a:chOff x="1111998" y="1862460"/>
                  <a:chExt cx="2362200" cy="1921930"/>
                </a:xfrm>
              </p:grpSpPr>
              <p:grpSp>
                <p:nvGrpSpPr>
                  <p:cNvPr id="3103" name="Group 6"/>
                  <p:cNvGrpSpPr/>
                  <p:nvPr/>
                </p:nvGrpSpPr>
                <p:grpSpPr>
                  <a:xfrm rot="17802976">
                    <a:off x="1912098" y="1823816"/>
                    <a:ext cx="762000" cy="2362200"/>
                    <a:chOff x="1905000" y="1828800"/>
                    <a:chExt cx="762000" cy="2362200"/>
                  </a:xfrm>
                </p:grpSpPr>
                <p:sp>
                  <p:nvSpPr>
                    <p:cNvPr id="3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1" name="Oval 3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4" name="Group 9"/>
                  <p:cNvGrpSpPr/>
                  <p:nvPr/>
                </p:nvGrpSpPr>
                <p:grpSpPr>
                  <a:xfrm rot="19123498">
                    <a:off x="2501621" y="1862460"/>
                    <a:ext cx="542170" cy="1782007"/>
                    <a:chOff x="1905000" y="1828800"/>
                    <a:chExt cx="762000" cy="2362200"/>
                  </a:xfrm>
                </p:grpSpPr>
                <p:sp>
                  <p:nvSpPr>
                    <p:cNvPr id="3108" name="Oval 3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9" name="Oval 3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5" name="Group 12"/>
                  <p:cNvGrpSpPr/>
                  <p:nvPr/>
                </p:nvGrpSpPr>
                <p:grpSpPr>
                  <a:xfrm rot="15530705">
                    <a:off x="2284581" y="2639655"/>
                    <a:ext cx="405591" cy="1883879"/>
                    <a:chOff x="1905000" y="1828800"/>
                    <a:chExt cx="762000" cy="2362200"/>
                  </a:xfrm>
                </p:grpSpPr>
                <p:sp>
                  <p:nvSpPr>
                    <p:cNvPr id="3106" name="Oval 3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7" name="Oval 3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93" name="Group 31"/>
                <p:cNvGrpSpPr/>
                <p:nvPr/>
              </p:nvGrpSpPr>
              <p:grpSpPr>
                <a:xfrm rot="20238387">
                  <a:off x="1346199" y="1643328"/>
                  <a:ext cx="1193804" cy="897916"/>
                  <a:chOff x="1111998" y="1862460"/>
                  <a:chExt cx="2362200" cy="1921930"/>
                </a:xfrm>
              </p:grpSpPr>
              <p:grpSp>
                <p:nvGrpSpPr>
                  <p:cNvPr id="3094" name="Group 6"/>
                  <p:cNvGrpSpPr/>
                  <p:nvPr/>
                </p:nvGrpSpPr>
                <p:grpSpPr>
                  <a:xfrm rot="17802976">
                    <a:off x="1912098" y="1823816"/>
                    <a:ext cx="762000" cy="2362200"/>
                    <a:chOff x="1905000" y="1828800"/>
                    <a:chExt cx="762000" cy="2362200"/>
                  </a:xfrm>
                </p:grpSpPr>
                <p:sp>
                  <p:nvSpPr>
                    <p:cNvPr id="3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2" name="Oval 3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5" name="Group 9"/>
                  <p:cNvGrpSpPr/>
                  <p:nvPr/>
                </p:nvGrpSpPr>
                <p:grpSpPr>
                  <a:xfrm rot="19123498">
                    <a:off x="2501621" y="1862460"/>
                    <a:ext cx="542170" cy="1782007"/>
                    <a:chOff x="1905000" y="1828800"/>
                    <a:chExt cx="762000" cy="2362200"/>
                  </a:xfrm>
                </p:grpSpPr>
                <p:sp>
                  <p:nvSpPr>
                    <p:cNvPr id="3099" name="Oval 30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0" name="Oval 30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6" name="Group 12"/>
                  <p:cNvGrpSpPr/>
                  <p:nvPr/>
                </p:nvGrpSpPr>
                <p:grpSpPr>
                  <a:xfrm rot="15530705">
                    <a:off x="2284581" y="2639655"/>
                    <a:ext cx="405591" cy="1883879"/>
                    <a:chOff x="1905000" y="1828800"/>
                    <a:chExt cx="762000" cy="2362200"/>
                  </a:xfrm>
                </p:grpSpPr>
                <p:sp>
                  <p:nvSpPr>
                    <p:cNvPr id="3097" name="Oval 30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8" name="Oval 30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18" name="Group 135"/>
              <p:cNvGrpSpPr/>
              <p:nvPr/>
            </p:nvGrpSpPr>
            <p:grpSpPr>
              <a:xfrm rot="5892673">
                <a:off x="3061159" y="3301846"/>
                <a:ext cx="1528325" cy="1350205"/>
                <a:chOff x="736597" y="733384"/>
                <a:chExt cx="1807860" cy="1807860"/>
              </a:xfrm>
            </p:grpSpPr>
            <p:grpSp>
              <p:nvGrpSpPr>
                <p:cNvPr id="3061" name="Group 15"/>
                <p:cNvGrpSpPr/>
                <p:nvPr/>
              </p:nvGrpSpPr>
              <p:grpSpPr>
                <a:xfrm rot="20238387">
                  <a:off x="736597" y="881328"/>
                  <a:ext cx="1193804" cy="897916"/>
                  <a:chOff x="1111998" y="1862460"/>
                  <a:chExt cx="2362200" cy="1921930"/>
                </a:xfrm>
              </p:grpSpPr>
              <p:grpSp>
                <p:nvGrpSpPr>
                  <p:cNvPr id="3082" name="Group 6"/>
                  <p:cNvGrpSpPr/>
                  <p:nvPr/>
                </p:nvGrpSpPr>
                <p:grpSpPr>
                  <a:xfrm rot="17802976">
                    <a:off x="1912098" y="1823816"/>
                    <a:ext cx="762000" cy="2362200"/>
                    <a:chOff x="1905000" y="1828800"/>
                    <a:chExt cx="762000" cy="2362200"/>
                  </a:xfrm>
                </p:grpSpPr>
                <p:sp>
                  <p:nvSpPr>
                    <p:cNvPr id="30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3" name="Group 9"/>
                  <p:cNvGrpSpPr/>
                  <p:nvPr/>
                </p:nvGrpSpPr>
                <p:grpSpPr>
                  <a:xfrm rot="19123498">
                    <a:off x="2501621" y="1862460"/>
                    <a:ext cx="542170" cy="1782007"/>
                    <a:chOff x="1905000" y="1828800"/>
                    <a:chExt cx="762000" cy="2362200"/>
                  </a:xfrm>
                </p:grpSpPr>
                <p:sp>
                  <p:nvSpPr>
                    <p:cNvPr id="3087" name="Oval 30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8" name="Oval 30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4" name="Group 12"/>
                  <p:cNvGrpSpPr/>
                  <p:nvPr/>
                </p:nvGrpSpPr>
                <p:grpSpPr>
                  <a:xfrm rot="15530705">
                    <a:off x="2284581" y="2639655"/>
                    <a:ext cx="405591" cy="1883879"/>
                    <a:chOff x="1905000" y="1828800"/>
                    <a:chExt cx="762000" cy="2362200"/>
                  </a:xfrm>
                </p:grpSpPr>
                <p:sp>
                  <p:nvSpPr>
                    <p:cNvPr id="3085" name="Oval 30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62" name="Group 21"/>
                <p:cNvGrpSpPr/>
                <p:nvPr/>
              </p:nvGrpSpPr>
              <p:grpSpPr>
                <a:xfrm rot="2927600">
                  <a:off x="1498597" y="881328"/>
                  <a:ext cx="1193804" cy="897916"/>
                  <a:chOff x="1111998" y="1862460"/>
                  <a:chExt cx="2362200" cy="1921930"/>
                </a:xfrm>
              </p:grpSpPr>
              <p:grpSp>
                <p:nvGrpSpPr>
                  <p:cNvPr id="3073" name="Group 6"/>
                  <p:cNvGrpSpPr/>
                  <p:nvPr/>
                </p:nvGrpSpPr>
                <p:grpSpPr>
                  <a:xfrm rot="17802976">
                    <a:off x="1912098" y="1823816"/>
                    <a:ext cx="762000" cy="2362200"/>
                    <a:chOff x="1905000" y="1828800"/>
                    <a:chExt cx="762000" cy="2362200"/>
                  </a:xfrm>
                </p:grpSpPr>
                <p:sp>
                  <p:nvSpPr>
                    <p:cNvPr id="30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Oval 30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4" name="Group 9"/>
                  <p:cNvGrpSpPr/>
                  <p:nvPr/>
                </p:nvGrpSpPr>
                <p:grpSpPr>
                  <a:xfrm rot="19123498">
                    <a:off x="2501621" y="1862460"/>
                    <a:ext cx="542170" cy="1782007"/>
                    <a:chOff x="1905000" y="1828800"/>
                    <a:chExt cx="762000" cy="2362200"/>
                  </a:xfrm>
                </p:grpSpPr>
                <p:sp>
                  <p:nvSpPr>
                    <p:cNvPr id="3078" name="Oval 30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Oval 30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5" name="Group 12"/>
                  <p:cNvGrpSpPr/>
                  <p:nvPr/>
                </p:nvGrpSpPr>
                <p:grpSpPr>
                  <a:xfrm rot="15530705">
                    <a:off x="2284581" y="2639655"/>
                    <a:ext cx="405591" cy="1883879"/>
                    <a:chOff x="1905000" y="1828800"/>
                    <a:chExt cx="762000" cy="2362200"/>
                  </a:xfrm>
                </p:grpSpPr>
                <p:sp>
                  <p:nvSpPr>
                    <p:cNvPr id="3076" name="Oval 30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Oval 30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63" name="Group 31"/>
                <p:cNvGrpSpPr/>
                <p:nvPr/>
              </p:nvGrpSpPr>
              <p:grpSpPr>
                <a:xfrm rot="20238387">
                  <a:off x="1346199" y="1643328"/>
                  <a:ext cx="1193804" cy="897916"/>
                  <a:chOff x="1111998" y="1862460"/>
                  <a:chExt cx="2362200" cy="1921930"/>
                </a:xfrm>
              </p:grpSpPr>
              <p:grpSp>
                <p:nvGrpSpPr>
                  <p:cNvPr id="3064" name="Group 6"/>
                  <p:cNvGrpSpPr/>
                  <p:nvPr/>
                </p:nvGrpSpPr>
                <p:grpSpPr>
                  <a:xfrm rot="17802976">
                    <a:off x="1912098" y="1823816"/>
                    <a:ext cx="762000" cy="2362200"/>
                    <a:chOff x="1905000" y="1828800"/>
                    <a:chExt cx="762000" cy="2362200"/>
                  </a:xfrm>
                </p:grpSpPr>
                <p:sp>
                  <p:nvSpPr>
                    <p:cNvPr id="30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 name="Oval 30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5" name="Group 9"/>
                  <p:cNvGrpSpPr/>
                  <p:nvPr/>
                </p:nvGrpSpPr>
                <p:grpSpPr>
                  <a:xfrm rot="19123498">
                    <a:off x="2501621" y="1862460"/>
                    <a:ext cx="542170" cy="1782007"/>
                    <a:chOff x="1905000" y="1828800"/>
                    <a:chExt cx="762000" cy="2362200"/>
                  </a:xfrm>
                </p:grpSpPr>
                <p:sp>
                  <p:nvSpPr>
                    <p:cNvPr id="3069" name="Oval 30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0" name="Oval 30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6" name="Group 12"/>
                  <p:cNvGrpSpPr/>
                  <p:nvPr/>
                </p:nvGrpSpPr>
                <p:grpSpPr>
                  <a:xfrm rot="15530705">
                    <a:off x="2284581" y="2639655"/>
                    <a:ext cx="405591" cy="1883879"/>
                    <a:chOff x="1905000" y="1828800"/>
                    <a:chExt cx="762000" cy="2362200"/>
                  </a:xfrm>
                </p:grpSpPr>
                <p:sp>
                  <p:nvSpPr>
                    <p:cNvPr id="3067" name="Oval 30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8" name="Oval 30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19" name="Group 166"/>
              <p:cNvGrpSpPr/>
              <p:nvPr/>
            </p:nvGrpSpPr>
            <p:grpSpPr>
              <a:xfrm rot="20555714" flipH="1">
                <a:off x="3652811" y="2791157"/>
                <a:ext cx="1586260" cy="1364114"/>
                <a:chOff x="736597" y="733384"/>
                <a:chExt cx="1807860" cy="1807860"/>
              </a:xfrm>
            </p:grpSpPr>
            <p:grpSp>
              <p:nvGrpSpPr>
                <p:cNvPr id="3031" name="Group 15"/>
                <p:cNvGrpSpPr/>
                <p:nvPr/>
              </p:nvGrpSpPr>
              <p:grpSpPr>
                <a:xfrm rot="20238387">
                  <a:off x="736597" y="881328"/>
                  <a:ext cx="1193804" cy="897916"/>
                  <a:chOff x="1111998" y="1862460"/>
                  <a:chExt cx="2362200" cy="1921930"/>
                </a:xfrm>
              </p:grpSpPr>
              <p:grpSp>
                <p:nvGrpSpPr>
                  <p:cNvPr id="3052" name="Group 6"/>
                  <p:cNvGrpSpPr/>
                  <p:nvPr/>
                </p:nvGrpSpPr>
                <p:grpSpPr>
                  <a:xfrm rot="17802976">
                    <a:off x="1912098" y="1823816"/>
                    <a:ext cx="762000" cy="2362200"/>
                    <a:chOff x="1905000" y="1828800"/>
                    <a:chExt cx="762000" cy="2362200"/>
                  </a:xfrm>
                </p:grpSpPr>
                <p:sp>
                  <p:nvSpPr>
                    <p:cNvPr id="30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3" name="Group 9"/>
                  <p:cNvGrpSpPr/>
                  <p:nvPr/>
                </p:nvGrpSpPr>
                <p:grpSpPr>
                  <a:xfrm rot="19123498">
                    <a:off x="2501621" y="1862460"/>
                    <a:ext cx="542170" cy="1782007"/>
                    <a:chOff x="1905000" y="1828800"/>
                    <a:chExt cx="762000" cy="2362200"/>
                  </a:xfrm>
                </p:grpSpPr>
                <p:sp>
                  <p:nvSpPr>
                    <p:cNvPr id="3057" name="Oval 30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8" name="Oval 30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4" name="Group 12"/>
                  <p:cNvGrpSpPr/>
                  <p:nvPr/>
                </p:nvGrpSpPr>
                <p:grpSpPr>
                  <a:xfrm rot="15530705">
                    <a:off x="2284581" y="2639655"/>
                    <a:ext cx="405591" cy="1883879"/>
                    <a:chOff x="1905000" y="1828800"/>
                    <a:chExt cx="762000" cy="2362200"/>
                  </a:xfrm>
                </p:grpSpPr>
                <p:sp>
                  <p:nvSpPr>
                    <p:cNvPr id="3055" name="Oval 30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32" name="Group 21"/>
                <p:cNvGrpSpPr/>
                <p:nvPr/>
              </p:nvGrpSpPr>
              <p:grpSpPr>
                <a:xfrm rot="2927600">
                  <a:off x="1498597" y="881328"/>
                  <a:ext cx="1193804" cy="897916"/>
                  <a:chOff x="1111998" y="1862460"/>
                  <a:chExt cx="2362200" cy="1921930"/>
                </a:xfrm>
              </p:grpSpPr>
              <p:grpSp>
                <p:nvGrpSpPr>
                  <p:cNvPr id="3043" name="Group 6"/>
                  <p:cNvGrpSpPr/>
                  <p:nvPr/>
                </p:nvGrpSpPr>
                <p:grpSpPr>
                  <a:xfrm rot="17802976">
                    <a:off x="1912098" y="1823816"/>
                    <a:ext cx="762000" cy="2362200"/>
                    <a:chOff x="1905000" y="1828800"/>
                    <a:chExt cx="762000" cy="2362200"/>
                  </a:xfrm>
                </p:grpSpPr>
                <p:sp>
                  <p:nvSpPr>
                    <p:cNvPr id="30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1" name="Oval 30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4" name="Group 9"/>
                  <p:cNvGrpSpPr/>
                  <p:nvPr/>
                </p:nvGrpSpPr>
                <p:grpSpPr>
                  <a:xfrm rot="19123498">
                    <a:off x="2501621" y="1862460"/>
                    <a:ext cx="542170" cy="1782007"/>
                    <a:chOff x="1905000" y="1828800"/>
                    <a:chExt cx="762000" cy="2362200"/>
                  </a:xfrm>
                </p:grpSpPr>
                <p:sp>
                  <p:nvSpPr>
                    <p:cNvPr id="3048" name="Oval 30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9" name="Oval 30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5" name="Group 12"/>
                  <p:cNvGrpSpPr/>
                  <p:nvPr/>
                </p:nvGrpSpPr>
                <p:grpSpPr>
                  <a:xfrm rot="15530705">
                    <a:off x="2284581" y="2639655"/>
                    <a:ext cx="405591" cy="1883879"/>
                    <a:chOff x="1905000" y="1828800"/>
                    <a:chExt cx="762000" cy="2362200"/>
                  </a:xfrm>
                </p:grpSpPr>
                <p:sp>
                  <p:nvSpPr>
                    <p:cNvPr id="3046" name="Oval 30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7" name="Oval 30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33" name="Group 31"/>
                <p:cNvGrpSpPr/>
                <p:nvPr/>
              </p:nvGrpSpPr>
              <p:grpSpPr>
                <a:xfrm rot="20238387">
                  <a:off x="1346199" y="1643328"/>
                  <a:ext cx="1193804" cy="897916"/>
                  <a:chOff x="1111998" y="1862460"/>
                  <a:chExt cx="2362200" cy="1921930"/>
                </a:xfrm>
              </p:grpSpPr>
              <p:grpSp>
                <p:nvGrpSpPr>
                  <p:cNvPr id="3034" name="Group 6"/>
                  <p:cNvGrpSpPr/>
                  <p:nvPr/>
                </p:nvGrpSpPr>
                <p:grpSpPr>
                  <a:xfrm rot="17802976">
                    <a:off x="1912098" y="1823816"/>
                    <a:ext cx="762000" cy="2362200"/>
                    <a:chOff x="1905000" y="1828800"/>
                    <a:chExt cx="762000" cy="2362200"/>
                  </a:xfrm>
                </p:grpSpPr>
                <p:sp>
                  <p:nvSpPr>
                    <p:cNvPr id="30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2" name="Oval 30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5" name="Group 9"/>
                  <p:cNvGrpSpPr/>
                  <p:nvPr/>
                </p:nvGrpSpPr>
                <p:grpSpPr>
                  <a:xfrm rot="19123498">
                    <a:off x="2501621" y="1862460"/>
                    <a:ext cx="542170" cy="1782007"/>
                    <a:chOff x="1905000" y="1828800"/>
                    <a:chExt cx="762000" cy="2362200"/>
                  </a:xfrm>
                </p:grpSpPr>
                <p:sp>
                  <p:nvSpPr>
                    <p:cNvPr id="3039" name="Oval 30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0" name="Oval 30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6" name="Group 12"/>
                  <p:cNvGrpSpPr/>
                  <p:nvPr/>
                </p:nvGrpSpPr>
                <p:grpSpPr>
                  <a:xfrm rot="15530705">
                    <a:off x="2284581" y="2639655"/>
                    <a:ext cx="405591" cy="1883879"/>
                    <a:chOff x="1905000" y="1828800"/>
                    <a:chExt cx="762000" cy="2362200"/>
                  </a:xfrm>
                </p:grpSpPr>
                <p:sp>
                  <p:nvSpPr>
                    <p:cNvPr id="3037" name="Oval 30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8" name="Oval 30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20" name="Double Wave 301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1" name="Double Wave 302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2" name="Oval 302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3" name="Oval 302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4" name="Oval 302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5" name="Oval 302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6" name="Oval 302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7" name="Oval 302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8" name="Oval 302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9" name="Oval 302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0" name="Oval 302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2" name="Group 2741"/>
            <p:cNvGrpSpPr/>
            <p:nvPr/>
          </p:nvGrpSpPr>
          <p:grpSpPr>
            <a:xfrm>
              <a:off x="613961" y="3461545"/>
              <a:ext cx="1649943" cy="1478328"/>
              <a:chOff x="457200" y="2497304"/>
              <a:chExt cx="4781871" cy="4284496"/>
            </a:xfrm>
          </p:grpSpPr>
          <p:grpSp>
            <p:nvGrpSpPr>
              <p:cNvPr id="2743" name="Group 230"/>
              <p:cNvGrpSpPr/>
              <p:nvPr/>
            </p:nvGrpSpPr>
            <p:grpSpPr>
              <a:xfrm rot="18989829" flipH="1">
                <a:off x="2994882" y="2720848"/>
                <a:ext cx="1586260" cy="1364114"/>
                <a:chOff x="736597" y="733384"/>
                <a:chExt cx="1807860" cy="1807860"/>
              </a:xfrm>
            </p:grpSpPr>
            <p:grpSp>
              <p:nvGrpSpPr>
                <p:cNvPr id="2977" name="Group 15"/>
                <p:cNvGrpSpPr/>
                <p:nvPr/>
              </p:nvGrpSpPr>
              <p:grpSpPr>
                <a:xfrm rot="20238387">
                  <a:off x="736597" y="881328"/>
                  <a:ext cx="1193804" cy="897916"/>
                  <a:chOff x="1111998" y="1862460"/>
                  <a:chExt cx="2362200" cy="1921930"/>
                </a:xfrm>
              </p:grpSpPr>
              <p:grpSp>
                <p:nvGrpSpPr>
                  <p:cNvPr id="2998" name="Group 6"/>
                  <p:cNvGrpSpPr/>
                  <p:nvPr/>
                </p:nvGrpSpPr>
                <p:grpSpPr>
                  <a:xfrm rot="17802976">
                    <a:off x="1912098" y="1823816"/>
                    <a:ext cx="762000" cy="2362200"/>
                    <a:chOff x="1905000" y="1828800"/>
                    <a:chExt cx="762000" cy="2362200"/>
                  </a:xfrm>
                </p:grpSpPr>
                <p:sp>
                  <p:nvSpPr>
                    <p:cNvPr id="30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9" name="Group 9"/>
                  <p:cNvGrpSpPr/>
                  <p:nvPr/>
                </p:nvGrpSpPr>
                <p:grpSpPr>
                  <a:xfrm rot="19123498">
                    <a:off x="2501621" y="1862460"/>
                    <a:ext cx="542170" cy="1782007"/>
                    <a:chOff x="1905000" y="1828800"/>
                    <a:chExt cx="762000" cy="2362200"/>
                  </a:xfrm>
                </p:grpSpPr>
                <p:sp>
                  <p:nvSpPr>
                    <p:cNvPr id="300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0" name="Group 12"/>
                  <p:cNvGrpSpPr/>
                  <p:nvPr/>
                </p:nvGrpSpPr>
                <p:grpSpPr>
                  <a:xfrm rot="15530705">
                    <a:off x="2284581" y="2639655"/>
                    <a:ext cx="405591" cy="1883879"/>
                    <a:chOff x="1905000" y="1828800"/>
                    <a:chExt cx="762000" cy="2362200"/>
                  </a:xfrm>
                </p:grpSpPr>
                <p:sp>
                  <p:nvSpPr>
                    <p:cNvPr id="300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78" name="Group 21"/>
                <p:cNvGrpSpPr/>
                <p:nvPr/>
              </p:nvGrpSpPr>
              <p:grpSpPr>
                <a:xfrm rot="2927600">
                  <a:off x="1498597" y="881328"/>
                  <a:ext cx="1193804" cy="897916"/>
                  <a:chOff x="1111998" y="1862460"/>
                  <a:chExt cx="2362200" cy="1921930"/>
                </a:xfrm>
              </p:grpSpPr>
              <p:grpSp>
                <p:nvGrpSpPr>
                  <p:cNvPr id="2989" name="Group 6"/>
                  <p:cNvGrpSpPr/>
                  <p:nvPr/>
                </p:nvGrpSpPr>
                <p:grpSpPr>
                  <a:xfrm rot="17802976">
                    <a:off x="1912098" y="1823816"/>
                    <a:ext cx="762000" cy="2362200"/>
                    <a:chOff x="1905000" y="1828800"/>
                    <a:chExt cx="762000" cy="2362200"/>
                  </a:xfrm>
                </p:grpSpPr>
                <p:sp>
                  <p:nvSpPr>
                    <p:cNvPr id="29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7" name="Oval 29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0" name="Group 9"/>
                  <p:cNvGrpSpPr/>
                  <p:nvPr/>
                </p:nvGrpSpPr>
                <p:grpSpPr>
                  <a:xfrm rot="19123498">
                    <a:off x="2501621" y="1862460"/>
                    <a:ext cx="542170" cy="1782007"/>
                    <a:chOff x="1905000" y="1828800"/>
                    <a:chExt cx="762000" cy="2362200"/>
                  </a:xfrm>
                </p:grpSpPr>
                <p:sp>
                  <p:nvSpPr>
                    <p:cNvPr id="299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1" name="Group 12"/>
                  <p:cNvGrpSpPr/>
                  <p:nvPr/>
                </p:nvGrpSpPr>
                <p:grpSpPr>
                  <a:xfrm rot="15530705">
                    <a:off x="2284581" y="2639655"/>
                    <a:ext cx="405591" cy="1883879"/>
                    <a:chOff x="1905000" y="1828800"/>
                    <a:chExt cx="762000" cy="2362200"/>
                  </a:xfrm>
                </p:grpSpPr>
                <p:sp>
                  <p:nvSpPr>
                    <p:cNvPr id="2992" name="Oval 29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3" name="Oval 29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79" name="Group 31"/>
                <p:cNvGrpSpPr/>
                <p:nvPr/>
              </p:nvGrpSpPr>
              <p:grpSpPr>
                <a:xfrm rot="20238387">
                  <a:off x="1346199" y="1643328"/>
                  <a:ext cx="1193804" cy="897916"/>
                  <a:chOff x="1111998" y="1862460"/>
                  <a:chExt cx="2362200" cy="1921930"/>
                </a:xfrm>
              </p:grpSpPr>
              <p:grpSp>
                <p:nvGrpSpPr>
                  <p:cNvPr id="2980" name="Group 6"/>
                  <p:cNvGrpSpPr/>
                  <p:nvPr/>
                </p:nvGrpSpPr>
                <p:grpSpPr>
                  <a:xfrm rot="17802976">
                    <a:off x="1912098" y="1823816"/>
                    <a:ext cx="762000" cy="2362200"/>
                    <a:chOff x="1905000" y="1828800"/>
                    <a:chExt cx="762000" cy="2362200"/>
                  </a:xfrm>
                </p:grpSpPr>
                <p:sp>
                  <p:nvSpPr>
                    <p:cNvPr id="29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8" name="Oval 29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1" name="Group 9"/>
                  <p:cNvGrpSpPr/>
                  <p:nvPr/>
                </p:nvGrpSpPr>
                <p:grpSpPr>
                  <a:xfrm rot="19123498">
                    <a:off x="2501621" y="1862460"/>
                    <a:ext cx="542170" cy="1782007"/>
                    <a:chOff x="1905000" y="1828800"/>
                    <a:chExt cx="762000" cy="2362200"/>
                  </a:xfrm>
                </p:grpSpPr>
                <p:sp>
                  <p:nvSpPr>
                    <p:cNvPr id="298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2" name="Group 12"/>
                  <p:cNvGrpSpPr/>
                  <p:nvPr/>
                </p:nvGrpSpPr>
                <p:grpSpPr>
                  <a:xfrm rot="15530705">
                    <a:off x="2284581" y="2639655"/>
                    <a:ext cx="405591" cy="1883879"/>
                    <a:chOff x="1905000" y="1828800"/>
                    <a:chExt cx="762000" cy="2362200"/>
                  </a:xfrm>
                </p:grpSpPr>
                <p:sp>
                  <p:nvSpPr>
                    <p:cNvPr id="298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44" name="Group 199"/>
              <p:cNvGrpSpPr/>
              <p:nvPr/>
            </p:nvGrpSpPr>
            <p:grpSpPr>
              <a:xfrm rot="3068959">
                <a:off x="1334455" y="2628335"/>
                <a:ext cx="1820842" cy="1558779"/>
                <a:chOff x="736597" y="733384"/>
                <a:chExt cx="1807860" cy="1807860"/>
              </a:xfrm>
            </p:grpSpPr>
            <p:grpSp>
              <p:nvGrpSpPr>
                <p:cNvPr id="2947" name="Group 15"/>
                <p:cNvGrpSpPr/>
                <p:nvPr/>
              </p:nvGrpSpPr>
              <p:grpSpPr>
                <a:xfrm rot="20238387">
                  <a:off x="736597" y="881328"/>
                  <a:ext cx="1193804" cy="897916"/>
                  <a:chOff x="1111998" y="1862460"/>
                  <a:chExt cx="2362200" cy="1921930"/>
                </a:xfrm>
              </p:grpSpPr>
              <p:grpSp>
                <p:nvGrpSpPr>
                  <p:cNvPr id="2968" name="Group 6"/>
                  <p:cNvGrpSpPr/>
                  <p:nvPr/>
                </p:nvGrpSpPr>
                <p:grpSpPr>
                  <a:xfrm rot="17802976">
                    <a:off x="1912098" y="1823816"/>
                    <a:ext cx="762000" cy="2362200"/>
                    <a:chOff x="1905000" y="1828800"/>
                    <a:chExt cx="762000" cy="2362200"/>
                  </a:xfrm>
                </p:grpSpPr>
                <p:sp>
                  <p:nvSpPr>
                    <p:cNvPr id="29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9" name="Group 9"/>
                  <p:cNvGrpSpPr/>
                  <p:nvPr/>
                </p:nvGrpSpPr>
                <p:grpSpPr>
                  <a:xfrm rot="19123498">
                    <a:off x="2501621" y="1862460"/>
                    <a:ext cx="542170" cy="1782007"/>
                    <a:chOff x="1905000" y="1828800"/>
                    <a:chExt cx="762000" cy="2362200"/>
                  </a:xfrm>
                </p:grpSpPr>
                <p:sp>
                  <p:nvSpPr>
                    <p:cNvPr id="2973" name="Oval 29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0" name="Group 12"/>
                  <p:cNvGrpSpPr/>
                  <p:nvPr/>
                </p:nvGrpSpPr>
                <p:grpSpPr>
                  <a:xfrm rot="15530705">
                    <a:off x="2284581" y="2639655"/>
                    <a:ext cx="405591" cy="1883879"/>
                    <a:chOff x="1905000" y="1828800"/>
                    <a:chExt cx="762000" cy="2362200"/>
                  </a:xfrm>
                </p:grpSpPr>
                <p:sp>
                  <p:nvSpPr>
                    <p:cNvPr id="2971" name="Oval 29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48" name="Group 21"/>
                <p:cNvGrpSpPr/>
                <p:nvPr/>
              </p:nvGrpSpPr>
              <p:grpSpPr>
                <a:xfrm rot="2927600">
                  <a:off x="1498597" y="881328"/>
                  <a:ext cx="1193804" cy="897916"/>
                  <a:chOff x="1111998" y="1862460"/>
                  <a:chExt cx="2362200" cy="1921930"/>
                </a:xfrm>
              </p:grpSpPr>
              <p:grpSp>
                <p:nvGrpSpPr>
                  <p:cNvPr id="2959" name="Group 6"/>
                  <p:cNvGrpSpPr/>
                  <p:nvPr/>
                </p:nvGrpSpPr>
                <p:grpSpPr>
                  <a:xfrm rot="17802976">
                    <a:off x="1912098" y="1823816"/>
                    <a:ext cx="762000" cy="2362200"/>
                    <a:chOff x="1905000" y="1828800"/>
                    <a:chExt cx="762000" cy="2362200"/>
                  </a:xfrm>
                </p:grpSpPr>
                <p:sp>
                  <p:nvSpPr>
                    <p:cNvPr id="29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0" name="Group 9"/>
                  <p:cNvGrpSpPr/>
                  <p:nvPr/>
                </p:nvGrpSpPr>
                <p:grpSpPr>
                  <a:xfrm rot="19123498">
                    <a:off x="2501621" y="1862460"/>
                    <a:ext cx="542170" cy="1782007"/>
                    <a:chOff x="1905000" y="1828800"/>
                    <a:chExt cx="762000" cy="2362200"/>
                  </a:xfrm>
                </p:grpSpPr>
                <p:sp>
                  <p:nvSpPr>
                    <p:cNvPr id="2964" name="Oval 29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1" name="Group 12"/>
                  <p:cNvGrpSpPr/>
                  <p:nvPr/>
                </p:nvGrpSpPr>
                <p:grpSpPr>
                  <a:xfrm rot="15530705">
                    <a:off x="2284581" y="2639655"/>
                    <a:ext cx="405591" cy="1883879"/>
                    <a:chOff x="1905000" y="1828800"/>
                    <a:chExt cx="762000" cy="2362200"/>
                  </a:xfrm>
                </p:grpSpPr>
                <p:sp>
                  <p:nvSpPr>
                    <p:cNvPr id="2962" name="Oval 29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3" name="Oval 29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49" name="Group 31"/>
                <p:cNvGrpSpPr/>
                <p:nvPr/>
              </p:nvGrpSpPr>
              <p:grpSpPr>
                <a:xfrm rot="20238387">
                  <a:off x="1346199" y="1643328"/>
                  <a:ext cx="1193804" cy="897916"/>
                  <a:chOff x="1111998" y="1862460"/>
                  <a:chExt cx="2362200" cy="1921930"/>
                </a:xfrm>
              </p:grpSpPr>
              <p:grpSp>
                <p:nvGrpSpPr>
                  <p:cNvPr id="2950" name="Group 6"/>
                  <p:cNvGrpSpPr/>
                  <p:nvPr/>
                </p:nvGrpSpPr>
                <p:grpSpPr>
                  <a:xfrm rot="17802976">
                    <a:off x="1912098" y="1823816"/>
                    <a:ext cx="762000" cy="2362200"/>
                    <a:chOff x="1905000" y="1828800"/>
                    <a:chExt cx="762000" cy="2362200"/>
                  </a:xfrm>
                </p:grpSpPr>
                <p:sp>
                  <p:nvSpPr>
                    <p:cNvPr id="29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1" name="Group 9"/>
                  <p:cNvGrpSpPr/>
                  <p:nvPr/>
                </p:nvGrpSpPr>
                <p:grpSpPr>
                  <a:xfrm rot="19123498">
                    <a:off x="2501621" y="1862460"/>
                    <a:ext cx="542170" cy="1782007"/>
                    <a:chOff x="1905000" y="1828800"/>
                    <a:chExt cx="762000" cy="2362200"/>
                  </a:xfrm>
                </p:grpSpPr>
                <p:sp>
                  <p:nvSpPr>
                    <p:cNvPr id="295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2" name="Group 12"/>
                  <p:cNvGrpSpPr/>
                  <p:nvPr/>
                </p:nvGrpSpPr>
                <p:grpSpPr>
                  <a:xfrm rot="15530705">
                    <a:off x="2284581" y="2639655"/>
                    <a:ext cx="405591" cy="1883879"/>
                    <a:chOff x="1905000" y="1828800"/>
                    <a:chExt cx="762000" cy="2362200"/>
                  </a:xfrm>
                </p:grpSpPr>
                <p:sp>
                  <p:nvSpPr>
                    <p:cNvPr id="295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745" name="Double Wave 274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6" name="Double Wave 274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7" name="Double Wave 274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8" name="Oval 274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9" name="Oval 274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0" name="Group 41"/>
              <p:cNvGrpSpPr/>
              <p:nvPr/>
            </p:nvGrpSpPr>
            <p:grpSpPr>
              <a:xfrm>
                <a:off x="457200" y="3352800"/>
                <a:ext cx="1397003" cy="1095416"/>
                <a:chOff x="736597" y="733384"/>
                <a:chExt cx="1807860" cy="1807860"/>
              </a:xfrm>
            </p:grpSpPr>
            <p:grpSp>
              <p:nvGrpSpPr>
                <p:cNvPr id="2917" name="Group 15"/>
                <p:cNvGrpSpPr/>
                <p:nvPr/>
              </p:nvGrpSpPr>
              <p:grpSpPr>
                <a:xfrm rot="20238387">
                  <a:off x="736597" y="881328"/>
                  <a:ext cx="1193804" cy="897916"/>
                  <a:chOff x="1111998" y="1862460"/>
                  <a:chExt cx="2362200" cy="1921930"/>
                </a:xfrm>
              </p:grpSpPr>
              <p:grpSp>
                <p:nvGrpSpPr>
                  <p:cNvPr id="2938" name="Group 6"/>
                  <p:cNvGrpSpPr/>
                  <p:nvPr/>
                </p:nvGrpSpPr>
                <p:grpSpPr>
                  <a:xfrm rot="17802976">
                    <a:off x="1912098" y="1823816"/>
                    <a:ext cx="762000" cy="2362200"/>
                    <a:chOff x="1905000" y="1828800"/>
                    <a:chExt cx="762000" cy="2362200"/>
                  </a:xfrm>
                </p:grpSpPr>
                <p:sp>
                  <p:nvSpPr>
                    <p:cNvPr id="29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9" name="Group 9"/>
                  <p:cNvGrpSpPr/>
                  <p:nvPr/>
                </p:nvGrpSpPr>
                <p:grpSpPr>
                  <a:xfrm rot="19123498">
                    <a:off x="2501621" y="1862460"/>
                    <a:ext cx="542170" cy="1782007"/>
                    <a:chOff x="1905000" y="1828800"/>
                    <a:chExt cx="762000" cy="2362200"/>
                  </a:xfrm>
                </p:grpSpPr>
                <p:sp>
                  <p:nvSpPr>
                    <p:cNvPr id="294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0" name="Group 12"/>
                  <p:cNvGrpSpPr/>
                  <p:nvPr/>
                </p:nvGrpSpPr>
                <p:grpSpPr>
                  <a:xfrm rot="15530705">
                    <a:off x="2284581" y="2639655"/>
                    <a:ext cx="405591" cy="1883879"/>
                    <a:chOff x="1905000" y="1828800"/>
                    <a:chExt cx="762000" cy="2362200"/>
                  </a:xfrm>
                </p:grpSpPr>
                <p:sp>
                  <p:nvSpPr>
                    <p:cNvPr id="294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18" name="Group 21"/>
                <p:cNvGrpSpPr/>
                <p:nvPr/>
              </p:nvGrpSpPr>
              <p:grpSpPr>
                <a:xfrm rot="2927600">
                  <a:off x="1498597" y="881328"/>
                  <a:ext cx="1193804" cy="897916"/>
                  <a:chOff x="1111998" y="1862460"/>
                  <a:chExt cx="2362200" cy="1921930"/>
                </a:xfrm>
              </p:grpSpPr>
              <p:grpSp>
                <p:nvGrpSpPr>
                  <p:cNvPr id="2929" name="Group 6"/>
                  <p:cNvGrpSpPr/>
                  <p:nvPr/>
                </p:nvGrpSpPr>
                <p:grpSpPr>
                  <a:xfrm rot="17802976">
                    <a:off x="1912098" y="1823816"/>
                    <a:ext cx="762000" cy="2362200"/>
                    <a:chOff x="1905000" y="1828800"/>
                    <a:chExt cx="762000" cy="2362200"/>
                  </a:xfrm>
                </p:grpSpPr>
                <p:sp>
                  <p:nvSpPr>
                    <p:cNvPr id="29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0" name="Group 9"/>
                  <p:cNvGrpSpPr/>
                  <p:nvPr/>
                </p:nvGrpSpPr>
                <p:grpSpPr>
                  <a:xfrm rot="19123498">
                    <a:off x="2501621" y="1862460"/>
                    <a:ext cx="542170" cy="1782007"/>
                    <a:chOff x="1905000" y="1828800"/>
                    <a:chExt cx="762000" cy="2362200"/>
                  </a:xfrm>
                </p:grpSpPr>
                <p:sp>
                  <p:nvSpPr>
                    <p:cNvPr id="293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1" name="Group 12"/>
                  <p:cNvGrpSpPr/>
                  <p:nvPr/>
                </p:nvGrpSpPr>
                <p:grpSpPr>
                  <a:xfrm rot="15530705">
                    <a:off x="2284581" y="2639655"/>
                    <a:ext cx="405591" cy="1883879"/>
                    <a:chOff x="1905000" y="1828800"/>
                    <a:chExt cx="762000" cy="2362200"/>
                  </a:xfrm>
                </p:grpSpPr>
                <p:sp>
                  <p:nvSpPr>
                    <p:cNvPr id="293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19" name="Group 31"/>
                <p:cNvGrpSpPr/>
                <p:nvPr/>
              </p:nvGrpSpPr>
              <p:grpSpPr>
                <a:xfrm rot="20238387">
                  <a:off x="1346199" y="1643328"/>
                  <a:ext cx="1193804" cy="897916"/>
                  <a:chOff x="1111998" y="1862460"/>
                  <a:chExt cx="2362200" cy="1921930"/>
                </a:xfrm>
              </p:grpSpPr>
              <p:grpSp>
                <p:nvGrpSpPr>
                  <p:cNvPr id="2920" name="Group 6"/>
                  <p:cNvGrpSpPr/>
                  <p:nvPr/>
                </p:nvGrpSpPr>
                <p:grpSpPr>
                  <a:xfrm rot="17802976">
                    <a:off x="1912098" y="1823816"/>
                    <a:ext cx="762000" cy="2362200"/>
                    <a:chOff x="1905000" y="1828800"/>
                    <a:chExt cx="762000" cy="2362200"/>
                  </a:xfrm>
                </p:grpSpPr>
                <p:sp>
                  <p:nvSpPr>
                    <p:cNvPr id="29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1" name="Group 9"/>
                  <p:cNvGrpSpPr/>
                  <p:nvPr/>
                </p:nvGrpSpPr>
                <p:grpSpPr>
                  <a:xfrm rot="19123498">
                    <a:off x="2501621" y="1862460"/>
                    <a:ext cx="542170" cy="1782007"/>
                    <a:chOff x="1905000" y="1828800"/>
                    <a:chExt cx="762000" cy="2362200"/>
                  </a:xfrm>
                </p:grpSpPr>
                <p:sp>
                  <p:nvSpPr>
                    <p:cNvPr id="2925" name="Oval 29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2" name="Group 12"/>
                  <p:cNvGrpSpPr/>
                  <p:nvPr/>
                </p:nvGrpSpPr>
                <p:grpSpPr>
                  <a:xfrm rot="15530705">
                    <a:off x="2284581" y="2639655"/>
                    <a:ext cx="405591" cy="1883879"/>
                    <a:chOff x="1905000" y="1828800"/>
                    <a:chExt cx="762000" cy="2362200"/>
                  </a:xfrm>
                </p:grpSpPr>
                <p:sp>
                  <p:nvSpPr>
                    <p:cNvPr id="2923" name="Oval 29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4" name="Oval 29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51" name="Group 42"/>
              <p:cNvGrpSpPr/>
              <p:nvPr/>
            </p:nvGrpSpPr>
            <p:grpSpPr>
              <a:xfrm rot="1956276">
                <a:off x="1167495" y="3842653"/>
                <a:ext cx="1397003" cy="1095416"/>
                <a:chOff x="736597" y="733384"/>
                <a:chExt cx="1807860" cy="1807860"/>
              </a:xfrm>
            </p:grpSpPr>
            <p:grpSp>
              <p:nvGrpSpPr>
                <p:cNvPr id="2887" name="Group 15"/>
                <p:cNvGrpSpPr/>
                <p:nvPr/>
              </p:nvGrpSpPr>
              <p:grpSpPr>
                <a:xfrm rot="20238387">
                  <a:off x="736597" y="881328"/>
                  <a:ext cx="1193804" cy="897916"/>
                  <a:chOff x="1111998" y="1862460"/>
                  <a:chExt cx="2362200" cy="1921930"/>
                </a:xfrm>
              </p:grpSpPr>
              <p:grpSp>
                <p:nvGrpSpPr>
                  <p:cNvPr id="2908" name="Group 6"/>
                  <p:cNvGrpSpPr/>
                  <p:nvPr/>
                </p:nvGrpSpPr>
                <p:grpSpPr>
                  <a:xfrm rot="17802976">
                    <a:off x="1912098" y="1823816"/>
                    <a:ext cx="762000" cy="2362200"/>
                    <a:chOff x="1905000" y="1828800"/>
                    <a:chExt cx="762000" cy="2362200"/>
                  </a:xfrm>
                </p:grpSpPr>
                <p:sp>
                  <p:nvSpPr>
                    <p:cNvPr id="29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9" name="Group 9"/>
                  <p:cNvGrpSpPr/>
                  <p:nvPr/>
                </p:nvGrpSpPr>
                <p:grpSpPr>
                  <a:xfrm rot="19123498">
                    <a:off x="2501621" y="1862460"/>
                    <a:ext cx="542170" cy="1782007"/>
                    <a:chOff x="1905000" y="1828800"/>
                    <a:chExt cx="762000" cy="2362200"/>
                  </a:xfrm>
                </p:grpSpPr>
                <p:sp>
                  <p:nvSpPr>
                    <p:cNvPr id="291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0" name="Group 12"/>
                  <p:cNvGrpSpPr/>
                  <p:nvPr/>
                </p:nvGrpSpPr>
                <p:grpSpPr>
                  <a:xfrm rot="15530705">
                    <a:off x="2284581" y="2639655"/>
                    <a:ext cx="405591" cy="1883879"/>
                    <a:chOff x="1905000" y="1828800"/>
                    <a:chExt cx="762000" cy="2362200"/>
                  </a:xfrm>
                </p:grpSpPr>
                <p:sp>
                  <p:nvSpPr>
                    <p:cNvPr id="2911" name="Oval 29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88" name="Group 21"/>
                <p:cNvGrpSpPr/>
                <p:nvPr/>
              </p:nvGrpSpPr>
              <p:grpSpPr>
                <a:xfrm rot="2927600">
                  <a:off x="1498597" y="881328"/>
                  <a:ext cx="1193804" cy="897916"/>
                  <a:chOff x="1111998" y="1862460"/>
                  <a:chExt cx="2362200" cy="1921930"/>
                </a:xfrm>
              </p:grpSpPr>
              <p:grpSp>
                <p:nvGrpSpPr>
                  <p:cNvPr id="2899" name="Group 6"/>
                  <p:cNvGrpSpPr/>
                  <p:nvPr/>
                </p:nvGrpSpPr>
                <p:grpSpPr>
                  <a:xfrm rot="17802976">
                    <a:off x="1912098" y="1823816"/>
                    <a:ext cx="762000" cy="2362200"/>
                    <a:chOff x="1905000" y="1828800"/>
                    <a:chExt cx="762000" cy="2362200"/>
                  </a:xfrm>
                </p:grpSpPr>
                <p:sp>
                  <p:nvSpPr>
                    <p:cNvPr id="29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7" name="Oval 29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0" name="Group 9"/>
                  <p:cNvGrpSpPr/>
                  <p:nvPr/>
                </p:nvGrpSpPr>
                <p:grpSpPr>
                  <a:xfrm rot="19123498">
                    <a:off x="2501621" y="1862460"/>
                    <a:ext cx="542170" cy="1782007"/>
                    <a:chOff x="1905000" y="1828800"/>
                    <a:chExt cx="762000" cy="2362200"/>
                  </a:xfrm>
                </p:grpSpPr>
                <p:sp>
                  <p:nvSpPr>
                    <p:cNvPr id="290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1" name="Group 12"/>
                  <p:cNvGrpSpPr/>
                  <p:nvPr/>
                </p:nvGrpSpPr>
                <p:grpSpPr>
                  <a:xfrm rot="15530705">
                    <a:off x="2284581" y="2639655"/>
                    <a:ext cx="405591" cy="1883879"/>
                    <a:chOff x="1905000" y="1828800"/>
                    <a:chExt cx="762000" cy="2362200"/>
                  </a:xfrm>
                </p:grpSpPr>
                <p:sp>
                  <p:nvSpPr>
                    <p:cNvPr id="290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89" name="Group 31"/>
                <p:cNvGrpSpPr/>
                <p:nvPr/>
              </p:nvGrpSpPr>
              <p:grpSpPr>
                <a:xfrm rot="20238387">
                  <a:off x="1346199" y="1643328"/>
                  <a:ext cx="1193804" cy="897916"/>
                  <a:chOff x="1111998" y="1862460"/>
                  <a:chExt cx="2362200" cy="1921930"/>
                </a:xfrm>
              </p:grpSpPr>
              <p:grpSp>
                <p:nvGrpSpPr>
                  <p:cNvPr id="2890" name="Group 6"/>
                  <p:cNvGrpSpPr/>
                  <p:nvPr/>
                </p:nvGrpSpPr>
                <p:grpSpPr>
                  <a:xfrm rot="17802976">
                    <a:off x="1912098" y="1823816"/>
                    <a:ext cx="762000" cy="2362200"/>
                    <a:chOff x="1905000" y="1828800"/>
                    <a:chExt cx="762000" cy="2362200"/>
                  </a:xfrm>
                </p:grpSpPr>
                <p:sp>
                  <p:nvSpPr>
                    <p:cNvPr id="28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8" name="Oval 28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1" name="Group 9"/>
                  <p:cNvGrpSpPr/>
                  <p:nvPr/>
                </p:nvGrpSpPr>
                <p:grpSpPr>
                  <a:xfrm rot="19123498">
                    <a:off x="2501621" y="1862460"/>
                    <a:ext cx="542170" cy="1782007"/>
                    <a:chOff x="1905000" y="1828800"/>
                    <a:chExt cx="762000" cy="2362200"/>
                  </a:xfrm>
                </p:grpSpPr>
                <p:sp>
                  <p:nvSpPr>
                    <p:cNvPr id="2895" name="Oval 28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6" name="Oval 28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2" name="Group 12"/>
                  <p:cNvGrpSpPr/>
                  <p:nvPr/>
                </p:nvGrpSpPr>
                <p:grpSpPr>
                  <a:xfrm rot="15530705">
                    <a:off x="2284581" y="2639655"/>
                    <a:ext cx="405591" cy="1883879"/>
                    <a:chOff x="1905000" y="1828800"/>
                    <a:chExt cx="762000" cy="2362200"/>
                  </a:xfrm>
                </p:grpSpPr>
                <p:sp>
                  <p:nvSpPr>
                    <p:cNvPr id="289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4" name="Oval 28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52" name="Group 73"/>
              <p:cNvGrpSpPr/>
              <p:nvPr/>
            </p:nvGrpSpPr>
            <p:grpSpPr>
              <a:xfrm rot="3068959">
                <a:off x="1791654" y="2628338"/>
                <a:ext cx="1820842" cy="1558779"/>
                <a:chOff x="736597" y="733384"/>
                <a:chExt cx="1807860" cy="1807860"/>
              </a:xfrm>
            </p:grpSpPr>
            <p:grpSp>
              <p:nvGrpSpPr>
                <p:cNvPr id="2857" name="Group 15"/>
                <p:cNvGrpSpPr/>
                <p:nvPr/>
              </p:nvGrpSpPr>
              <p:grpSpPr>
                <a:xfrm rot="20238387">
                  <a:off x="736597" y="881328"/>
                  <a:ext cx="1193804" cy="897916"/>
                  <a:chOff x="1111998" y="1862460"/>
                  <a:chExt cx="2362200" cy="1921930"/>
                </a:xfrm>
              </p:grpSpPr>
              <p:grpSp>
                <p:nvGrpSpPr>
                  <p:cNvPr id="2878" name="Group 6"/>
                  <p:cNvGrpSpPr/>
                  <p:nvPr/>
                </p:nvGrpSpPr>
                <p:grpSpPr>
                  <a:xfrm rot="17802976">
                    <a:off x="1912098" y="1823816"/>
                    <a:ext cx="762000" cy="2362200"/>
                    <a:chOff x="1905000" y="1828800"/>
                    <a:chExt cx="762000" cy="2362200"/>
                  </a:xfrm>
                </p:grpSpPr>
                <p:sp>
                  <p:nvSpPr>
                    <p:cNvPr id="28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9" name="Group 9"/>
                  <p:cNvGrpSpPr/>
                  <p:nvPr/>
                </p:nvGrpSpPr>
                <p:grpSpPr>
                  <a:xfrm rot="19123498">
                    <a:off x="2501621" y="1862460"/>
                    <a:ext cx="542170" cy="1782007"/>
                    <a:chOff x="1905000" y="1828800"/>
                    <a:chExt cx="762000" cy="2362200"/>
                  </a:xfrm>
                </p:grpSpPr>
                <p:sp>
                  <p:nvSpPr>
                    <p:cNvPr id="288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4" name="Oval 28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0" name="Group 12"/>
                  <p:cNvGrpSpPr/>
                  <p:nvPr/>
                </p:nvGrpSpPr>
                <p:grpSpPr>
                  <a:xfrm rot="15530705">
                    <a:off x="2284581" y="2639655"/>
                    <a:ext cx="405591" cy="1883879"/>
                    <a:chOff x="1905000" y="1828800"/>
                    <a:chExt cx="762000" cy="2362200"/>
                  </a:xfrm>
                </p:grpSpPr>
                <p:sp>
                  <p:nvSpPr>
                    <p:cNvPr id="288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58" name="Group 21"/>
                <p:cNvGrpSpPr/>
                <p:nvPr/>
              </p:nvGrpSpPr>
              <p:grpSpPr>
                <a:xfrm rot="2927600">
                  <a:off x="1498597" y="881328"/>
                  <a:ext cx="1193804" cy="897916"/>
                  <a:chOff x="1111998" y="1862460"/>
                  <a:chExt cx="2362200" cy="1921930"/>
                </a:xfrm>
              </p:grpSpPr>
              <p:grpSp>
                <p:nvGrpSpPr>
                  <p:cNvPr id="2869" name="Group 6"/>
                  <p:cNvGrpSpPr/>
                  <p:nvPr/>
                </p:nvGrpSpPr>
                <p:grpSpPr>
                  <a:xfrm rot="17802976">
                    <a:off x="1912098" y="1823816"/>
                    <a:ext cx="762000" cy="2362200"/>
                    <a:chOff x="1905000" y="1828800"/>
                    <a:chExt cx="762000" cy="2362200"/>
                  </a:xfrm>
                </p:grpSpPr>
                <p:sp>
                  <p:nvSpPr>
                    <p:cNvPr id="28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7" name="Oval 28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0" name="Group 9"/>
                  <p:cNvGrpSpPr/>
                  <p:nvPr/>
                </p:nvGrpSpPr>
                <p:grpSpPr>
                  <a:xfrm rot="19123498">
                    <a:off x="2501621" y="1862460"/>
                    <a:ext cx="542170" cy="1782007"/>
                    <a:chOff x="1905000" y="1828800"/>
                    <a:chExt cx="762000" cy="2362200"/>
                  </a:xfrm>
                </p:grpSpPr>
                <p:sp>
                  <p:nvSpPr>
                    <p:cNvPr id="287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5" name="Oval 28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1" name="Group 12"/>
                  <p:cNvGrpSpPr/>
                  <p:nvPr/>
                </p:nvGrpSpPr>
                <p:grpSpPr>
                  <a:xfrm rot="15530705">
                    <a:off x="2284581" y="2639655"/>
                    <a:ext cx="405591" cy="1883879"/>
                    <a:chOff x="1905000" y="1828800"/>
                    <a:chExt cx="762000" cy="2362200"/>
                  </a:xfrm>
                </p:grpSpPr>
                <p:sp>
                  <p:nvSpPr>
                    <p:cNvPr id="287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59" name="Group 31"/>
                <p:cNvGrpSpPr/>
                <p:nvPr/>
              </p:nvGrpSpPr>
              <p:grpSpPr>
                <a:xfrm rot="20238387">
                  <a:off x="1346199" y="1643328"/>
                  <a:ext cx="1193804" cy="897916"/>
                  <a:chOff x="1111998" y="1862460"/>
                  <a:chExt cx="2362200" cy="1921930"/>
                </a:xfrm>
              </p:grpSpPr>
              <p:grpSp>
                <p:nvGrpSpPr>
                  <p:cNvPr id="2860" name="Group 6"/>
                  <p:cNvGrpSpPr/>
                  <p:nvPr/>
                </p:nvGrpSpPr>
                <p:grpSpPr>
                  <a:xfrm rot="17802976">
                    <a:off x="1912098" y="1823816"/>
                    <a:ext cx="762000" cy="2362200"/>
                    <a:chOff x="1905000" y="1828800"/>
                    <a:chExt cx="762000" cy="2362200"/>
                  </a:xfrm>
                </p:grpSpPr>
                <p:sp>
                  <p:nvSpPr>
                    <p:cNvPr id="28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 name="Oval 28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1" name="Group 9"/>
                  <p:cNvGrpSpPr/>
                  <p:nvPr/>
                </p:nvGrpSpPr>
                <p:grpSpPr>
                  <a:xfrm rot="19123498">
                    <a:off x="2501621" y="1862460"/>
                    <a:ext cx="542170" cy="1782007"/>
                    <a:chOff x="1905000" y="1828800"/>
                    <a:chExt cx="762000" cy="2362200"/>
                  </a:xfrm>
                </p:grpSpPr>
                <p:sp>
                  <p:nvSpPr>
                    <p:cNvPr id="2865" name="Oval 28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6" name="Oval 28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2" name="Group 12"/>
                  <p:cNvGrpSpPr/>
                  <p:nvPr/>
                </p:nvGrpSpPr>
                <p:grpSpPr>
                  <a:xfrm rot="15530705">
                    <a:off x="2284581" y="2639655"/>
                    <a:ext cx="405591" cy="1883879"/>
                    <a:chOff x="1905000" y="1828800"/>
                    <a:chExt cx="762000" cy="2362200"/>
                  </a:xfrm>
                </p:grpSpPr>
                <p:sp>
                  <p:nvSpPr>
                    <p:cNvPr id="2863" name="Oval 28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4" name="Oval 28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53" name="Group 104"/>
              <p:cNvGrpSpPr/>
              <p:nvPr/>
            </p:nvGrpSpPr>
            <p:grpSpPr>
              <a:xfrm rot="3068959">
                <a:off x="2247659" y="3793897"/>
                <a:ext cx="1143483" cy="840157"/>
                <a:chOff x="736597" y="733384"/>
                <a:chExt cx="1807860" cy="1807860"/>
              </a:xfrm>
            </p:grpSpPr>
            <p:grpSp>
              <p:nvGrpSpPr>
                <p:cNvPr id="2827" name="Group 15"/>
                <p:cNvGrpSpPr/>
                <p:nvPr/>
              </p:nvGrpSpPr>
              <p:grpSpPr>
                <a:xfrm rot="20238387">
                  <a:off x="736597" y="881328"/>
                  <a:ext cx="1193804" cy="897916"/>
                  <a:chOff x="1111998" y="1862460"/>
                  <a:chExt cx="2362200" cy="1921930"/>
                </a:xfrm>
              </p:grpSpPr>
              <p:grpSp>
                <p:nvGrpSpPr>
                  <p:cNvPr id="2848" name="Group 6"/>
                  <p:cNvGrpSpPr/>
                  <p:nvPr/>
                </p:nvGrpSpPr>
                <p:grpSpPr>
                  <a:xfrm rot="17802976">
                    <a:off x="1912098" y="1823816"/>
                    <a:ext cx="762000" cy="2362200"/>
                    <a:chOff x="1905000" y="1828800"/>
                    <a:chExt cx="762000" cy="2362200"/>
                  </a:xfrm>
                </p:grpSpPr>
                <p:sp>
                  <p:nvSpPr>
                    <p:cNvPr id="28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9" name="Group 9"/>
                  <p:cNvGrpSpPr/>
                  <p:nvPr/>
                </p:nvGrpSpPr>
                <p:grpSpPr>
                  <a:xfrm rot="19123498">
                    <a:off x="2501621" y="1862460"/>
                    <a:ext cx="542170" cy="1782007"/>
                    <a:chOff x="1905000" y="1828800"/>
                    <a:chExt cx="762000" cy="2362200"/>
                  </a:xfrm>
                </p:grpSpPr>
                <p:sp>
                  <p:nvSpPr>
                    <p:cNvPr id="2853" name="Oval 28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4" name="Oval 28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0" name="Group 12"/>
                  <p:cNvGrpSpPr/>
                  <p:nvPr/>
                </p:nvGrpSpPr>
                <p:grpSpPr>
                  <a:xfrm rot="15530705">
                    <a:off x="2284581" y="2639655"/>
                    <a:ext cx="405591" cy="1883879"/>
                    <a:chOff x="1905000" y="1828800"/>
                    <a:chExt cx="762000" cy="2362200"/>
                  </a:xfrm>
                </p:grpSpPr>
                <p:sp>
                  <p:nvSpPr>
                    <p:cNvPr id="2851" name="Oval 28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8" name="Group 21"/>
                <p:cNvGrpSpPr/>
                <p:nvPr/>
              </p:nvGrpSpPr>
              <p:grpSpPr>
                <a:xfrm rot="2927600">
                  <a:off x="1498597" y="881328"/>
                  <a:ext cx="1193804" cy="897916"/>
                  <a:chOff x="1111998" y="1862460"/>
                  <a:chExt cx="2362200" cy="1921930"/>
                </a:xfrm>
              </p:grpSpPr>
              <p:grpSp>
                <p:nvGrpSpPr>
                  <p:cNvPr id="2839" name="Group 6"/>
                  <p:cNvGrpSpPr/>
                  <p:nvPr/>
                </p:nvGrpSpPr>
                <p:grpSpPr>
                  <a:xfrm rot="17802976">
                    <a:off x="1912098" y="1823816"/>
                    <a:ext cx="762000" cy="2362200"/>
                    <a:chOff x="1905000" y="1828800"/>
                    <a:chExt cx="762000" cy="2362200"/>
                  </a:xfrm>
                </p:grpSpPr>
                <p:sp>
                  <p:nvSpPr>
                    <p:cNvPr id="28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7" name="Oval 28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0" name="Group 9"/>
                  <p:cNvGrpSpPr/>
                  <p:nvPr/>
                </p:nvGrpSpPr>
                <p:grpSpPr>
                  <a:xfrm rot="19123498">
                    <a:off x="2501621" y="1862460"/>
                    <a:ext cx="542170" cy="1782007"/>
                    <a:chOff x="1905000" y="1828800"/>
                    <a:chExt cx="762000" cy="2362200"/>
                  </a:xfrm>
                </p:grpSpPr>
                <p:sp>
                  <p:nvSpPr>
                    <p:cNvPr id="2844" name="Oval 28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5" name="Oval 28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1" name="Group 12"/>
                  <p:cNvGrpSpPr/>
                  <p:nvPr/>
                </p:nvGrpSpPr>
                <p:grpSpPr>
                  <a:xfrm rot="15530705">
                    <a:off x="2284581" y="2639655"/>
                    <a:ext cx="405591" cy="1883879"/>
                    <a:chOff x="1905000" y="1828800"/>
                    <a:chExt cx="762000" cy="2362200"/>
                  </a:xfrm>
                </p:grpSpPr>
                <p:sp>
                  <p:nvSpPr>
                    <p:cNvPr id="2842" name="Oval 28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3" name="Oval 28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9" name="Group 31"/>
                <p:cNvGrpSpPr/>
                <p:nvPr/>
              </p:nvGrpSpPr>
              <p:grpSpPr>
                <a:xfrm rot="20238387">
                  <a:off x="1346199" y="1643328"/>
                  <a:ext cx="1193804" cy="897916"/>
                  <a:chOff x="1111998" y="1862460"/>
                  <a:chExt cx="2362200" cy="1921930"/>
                </a:xfrm>
              </p:grpSpPr>
              <p:grpSp>
                <p:nvGrpSpPr>
                  <p:cNvPr id="2830" name="Group 6"/>
                  <p:cNvGrpSpPr/>
                  <p:nvPr/>
                </p:nvGrpSpPr>
                <p:grpSpPr>
                  <a:xfrm rot="17802976">
                    <a:off x="1912098" y="1823816"/>
                    <a:ext cx="762000" cy="2362200"/>
                    <a:chOff x="1905000" y="1828800"/>
                    <a:chExt cx="762000" cy="2362200"/>
                  </a:xfrm>
                </p:grpSpPr>
                <p:sp>
                  <p:nvSpPr>
                    <p:cNvPr id="28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8" name="Oval 28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1" name="Group 9"/>
                  <p:cNvGrpSpPr/>
                  <p:nvPr/>
                </p:nvGrpSpPr>
                <p:grpSpPr>
                  <a:xfrm rot="19123498">
                    <a:off x="2501621" y="1862460"/>
                    <a:ext cx="542170" cy="1782007"/>
                    <a:chOff x="1905000" y="1828800"/>
                    <a:chExt cx="762000" cy="2362200"/>
                  </a:xfrm>
                </p:grpSpPr>
                <p:sp>
                  <p:nvSpPr>
                    <p:cNvPr id="2835" name="Oval 28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6" name="Oval 28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2" name="Group 12"/>
                  <p:cNvGrpSpPr/>
                  <p:nvPr/>
                </p:nvGrpSpPr>
                <p:grpSpPr>
                  <a:xfrm rot="15530705">
                    <a:off x="2284581" y="2639655"/>
                    <a:ext cx="405591" cy="1883879"/>
                    <a:chOff x="1905000" y="1828800"/>
                    <a:chExt cx="762000" cy="2362200"/>
                  </a:xfrm>
                </p:grpSpPr>
                <p:sp>
                  <p:nvSpPr>
                    <p:cNvPr id="2833" name="Oval 28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4" name="Oval 28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54" name="Group 135"/>
              <p:cNvGrpSpPr/>
              <p:nvPr/>
            </p:nvGrpSpPr>
            <p:grpSpPr>
              <a:xfrm rot="5892673">
                <a:off x="3061159" y="3301846"/>
                <a:ext cx="1528325" cy="1350205"/>
                <a:chOff x="736597" y="733384"/>
                <a:chExt cx="1807860" cy="1807860"/>
              </a:xfrm>
            </p:grpSpPr>
            <p:grpSp>
              <p:nvGrpSpPr>
                <p:cNvPr id="2797" name="Group 15"/>
                <p:cNvGrpSpPr/>
                <p:nvPr/>
              </p:nvGrpSpPr>
              <p:grpSpPr>
                <a:xfrm rot="20238387">
                  <a:off x="736597" y="881328"/>
                  <a:ext cx="1193804" cy="897916"/>
                  <a:chOff x="1111998" y="1862460"/>
                  <a:chExt cx="2362200" cy="1921930"/>
                </a:xfrm>
              </p:grpSpPr>
              <p:grpSp>
                <p:nvGrpSpPr>
                  <p:cNvPr id="2818" name="Group 6"/>
                  <p:cNvGrpSpPr/>
                  <p:nvPr/>
                </p:nvGrpSpPr>
                <p:grpSpPr>
                  <a:xfrm rot="17802976">
                    <a:off x="1912098" y="1823816"/>
                    <a:ext cx="762000" cy="2362200"/>
                    <a:chOff x="1905000" y="1828800"/>
                    <a:chExt cx="762000" cy="2362200"/>
                  </a:xfrm>
                </p:grpSpPr>
                <p:sp>
                  <p:nvSpPr>
                    <p:cNvPr id="28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9" name="Group 9"/>
                  <p:cNvGrpSpPr/>
                  <p:nvPr/>
                </p:nvGrpSpPr>
                <p:grpSpPr>
                  <a:xfrm rot="19123498">
                    <a:off x="2501621" y="1862460"/>
                    <a:ext cx="542170" cy="1782007"/>
                    <a:chOff x="1905000" y="1828800"/>
                    <a:chExt cx="762000" cy="2362200"/>
                  </a:xfrm>
                </p:grpSpPr>
                <p:sp>
                  <p:nvSpPr>
                    <p:cNvPr id="2823" name="Oval 28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4" name="Oval 28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0" name="Group 12"/>
                  <p:cNvGrpSpPr/>
                  <p:nvPr/>
                </p:nvGrpSpPr>
                <p:grpSpPr>
                  <a:xfrm rot="15530705">
                    <a:off x="2284581" y="2639655"/>
                    <a:ext cx="405591" cy="1883879"/>
                    <a:chOff x="1905000" y="1828800"/>
                    <a:chExt cx="762000" cy="2362200"/>
                  </a:xfrm>
                </p:grpSpPr>
                <p:sp>
                  <p:nvSpPr>
                    <p:cNvPr id="2821" name="Oval 282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98" name="Group 21"/>
                <p:cNvGrpSpPr/>
                <p:nvPr/>
              </p:nvGrpSpPr>
              <p:grpSpPr>
                <a:xfrm rot="2927600">
                  <a:off x="1498597" y="881328"/>
                  <a:ext cx="1193804" cy="897916"/>
                  <a:chOff x="1111998" y="1862460"/>
                  <a:chExt cx="2362200" cy="1921930"/>
                </a:xfrm>
              </p:grpSpPr>
              <p:grpSp>
                <p:nvGrpSpPr>
                  <p:cNvPr id="2809" name="Group 6"/>
                  <p:cNvGrpSpPr/>
                  <p:nvPr/>
                </p:nvGrpSpPr>
                <p:grpSpPr>
                  <a:xfrm rot="17802976">
                    <a:off x="1912098" y="1823816"/>
                    <a:ext cx="762000" cy="2362200"/>
                    <a:chOff x="1905000" y="1828800"/>
                    <a:chExt cx="762000" cy="2362200"/>
                  </a:xfrm>
                </p:grpSpPr>
                <p:sp>
                  <p:nvSpPr>
                    <p:cNvPr id="281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7" name="Oval 28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0" name="Group 9"/>
                  <p:cNvGrpSpPr/>
                  <p:nvPr/>
                </p:nvGrpSpPr>
                <p:grpSpPr>
                  <a:xfrm rot="19123498">
                    <a:off x="2501621" y="1862460"/>
                    <a:ext cx="542170" cy="1782007"/>
                    <a:chOff x="1905000" y="1828800"/>
                    <a:chExt cx="762000" cy="2362200"/>
                  </a:xfrm>
                </p:grpSpPr>
                <p:sp>
                  <p:nvSpPr>
                    <p:cNvPr id="2814" name="Oval 28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5" name="Oval 28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1" name="Group 12"/>
                  <p:cNvGrpSpPr/>
                  <p:nvPr/>
                </p:nvGrpSpPr>
                <p:grpSpPr>
                  <a:xfrm rot="15530705">
                    <a:off x="2284581" y="2639655"/>
                    <a:ext cx="405591" cy="1883879"/>
                    <a:chOff x="1905000" y="1828800"/>
                    <a:chExt cx="762000" cy="2362200"/>
                  </a:xfrm>
                </p:grpSpPr>
                <p:sp>
                  <p:nvSpPr>
                    <p:cNvPr id="2812" name="Oval 281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3" name="Oval 2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99" name="Group 31"/>
                <p:cNvGrpSpPr/>
                <p:nvPr/>
              </p:nvGrpSpPr>
              <p:grpSpPr>
                <a:xfrm rot="20238387">
                  <a:off x="1346199" y="1643328"/>
                  <a:ext cx="1193804" cy="897916"/>
                  <a:chOff x="1111998" y="1862460"/>
                  <a:chExt cx="2362200" cy="1921930"/>
                </a:xfrm>
              </p:grpSpPr>
              <p:grpSp>
                <p:nvGrpSpPr>
                  <p:cNvPr id="2800" name="Group 6"/>
                  <p:cNvGrpSpPr/>
                  <p:nvPr/>
                </p:nvGrpSpPr>
                <p:grpSpPr>
                  <a:xfrm rot="17802976">
                    <a:off x="1912098" y="1823816"/>
                    <a:ext cx="762000" cy="2362200"/>
                    <a:chOff x="1905000" y="1828800"/>
                    <a:chExt cx="762000" cy="2362200"/>
                  </a:xfrm>
                </p:grpSpPr>
                <p:sp>
                  <p:nvSpPr>
                    <p:cNvPr id="28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8" name="Oval 28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1" name="Group 9"/>
                  <p:cNvGrpSpPr/>
                  <p:nvPr/>
                </p:nvGrpSpPr>
                <p:grpSpPr>
                  <a:xfrm rot="19123498">
                    <a:off x="2501621" y="1862460"/>
                    <a:ext cx="542170" cy="1782007"/>
                    <a:chOff x="1905000" y="1828800"/>
                    <a:chExt cx="762000" cy="2362200"/>
                  </a:xfrm>
                </p:grpSpPr>
                <p:sp>
                  <p:nvSpPr>
                    <p:cNvPr id="2805" name="Oval 28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6" name="Oval 28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2" name="Group 12"/>
                  <p:cNvGrpSpPr/>
                  <p:nvPr/>
                </p:nvGrpSpPr>
                <p:grpSpPr>
                  <a:xfrm rot="15530705">
                    <a:off x="2284581" y="2639655"/>
                    <a:ext cx="405591" cy="1883879"/>
                    <a:chOff x="1905000" y="1828800"/>
                    <a:chExt cx="762000" cy="2362200"/>
                  </a:xfrm>
                </p:grpSpPr>
                <p:sp>
                  <p:nvSpPr>
                    <p:cNvPr id="2803" name="Oval 28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4" name="Oval 28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55" name="Group 166"/>
              <p:cNvGrpSpPr/>
              <p:nvPr/>
            </p:nvGrpSpPr>
            <p:grpSpPr>
              <a:xfrm rot="20555714" flipH="1">
                <a:off x="3652811" y="2791157"/>
                <a:ext cx="1586260" cy="1364114"/>
                <a:chOff x="736597" y="733384"/>
                <a:chExt cx="1807860" cy="1807860"/>
              </a:xfrm>
            </p:grpSpPr>
            <p:grpSp>
              <p:nvGrpSpPr>
                <p:cNvPr id="2767" name="Group 15"/>
                <p:cNvGrpSpPr/>
                <p:nvPr/>
              </p:nvGrpSpPr>
              <p:grpSpPr>
                <a:xfrm rot="20238387">
                  <a:off x="736597" y="881328"/>
                  <a:ext cx="1193804" cy="897916"/>
                  <a:chOff x="1111998" y="1862460"/>
                  <a:chExt cx="2362200" cy="1921930"/>
                </a:xfrm>
              </p:grpSpPr>
              <p:grpSp>
                <p:nvGrpSpPr>
                  <p:cNvPr id="2788" name="Group 6"/>
                  <p:cNvGrpSpPr/>
                  <p:nvPr/>
                </p:nvGrpSpPr>
                <p:grpSpPr>
                  <a:xfrm rot="17802976">
                    <a:off x="1912098" y="1823816"/>
                    <a:ext cx="762000" cy="2362200"/>
                    <a:chOff x="1905000" y="1828800"/>
                    <a:chExt cx="762000" cy="2362200"/>
                  </a:xfrm>
                </p:grpSpPr>
                <p:sp>
                  <p:nvSpPr>
                    <p:cNvPr id="27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9" name="Group 9"/>
                  <p:cNvGrpSpPr/>
                  <p:nvPr/>
                </p:nvGrpSpPr>
                <p:grpSpPr>
                  <a:xfrm rot="19123498">
                    <a:off x="2501621" y="1862460"/>
                    <a:ext cx="542170" cy="1782007"/>
                    <a:chOff x="1905000" y="1828800"/>
                    <a:chExt cx="762000" cy="2362200"/>
                  </a:xfrm>
                </p:grpSpPr>
                <p:sp>
                  <p:nvSpPr>
                    <p:cNvPr id="2793" name="Oval 27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4" name="Oval 27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0" name="Group 12"/>
                  <p:cNvGrpSpPr/>
                  <p:nvPr/>
                </p:nvGrpSpPr>
                <p:grpSpPr>
                  <a:xfrm rot="15530705">
                    <a:off x="2284581" y="2639655"/>
                    <a:ext cx="405591" cy="1883879"/>
                    <a:chOff x="1905000" y="1828800"/>
                    <a:chExt cx="762000" cy="2362200"/>
                  </a:xfrm>
                </p:grpSpPr>
                <p:sp>
                  <p:nvSpPr>
                    <p:cNvPr id="2791" name="Oval 27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8" name="Group 21"/>
                <p:cNvGrpSpPr/>
                <p:nvPr/>
              </p:nvGrpSpPr>
              <p:grpSpPr>
                <a:xfrm rot="2927600">
                  <a:off x="1498597" y="881328"/>
                  <a:ext cx="1193804" cy="897916"/>
                  <a:chOff x="1111998" y="1862460"/>
                  <a:chExt cx="2362200" cy="1921930"/>
                </a:xfrm>
              </p:grpSpPr>
              <p:grpSp>
                <p:nvGrpSpPr>
                  <p:cNvPr id="2779" name="Group 6"/>
                  <p:cNvGrpSpPr/>
                  <p:nvPr/>
                </p:nvGrpSpPr>
                <p:grpSpPr>
                  <a:xfrm rot="17802976">
                    <a:off x="1912098" y="1823816"/>
                    <a:ext cx="762000" cy="2362200"/>
                    <a:chOff x="1905000" y="1828800"/>
                    <a:chExt cx="762000" cy="2362200"/>
                  </a:xfrm>
                </p:grpSpPr>
                <p:sp>
                  <p:nvSpPr>
                    <p:cNvPr id="278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7" name="Oval 27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0" name="Group 9"/>
                  <p:cNvGrpSpPr/>
                  <p:nvPr/>
                </p:nvGrpSpPr>
                <p:grpSpPr>
                  <a:xfrm rot="19123498">
                    <a:off x="2501621" y="1862460"/>
                    <a:ext cx="542170" cy="1782007"/>
                    <a:chOff x="1905000" y="1828800"/>
                    <a:chExt cx="762000" cy="2362200"/>
                  </a:xfrm>
                </p:grpSpPr>
                <p:sp>
                  <p:nvSpPr>
                    <p:cNvPr id="2784" name="Oval 278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5" name="Oval 278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1" name="Group 12"/>
                  <p:cNvGrpSpPr/>
                  <p:nvPr/>
                </p:nvGrpSpPr>
                <p:grpSpPr>
                  <a:xfrm rot="15530705">
                    <a:off x="2284581" y="2639655"/>
                    <a:ext cx="405591" cy="1883879"/>
                    <a:chOff x="1905000" y="1828800"/>
                    <a:chExt cx="762000" cy="2362200"/>
                  </a:xfrm>
                </p:grpSpPr>
                <p:sp>
                  <p:nvSpPr>
                    <p:cNvPr id="2782" name="Oval 278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3" name="Oval 278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9" name="Group 31"/>
                <p:cNvGrpSpPr/>
                <p:nvPr/>
              </p:nvGrpSpPr>
              <p:grpSpPr>
                <a:xfrm rot="20238387">
                  <a:off x="1346199" y="1643328"/>
                  <a:ext cx="1193804" cy="897916"/>
                  <a:chOff x="1111998" y="1862460"/>
                  <a:chExt cx="2362200" cy="1921930"/>
                </a:xfrm>
              </p:grpSpPr>
              <p:grpSp>
                <p:nvGrpSpPr>
                  <p:cNvPr id="2770" name="Group 6"/>
                  <p:cNvGrpSpPr/>
                  <p:nvPr/>
                </p:nvGrpSpPr>
                <p:grpSpPr>
                  <a:xfrm rot="17802976">
                    <a:off x="1912098" y="1823816"/>
                    <a:ext cx="762000" cy="2362200"/>
                    <a:chOff x="1905000" y="1828800"/>
                    <a:chExt cx="762000" cy="2362200"/>
                  </a:xfrm>
                </p:grpSpPr>
                <p:sp>
                  <p:nvSpPr>
                    <p:cNvPr id="27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8" name="Oval 27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1" name="Group 9"/>
                  <p:cNvGrpSpPr/>
                  <p:nvPr/>
                </p:nvGrpSpPr>
                <p:grpSpPr>
                  <a:xfrm rot="19123498">
                    <a:off x="2501621" y="1862460"/>
                    <a:ext cx="542170" cy="1782007"/>
                    <a:chOff x="1905000" y="1828800"/>
                    <a:chExt cx="762000" cy="2362200"/>
                  </a:xfrm>
                </p:grpSpPr>
                <p:sp>
                  <p:nvSpPr>
                    <p:cNvPr id="2775" name="Oval 27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6" name="Oval 27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2" name="Group 12"/>
                  <p:cNvGrpSpPr/>
                  <p:nvPr/>
                </p:nvGrpSpPr>
                <p:grpSpPr>
                  <a:xfrm rot="15530705">
                    <a:off x="2284581" y="2639655"/>
                    <a:ext cx="405591" cy="1883879"/>
                    <a:chOff x="1905000" y="1828800"/>
                    <a:chExt cx="762000" cy="2362200"/>
                  </a:xfrm>
                </p:grpSpPr>
                <p:sp>
                  <p:nvSpPr>
                    <p:cNvPr id="2773" name="Oval 27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4" name="Oval 27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756" name="Double Wave 275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7" name="Double Wave 275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8" name="Oval 275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9" name="Oval 275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0" name="Oval 275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1" name="Oval 276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2" name="Oval 276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3" name="Oval 276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4" name="Oval 276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 name="Oval 276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 name="Oval 276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1602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60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7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634"/>
                                        </p:tgtEl>
                                        <p:attrNameLst>
                                          <p:attrName>style.visibility</p:attrName>
                                        </p:attrNameLst>
                                      </p:cBhvr>
                                      <p:to>
                                        <p:strVal val="visible"/>
                                      </p:to>
                                    </p:set>
                                    <p:animEffect transition="in" filter="fade">
                                      <p:cBhvr>
                                        <p:cTn id="27" dur="1000"/>
                                        <p:tgtEl>
                                          <p:spTgt spid="3634"/>
                                        </p:tgtEl>
                                      </p:cBhvr>
                                    </p:animEffect>
                                    <p:anim calcmode="lin" valueType="num">
                                      <p:cBhvr>
                                        <p:cTn id="28" dur="1000" fill="hold"/>
                                        <p:tgtEl>
                                          <p:spTgt spid="3634"/>
                                        </p:tgtEl>
                                        <p:attrNameLst>
                                          <p:attrName>ppt_x</p:attrName>
                                        </p:attrNameLst>
                                      </p:cBhvr>
                                      <p:tavLst>
                                        <p:tav tm="0">
                                          <p:val>
                                            <p:strVal val="#ppt_x"/>
                                          </p:val>
                                        </p:tav>
                                        <p:tav tm="100000">
                                          <p:val>
                                            <p:strVal val="#ppt_x"/>
                                          </p:val>
                                        </p:tav>
                                      </p:tavLst>
                                    </p:anim>
                                    <p:anim calcmode="lin" valueType="num">
                                      <p:cBhvr>
                                        <p:cTn id="29" dur="1000" fill="hold"/>
                                        <p:tgtEl>
                                          <p:spTgt spid="36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 y="0"/>
            <a:ext cx="12192000" cy="547734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343463" y="1351256"/>
            <a:ext cx="2269094" cy="4032196"/>
            <a:chOff x="1343463" y="1351256"/>
            <a:chExt cx="2269094" cy="4032196"/>
          </a:xfrm>
        </p:grpSpPr>
        <p:sp>
          <p:nvSpPr>
            <p:cNvPr id="301" name="Rounded Rectangle 300"/>
            <p:cNvSpPr/>
            <p:nvPr/>
          </p:nvSpPr>
          <p:spPr>
            <a:xfrm>
              <a:off x="1343463" y="1351256"/>
              <a:ext cx="2269094" cy="4032196"/>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500191" y="1601535"/>
              <a:ext cx="1900630" cy="1631216"/>
            </a:xfrm>
            <a:prstGeom prst="rect">
              <a:avLst/>
            </a:prstGeom>
            <a:noFill/>
          </p:spPr>
          <p:txBody>
            <a:bodyPr wrap="square" rtlCol="0">
              <a:spAutoFit/>
            </a:bodyPr>
            <a:lstStyle/>
            <a:p>
              <a:pPr algn="ctr"/>
              <a:r>
                <a:rPr lang="en-US" sz="2000" dirty="0">
                  <a:solidFill>
                    <a:schemeClr val="bg1"/>
                  </a:solidFill>
                </a:rPr>
                <a:t>The members of the Church begin to build the temple--1833</a:t>
              </a:r>
            </a:p>
          </p:txBody>
        </p:sp>
      </p:gr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0" y="484813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207674" y="3110578"/>
            <a:ext cx="1649943" cy="1478328"/>
            <a:chOff x="457200" y="2497304"/>
            <a:chExt cx="4781871" cy="4284496"/>
          </a:xfrm>
        </p:grpSpPr>
        <p:grpSp>
          <p:nvGrpSpPr>
            <p:cNvPr id="37" name="Group 230"/>
            <p:cNvGrpSpPr/>
            <p:nvPr/>
          </p:nvGrpSpPr>
          <p:grpSpPr>
            <a:xfrm rot="18989829" flipH="1">
              <a:off x="2994882" y="2720848"/>
              <a:ext cx="1586260" cy="1364114"/>
              <a:chOff x="736597" y="733384"/>
              <a:chExt cx="1807860" cy="1807860"/>
            </a:xfrm>
          </p:grpSpPr>
          <p:grpSp>
            <p:nvGrpSpPr>
              <p:cNvPr id="271" name="Group 15"/>
              <p:cNvGrpSpPr/>
              <p:nvPr/>
            </p:nvGrpSpPr>
            <p:grpSpPr>
              <a:xfrm rot="20238387">
                <a:off x="736597" y="881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1"/>
              <p:cNvGrpSpPr/>
              <p:nvPr/>
            </p:nvGrpSpPr>
            <p:grpSpPr>
              <a:xfrm rot="2927600">
                <a:off x="1498597" y="881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28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31"/>
              <p:cNvGrpSpPr/>
              <p:nvPr/>
            </p:nvGrpSpPr>
            <p:grpSpPr>
              <a:xfrm rot="20238387">
                <a:off x="1346199" y="1643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27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27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199"/>
            <p:cNvGrpSpPr/>
            <p:nvPr/>
          </p:nvGrpSpPr>
          <p:grpSpPr>
            <a:xfrm rot="3068959">
              <a:off x="1334455" y="2628335"/>
              <a:ext cx="1820842" cy="1558779"/>
              <a:chOff x="736597" y="733384"/>
              <a:chExt cx="1807860" cy="1807860"/>
            </a:xfrm>
          </p:grpSpPr>
          <p:grpSp>
            <p:nvGrpSpPr>
              <p:cNvPr id="241" name="Group 15"/>
              <p:cNvGrpSpPr/>
              <p:nvPr/>
            </p:nvGrpSpPr>
            <p:grpSpPr>
              <a:xfrm rot="20238387">
                <a:off x="736597" y="881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1"/>
              <p:cNvGrpSpPr/>
              <p:nvPr/>
            </p:nvGrpSpPr>
            <p:grpSpPr>
              <a:xfrm rot="2927600">
                <a:off x="1498597" y="881328"/>
                <a:ext cx="1193804" cy="897916"/>
                <a:chOff x="1111998" y="1862460"/>
                <a:chExt cx="2362200" cy="1921930"/>
              </a:xfrm>
            </p:grpSpPr>
            <p:grpSp>
              <p:nvGrpSpPr>
                <p:cNvPr id="253"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9"/>
                <p:cNvGrpSpPr/>
                <p:nvPr/>
              </p:nvGrpSpPr>
              <p:grpSpPr>
                <a:xfrm rot="19123498">
                  <a:off x="2501621" y="1862460"/>
                  <a:ext cx="542170" cy="1782007"/>
                  <a:chOff x="1905000" y="1828800"/>
                  <a:chExt cx="762000" cy="2362200"/>
                </a:xfrm>
              </p:grpSpPr>
              <p:sp>
                <p:nvSpPr>
                  <p:cNvPr id="25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31"/>
              <p:cNvGrpSpPr/>
              <p:nvPr/>
            </p:nvGrpSpPr>
            <p:grpSpPr>
              <a:xfrm rot="20238387">
                <a:off x="1346199" y="1643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4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4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Double Wave 3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57200" y="3352800"/>
              <a:ext cx="1397003" cy="1095416"/>
              <a:chOff x="736597" y="733384"/>
              <a:chExt cx="1807860" cy="1807860"/>
            </a:xfrm>
          </p:grpSpPr>
          <p:grpSp>
            <p:nvGrpSpPr>
              <p:cNvPr id="211" name="Group 15"/>
              <p:cNvGrpSpPr/>
              <p:nvPr/>
            </p:nvGrpSpPr>
            <p:grpSpPr>
              <a:xfrm rot="20238387">
                <a:off x="736597" y="881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
              <p:cNvGrpSpPr/>
              <p:nvPr/>
            </p:nvGrpSpPr>
            <p:grpSpPr>
              <a:xfrm rot="2927600">
                <a:off x="1498597" y="881328"/>
                <a:ext cx="1193804" cy="897916"/>
                <a:chOff x="1111998" y="1862460"/>
                <a:chExt cx="2362200" cy="1921930"/>
              </a:xfrm>
            </p:grpSpPr>
            <p:grpSp>
              <p:nvGrpSpPr>
                <p:cNvPr id="223"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2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2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1"/>
              <p:cNvGrpSpPr/>
              <p:nvPr/>
            </p:nvGrpSpPr>
            <p:grpSpPr>
              <a:xfrm rot="20238387">
                <a:off x="1346199" y="1643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2"/>
            <p:cNvGrpSpPr/>
            <p:nvPr/>
          </p:nvGrpSpPr>
          <p:grpSpPr>
            <a:xfrm rot="1956276">
              <a:off x="1167495" y="3842653"/>
              <a:ext cx="1397003" cy="1095416"/>
              <a:chOff x="736597" y="733384"/>
              <a:chExt cx="1807860" cy="1807860"/>
            </a:xfrm>
          </p:grpSpPr>
          <p:grpSp>
            <p:nvGrpSpPr>
              <p:cNvPr id="181" name="Group 15"/>
              <p:cNvGrpSpPr/>
              <p:nvPr/>
            </p:nvGrpSpPr>
            <p:grpSpPr>
              <a:xfrm rot="20238387">
                <a:off x="736597" y="881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1"/>
              <p:cNvGrpSpPr/>
              <p:nvPr/>
            </p:nvGrpSpPr>
            <p:grpSpPr>
              <a:xfrm rot="2927600">
                <a:off x="1498597" y="881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19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19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18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73"/>
            <p:cNvGrpSpPr/>
            <p:nvPr/>
          </p:nvGrpSpPr>
          <p:grpSpPr>
            <a:xfrm rot="3068959">
              <a:off x="1791654" y="2628338"/>
              <a:ext cx="1820842" cy="1558779"/>
              <a:chOff x="736597" y="733384"/>
              <a:chExt cx="1807860" cy="1807860"/>
            </a:xfrm>
          </p:grpSpPr>
          <p:grpSp>
            <p:nvGrpSpPr>
              <p:cNvPr id="15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17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17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16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16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31"/>
              <p:cNvGrpSpPr/>
              <p:nvPr/>
            </p:nvGrpSpPr>
            <p:grpSpPr>
              <a:xfrm rot="20238387">
                <a:off x="1346199" y="1643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104"/>
            <p:cNvGrpSpPr/>
            <p:nvPr/>
          </p:nvGrpSpPr>
          <p:grpSpPr>
            <a:xfrm rot="3068959">
              <a:off x="2247659" y="3793897"/>
              <a:ext cx="1143483" cy="840157"/>
              <a:chOff x="736597" y="733384"/>
              <a:chExt cx="1807860" cy="1807860"/>
            </a:xfrm>
          </p:grpSpPr>
          <p:grpSp>
            <p:nvGrpSpPr>
              <p:cNvPr id="121" name="Group 15"/>
              <p:cNvGrpSpPr/>
              <p:nvPr/>
            </p:nvGrpSpPr>
            <p:grpSpPr>
              <a:xfrm rot="20238387">
                <a:off x="736597" y="881328"/>
                <a:ext cx="1193804" cy="897916"/>
                <a:chOff x="1111998" y="1862460"/>
                <a:chExt cx="2362200" cy="1921930"/>
              </a:xfrm>
            </p:grpSpPr>
            <p:grpSp>
              <p:nvGrpSpPr>
                <p:cNvPr id="14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
                <p:cNvGrpSpPr/>
                <p:nvPr/>
              </p:nvGrpSpPr>
              <p:grpSpPr>
                <a:xfrm rot="15530705">
                  <a:off x="2284581" y="2639655"/>
                  <a:ext cx="405591" cy="1883879"/>
                  <a:chOff x="1905000" y="1828800"/>
                  <a:chExt cx="762000" cy="2362200"/>
                </a:xfrm>
              </p:grpSpPr>
              <p:sp>
                <p:nvSpPr>
                  <p:cNvPr id="145" name="Oval 1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38"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36" name="Oval 1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31"/>
              <p:cNvGrpSpPr/>
              <p:nvPr/>
            </p:nvGrpSpPr>
            <p:grpSpPr>
              <a:xfrm rot="20238387">
                <a:off x="1346199" y="1643328"/>
                <a:ext cx="1193804" cy="897916"/>
                <a:chOff x="1111998" y="1862460"/>
                <a:chExt cx="2362200" cy="1921930"/>
              </a:xfrm>
            </p:grpSpPr>
            <p:grpSp>
              <p:nvGrpSpPr>
                <p:cNvPr id="124"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35"/>
            <p:cNvGrpSpPr/>
            <p:nvPr/>
          </p:nvGrpSpPr>
          <p:grpSpPr>
            <a:xfrm rot="5892673">
              <a:off x="3061159" y="3301846"/>
              <a:ext cx="1528325" cy="1350205"/>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112"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1"/>
              <p:cNvGrpSpPr/>
              <p:nvPr/>
            </p:nvGrpSpPr>
            <p:grpSpPr>
              <a:xfrm rot="2927600">
                <a:off x="1498597" y="881328"/>
                <a:ext cx="1193804" cy="897916"/>
                <a:chOff x="1111998" y="1862460"/>
                <a:chExt cx="2362200" cy="1921930"/>
              </a:xfrm>
            </p:grpSpPr>
            <p:grpSp>
              <p:nvGrpSpPr>
                <p:cNvPr id="103"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
              <p:cNvGrpSpPr/>
              <p:nvPr/>
            </p:nvGrpSpPr>
            <p:grpSpPr>
              <a:xfrm rot="20238387">
                <a:off x="1346199" y="1643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166"/>
            <p:cNvGrpSpPr/>
            <p:nvPr/>
          </p:nvGrpSpPr>
          <p:grpSpPr>
            <a:xfrm rot="20555714" flipH="1">
              <a:off x="3652811" y="2791157"/>
              <a:ext cx="1586260" cy="1364114"/>
              <a:chOff x="736597" y="733384"/>
              <a:chExt cx="1807860" cy="1807860"/>
            </a:xfrm>
          </p:grpSpPr>
          <p:grpSp>
            <p:nvGrpSpPr>
              <p:cNvPr id="6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31"/>
              <p:cNvGrpSpPr/>
              <p:nvPr/>
            </p:nvGrpSpPr>
            <p:grpSpPr>
              <a:xfrm rot="20238387">
                <a:off x="1346199" y="1643328"/>
                <a:ext cx="1193804" cy="897916"/>
                <a:chOff x="1111998" y="1862460"/>
                <a:chExt cx="2362200" cy="1921930"/>
              </a:xfrm>
            </p:grpSpPr>
            <p:grpSp>
              <p:nvGrpSpPr>
                <p:cNvPr id="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Double Wave 4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1265828" y="3500659"/>
            <a:ext cx="1374598" cy="1231622"/>
            <a:chOff x="457200" y="2497304"/>
            <a:chExt cx="4781871" cy="4284496"/>
          </a:xfrm>
        </p:grpSpPr>
        <p:grpSp>
          <p:nvGrpSpPr>
            <p:cNvPr id="303" name="Group 230"/>
            <p:cNvGrpSpPr/>
            <p:nvPr/>
          </p:nvGrpSpPr>
          <p:grpSpPr>
            <a:xfrm rot="18989829" flipH="1">
              <a:off x="2994882" y="2720848"/>
              <a:ext cx="1586260" cy="1364114"/>
              <a:chOff x="736597" y="733384"/>
              <a:chExt cx="1807860" cy="1807860"/>
            </a:xfrm>
          </p:grpSpPr>
          <p:grpSp>
            <p:nvGrpSpPr>
              <p:cNvPr id="537" name="Group 15"/>
              <p:cNvGrpSpPr/>
              <p:nvPr/>
            </p:nvGrpSpPr>
            <p:grpSpPr>
              <a:xfrm rot="20238387">
                <a:off x="736597" y="881328"/>
                <a:ext cx="1193804" cy="897916"/>
                <a:chOff x="1111998" y="1862460"/>
                <a:chExt cx="2362200" cy="1921930"/>
              </a:xfrm>
            </p:grpSpPr>
            <p:grpSp>
              <p:nvGrpSpPr>
                <p:cNvPr id="558" name="Group 6"/>
                <p:cNvGrpSpPr/>
                <p:nvPr/>
              </p:nvGrpSpPr>
              <p:grpSpPr>
                <a:xfrm rot="17802976">
                  <a:off x="1912098" y="1823816"/>
                  <a:ext cx="762000" cy="2362200"/>
                  <a:chOff x="1905000" y="1828800"/>
                  <a:chExt cx="762000" cy="2362200"/>
                </a:xfrm>
              </p:grpSpPr>
              <p:sp>
                <p:nvSpPr>
                  <p:cNvPr id="5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9"/>
                <p:cNvGrpSpPr/>
                <p:nvPr/>
              </p:nvGrpSpPr>
              <p:grpSpPr>
                <a:xfrm rot="19123498">
                  <a:off x="2501621" y="1862460"/>
                  <a:ext cx="542170" cy="1782007"/>
                  <a:chOff x="1905000" y="1828800"/>
                  <a:chExt cx="762000" cy="2362200"/>
                </a:xfrm>
              </p:grpSpPr>
              <p:sp>
                <p:nvSpPr>
                  <p:cNvPr id="56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12"/>
                <p:cNvGrpSpPr/>
                <p:nvPr/>
              </p:nvGrpSpPr>
              <p:grpSpPr>
                <a:xfrm rot="15530705">
                  <a:off x="2284581" y="2639655"/>
                  <a:ext cx="405591" cy="1883879"/>
                  <a:chOff x="1905000" y="1828800"/>
                  <a:chExt cx="762000" cy="2362200"/>
                </a:xfrm>
              </p:grpSpPr>
              <p:sp>
                <p:nvSpPr>
                  <p:cNvPr id="56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21"/>
              <p:cNvGrpSpPr/>
              <p:nvPr/>
            </p:nvGrpSpPr>
            <p:grpSpPr>
              <a:xfrm rot="2927600">
                <a:off x="1498597" y="881328"/>
                <a:ext cx="1193804" cy="897916"/>
                <a:chOff x="1111998" y="1862460"/>
                <a:chExt cx="2362200" cy="1921930"/>
              </a:xfrm>
            </p:grpSpPr>
            <p:grpSp>
              <p:nvGrpSpPr>
                <p:cNvPr id="549" name="Group 6"/>
                <p:cNvGrpSpPr/>
                <p:nvPr/>
              </p:nvGrpSpPr>
              <p:grpSpPr>
                <a:xfrm rot="17802976">
                  <a:off x="1912098" y="1823816"/>
                  <a:ext cx="762000" cy="2362200"/>
                  <a:chOff x="1905000" y="1828800"/>
                  <a:chExt cx="762000" cy="2362200"/>
                </a:xfrm>
              </p:grpSpPr>
              <p:sp>
                <p:nvSpPr>
                  <p:cNvPr id="5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9"/>
                <p:cNvGrpSpPr/>
                <p:nvPr/>
              </p:nvGrpSpPr>
              <p:grpSpPr>
                <a:xfrm rot="19123498">
                  <a:off x="2501621" y="1862460"/>
                  <a:ext cx="542170" cy="1782007"/>
                  <a:chOff x="1905000" y="1828800"/>
                  <a:chExt cx="762000" cy="2362200"/>
                </a:xfrm>
              </p:grpSpPr>
              <p:sp>
                <p:nvSpPr>
                  <p:cNvPr id="55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12"/>
                <p:cNvGrpSpPr/>
                <p:nvPr/>
              </p:nvGrpSpPr>
              <p:grpSpPr>
                <a:xfrm rot="15530705">
                  <a:off x="2284581" y="2639655"/>
                  <a:ext cx="405591" cy="1883879"/>
                  <a:chOff x="1905000" y="1828800"/>
                  <a:chExt cx="762000" cy="2362200"/>
                </a:xfrm>
              </p:grpSpPr>
              <p:sp>
                <p:nvSpPr>
                  <p:cNvPr id="552" name="Oval 5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9" name="Group 31"/>
              <p:cNvGrpSpPr/>
              <p:nvPr/>
            </p:nvGrpSpPr>
            <p:grpSpPr>
              <a:xfrm rot="20238387">
                <a:off x="1346199" y="1643328"/>
                <a:ext cx="1193804" cy="897916"/>
                <a:chOff x="1111998" y="1862460"/>
                <a:chExt cx="2362200" cy="1921930"/>
              </a:xfrm>
            </p:grpSpPr>
            <p:grpSp>
              <p:nvGrpSpPr>
                <p:cNvPr id="540" name="Group 6"/>
                <p:cNvGrpSpPr/>
                <p:nvPr/>
              </p:nvGrpSpPr>
              <p:grpSpPr>
                <a:xfrm rot="17802976">
                  <a:off x="1912098" y="1823816"/>
                  <a:ext cx="762000" cy="2362200"/>
                  <a:chOff x="1905000" y="1828800"/>
                  <a:chExt cx="762000" cy="2362200"/>
                </a:xfrm>
              </p:grpSpPr>
              <p:sp>
                <p:nvSpPr>
                  <p:cNvPr id="5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9"/>
                <p:cNvGrpSpPr/>
                <p:nvPr/>
              </p:nvGrpSpPr>
              <p:grpSpPr>
                <a:xfrm rot="19123498">
                  <a:off x="2501621" y="1862460"/>
                  <a:ext cx="542170" cy="1782007"/>
                  <a:chOff x="1905000" y="1828800"/>
                  <a:chExt cx="762000" cy="2362200"/>
                </a:xfrm>
              </p:grpSpPr>
              <p:sp>
                <p:nvSpPr>
                  <p:cNvPr id="54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12"/>
                <p:cNvGrpSpPr/>
                <p:nvPr/>
              </p:nvGrpSpPr>
              <p:grpSpPr>
                <a:xfrm rot="15530705">
                  <a:off x="2284581" y="2639655"/>
                  <a:ext cx="405591" cy="1883879"/>
                  <a:chOff x="1905000" y="1828800"/>
                  <a:chExt cx="762000" cy="2362200"/>
                </a:xfrm>
              </p:grpSpPr>
              <p:sp>
                <p:nvSpPr>
                  <p:cNvPr id="54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4" name="Group 199"/>
            <p:cNvGrpSpPr/>
            <p:nvPr/>
          </p:nvGrpSpPr>
          <p:grpSpPr>
            <a:xfrm rot="3068959">
              <a:off x="1334455" y="2628335"/>
              <a:ext cx="1820842" cy="1558779"/>
              <a:chOff x="736597" y="733384"/>
              <a:chExt cx="1807860" cy="1807860"/>
            </a:xfrm>
          </p:grpSpPr>
          <p:grpSp>
            <p:nvGrpSpPr>
              <p:cNvPr id="507" name="Group 15"/>
              <p:cNvGrpSpPr/>
              <p:nvPr/>
            </p:nvGrpSpPr>
            <p:grpSpPr>
              <a:xfrm rot="20238387">
                <a:off x="736597" y="881328"/>
                <a:ext cx="1193804" cy="897916"/>
                <a:chOff x="1111998" y="1862460"/>
                <a:chExt cx="2362200" cy="1921930"/>
              </a:xfrm>
            </p:grpSpPr>
            <p:grpSp>
              <p:nvGrpSpPr>
                <p:cNvPr id="528" name="Group 6"/>
                <p:cNvGrpSpPr/>
                <p:nvPr/>
              </p:nvGrpSpPr>
              <p:grpSpPr>
                <a:xfrm rot="17802976">
                  <a:off x="1912098" y="1823816"/>
                  <a:ext cx="762000" cy="2362200"/>
                  <a:chOff x="1905000" y="1828800"/>
                  <a:chExt cx="762000" cy="2362200"/>
                </a:xfrm>
              </p:grpSpPr>
              <p:sp>
                <p:nvSpPr>
                  <p:cNvPr id="5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9"/>
                <p:cNvGrpSpPr/>
                <p:nvPr/>
              </p:nvGrpSpPr>
              <p:grpSpPr>
                <a:xfrm rot="19123498">
                  <a:off x="2501621" y="1862460"/>
                  <a:ext cx="542170" cy="1782007"/>
                  <a:chOff x="1905000" y="1828800"/>
                  <a:chExt cx="762000" cy="2362200"/>
                </a:xfrm>
              </p:grpSpPr>
              <p:sp>
                <p:nvSpPr>
                  <p:cNvPr id="533" name="Oval 5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12"/>
                <p:cNvGrpSpPr/>
                <p:nvPr/>
              </p:nvGrpSpPr>
              <p:grpSpPr>
                <a:xfrm rot="15530705">
                  <a:off x="2284581" y="2639655"/>
                  <a:ext cx="405591" cy="1883879"/>
                  <a:chOff x="1905000" y="1828800"/>
                  <a:chExt cx="762000" cy="2362200"/>
                </a:xfrm>
              </p:grpSpPr>
              <p:sp>
                <p:nvSpPr>
                  <p:cNvPr id="531" name="Oval 5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8" name="Group 21"/>
              <p:cNvGrpSpPr/>
              <p:nvPr/>
            </p:nvGrpSpPr>
            <p:grpSpPr>
              <a:xfrm rot="2927600">
                <a:off x="1498597" y="881328"/>
                <a:ext cx="1193804" cy="897916"/>
                <a:chOff x="1111998" y="1862460"/>
                <a:chExt cx="2362200" cy="1921930"/>
              </a:xfrm>
            </p:grpSpPr>
            <p:grpSp>
              <p:nvGrpSpPr>
                <p:cNvPr id="519" name="Group 6"/>
                <p:cNvGrpSpPr/>
                <p:nvPr/>
              </p:nvGrpSpPr>
              <p:grpSpPr>
                <a:xfrm rot="17802976">
                  <a:off x="1912098" y="1823816"/>
                  <a:ext cx="762000" cy="2362200"/>
                  <a:chOff x="1905000" y="1828800"/>
                  <a:chExt cx="762000" cy="2362200"/>
                </a:xfrm>
              </p:grpSpPr>
              <p:sp>
                <p:nvSpPr>
                  <p:cNvPr id="5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9"/>
                <p:cNvGrpSpPr/>
                <p:nvPr/>
              </p:nvGrpSpPr>
              <p:grpSpPr>
                <a:xfrm rot="19123498">
                  <a:off x="2501621" y="1862460"/>
                  <a:ext cx="542170" cy="1782007"/>
                  <a:chOff x="1905000" y="1828800"/>
                  <a:chExt cx="762000" cy="2362200"/>
                </a:xfrm>
              </p:grpSpPr>
              <p:sp>
                <p:nvSpPr>
                  <p:cNvPr id="524" name="Oval 5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12"/>
                <p:cNvGrpSpPr/>
                <p:nvPr/>
              </p:nvGrpSpPr>
              <p:grpSpPr>
                <a:xfrm rot="15530705">
                  <a:off x="2284581" y="2639655"/>
                  <a:ext cx="405591" cy="1883879"/>
                  <a:chOff x="1905000" y="1828800"/>
                  <a:chExt cx="762000" cy="2362200"/>
                </a:xfrm>
              </p:grpSpPr>
              <p:sp>
                <p:nvSpPr>
                  <p:cNvPr id="522" name="Oval 5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9" name="Group 31"/>
              <p:cNvGrpSpPr/>
              <p:nvPr/>
            </p:nvGrpSpPr>
            <p:grpSpPr>
              <a:xfrm rot="20238387">
                <a:off x="1346199" y="1643328"/>
                <a:ext cx="1193804" cy="897916"/>
                <a:chOff x="1111998" y="1862460"/>
                <a:chExt cx="2362200" cy="1921930"/>
              </a:xfrm>
            </p:grpSpPr>
            <p:grpSp>
              <p:nvGrpSpPr>
                <p:cNvPr id="510" name="Group 6"/>
                <p:cNvGrpSpPr/>
                <p:nvPr/>
              </p:nvGrpSpPr>
              <p:grpSpPr>
                <a:xfrm rot="17802976">
                  <a:off x="1912098" y="1823816"/>
                  <a:ext cx="762000" cy="2362200"/>
                  <a:chOff x="1905000" y="1828800"/>
                  <a:chExt cx="762000" cy="2362200"/>
                </a:xfrm>
              </p:grpSpPr>
              <p:sp>
                <p:nvSpPr>
                  <p:cNvPr id="5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9"/>
                <p:cNvGrpSpPr/>
                <p:nvPr/>
              </p:nvGrpSpPr>
              <p:grpSpPr>
                <a:xfrm rot="19123498">
                  <a:off x="2501621" y="1862460"/>
                  <a:ext cx="542170" cy="1782007"/>
                  <a:chOff x="1905000" y="1828800"/>
                  <a:chExt cx="762000" cy="2362200"/>
                </a:xfrm>
              </p:grpSpPr>
              <p:sp>
                <p:nvSpPr>
                  <p:cNvPr id="51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2"/>
                <p:cNvGrpSpPr/>
                <p:nvPr/>
              </p:nvGrpSpPr>
              <p:grpSpPr>
                <a:xfrm rot="15530705">
                  <a:off x="2284581" y="2639655"/>
                  <a:ext cx="405591" cy="1883879"/>
                  <a:chOff x="1905000" y="1828800"/>
                  <a:chExt cx="762000" cy="2362200"/>
                </a:xfrm>
              </p:grpSpPr>
              <p:sp>
                <p:nvSpPr>
                  <p:cNvPr id="51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5" name="Double Wave 30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ouble Wave 30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ouble Wave 30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41"/>
            <p:cNvGrpSpPr/>
            <p:nvPr/>
          </p:nvGrpSpPr>
          <p:grpSpPr>
            <a:xfrm>
              <a:off x="457200" y="3352800"/>
              <a:ext cx="1397003" cy="1095416"/>
              <a:chOff x="736597" y="733384"/>
              <a:chExt cx="1807860" cy="1807860"/>
            </a:xfrm>
          </p:grpSpPr>
          <p:grpSp>
            <p:nvGrpSpPr>
              <p:cNvPr id="477" name="Group 15"/>
              <p:cNvGrpSpPr/>
              <p:nvPr/>
            </p:nvGrpSpPr>
            <p:grpSpPr>
              <a:xfrm rot="20238387">
                <a:off x="736597" y="881328"/>
                <a:ext cx="1193804" cy="897916"/>
                <a:chOff x="1111998" y="1862460"/>
                <a:chExt cx="2362200" cy="1921930"/>
              </a:xfrm>
            </p:grpSpPr>
            <p:grpSp>
              <p:nvGrpSpPr>
                <p:cNvPr id="498" name="Group 6"/>
                <p:cNvGrpSpPr/>
                <p:nvPr/>
              </p:nvGrpSpPr>
              <p:grpSpPr>
                <a:xfrm rot="17802976">
                  <a:off x="1912098" y="1823816"/>
                  <a:ext cx="762000" cy="2362200"/>
                  <a:chOff x="1905000" y="1828800"/>
                  <a:chExt cx="762000" cy="2362200"/>
                </a:xfrm>
              </p:grpSpPr>
              <p:sp>
                <p:nvSpPr>
                  <p:cNvPr id="5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9"/>
                <p:cNvGrpSpPr/>
                <p:nvPr/>
              </p:nvGrpSpPr>
              <p:grpSpPr>
                <a:xfrm rot="19123498">
                  <a:off x="2501621" y="1862460"/>
                  <a:ext cx="542170" cy="1782007"/>
                  <a:chOff x="1905000" y="1828800"/>
                  <a:chExt cx="762000" cy="2362200"/>
                </a:xfrm>
              </p:grpSpPr>
              <p:sp>
                <p:nvSpPr>
                  <p:cNvPr id="50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12"/>
                <p:cNvGrpSpPr/>
                <p:nvPr/>
              </p:nvGrpSpPr>
              <p:grpSpPr>
                <a:xfrm rot="15530705">
                  <a:off x="2284581" y="2639655"/>
                  <a:ext cx="405591" cy="1883879"/>
                  <a:chOff x="1905000" y="1828800"/>
                  <a:chExt cx="762000" cy="2362200"/>
                </a:xfrm>
              </p:grpSpPr>
              <p:sp>
                <p:nvSpPr>
                  <p:cNvPr id="50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21"/>
              <p:cNvGrpSpPr/>
              <p:nvPr/>
            </p:nvGrpSpPr>
            <p:grpSpPr>
              <a:xfrm rot="2927600">
                <a:off x="1498597" y="881328"/>
                <a:ext cx="1193804" cy="897916"/>
                <a:chOff x="1111998" y="1862460"/>
                <a:chExt cx="2362200" cy="1921930"/>
              </a:xfrm>
            </p:grpSpPr>
            <p:grpSp>
              <p:nvGrpSpPr>
                <p:cNvPr id="489" name="Group 6"/>
                <p:cNvGrpSpPr/>
                <p:nvPr/>
              </p:nvGrpSpPr>
              <p:grpSpPr>
                <a:xfrm rot="17802976">
                  <a:off x="1912098" y="1823816"/>
                  <a:ext cx="762000" cy="2362200"/>
                  <a:chOff x="1905000" y="1828800"/>
                  <a:chExt cx="762000" cy="2362200"/>
                </a:xfrm>
              </p:grpSpPr>
              <p:sp>
                <p:nvSpPr>
                  <p:cNvPr id="4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9"/>
                <p:cNvGrpSpPr/>
                <p:nvPr/>
              </p:nvGrpSpPr>
              <p:grpSpPr>
                <a:xfrm rot="19123498">
                  <a:off x="2501621" y="1862460"/>
                  <a:ext cx="542170" cy="1782007"/>
                  <a:chOff x="1905000" y="1828800"/>
                  <a:chExt cx="762000" cy="2362200"/>
                </a:xfrm>
              </p:grpSpPr>
              <p:sp>
                <p:nvSpPr>
                  <p:cNvPr id="49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12"/>
                <p:cNvGrpSpPr/>
                <p:nvPr/>
              </p:nvGrpSpPr>
              <p:grpSpPr>
                <a:xfrm rot="15530705">
                  <a:off x="2284581" y="2639655"/>
                  <a:ext cx="405591" cy="1883879"/>
                  <a:chOff x="1905000" y="1828800"/>
                  <a:chExt cx="762000" cy="2362200"/>
                </a:xfrm>
              </p:grpSpPr>
              <p:sp>
                <p:nvSpPr>
                  <p:cNvPr id="49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31"/>
              <p:cNvGrpSpPr/>
              <p:nvPr/>
            </p:nvGrpSpPr>
            <p:grpSpPr>
              <a:xfrm rot="20238387">
                <a:off x="1346199" y="1643328"/>
                <a:ext cx="1193804" cy="897916"/>
                <a:chOff x="1111998" y="1862460"/>
                <a:chExt cx="2362200" cy="1921930"/>
              </a:xfrm>
            </p:grpSpPr>
            <p:grpSp>
              <p:nvGrpSpPr>
                <p:cNvPr id="480" name="Group 6"/>
                <p:cNvGrpSpPr/>
                <p:nvPr/>
              </p:nvGrpSpPr>
              <p:grpSpPr>
                <a:xfrm rot="17802976">
                  <a:off x="1912098" y="1823816"/>
                  <a:ext cx="762000" cy="2362200"/>
                  <a:chOff x="1905000" y="1828800"/>
                  <a:chExt cx="762000" cy="2362200"/>
                </a:xfrm>
              </p:grpSpPr>
              <p:sp>
                <p:nvSpPr>
                  <p:cNvPr id="4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9"/>
                <p:cNvGrpSpPr/>
                <p:nvPr/>
              </p:nvGrpSpPr>
              <p:grpSpPr>
                <a:xfrm rot="19123498">
                  <a:off x="2501621" y="1862460"/>
                  <a:ext cx="542170" cy="1782007"/>
                  <a:chOff x="1905000" y="1828800"/>
                  <a:chExt cx="762000" cy="2362200"/>
                </a:xfrm>
              </p:grpSpPr>
              <p:sp>
                <p:nvSpPr>
                  <p:cNvPr id="485" name="Oval 4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12"/>
                <p:cNvGrpSpPr/>
                <p:nvPr/>
              </p:nvGrpSpPr>
              <p:grpSpPr>
                <a:xfrm rot="15530705">
                  <a:off x="2284581" y="2639655"/>
                  <a:ext cx="405591" cy="1883879"/>
                  <a:chOff x="1905000" y="1828800"/>
                  <a:chExt cx="762000" cy="2362200"/>
                </a:xfrm>
              </p:grpSpPr>
              <p:sp>
                <p:nvSpPr>
                  <p:cNvPr id="483" name="Oval 4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42"/>
            <p:cNvGrpSpPr/>
            <p:nvPr/>
          </p:nvGrpSpPr>
          <p:grpSpPr>
            <a:xfrm rot="1956276">
              <a:off x="1167495" y="3842653"/>
              <a:ext cx="1397003" cy="1095416"/>
              <a:chOff x="736597" y="733384"/>
              <a:chExt cx="1807860" cy="1807860"/>
            </a:xfrm>
          </p:grpSpPr>
          <p:grpSp>
            <p:nvGrpSpPr>
              <p:cNvPr id="447" name="Group 15"/>
              <p:cNvGrpSpPr/>
              <p:nvPr/>
            </p:nvGrpSpPr>
            <p:grpSpPr>
              <a:xfrm rot="20238387">
                <a:off x="736597" y="881328"/>
                <a:ext cx="1193804" cy="897916"/>
                <a:chOff x="1111998" y="1862460"/>
                <a:chExt cx="2362200" cy="1921930"/>
              </a:xfrm>
            </p:grpSpPr>
            <p:grpSp>
              <p:nvGrpSpPr>
                <p:cNvPr id="468" name="Group 6"/>
                <p:cNvGrpSpPr/>
                <p:nvPr/>
              </p:nvGrpSpPr>
              <p:grpSpPr>
                <a:xfrm rot="17802976">
                  <a:off x="1912098" y="1823816"/>
                  <a:ext cx="762000" cy="2362200"/>
                  <a:chOff x="1905000" y="1828800"/>
                  <a:chExt cx="762000" cy="2362200"/>
                </a:xfrm>
              </p:grpSpPr>
              <p:sp>
                <p:nvSpPr>
                  <p:cNvPr id="4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9"/>
                <p:cNvGrpSpPr/>
                <p:nvPr/>
              </p:nvGrpSpPr>
              <p:grpSpPr>
                <a:xfrm rot="19123498">
                  <a:off x="2501621" y="1862460"/>
                  <a:ext cx="542170" cy="1782007"/>
                  <a:chOff x="1905000" y="1828800"/>
                  <a:chExt cx="762000" cy="2362200"/>
                </a:xfrm>
              </p:grpSpPr>
              <p:sp>
                <p:nvSpPr>
                  <p:cNvPr id="47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12"/>
                <p:cNvGrpSpPr/>
                <p:nvPr/>
              </p:nvGrpSpPr>
              <p:grpSpPr>
                <a:xfrm rot="15530705">
                  <a:off x="2284581" y="2639655"/>
                  <a:ext cx="405591" cy="1883879"/>
                  <a:chOff x="1905000" y="1828800"/>
                  <a:chExt cx="762000" cy="2362200"/>
                </a:xfrm>
              </p:grpSpPr>
              <p:sp>
                <p:nvSpPr>
                  <p:cNvPr id="471" name="Oval 4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21"/>
              <p:cNvGrpSpPr/>
              <p:nvPr/>
            </p:nvGrpSpPr>
            <p:grpSpPr>
              <a:xfrm rot="2927600">
                <a:off x="1498597" y="881328"/>
                <a:ext cx="1193804" cy="897916"/>
                <a:chOff x="1111998" y="1862460"/>
                <a:chExt cx="2362200" cy="1921930"/>
              </a:xfrm>
            </p:grpSpPr>
            <p:grpSp>
              <p:nvGrpSpPr>
                <p:cNvPr id="459" name="Group 6"/>
                <p:cNvGrpSpPr/>
                <p:nvPr/>
              </p:nvGrpSpPr>
              <p:grpSpPr>
                <a:xfrm rot="17802976">
                  <a:off x="1912098" y="1823816"/>
                  <a:ext cx="762000" cy="2362200"/>
                  <a:chOff x="1905000" y="1828800"/>
                  <a:chExt cx="762000" cy="2362200"/>
                </a:xfrm>
              </p:grpSpPr>
              <p:sp>
                <p:nvSpPr>
                  <p:cNvPr id="4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9"/>
                <p:cNvGrpSpPr/>
                <p:nvPr/>
              </p:nvGrpSpPr>
              <p:grpSpPr>
                <a:xfrm rot="19123498">
                  <a:off x="2501621" y="1862460"/>
                  <a:ext cx="542170" cy="1782007"/>
                  <a:chOff x="1905000" y="1828800"/>
                  <a:chExt cx="762000" cy="2362200"/>
                </a:xfrm>
              </p:grpSpPr>
              <p:sp>
                <p:nvSpPr>
                  <p:cNvPr id="46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12"/>
                <p:cNvGrpSpPr/>
                <p:nvPr/>
              </p:nvGrpSpPr>
              <p:grpSpPr>
                <a:xfrm rot="15530705">
                  <a:off x="2284581" y="2639655"/>
                  <a:ext cx="405591" cy="1883879"/>
                  <a:chOff x="1905000" y="1828800"/>
                  <a:chExt cx="762000" cy="2362200"/>
                </a:xfrm>
              </p:grpSpPr>
              <p:sp>
                <p:nvSpPr>
                  <p:cNvPr id="46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9" name="Group 31"/>
              <p:cNvGrpSpPr/>
              <p:nvPr/>
            </p:nvGrpSpPr>
            <p:grpSpPr>
              <a:xfrm rot="20238387">
                <a:off x="1346199" y="1643328"/>
                <a:ext cx="1193804" cy="897916"/>
                <a:chOff x="1111998" y="1862460"/>
                <a:chExt cx="2362200" cy="1921930"/>
              </a:xfrm>
            </p:grpSpPr>
            <p:grpSp>
              <p:nvGrpSpPr>
                <p:cNvPr id="450" name="Group 6"/>
                <p:cNvGrpSpPr/>
                <p:nvPr/>
              </p:nvGrpSpPr>
              <p:grpSpPr>
                <a:xfrm rot="17802976">
                  <a:off x="1912098" y="1823816"/>
                  <a:ext cx="762000" cy="2362200"/>
                  <a:chOff x="1905000" y="1828800"/>
                  <a:chExt cx="762000" cy="2362200"/>
                </a:xfrm>
              </p:grpSpPr>
              <p:sp>
                <p:nvSpPr>
                  <p:cNvPr id="4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9"/>
                <p:cNvGrpSpPr/>
                <p:nvPr/>
              </p:nvGrpSpPr>
              <p:grpSpPr>
                <a:xfrm rot="19123498">
                  <a:off x="2501621" y="1862460"/>
                  <a:ext cx="542170" cy="1782007"/>
                  <a:chOff x="1905000" y="1828800"/>
                  <a:chExt cx="762000" cy="2362200"/>
                </a:xfrm>
              </p:grpSpPr>
              <p:sp>
                <p:nvSpPr>
                  <p:cNvPr id="455" name="Oval 4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12"/>
                <p:cNvGrpSpPr/>
                <p:nvPr/>
              </p:nvGrpSpPr>
              <p:grpSpPr>
                <a:xfrm rot="15530705">
                  <a:off x="2284581" y="2639655"/>
                  <a:ext cx="405591" cy="1883879"/>
                  <a:chOff x="1905000" y="1828800"/>
                  <a:chExt cx="762000" cy="2362200"/>
                </a:xfrm>
              </p:grpSpPr>
              <p:sp>
                <p:nvSpPr>
                  <p:cNvPr id="45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2" name="Group 73"/>
            <p:cNvGrpSpPr/>
            <p:nvPr/>
          </p:nvGrpSpPr>
          <p:grpSpPr>
            <a:xfrm rot="3068959">
              <a:off x="1791654" y="2628338"/>
              <a:ext cx="1820842" cy="1558779"/>
              <a:chOff x="736597" y="733384"/>
              <a:chExt cx="1807860" cy="1807860"/>
            </a:xfrm>
          </p:grpSpPr>
          <p:grpSp>
            <p:nvGrpSpPr>
              <p:cNvPr id="417" name="Group 15"/>
              <p:cNvGrpSpPr/>
              <p:nvPr/>
            </p:nvGrpSpPr>
            <p:grpSpPr>
              <a:xfrm rot="20238387">
                <a:off x="736597" y="881328"/>
                <a:ext cx="1193804" cy="897916"/>
                <a:chOff x="1111998" y="1862460"/>
                <a:chExt cx="2362200" cy="1921930"/>
              </a:xfrm>
            </p:grpSpPr>
            <p:grpSp>
              <p:nvGrpSpPr>
                <p:cNvPr id="438" name="Group 6"/>
                <p:cNvGrpSpPr/>
                <p:nvPr/>
              </p:nvGrpSpPr>
              <p:grpSpPr>
                <a:xfrm rot="17802976">
                  <a:off x="1912098" y="1823816"/>
                  <a:ext cx="762000" cy="2362200"/>
                  <a:chOff x="1905000" y="1828800"/>
                  <a:chExt cx="762000" cy="2362200"/>
                </a:xfrm>
              </p:grpSpPr>
              <p:sp>
                <p:nvSpPr>
                  <p:cNvPr id="4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9"/>
                <p:cNvGrpSpPr/>
                <p:nvPr/>
              </p:nvGrpSpPr>
              <p:grpSpPr>
                <a:xfrm rot="19123498">
                  <a:off x="2501621" y="1862460"/>
                  <a:ext cx="542170" cy="1782007"/>
                  <a:chOff x="1905000" y="1828800"/>
                  <a:chExt cx="762000" cy="2362200"/>
                </a:xfrm>
              </p:grpSpPr>
              <p:sp>
                <p:nvSpPr>
                  <p:cNvPr id="44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12"/>
                <p:cNvGrpSpPr/>
                <p:nvPr/>
              </p:nvGrpSpPr>
              <p:grpSpPr>
                <a:xfrm rot="15530705">
                  <a:off x="2284581" y="2639655"/>
                  <a:ext cx="405591" cy="1883879"/>
                  <a:chOff x="1905000" y="1828800"/>
                  <a:chExt cx="762000" cy="2362200"/>
                </a:xfrm>
              </p:grpSpPr>
              <p:sp>
                <p:nvSpPr>
                  <p:cNvPr id="44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8" name="Group 21"/>
              <p:cNvGrpSpPr/>
              <p:nvPr/>
            </p:nvGrpSpPr>
            <p:grpSpPr>
              <a:xfrm rot="2927600">
                <a:off x="1498597" y="881328"/>
                <a:ext cx="1193804" cy="897916"/>
                <a:chOff x="1111998" y="1862460"/>
                <a:chExt cx="2362200" cy="1921930"/>
              </a:xfrm>
            </p:grpSpPr>
            <p:grpSp>
              <p:nvGrpSpPr>
                <p:cNvPr id="429" name="Group 6"/>
                <p:cNvGrpSpPr/>
                <p:nvPr/>
              </p:nvGrpSpPr>
              <p:grpSpPr>
                <a:xfrm rot="17802976">
                  <a:off x="1912098" y="1823816"/>
                  <a:ext cx="762000" cy="2362200"/>
                  <a:chOff x="1905000" y="1828800"/>
                  <a:chExt cx="762000" cy="2362200"/>
                </a:xfrm>
              </p:grpSpPr>
              <p:sp>
                <p:nvSpPr>
                  <p:cNvPr id="4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9"/>
                <p:cNvGrpSpPr/>
                <p:nvPr/>
              </p:nvGrpSpPr>
              <p:grpSpPr>
                <a:xfrm rot="19123498">
                  <a:off x="2501621" y="1862460"/>
                  <a:ext cx="542170" cy="1782007"/>
                  <a:chOff x="1905000" y="1828800"/>
                  <a:chExt cx="762000" cy="2362200"/>
                </a:xfrm>
              </p:grpSpPr>
              <p:sp>
                <p:nvSpPr>
                  <p:cNvPr id="43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12"/>
                <p:cNvGrpSpPr/>
                <p:nvPr/>
              </p:nvGrpSpPr>
              <p:grpSpPr>
                <a:xfrm rot="15530705">
                  <a:off x="2284581" y="2639655"/>
                  <a:ext cx="405591" cy="1883879"/>
                  <a:chOff x="1905000" y="1828800"/>
                  <a:chExt cx="762000" cy="2362200"/>
                </a:xfrm>
              </p:grpSpPr>
              <p:sp>
                <p:nvSpPr>
                  <p:cNvPr id="43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31"/>
              <p:cNvGrpSpPr/>
              <p:nvPr/>
            </p:nvGrpSpPr>
            <p:grpSpPr>
              <a:xfrm rot="20238387">
                <a:off x="1346199" y="1643328"/>
                <a:ext cx="1193804" cy="897916"/>
                <a:chOff x="1111998" y="1862460"/>
                <a:chExt cx="2362200" cy="1921930"/>
              </a:xfrm>
            </p:grpSpPr>
            <p:grpSp>
              <p:nvGrpSpPr>
                <p:cNvPr id="420" name="Group 6"/>
                <p:cNvGrpSpPr/>
                <p:nvPr/>
              </p:nvGrpSpPr>
              <p:grpSpPr>
                <a:xfrm rot="17802976">
                  <a:off x="1912098" y="1823816"/>
                  <a:ext cx="762000" cy="2362200"/>
                  <a:chOff x="1905000" y="1828800"/>
                  <a:chExt cx="762000" cy="2362200"/>
                </a:xfrm>
              </p:grpSpPr>
              <p:sp>
                <p:nvSpPr>
                  <p:cNvPr id="4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9"/>
                <p:cNvGrpSpPr/>
                <p:nvPr/>
              </p:nvGrpSpPr>
              <p:grpSpPr>
                <a:xfrm rot="19123498">
                  <a:off x="2501621" y="1862460"/>
                  <a:ext cx="542170" cy="1782007"/>
                  <a:chOff x="1905000" y="1828800"/>
                  <a:chExt cx="762000" cy="2362200"/>
                </a:xfrm>
              </p:grpSpPr>
              <p:sp>
                <p:nvSpPr>
                  <p:cNvPr id="425" name="Oval 4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12"/>
                <p:cNvGrpSpPr/>
                <p:nvPr/>
              </p:nvGrpSpPr>
              <p:grpSpPr>
                <a:xfrm rot="15530705">
                  <a:off x="2284581" y="2639655"/>
                  <a:ext cx="405591" cy="1883879"/>
                  <a:chOff x="1905000" y="1828800"/>
                  <a:chExt cx="762000" cy="2362200"/>
                </a:xfrm>
              </p:grpSpPr>
              <p:sp>
                <p:nvSpPr>
                  <p:cNvPr id="423" name="Oval 4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3" name="Group 104"/>
            <p:cNvGrpSpPr/>
            <p:nvPr/>
          </p:nvGrpSpPr>
          <p:grpSpPr>
            <a:xfrm rot="3068959">
              <a:off x="2247659" y="3793897"/>
              <a:ext cx="1143483" cy="840157"/>
              <a:chOff x="736597" y="733384"/>
              <a:chExt cx="1807860" cy="1807860"/>
            </a:xfrm>
          </p:grpSpPr>
          <p:grpSp>
            <p:nvGrpSpPr>
              <p:cNvPr id="387" name="Group 15"/>
              <p:cNvGrpSpPr/>
              <p:nvPr/>
            </p:nvGrpSpPr>
            <p:grpSpPr>
              <a:xfrm rot="20238387">
                <a:off x="736597" y="881328"/>
                <a:ext cx="1193804" cy="897916"/>
                <a:chOff x="1111998" y="1862460"/>
                <a:chExt cx="2362200" cy="1921930"/>
              </a:xfrm>
            </p:grpSpPr>
            <p:grpSp>
              <p:nvGrpSpPr>
                <p:cNvPr id="408" name="Group 6"/>
                <p:cNvGrpSpPr/>
                <p:nvPr/>
              </p:nvGrpSpPr>
              <p:grpSpPr>
                <a:xfrm rot="17802976">
                  <a:off x="1912098" y="1823816"/>
                  <a:ext cx="762000" cy="2362200"/>
                  <a:chOff x="1905000" y="1828800"/>
                  <a:chExt cx="762000" cy="2362200"/>
                </a:xfrm>
              </p:grpSpPr>
              <p:sp>
                <p:nvSpPr>
                  <p:cNvPr id="4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9"/>
                <p:cNvGrpSpPr/>
                <p:nvPr/>
              </p:nvGrpSpPr>
              <p:grpSpPr>
                <a:xfrm rot="19123498">
                  <a:off x="2501621" y="1862460"/>
                  <a:ext cx="542170" cy="1782007"/>
                  <a:chOff x="1905000" y="1828800"/>
                  <a:chExt cx="762000" cy="2362200"/>
                </a:xfrm>
              </p:grpSpPr>
              <p:sp>
                <p:nvSpPr>
                  <p:cNvPr id="413" name="Oval 4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2"/>
                <p:cNvGrpSpPr/>
                <p:nvPr/>
              </p:nvGrpSpPr>
              <p:grpSpPr>
                <a:xfrm rot="15530705">
                  <a:off x="2284581" y="2639655"/>
                  <a:ext cx="405591" cy="1883879"/>
                  <a:chOff x="1905000" y="1828800"/>
                  <a:chExt cx="762000" cy="2362200"/>
                </a:xfrm>
              </p:grpSpPr>
              <p:sp>
                <p:nvSpPr>
                  <p:cNvPr id="411" name="Oval 4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8" name="Group 21"/>
              <p:cNvGrpSpPr/>
              <p:nvPr/>
            </p:nvGrpSpPr>
            <p:grpSpPr>
              <a:xfrm rot="2927600">
                <a:off x="1498597" y="881328"/>
                <a:ext cx="1193804" cy="897916"/>
                <a:chOff x="1111998" y="1862460"/>
                <a:chExt cx="2362200" cy="1921930"/>
              </a:xfrm>
            </p:grpSpPr>
            <p:grpSp>
              <p:nvGrpSpPr>
                <p:cNvPr id="399" name="Group 6"/>
                <p:cNvGrpSpPr/>
                <p:nvPr/>
              </p:nvGrpSpPr>
              <p:grpSpPr>
                <a:xfrm rot="17802976">
                  <a:off x="1912098" y="1823816"/>
                  <a:ext cx="762000" cy="2362200"/>
                  <a:chOff x="1905000" y="1828800"/>
                  <a:chExt cx="762000" cy="2362200"/>
                </a:xfrm>
              </p:grpSpPr>
              <p:sp>
                <p:nvSpPr>
                  <p:cNvPr id="4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9"/>
                <p:cNvGrpSpPr/>
                <p:nvPr/>
              </p:nvGrpSpPr>
              <p:grpSpPr>
                <a:xfrm rot="19123498">
                  <a:off x="2501621" y="1862460"/>
                  <a:ext cx="542170" cy="1782007"/>
                  <a:chOff x="1905000" y="1828800"/>
                  <a:chExt cx="762000" cy="2362200"/>
                </a:xfrm>
              </p:grpSpPr>
              <p:sp>
                <p:nvSpPr>
                  <p:cNvPr id="404" name="Oval 4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12"/>
                <p:cNvGrpSpPr/>
                <p:nvPr/>
              </p:nvGrpSpPr>
              <p:grpSpPr>
                <a:xfrm rot="15530705">
                  <a:off x="2284581" y="2639655"/>
                  <a:ext cx="405591" cy="1883879"/>
                  <a:chOff x="1905000" y="1828800"/>
                  <a:chExt cx="762000" cy="2362200"/>
                </a:xfrm>
              </p:grpSpPr>
              <p:sp>
                <p:nvSpPr>
                  <p:cNvPr id="402" name="Oval 4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31"/>
              <p:cNvGrpSpPr/>
              <p:nvPr/>
            </p:nvGrpSpPr>
            <p:grpSpPr>
              <a:xfrm rot="20238387">
                <a:off x="1346199" y="1643328"/>
                <a:ext cx="1193804" cy="897916"/>
                <a:chOff x="1111998" y="1862460"/>
                <a:chExt cx="2362200" cy="1921930"/>
              </a:xfrm>
            </p:grpSpPr>
            <p:grpSp>
              <p:nvGrpSpPr>
                <p:cNvPr id="390" name="Group 6"/>
                <p:cNvGrpSpPr/>
                <p:nvPr/>
              </p:nvGrpSpPr>
              <p:grpSpPr>
                <a:xfrm rot="17802976">
                  <a:off x="1912098" y="1823816"/>
                  <a:ext cx="762000" cy="2362200"/>
                  <a:chOff x="1905000" y="1828800"/>
                  <a:chExt cx="762000" cy="2362200"/>
                </a:xfrm>
              </p:grpSpPr>
              <p:sp>
                <p:nvSpPr>
                  <p:cNvPr id="3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9"/>
                <p:cNvGrpSpPr/>
                <p:nvPr/>
              </p:nvGrpSpPr>
              <p:grpSpPr>
                <a:xfrm rot="19123498">
                  <a:off x="2501621" y="1862460"/>
                  <a:ext cx="542170" cy="1782007"/>
                  <a:chOff x="1905000" y="1828800"/>
                  <a:chExt cx="762000" cy="2362200"/>
                </a:xfrm>
              </p:grpSpPr>
              <p:sp>
                <p:nvSpPr>
                  <p:cNvPr id="395" name="Oval 3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12"/>
                <p:cNvGrpSpPr/>
                <p:nvPr/>
              </p:nvGrpSpPr>
              <p:grpSpPr>
                <a:xfrm rot="15530705">
                  <a:off x="2284581" y="2639655"/>
                  <a:ext cx="405591" cy="1883879"/>
                  <a:chOff x="1905000" y="1828800"/>
                  <a:chExt cx="762000" cy="2362200"/>
                </a:xfrm>
              </p:grpSpPr>
              <p:sp>
                <p:nvSpPr>
                  <p:cNvPr id="393" name="Oval 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4" name="Group 135"/>
            <p:cNvGrpSpPr/>
            <p:nvPr/>
          </p:nvGrpSpPr>
          <p:grpSpPr>
            <a:xfrm rot="5892673">
              <a:off x="3061159" y="3301846"/>
              <a:ext cx="1528325" cy="1350205"/>
              <a:chOff x="736597" y="733384"/>
              <a:chExt cx="1807860" cy="1807860"/>
            </a:xfrm>
          </p:grpSpPr>
          <p:grpSp>
            <p:nvGrpSpPr>
              <p:cNvPr id="357" name="Group 15"/>
              <p:cNvGrpSpPr/>
              <p:nvPr/>
            </p:nvGrpSpPr>
            <p:grpSpPr>
              <a:xfrm rot="20238387">
                <a:off x="736597" y="881328"/>
                <a:ext cx="1193804" cy="897916"/>
                <a:chOff x="1111998" y="1862460"/>
                <a:chExt cx="2362200" cy="1921930"/>
              </a:xfrm>
            </p:grpSpPr>
            <p:grpSp>
              <p:nvGrpSpPr>
                <p:cNvPr id="378" name="Group 6"/>
                <p:cNvGrpSpPr/>
                <p:nvPr/>
              </p:nvGrpSpPr>
              <p:grpSpPr>
                <a:xfrm rot="17802976">
                  <a:off x="1912098" y="1823816"/>
                  <a:ext cx="762000" cy="2362200"/>
                  <a:chOff x="1905000" y="1828800"/>
                  <a:chExt cx="762000" cy="2362200"/>
                </a:xfrm>
              </p:grpSpPr>
              <p:sp>
                <p:nvSpPr>
                  <p:cNvPr id="3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9"/>
                <p:cNvGrpSpPr/>
                <p:nvPr/>
              </p:nvGrpSpPr>
              <p:grpSpPr>
                <a:xfrm rot="19123498">
                  <a:off x="2501621" y="1862460"/>
                  <a:ext cx="542170" cy="1782007"/>
                  <a:chOff x="1905000" y="1828800"/>
                  <a:chExt cx="762000" cy="2362200"/>
                </a:xfrm>
              </p:grpSpPr>
              <p:sp>
                <p:nvSpPr>
                  <p:cNvPr id="383" name="Oval 3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12"/>
                <p:cNvGrpSpPr/>
                <p:nvPr/>
              </p:nvGrpSpPr>
              <p:grpSpPr>
                <a:xfrm rot="15530705">
                  <a:off x="2284581" y="2639655"/>
                  <a:ext cx="405591" cy="1883879"/>
                  <a:chOff x="1905000" y="1828800"/>
                  <a:chExt cx="762000" cy="2362200"/>
                </a:xfrm>
              </p:grpSpPr>
              <p:sp>
                <p:nvSpPr>
                  <p:cNvPr id="381" name="Oval 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8" name="Group 21"/>
              <p:cNvGrpSpPr/>
              <p:nvPr/>
            </p:nvGrpSpPr>
            <p:grpSpPr>
              <a:xfrm rot="2927600">
                <a:off x="1498597" y="881328"/>
                <a:ext cx="1193804" cy="897916"/>
                <a:chOff x="1111998" y="1862460"/>
                <a:chExt cx="2362200" cy="1921930"/>
              </a:xfrm>
            </p:grpSpPr>
            <p:grpSp>
              <p:nvGrpSpPr>
                <p:cNvPr id="369" name="Group 6"/>
                <p:cNvGrpSpPr/>
                <p:nvPr/>
              </p:nvGrpSpPr>
              <p:grpSpPr>
                <a:xfrm rot="17802976">
                  <a:off x="1912098" y="1823816"/>
                  <a:ext cx="762000" cy="2362200"/>
                  <a:chOff x="1905000" y="1828800"/>
                  <a:chExt cx="762000" cy="2362200"/>
                </a:xfrm>
              </p:grpSpPr>
              <p:sp>
                <p:nvSpPr>
                  <p:cNvPr id="3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9"/>
                <p:cNvGrpSpPr/>
                <p:nvPr/>
              </p:nvGrpSpPr>
              <p:grpSpPr>
                <a:xfrm rot="19123498">
                  <a:off x="2501621" y="1862460"/>
                  <a:ext cx="542170" cy="1782007"/>
                  <a:chOff x="1905000" y="1828800"/>
                  <a:chExt cx="762000" cy="2362200"/>
                </a:xfrm>
              </p:grpSpPr>
              <p:sp>
                <p:nvSpPr>
                  <p:cNvPr id="374" name="Oval 3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12"/>
                <p:cNvGrpSpPr/>
                <p:nvPr/>
              </p:nvGrpSpPr>
              <p:grpSpPr>
                <a:xfrm rot="15530705">
                  <a:off x="2284581" y="2639655"/>
                  <a:ext cx="405591" cy="1883879"/>
                  <a:chOff x="1905000" y="1828800"/>
                  <a:chExt cx="762000" cy="2362200"/>
                </a:xfrm>
              </p:grpSpPr>
              <p:sp>
                <p:nvSpPr>
                  <p:cNvPr id="372" name="Oval 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9" name="Group 31"/>
              <p:cNvGrpSpPr/>
              <p:nvPr/>
            </p:nvGrpSpPr>
            <p:grpSpPr>
              <a:xfrm rot="20238387">
                <a:off x="1346199" y="1643328"/>
                <a:ext cx="1193804" cy="897916"/>
                <a:chOff x="1111998" y="1862460"/>
                <a:chExt cx="2362200" cy="1921930"/>
              </a:xfrm>
            </p:grpSpPr>
            <p:grpSp>
              <p:nvGrpSpPr>
                <p:cNvPr id="360" name="Group 6"/>
                <p:cNvGrpSpPr/>
                <p:nvPr/>
              </p:nvGrpSpPr>
              <p:grpSpPr>
                <a:xfrm rot="17802976">
                  <a:off x="1912098" y="1823816"/>
                  <a:ext cx="762000" cy="2362200"/>
                  <a:chOff x="1905000" y="1828800"/>
                  <a:chExt cx="762000" cy="2362200"/>
                </a:xfrm>
              </p:grpSpPr>
              <p:sp>
                <p:nvSpPr>
                  <p:cNvPr id="3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9"/>
                <p:cNvGrpSpPr/>
                <p:nvPr/>
              </p:nvGrpSpPr>
              <p:grpSpPr>
                <a:xfrm rot="19123498">
                  <a:off x="2501621" y="1862460"/>
                  <a:ext cx="542170" cy="1782007"/>
                  <a:chOff x="1905000" y="1828800"/>
                  <a:chExt cx="762000" cy="2362200"/>
                </a:xfrm>
              </p:grpSpPr>
              <p:sp>
                <p:nvSpPr>
                  <p:cNvPr id="365" name="Oval 3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12"/>
                <p:cNvGrpSpPr/>
                <p:nvPr/>
              </p:nvGrpSpPr>
              <p:grpSpPr>
                <a:xfrm rot="15530705">
                  <a:off x="2284581" y="2639655"/>
                  <a:ext cx="405591" cy="1883879"/>
                  <a:chOff x="1905000" y="1828800"/>
                  <a:chExt cx="762000" cy="2362200"/>
                </a:xfrm>
              </p:grpSpPr>
              <p:sp>
                <p:nvSpPr>
                  <p:cNvPr id="363" name="Oval 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5" name="Group 166"/>
            <p:cNvGrpSpPr/>
            <p:nvPr/>
          </p:nvGrpSpPr>
          <p:grpSpPr>
            <a:xfrm rot="20555714" flipH="1">
              <a:off x="3652811" y="2791157"/>
              <a:ext cx="1586260" cy="1364114"/>
              <a:chOff x="736597" y="733384"/>
              <a:chExt cx="1807860" cy="1807860"/>
            </a:xfrm>
          </p:grpSpPr>
          <p:grpSp>
            <p:nvGrpSpPr>
              <p:cNvPr id="327" name="Group 15"/>
              <p:cNvGrpSpPr/>
              <p:nvPr/>
            </p:nvGrpSpPr>
            <p:grpSpPr>
              <a:xfrm rot="20238387">
                <a:off x="736597" y="881328"/>
                <a:ext cx="1193804" cy="897916"/>
                <a:chOff x="1111998" y="1862460"/>
                <a:chExt cx="2362200" cy="1921930"/>
              </a:xfrm>
            </p:grpSpPr>
            <p:grpSp>
              <p:nvGrpSpPr>
                <p:cNvPr id="348" name="Group 6"/>
                <p:cNvGrpSpPr/>
                <p:nvPr/>
              </p:nvGrpSpPr>
              <p:grpSpPr>
                <a:xfrm rot="17802976">
                  <a:off x="1912098" y="1823816"/>
                  <a:ext cx="762000" cy="2362200"/>
                  <a:chOff x="1905000" y="1828800"/>
                  <a:chExt cx="762000" cy="2362200"/>
                </a:xfrm>
              </p:grpSpPr>
              <p:sp>
                <p:nvSpPr>
                  <p:cNvPr id="3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9"/>
                <p:cNvGrpSpPr/>
                <p:nvPr/>
              </p:nvGrpSpPr>
              <p:grpSpPr>
                <a:xfrm rot="19123498">
                  <a:off x="2501621" y="1862460"/>
                  <a:ext cx="542170" cy="1782007"/>
                  <a:chOff x="1905000" y="1828800"/>
                  <a:chExt cx="762000" cy="2362200"/>
                </a:xfrm>
              </p:grpSpPr>
              <p:sp>
                <p:nvSpPr>
                  <p:cNvPr id="353" name="Oval 3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12"/>
                <p:cNvGrpSpPr/>
                <p:nvPr/>
              </p:nvGrpSpPr>
              <p:grpSpPr>
                <a:xfrm rot="15530705">
                  <a:off x="2284581" y="2639655"/>
                  <a:ext cx="405591" cy="1883879"/>
                  <a:chOff x="1905000" y="1828800"/>
                  <a:chExt cx="762000" cy="2362200"/>
                </a:xfrm>
              </p:grpSpPr>
              <p:sp>
                <p:nvSpPr>
                  <p:cNvPr id="351" name="Oval 3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21"/>
              <p:cNvGrpSpPr/>
              <p:nvPr/>
            </p:nvGrpSpPr>
            <p:grpSpPr>
              <a:xfrm rot="2927600">
                <a:off x="1498597" y="881328"/>
                <a:ext cx="1193804" cy="897916"/>
                <a:chOff x="1111998" y="1862460"/>
                <a:chExt cx="2362200" cy="1921930"/>
              </a:xfrm>
            </p:grpSpPr>
            <p:grpSp>
              <p:nvGrpSpPr>
                <p:cNvPr id="339" name="Group 6"/>
                <p:cNvGrpSpPr/>
                <p:nvPr/>
              </p:nvGrpSpPr>
              <p:grpSpPr>
                <a:xfrm rot="17802976">
                  <a:off x="1912098" y="1823816"/>
                  <a:ext cx="762000" cy="2362200"/>
                  <a:chOff x="1905000" y="1828800"/>
                  <a:chExt cx="762000" cy="2362200"/>
                </a:xfrm>
              </p:grpSpPr>
              <p:sp>
                <p:nvSpPr>
                  <p:cNvPr id="3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9"/>
                <p:cNvGrpSpPr/>
                <p:nvPr/>
              </p:nvGrpSpPr>
              <p:grpSpPr>
                <a:xfrm rot="19123498">
                  <a:off x="2501621" y="1862460"/>
                  <a:ext cx="542170" cy="1782007"/>
                  <a:chOff x="1905000" y="1828800"/>
                  <a:chExt cx="762000" cy="2362200"/>
                </a:xfrm>
              </p:grpSpPr>
              <p:sp>
                <p:nvSpPr>
                  <p:cNvPr id="344" name="Oval 3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12"/>
                <p:cNvGrpSpPr/>
                <p:nvPr/>
              </p:nvGrpSpPr>
              <p:grpSpPr>
                <a:xfrm rot="15530705">
                  <a:off x="2284581" y="2639655"/>
                  <a:ext cx="405591" cy="1883879"/>
                  <a:chOff x="1905000" y="1828800"/>
                  <a:chExt cx="762000" cy="2362200"/>
                </a:xfrm>
              </p:grpSpPr>
              <p:sp>
                <p:nvSpPr>
                  <p:cNvPr id="342" name="Oval 3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 name="Group 31"/>
              <p:cNvGrpSpPr/>
              <p:nvPr/>
            </p:nvGrpSpPr>
            <p:grpSpPr>
              <a:xfrm rot="20238387">
                <a:off x="1346199" y="1643328"/>
                <a:ext cx="1193804" cy="897916"/>
                <a:chOff x="1111998" y="1862460"/>
                <a:chExt cx="2362200" cy="1921930"/>
              </a:xfrm>
            </p:grpSpPr>
            <p:grpSp>
              <p:nvGrpSpPr>
                <p:cNvPr id="330" name="Group 6"/>
                <p:cNvGrpSpPr/>
                <p:nvPr/>
              </p:nvGrpSpPr>
              <p:grpSpPr>
                <a:xfrm rot="17802976">
                  <a:off x="1912098" y="1823816"/>
                  <a:ext cx="762000" cy="2362200"/>
                  <a:chOff x="1905000" y="1828800"/>
                  <a:chExt cx="762000" cy="2362200"/>
                </a:xfrm>
              </p:grpSpPr>
              <p:sp>
                <p:nvSpPr>
                  <p:cNvPr id="3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9"/>
                <p:cNvGrpSpPr/>
                <p:nvPr/>
              </p:nvGrpSpPr>
              <p:grpSpPr>
                <a:xfrm rot="19123498">
                  <a:off x="2501621" y="1862460"/>
                  <a:ext cx="542170" cy="1782007"/>
                  <a:chOff x="1905000" y="1828800"/>
                  <a:chExt cx="762000" cy="2362200"/>
                </a:xfrm>
              </p:grpSpPr>
              <p:sp>
                <p:nvSpPr>
                  <p:cNvPr id="335" name="Oval 3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12"/>
                <p:cNvGrpSpPr/>
                <p:nvPr/>
              </p:nvGrpSpPr>
              <p:grpSpPr>
                <a:xfrm rot="15530705">
                  <a:off x="2284581" y="2639655"/>
                  <a:ext cx="405591" cy="1883879"/>
                  <a:chOff x="1905000" y="1828800"/>
                  <a:chExt cx="762000" cy="2362200"/>
                </a:xfrm>
              </p:grpSpPr>
              <p:sp>
                <p:nvSpPr>
                  <p:cNvPr id="333" name="Oval 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6" name="Double Wave 31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ouble Wave 31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566"/>
          <p:cNvGrpSpPr/>
          <p:nvPr/>
        </p:nvGrpSpPr>
        <p:grpSpPr>
          <a:xfrm>
            <a:off x="613961" y="3461545"/>
            <a:ext cx="1649943" cy="1478328"/>
            <a:chOff x="457200" y="2497304"/>
            <a:chExt cx="4781871" cy="4284496"/>
          </a:xfrm>
        </p:grpSpPr>
        <p:grpSp>
          <p:nvGrpSpPr>
            <p:cNvPr id="568" name="Group 230"/>
            <p:cNvGrpSpPr/>
            <p:nvPr/>
          </p:nvGrpSpPr>
          <p:grpSpPr>
            <a:xfrm rot="18989829" flipH="1">
              <a:off x="2994882" y="2720848"/>
              <a:ext cx="1586260" cy="1364114"/>
              <a:chOff x="736597" y="733384"/>
              <a:chExt cx="1807860" cy="1807860"/>
            </a:xfrm>
          </p:grpSpPr>
          <p:grpSp>
            <p:nvGrpSpPr>
              <p:cNvPr id="802" name="Group 15"/>
              <p:cNvGrpSpPr/>
              <p:nvPr/>
            </p:nvGrpSpPr>
            <p:grpSpPr>
              <a:xfrm rot="20238387">
                <a:off x="736597" y="881328"/>
                <a:ext cx="1193804" cy="897916"/>
                <a:chOff x="1111998" y="1862460"/>
                <a:chExt cx="2362200" cy="1921930"/>
              </a:xfrm>
            </p:grpSpPr>
            <p:grpSp>
              <p:nvGrpSpPr>
                <p:cNvPr id="823" name="Group 6"/>
                <p:cNvGrpSpPr/>
                <p:nvPr/>
              </p:nvGrpSpPr>
              <p:grpSpPr>
                <a:xfrm rot="17802976">
                  <a:off x="1912098" y="1823816"/>
                  <a:ext cx="762000" cy="2362200"/>
                  <a:chOff x="1905000" y="1828800"/>
                  <a:chExt cx="762000" cy="2362200"/>
                </a:xfrm>
              </p:grpSpPr>
              <p:sp>
                <p:nvSpPr>
                  <p:cNvPr id="8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9"/>
                <p:cNvGrpSpPr/>
                <p:nvPr/>
              </p:nvGrpSpPr>
              <p:grpSpPr>
                <a:xfrm rot="19123498">
                  <a:off x="2501621" y="1862460"/>
                  <a:ext cx="542170" cy="1782007"/>
                  <a:chOff x="1905000" y="1828800"/>
                  <a:chExt cx="762000" cy="2362200"/>
                </a:xfrm>
              </p:grpSpPr>
              <p:sp>
                <p:nvSpPr>
                  <p:cNvPr id="82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12"/>
                <p:cNvGrpSpPr/>
                <p:nvPr/>
              </p:nvGrpSpPr>
              <p:grpSpPr>
                <a:xfrm rot="15530705">
                  <a:off x="2284581" y="2639655"/>
                  <a:ext cx="405591" cy="1883879"/>
                  <a:chOff x="1905000" y="1828800"/>
                  <a:chExt cx="762000" cy="2362200"/>
                </a:xfrm>
              </p:grpSpPr>
              <p:sp>
                <p:nvSpPr>
                  <p:cNvPr id="82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3" name="Group 21"/>
              <p:cNvGrpSpPr/>
              <p:nvPr/>
            </p:nvGrpSpPr>
            <p:grpSpPr>
              <a:xfrm rot="2927600">
                <a:off x="1498597" y="881328"/>
                <a:ext cx="1193804" cy="897916"/>
                <a:chOff x="1111998" y="1862460"/>
                <a:chExt cx="2362200" cy="1921930"/>
              </a:xfrm>
            </p:grpSpPr>
            <p:grpSp>
              <p:nvGrpSpPr>
                <p:cNvPr id="814" name="Group 6"/>
                <p:cNvGrpSpPr/>
                <p:nvPr/>
              </p:nvGrpSpPr>
              <p:grpSpPr>
                <a:xfrm rot="17802976">
                  <a:off x="1912098" y="1823816"/>
                  <a:ext cx="762000" cy="2362200"/>
                  <a:chOff x="1905000" y="1828800"/>
                  <a:chExt cx="762000" cy="2362200"/>
                </a:xfrm>
              </p:grpSpPr>
              <p:sp>
                <p:nvSpPr>
                  <p:cNvPr id="8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5" name="Group 9"/>
                <p:cNvGrpSpPr/>
                <p:nvPr/>
              </p:nvGrpSpPr>
              <p:grpSpPr>
                <a:xfrm rot="19123498">
                  <a:off x="2501621" y="1862460"/>
                  <a:ext cx="542170" cy="1782007"/>
                  <a:chOff x="1905000" y="1828800"/>
                  <a:chExt cx="762000" cy="2362200"/>
                </a:xfrm>
              </p:grpSpPr>
              <p:sp>
                <p:nvSpPr>
                  <p:cNvPr id="819"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12"/>
                <p:cNvGrpSpPr/>
                <p:nvPr/>
              </p:nvGrpSpPr>
              <p:grpSpPr>
                <a:xfrm rot="15530705">
                  <a:off x="2284581" y="2639655"/>
                  <a:ext cx="405591" cy="1883879"/>
                  <a:chOff x="1905000" y="1828800"/>
                  <a:chExt cx="762000" cy="2362200"/>
                </a:xfrm>
              </p:grpSpPr>
              <p:sp>
                <p:nvSpPr>
                  <p:cNvPr id="817" name="Oval 8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4" name="Group 31"/>
              <p:cNvGrpSpPr/>
              <p:nvPr/>
            </p:nvGrpSpPr>
            <p:grpSpPr>
              <a:xfrm rot="20238387">
                <a:off x="1346199" y="1643328"/>
                <a:ext cx="1193804" cy="897916"/>
                <a:chOff x="1111998" y="1862460"/>
                <a:chExt cx="2362200" cy="1921930"/>
              </a:xfrm>
            </p:grpSpPr>
            <p:grpSp>
              <p:nvGrpSpPr>
                <p:cNvPr id="805" name="Group 6"/>
                <p:cNvGrpSpPr/>
                <p:nvPr/>
              </p:nvGrpSpPr>
              <p:grpSpPr>
                <a:xfrm rot="17802976">
                  <a:off x="1912098" y="1823816"/>
                  <a:ext cx="762000" cy="2362200"/>
                  <a:chOff x="1905000" y="1828800"/>
                  <a:chExt cx="762000" cy="2362200"/>
                </a:xfrm>
              </p:grpSpPr>
              <p:sp>
                <p:nvSpPr>
                  <p:cNvPr id="8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6" name="Group 9"/>
                <p:cNvGrpSpPr/>
                <p:nvPr/>
              </p:nvGrpSpPr>
              <p:grpSpPr>
                <a:xfrm rot="19123498">
                  <a:off x="2501621" y="1862460"/>
                  <a:ext cx="542170" cy="1782007"/>
                  <a:chOff x="1905000" y="1828800"/>
                  <a:chExt cx="762000" cy="2362200"/>
                </a:xfrm>
              </p:grpSpPr>
              <p:sp>
                <p:nvSpPr>
                  <p:cNvPr id="810"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12"/>
                <p:cNvGrpSpPr/>
                <p:nvPr/>
              </p:nvGrpSpPr>
              <p:grpSpPr>
                <a:xfrm rot="15530705">
                  <a:off x="2284581" y="2639655"/>
                  <a:ext cx="405591" cy="1883879"/>
                  <a:chOff x="1905000" y="1828800"/>
                  <a:chExt cx="762000" cy="2362200"/>
                </a:xfrm>
              </p:grpSpPr>
              <p:sp>
                <p:nvSpPr>
                  <p:cNvPr id="808"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69" name="Group 199"/>
            <p:cNvGrpSpPr/>
            <p:nvPr/>
          </p:nvGrpSpPr>
          <p:grpSpPr>
            <a:xfrm rot="3068959">
              <a:off x="1334455" y="2628335"/>
              <a:ext cx="1820842" cy="1558779"/>
              <a:chOff x="736597" y="733384"/>
              <a:chExt cx="1807860" cy="1807860"/>
            </a:xfrm>
          </p:grpSpPr>
          <p:grpSp>
            <p:nvGrpSpPr>
              <p:cNvPr id="772" name="Group 15"/>
              <p:cNvGrpSpPr/>
              <p:nvPr/>
            </p:nvGrpSpPr>
            <p:grpSpPr>
              <a:xfrm rot="20238387">
                <a:off x="736597" y="881328"/>
                <a:ext cx="1193804" cy="897916"/>
                <a:chOff x="1111998" y="1862460"/>
                <a:chExt cx="2362200" cy="1921930"/>
              </a:xfrm>
            </p:grpSpPr>
            <p:grpSp>
              <p:nvGrpSpPr>
                <p:cNvPr id="793" name="Group 6"/>
                <p:cNvGrpSpPr/>
                <p:nvPr/>
              </p:nvGrpSpPr>
              <p:grpSpPr>
                <a:xfrm rot="17802976">
                  <a:off x="1912098" y="1823816"/>
                  <a:ext cx="762000" cy="2362200"/>
                  <a:chOff x="1905000" y="1828800"/>
                  <a:chExt cx="762000" cy="2362200"/>
                </a:xfrm>
              </p:grpSpPr>
              <p:sp>
                <p:nvSpPr>
                  <p:cNvPr id="8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9"/>
                <p:cNvGrpSpPr/>
                <p:nvPr/>
              </p:nvGrpSpPr>
              <p:grpSpPr>
                <a:xfrm rot="19123498">
                  <a:off x="2501621" y="1862460"/>
                  <a:ext cx="542170" cy="1782007"/>
                  <a:chOff x="1905000" y="1828800"/>
                  <a:chExt cx="762000" cy="2362200"/>
                </a:xfrm>
              </p:grpSpPr>
              <p:sp>
                <p:nvSpPr>
                  <p:cNvPr id="798" name="Oval 7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12"/>
                <p:cNvGrpSpPr/>
                <p:nvPr/>
              </p:nvGrpSpPr>
              <p:grpSpPr>
                <a:xfrm rot="15530705">
                  <a:off x="2284581" y="2639655"/>
                  <a:ext cx="405591" cy="1883879"/>
                  <a:chOff x="1905000" y="1828800"/>
                  <a:chExt cx="762000" cy="2362200"/>
                </a:xfrm>
              </p:grpSpPr>
              <p:sp>
                <p:nvSpPr>
                  <p:cNvPr id="796" name="Oval 7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3" name="Group 21"/>
              <p:cNvGrpSpPr/>
              <p:nvPr/>
            </p:nvGrpSpPr>
            <p:grpSpPr>
              <a:xfrm rot="2927600">
                <a:off x="1498597" y="881328"/>
                <a:ext cx="1193804" cy="897916"/>
                <a:chOff x="1111998" y="1862460"/>
                <a:chExt cx="2362200" cy="1921930"/>
              </a:xfrm>
            </p:grpSpPr>
            <p:grpSp>
              <p:nvGrpSpPr>
                <p:cNvPr id="784" name="Group 6"/>
                <p:cNvGrpSpPr/>
                <p:nvPr/>
              </p:nvGrpSpPr>
              <p:grpSpPr>
                <a:xfrm rot="17802976">
                  <a:off x="1912098" y="1823816"/>
                  <a:ext cx="762000" cy="2362200"/>
                  <a:chOff x="1905000" y="1828800"/>
                  <a:chExt cx="762000" cy="2362200"/>
                </a:xfrm>
              </p:grpSpPr>
              <p:sp>
                <p:nvSpPr>
                  <p:cNvPr id="7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9"/>
                <p:cNvGrpSpPr/>
                <p:nvPr/>
              </p:nvGrpSpPr>
              <p:grpSpPr>
                <a:xfrm rot="19123498">
                  <a:off x="2501621" y="1862460"/>
                  <a:ext cx="542170" cy="1782007"/>
                  <a:chOff x="1905000" y="1828800"/>
                  <a:chExt cx="762000" cy="2362200"/>
                </a:xfrm>
              </p:grpSpPr>
              <p:sp>
                <p:nvSpPr>
                  <p:cNvPr id="789" name="Oval 7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6" name="Group 12"/>
                <p:cNvGrpSpPr/>
                <p:nvPr/>
              </p:nvGrpSpPr>
              <p:grpSpPr>
                <a:xfrm rot="15530705">
                  <a:off x="2284581" y="2639655"/>
                  <a:ext cx="405591" cy="1883879"/>
                  <a:chOff x="1905000" y="1828800"/>
                  <a:chExt cx="762000" cy="2362200"/>
                </a:xfrm>
              </p:grpSpPr>
              <p:sp>
                <p:nvSpPr>
                  <p:cNvPr id="787" name="Oval 7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4" name="Group 31"/>
              <p:cNvGrpSpPr/>
              <p:nvPr/>
            </p:nvGrpSpPr>
            <p:grpSpPr>
              <a:xfrm rot="20238387">
                <a:off x="1346199" y="1643328"/>
                <a:ext cx="1193804" cy="897916"/>
                <a:chOff x="1111998" y="1862460"/>
                <a:chExt cx="2362200" cy="1921930"/>
              </a:xfrm>
            </p:grpSpPr>
            <p:grpSp>
              <p:nvGrpSpPr>
                <p:cNvPr id="775" name="Group 6"/>
                <p:cNvGrpSpPr/>
                <p:nvPr/>
              </p:nvGrpSpPr>
              <p:grpSpPr>
                <a:xfrm rot="17802976">
                  <a:off x="1912098" y="1823816"/>
                  <a:ext cx="762000" cy="2362200"/>
                  <a:chOff x="1905000" y="1828800"/>
                  <a:chExt cx="762000" cy="2362200"/>
                </a:xfrm>
              </p:grpSpPr>
              <p:sp>
                <p:nvSpPr>
                  <p:cNvPr id="7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9"/>
                <p:cNvGrpSpPr/>
                <p:nvPr/>
              </p:nvGrpSpPr>
              <p:grpSpPr>
                <a:xfrm rot="19123498">
                  <a:off x="2501621" y="1862460"/>
                  <a:ext cx="542170" cy="1782007"/>
                  <a:chOff x="1905000" y="1828800"/>
                  <a:chExt cx="762000" cy="2362200"/>
                </a:xfrm>
              </p:grpSpPr>
              <p:sp>
                <p:nvSpPr>
                  <p:cNvPr id="780"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12"/>
                <p:cNvGrpSpPr/>
                <p:nvPr/>
              </p:nvGrpSpPr>
              <p:grpSpPr>
                <a:xfrm rot="15530705">
                  <a:off x="2284581" y="2639655"/>
                  <a:ext cx="405591" cy="1883879"/>
                  <a:chOff x="1905000" y="1828800"/>
                  <a:chExt cx="762000" cy="2362200"/>
                </a:xfrm>
              </p:grpSpPr>
              <p:sp>
                <p:nvSpPr>
                  <p:cNvPr id="778"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70" name="Double Wave 56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ouble Wave 57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ouble Wave 57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41"/>
            <p:cNvGrpSpPr/>
            <p:nvPr/>
          </p:nvGrpSpPr>
          <p:grpSpPr>
            <a:xfrm>
              <a:off x="457200" y="3352800"/>
              <a:ext cx="1397003" cy="1095416"/>
              <a:chOff x="736597" y="733384"/>
              <a:chExt cx="1807860" cy="1807860"/>
            </a:xfrm>
          </p:grpSpPr>
          <p:grpSp>
            <p:nvGrpSpPr>
              <p:cNvPr id="742" name="Group 15"/>
              <p:cNvGrpSpPr/>
              <p:nvPr/>
            </p:nvGrpSpPr>
            <p:grpSpPr>
              <a:xfrm rot="20238387">
                <a:off x="736597" y="881328"/>
                <a:ext cx="1193804" cy="897916"/>
                <a:chOff x="1111998" y="1862460"/>
                <a:chExt cx="2362200" cy="1921930"/>
              </a:xfrm>
            </p:grpSpPr>
            <p:grpSp>
              <p:nvGrpSpPr>
                <p:cNvPr id="763" name="Group 6"/>
                <p:cNvGrpSpPr/>
                <p:nvPr/>
              </p:nvGrpSpPr>
              <p:grpSpPr>
                <a:xfrm rot="17802976">
                  <a:off x="1912098" y="1823816"/>
                  <a:ext cx="762000" cy="2362200"/>
                  <a:chOff x="1905000" y="1828800"/>
                  <a:chExt cx="762000" cy="2362200"/>
                </a:xfrm>
              </p:grpSpPr>
              <p:sp>
                <p:nvSpPr>
                  <p:cNvPr id="7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9"/>
                <p:cNvGrpSpPr/>
                <p:nvPr/>
              </p:nvGrpSpPr>
              <p:grpSpPr>
                <a:xfrm rot="19123498">
                  <a:off x="2501621" y="1862460"/>
                  <a:ext cx="542170" cy="1782007"/>
                  <a:chOff x="1905000" y="1828800"/>
                  <a:chExt cx="762000" cy="2362200"/>
                </a:xfrm>
              </p:grpSpPr>
              <p:sp>
                <p:nvSpPr>
                  <p:cNvPr id="768"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5" name="Group 12"/>
                <p:cNvGrpSpPr/>
                <p:nvPr/>
              </p:nvGrpSpPr>
              <p:grpSpPr>
                <a:xfrm rot="15530705">
                  <a:off x="2284581" y="2639655"/>
                  <a:ext cx="405591" cy="1883879"/>
                  <a:chOff x="1905000" y="1828800"/>
                  <a:chExt cx="762000" cy="2362200"/>
                </a:xfrm>
              </p:grpSpPr>
              <p:sp>
                <p:nvSpPr>
                  <p:cNvPr id="766"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3" name="Group 21"/>
              <p:cNvGrpSpPr/>
              <p:nvPr/>
            </p:nvGrpSpPr>
            <p:grpSpPr>
              <a:xfrm rot="2927600">
                <a:off x="1498597" y="881328"/>
                <a:ext cx="1193804" cy="897916"/>
                <a:chOff x="1111998" y="1862460"/>
                <a:chExt cx="2362200" cy="1921930"/>
              </a:xfrm>
            </p:grpSpPr>
            <p:grpSp>
              <p:nvGrpSpPr>
                <p:cNvPr id="754" name="Group 6"/>
                <p:cNvGrpSpPr/>
                <p:nvPr/>
              </p:nvGrpSpPr>
              <p:grpSpPr>
                <a:xfrm rot="17802976">
                  <a:off x="1912098" y="1823816"/>
                  <a:ext cx="762000" cy="2362200"/>
                  <a:chOff x="1905000" y="1828800"/>
                  <a:chExt cx="762000" cy="2362200"/>
                </a:xfrm>
              </p:grpSpPr>
              <p:sp>
                <p:nvSpPr>
                  <p:cNvPr id="7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9"/>
                <p:cNvGrpSpPr/>
                <p:nvPr/>
              </p:nvGrpSpPr>
              <p:grpSpPr>
                <a:xfrm rot="19123498">
                  <a:off x="2501621" y="1862460"/>
                  <a:ext cx="542170" cy="1782007"/>
                  <a:chOff x="1905000" y="1828800"/>
                  <a:chExt cx="762000" cy="2362200"/>
                </a:xfrm>
              </p:grpSpPr>
              <p:sp>
                <p:nvSpPr>
                  <p:cNvPr id="759"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6" name="Group 12"/>
                <p:cNvGrpSpPr/>
                <p:nvPr/>
              </p:nvGrpSpPr>
              <p:grpSpPr>
                <a:xfrm rot="15530705">
                  <a:off x="2284581" y="2639655"/>
                  <a:ext cx="405591" cy="1883879"/>
                  <a:chOff x="1905000" y="1828800"/>
                  <a:chExt cx="762000" cy="2362200"/>
                </a:xfrm>
              </p:grpSpPr>
              <p:sp>
                <p:nvSpPr>
                  <p:cNvPr id="757"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4" name="Group 31"/>
              <p:cNvGrpSpPr/>
              <p:nvPr/>
            </p:nvGrpSpPr>
            <p:grpSpPr>
              <a:xfrm rot="20238387">
                <a:off x="1346199" y="1643328"/>
                <a:ext cx="1193804" cy="897916"/>
                <a:chOff x="1111998" y="1862460"/>
                <a:chExt cx="2362200" cy="1921930"/>
              </a:xfrm>
            </p:grpSpPr>
            <p:grpSp>
              <p:nvGrpSpPr>
                <p:cNvPr id="745" name="Group 6"/>
                <p:cNvGrpSpPr/>
                <p:nvPr/>
              </p:nvGrpSpPr>
              <p:grpSpPr>
                <a:xfrm rot="17802976">
                  <a:off x="1912098" y="1823816"/>
                  <a:ext cx="762000" cy="2362200"/>
                  <a:chOff x="1905000" y="1828800"/>
                  <a:chExt cx="762000" cy="2362200"/>
                </a:xfrm>
              </p:grpSpPr>
              <p:sp>
                <p:nvSpPr>
                  <p:cNvPr id="7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6" name="Group 9"/>
                <p:cNvGrpSpPr/>
                <p:nvPr/>
              </p:nvGrpSpPr>
              <p:grpSpPr>
                <a:xfrm rot="19123498">
                  <a:off x="2501621" y="1862460"/>
                  <a:ext cx="542170" cy="1782007"/>
                  <a:chOff x="1905000" y="1828800"/>
                  <a:chExt cx="762000" cy="2362200"/>
                </a:xfrm>
              </p:grpSpPr>
              <p:sp>
                <p:nvSpPr>
                  <p:cNvPr id="750" name="Oval 7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12"/>
                <p:cNvGrpSpPr/>
                <p:nvPr/>
              </p:nvGrpSpPr>
              <p:grpSpPr>
                <a:xfrm rot="15530705">
                  <a:off x="2284581" y="2639655"/>
                  <a:ext cx="405591" cy="1883879"/>
                  <a:chOff x="1905000" y="1828800"/>
                  <a:chExt cx="762000" cy="2362200"/>
                </a:xfrm>
              </p:grpSpPr>
              <p:sp>
                <p:nvSpPr>
                  <p:cNvPr id="748" name="Oval 7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6" name="Group 42"/>
            <p:cNvGrpSpPr/>
            <p:nvPr/>
          </p:nvGrpSpPr>
          <p:grpSpPr>
            <a:xfrm rot="1956276">
              <a:off x="1167495" y="3842653"/>
              <a:ext cx="1397003" cy="1095416"/>
              <a:chOff x="736597" y="733384"/>
              <a:chExt cx="1807860" cy="1807860"/>
            </a:xfrm>
          </p:grpSpPr>
          <p:grpSp>
            <p:nvGrpSpPr>
              <p:cNvPr id="712" name="Group 15"/>
              <p:cNvGrpSpPr/>
              <p:nvPr/>
            </p:nvGrpSpPr>
            <p:grpSpPr>
              <a:xfrm rot="20238387">
                <a:off x="736597" y="881328"/>
                <a:ext cx="1193804" cy="897916"/>
                <a:chOff x="1111998" y="1862460"/>
                <a:chExt cx="2362200" cy="1921930"/>
              </a:xfrm>
            </p:grpSpPr>
            <p:grpSp>
              <p:nvGrpSpPr>
                <p:cNvPr id="733" name="Group 6"/>
                <p:cNvGrpSpPr/>
                <p:nvPr/>
              </p:nvGrpSpPr>
              <p:grpSpPr>
                <a:xfrm rot="17802976">
                  <a:off x="1912098" y="1823816"/>
                  <a:ext cx="762000" cy="2362200"/>
                  <a:chOff x="1905000" y="1828800"/>
                  <a:chExt cx="762000" cy="2362200"/>
                </a:xfrm>
              </p:grpSpPr>
              <p:sp>
                <p:nvSpPr>
                  <p:cNvPr id="7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4" name="Group 9"/>
                <p:cNvGrpSpPr/>
                <p:nvPr/>
              </p:nvGrpSpPr>
              <p:grpSpPr>
                <a:xfrm rot="19123498">
                  <a:off x="2501621" y="1862460"/>
                  <a:ext cx="542170" cy="1782007"/>
                  <a:chOff x="1905000" y="1828800"/>
                  <a:chExt cx="762000" cy="2362200"/>
                </a:xfrm>
              </p:grpSpPr>
              <p:sp>
                <p:nvSpPr>
                  <p:cNvPr id="738"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5" name="Group 12"/>
                <p:cNvGrpSpPr/>
                <p:nvPr/>
              </p:nvGrpSpPr>
              <p:grpSpPr>
                <a:xfrm rot="15530705">
                  <a:off x="2284581" y="2639655"/>
                  <a:ext cx="405591" cy="1883879"/>
                  <a:chOff x="1905000" y="1828800"/>
                  <a:chExt cx="762000" cy="2362200"/>
                </a:xfrm>
              </p:grpSpPr>
              <p:sp>
                <p:nvSpPr>
                  <p:cNvPr id="736" name="Oval 7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3" name="Group 21"/>
              <p:cNvGrpSpPr/>
              <p:nvPr/>
            </p:nvGrpSpPr>
            <p:grpSpPr>
              <a:xfrm rot="2927600">
                <a:off x="1498597" y="881328"/>
                <a:ext cx="1193804" cy="897916"/>
                <a:chOff x="1111998" y="1862460"/>
                <a:chExt cx="2362200" cy="1921930"/>
              </a:xfrm>
            </p:grpSpPr>
            <p:grpSp>
              <p:nvGrpSpPr>
                <p:cNvPr id="724" name="Group 6"/>
                <p:cNvGrpSpPr/>
                <p:nvPr/>
              </p:nvGrpSpPr>
              <p:grpSpPr>
                <a:xfrm rot="17802976">
                  <a:off x="1912098" y="1823816"/>
                  <a:ext cx="762000" cy="2362200"/>
                  <a:chOff x="1905000" y="1828800"/>
                  <a:chExt cx="762000" cy="2362200"/>
                </a:xfrm>
              </p:grpSpPr>
              <p:sp>
                <p:nvSpPr>
                  <p:cNvPr id="7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9"/>
                <p:cNvGrpSpPr/>
                <p:nvPr/>
              </p:nvGrpSpPr>
              <p:grpSpPr>
                <a:xfrm rot="19123498">
                  <a:off x="2501621" y="1862460"/>
                  <a:ext cx="542170" cy="1782007"/>
                  <a:chOff x="1905000" y="1828800"/>
                  <a:chExt cx="762000" cy="2362200"/>
                </a:xfrm>
              </p:grpSpPr>
              <p:sp>
                <p:nvSpPr>
                  <p:cNvPr id="729"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12"/>
                <p:cNvGrpSpPr/>
                <p:nvPr/>
              </p:nvGrpSpPr>
              <p:grpSpPr>
                <a:xfrm rot="15530705">
                  <a:off x="2284581" y="2639655"/>
                  <a:ext cx="405591" cy="1883879"/>
                  <a:chOff x="1905000" y="1828800"/>
                  <a:chExt cx="762000" cy="2362200"/>
                </a:xfrm>
              </p:grpSpPr>
              <p:sp>
                <p:nvSpPr>
                  <p:cNvPr id="727"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4" name="Group 31"/>
              <p:cNvGrpSpPr/>
              <p:nvPr/>
            </p:nvGrpSpPr>
            <p:grpSpPr>
              <a:xfrm rot="20238387">
                <a:off x="1346199" y="1643328"/>
                <a:ext cx="1193804" cy="897916"/>
                <a:chOff x="1111998" y="1862460"/>
                <a:chExt cx="2362200" cy="1921930"/>
              </a:xfrm>
            </p:grpSpPr>
            <p:grpSp>
              <p:nvGrpSpPr>
                <p:cNvPr id="715" name="Group 6"/>
                <p:cNvGrpSpPr/>
                <p:nvPr/>
              </p:nvGrpSpPr>
              <p:grpSpPr>
                <a:xfrm rot="17802976">
                  <a:off x="1912098" y="1823816"/>
                  <a:ext cx="762000" cy="2362200"/>
                  <a:chOff x="1905000" y="1828800"/>
                  <a:chExt cx="762000" cy="2362200"/>
                </a:xfrm>
              </p:grpSpPr>
              <p:sp>
                <p:nvSpPr>
                  <p:cNvPr id="7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9"/>
                <p:cNvGrpSpPr/>
                <p:nvPr/>
              </p:nvGrpSpPr>
              <p:grpSpPr>
                <a:xfrm rot="19123498">
                  <a:off x="2501621" y="1862460"/>
                  <a:ext cx="542170" cy="1782007"/>
                  <a:chOff x="1905000" y="1828800"/>
                  <a:chExt cx="762000" cy="2362200"/>
                </a:xfrm>
              </p:grpSpPr>
              <p:sp>
                <p:nvSpPr>
                  <p:cNvPr id="720" name="Oval 7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12"/>
                <p:cNvGrpSpPr/>
                <p:nvPr/>
              </p:nvGrpSpPr>
              <p:grpSpPr>
                <a:xfrm rot="15530705">
                  <a:off x="2284581" y="2639655"/>
                  <a:ext cx="405591" cy="1883879"/>
                  <a:chOff x="1905000" y="1828800"/>
                  <a:chExt cx="762000" cy="2362200"/>
                </a:xfrm>
              </p:grpSpPr>
              <p:sp>
                <p:nvSpPr>
                  <p:cNvPr id="718"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7" name="Group 73"/>
            <p:cNvGrpSpPr/>
            <p:nvPr/>
          </p:nvGrpSpPr>
          <p:grpSpPr>
            <a:xfrm rot="3068959">
              <a:off x="1791654" y="2628338"/>
              <a:ext cx="1820842" cy="1558779"/>
              <a:chOff x="736597" y="733384"/>
              <a:chExt cx="1807860" cy="1807860"/>
            </a:xfrm>
          </p:grpSpPr>
          <p:grpSp>
            <p:nvGrpSpPr>
              <p:cNvPr id="682" name="Group 15"/>
              <p:cNvGrpSpPr/>
              <p:nvPr/>
            </p:nvGrpSpPr>
            <p:grpSpPr>
              <a:xfrm rot="20238387">
                <a:off x="736597" y="881328"/>
                <a:ext cx="1193804" cy="897916"/>
                <a:chOff x="1111998" y="1862460"/>
                <a:chExt cx="2362200" cy="1921930"/>
              </a:xfrm>
            </p:grpSpPr>
            <p:grpSp>
              <p:nvGrpSpPr>
                <p:cNvPr id="703" name="Group 6"/>
                <p:cNvGrpSpPr/>
                <p:nvPr/>
              </p:nvGrpSpPr>
              <p:grpSpPr>
                <a:xfrm rot="17802976">
                  <a:off x="1912098" y="1823816"/>
                  <a:ext cx="762000" cy="2362200"/>
                  <a:chOff x="1905000" y="1828800"/>
                  <a:chExt cx="762000" cy="2362200"/>
                </a:xfrm>
              </p:grpSpPr>
              <p:sp>
                <p:nvSpPr>
                  <p:cNvPr id="7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9"/>
                <p:cNvGrpSpPr/>
                <p:nvPr/>
              </p:nvGrpSpPr>
              <p:grpSpPr>
                <a:xfrm rot="19123498">
                  <a:off x="2501621" y="1862460"/>
                  <a:ext cx="542170" cy="1782007"/>
                  <a:chOff x="1905000" y="1828800"/>
                  <a:chExt cx="762000" cy="2362200"/>
                </a:xfrm>
              </p:grpSpPr>
              <p:sp>
                <p:nvSpPr>
                  <p:cNvPr id="708"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2"/>
                <p:cNvGrpSpPr/>
                <p:nvPr/>
              </p:nvGrpSpPr>
              <p:grpSpPr>
                <a:xfrm rot="15530705">
                  <a:off x="2284581" y="2639655"/>
                  <a:ext cx="405591" cy="1883879"/>
                  <a:chOff x="1905000" y="1828800"/>
                  <a:chExt cx="762000" cy="2362200"/>
                </a:xfrm>
              </p:grpSpPr>
              <p:sp>
                <p:nvSpPr>
                  <p:cNvPr id="706"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3" name="Group 21"/>
              <p:cNvGrpSpPr/>
              <p:nvPr/>
            </p:nvGrpSpPr>
            <p:grpSpPr>
              <a:xfrm rot="2927600">
                <a:off x="1498597" y="881328"/>
                <a:ext cx="1193804" cy="897916"/>
                <a:chOff x="1111998" y="1862460"/>
                <a:chExt cx="2362200" cy="1921930"/>
              </a:xfrm>
            </p:grpSpPr>
            <p:grpSp>
              <p:nvGrpSpPr>
                <p:cNvPr id="694" name="Group 6"/>
                <p:cNvGrpSpPr/>
                <p:nvPr/>
              </p:nvGrpSpPr>
              <p:grpSpPr>
                <a:xfrm rot="17802976">
                  <a:off x="1912098" y="1823816"/>
                  <a:ext cx="762000" cy="2362200"/>
                  <a:chOff x="1905000" y="1828800"/>
                  <a:chExt cx="762000" cy="2362200"/>
                </a:xfrm>
              </p:grpSpPr>
              <p:sp>
                <p:nvSpPr>
                  <p:cNvPr id="7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5" name="Group 9"/>
                <p:cNvGrpSpPr/>
                <p:nvPr/>
              </p:nvGrpSpPr>
              <p:grpSpPr>
                <a:xfrm rot="19123498">
                  <a:off x="2501621" y="1862460"/>
                  <a:ext cx="542170" cy="1782007"/>
                  <a:chOff x="1905000" y="1828800"/>
                  <a:chExt cx="762000" cy="2362200"/>
                </a:xfrm>
              </p:grpSpPr>
              <p:sp>
                <p:nvSpPr>
                  <p:cNvPr id="699"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12"/>
                <p:cNvGrpSpPr/>
                <p:nvPr/>
              </p:nvGrpSpPr>
              <p:grpSpPr>
                <a:xfrm rot="15530705">
                  <a:off x="2284581" y="2639655"/>
                  <a:ext cx="405591" cy="1883879"/>
                  <a:chOff x="1905000" y="1828800"/>
                  <a:chExt cx="762000" cy="2362200"/>
                </a:xfrm>
              </p:grpSpPr>
              <p:sp>
                <p:nvSpPr>
                  <p:cNvPr id="697"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4" name="Group 31"/>
              <p:cNvGrpSpPr/>
              <p:nvPr/>
            </p:nvGrpSpPr>
            <p:grpSpPr>
              <a:xfrm rot="20238387">
                <a:off x="1346199" y="1643328"/>
                <a:ext cx="1193804" cy="897916"/>
                <a:chOff x="1111998" y="1862460"/>
                <a:chExt cx="2362200" cy="1921930"/>
              </a:xfrm>
            </p:grpSpPr>
            <p:grpSp>
              <p:nvGrpSpPr>
                <p:cNvPr id="685" name="Group 6"/>
                <p:cNvGrpSpPr/>
                <p:nvPr/>
              </p:nvGrpSpPr>
              <p:grpSpPr>
                <a:xfrm rot="17802976">
                  <a:off x="1912098" y="1823816"/>
                  <a:ext cx="762000" cy="2362200"/>
                  <a:chOff x="1905000" y="1828800"/>
                  <a:chExt cx="762000" cy="2362200"/>
                </a:xfrm>
              </p:grpSpPr>
              <p:sp>
                <p:nvSpPr>
                  <p:cNvPr id="69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9"/>
                <p:cNvGrpSpPr/>
                <p:nvPr/>
              </p:nvGrpSpPr>
              <p:grpSpPr>
                <a:xfrm rot="19123498">
                  <a:off x="2501621" y="1862460"/>
                  <a:ext cx="542170" cy="1782007"/>
                  <a:chOff x="1905000" y="1828800"/>
                  <a:chExt cx="762000" cy="2362200"/>
                </a:xfrm>
              </p:grpSpPr>
              <p:sp>
                <p:nvSpPr>
                  <p:cNvPr id="690" name="Oval 6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12"/>
                <p:cNvGrpSpPr/>
                <p:nvPr/>
              </p:nvGrpSpPr>
              <p:grpSpPr>
                <a:xfrm rot="15530705">
                  <a:off x="2284581" y="2639655"/>
                  <a:ext cx="405591" cy="1883879"/>
                  <a:chOff x="1905000" y="1828800"/>
                  <a:chExt cx="762000" cy="2362200"/>
                </a:xfrm>
              </p:grpSpPr>
              <p:sp>
                <p:nvSpPr>
                  <p:cNvPr id="688" name="Oval 6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8" name="Group 104"/>
            <p:cNvGrpSpPr/>
            <p:nvPr/>
          </p:nvGrpSpPr>
          <p:grpSpPr>
            <a:xfrm rot="3068959">
              <a:off x="2247659" y="3793897"/>
              <a:ext cx="1143483" cy="840157"/>
              <a:chOff x="736597" y="733384"/>
              <a:chExt cx="1807860" cy="1807860"/>
            </a:xfrm>
          </p:grpSpPr>
          <p:grpSp>
            <p:nvGrpSpPr>
              <p:cNvPr id="652" name="Group 15"/>
              <p:cNvGrpSpPr/>
              <p:nvPr/>
            </p:nvGrpSpPr>
            <p:grpSpPr>
              <a:xfrm rot="20238387">
                <a:off x="736597" y="881328"/>
                <a:ext cx="1193804" cy="897916"/>
                <a:chOff x="1111998" y="1862460"/>
                <a:chExt cx="2362200" cy="1921930"/>
              </a:xfrm>
            </p:grpSpPr>
            <p:grpSp>
              <p:nvGrpSpPr>
                <p:cNvPr id="673" name="Group 6"/>
                <p:cNvGrpSpPr/>
                <p:nvPr/>
              </p:nvGrpSpPr>
              <p:grpSpPr>
                <a:xfrm rot="17802976">
                  <a:off x="1912098" y="1823816"/>
                  <a:ext cx="762000" cy="2362200"/>
                  <a:chOff x="1905000" y="1828800"/>
                  <a:chExt cx="762000" cy="2362200"/>
                </a:xfrm>
              </p:grpSpPr>
              <p:sp>
                <p:nvSpPr>
                  <p:cNvPr id="6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4" name="Group 9"/>
                <p:cNvGrpSpPr/>
                <p:nvPr/>
              </p:nvGrpSpPr>
              <p:grpSpPr>
                <a:xfrm rot="19123498">
                  <a:off x="2501621" y="1862460"/>
                  <a:ext cx="542170" cy="1782007"/>
                  <a:chOff x="1905000" y="1828800"/>
                  <a:chExt cx="762000" cy="2362200"/>
                </a:xfrm>
              </p:grpSpPr>
              <p:sp>
                <p:nvSpPr>
                  <p:cNvPr id="678" name="Oval 6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5" name="Group 12"/>
                <p:cNvGrpSpPr/>
                <p:nvPr/>
              </p:nvGrpSpPr>
              <p:grpSpPr>
                <a:xfrm rot="15530705">
                  <a:off x="2284581" y="2639655"/>
                  <a:ext cx="405591" cy="1883879"/>
                  <a:chOff x="1905000" y="1828800"/>
                  <a:chExt cx="762000" cy="2362200"/>
                </a:xfrm>
              </p:grpSpPr>
              <p:sp>
                <p:nvSpPr>
                  <p:cNvPr id="676" name="Oval 6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21"/>
              <p:cNvGrpSpPr/>
              <p:nvPr/>
            </p:nvGrpSpPr>
            <p:grpSpPr>
              <a:xfrm rot="2927600">
                <a:off x="1498597" y="881328"/>
                <a:ext cx="1193804" cy="897916"/>
                <a:chOff x="1111998" y="1862460"/>
                <a:chExt cx="2362200" cy="1921930"/>
              </a:xfrm>
            </p:grpSpPr>
            <p:grpSp>
              <p:nvGrpSpPr>
                <p:cNvPr id="664" name="Group 6"/>
                <p:cNvGrpSpPr/>
                <p:nvPr/>
              </p:nvGrpSpPr>
              <p:grpSpPr>
                <a:xfrm rot="17802976">
                  <a:off x="1912098" y="1823816"/>
                  <a:ext cx="762000" cy="2362200"/>
                  <a:chOff x="1905000" y="1828800"/>
                  <a:chExt cx="762000" cy="2362200"/>
                </a:xfrm>
              </p:grpSpPr>
              <p:sp>
                <p:nvSpPr>
                  <p:cNvPr id="6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9"/>
                <p:cNvGrpSpPr/>
                <p:nvPr/>
              </p:nvGrpSpPr>
              <p:grpSpPr>
                <a:xfrm rot="19123498">
                  <a:off x="2501621" y="1862460"/>
                  <a:ext cx="542170" cy="1782007"/>
                  <a:chOff x="1905000" y="1828800"/>
                  <a:chExt cx="762000" cy="2362200"/>
                </a:xfrm>
              </p:grpSpPr>
              <p:sp>
                <p:nvSpPr>
                  <p:cNvPr id="669" name="Oval 6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12"/>
                <p:cNvGrpSpPr/>
                <p:nvPr/>
              </p:nvGrpSpPr>
              <p:grpSpPr>
                <a:xfrm rot="15530705">
                  <a:off x="2284581" y="2639655"/>
                  <a:ext cx="405591" cy="1883879"/>
                  <a:chOff x="1905000" y="1828800"/>
                  <a:chExt cx="762000" cy="2362200"/>
                </a:xfrm>
              </p:grpSpPr>
              <p:sp>
                <p:nvSpPr>
                  <p:cNvPr id="667" name="Oval 6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4" name="Group 31"/>
              <p:cNvGrpSpPr/>
              <p:nvPr/>
            </p:nvGrpSpPr>
            <p:grpSpPr>
              <a:xfrm rot="20238387">
                <a:off x="1346199" y="1643328"/>
                <a:ext cx="1193804" cy="897916"/>
                <a:chOff x="1111998" y="1862460"/>
                <a:chExt cx="2362200" cy="1921930"/>
              </a:xfrm>
            </p:grpSpPr>
            <p:grpSp>
              <p:nvGrpSpPr>
                <p:cNvPr id="655" name="Group 6"/>
                <p:cNvGrpSpPr/>
                <p:nvPr/>
              </p:nvGrpSpPr>
              <p:grpSpPr>
                <a:xfrm rot="17802976">
                  <a:off x="1912098" y="1823816"/>
                  <a:ext cx="762000" cy="2362200"/>
                  <a:chOff x="1905000" y="1828800"/>
                  <a:chExt cx="762000" cy="2362200"/>
                </a:xfrm>
              </p:grpSpPr>
              <p:sp>
                <p:nvSpPr>
                  <p:cNvPr id="66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9"/>
                <p:cNvGrpSpPr/>
                <p:nvPr/>
              </p:nvGrpSpPr>
              <p:grpSpPr>
                <a:xfrm rot="19123498">
                  <a:off x="2501621" y="1862460"/>
                  <a:ext cx="542170" cy="1782007"/>
                  <a:chOff x="1905000" y="1828800"/>
                  <a:chExt cx="762000" cy="2362200"/>
                </a:xfrm>
              </p:grpSpPr>
              <p:sp>
                <p:nvSpPr>
                  <p:cNvPr id="660" name="Oval 6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12"/>
                <p:cNvGrpSpPr/>
                <p:nvPr/>
              </p:nvGrpSpPr>
              <p:grpSpPr>
                <a:xfrm rot="15530705">
                  <a:off x="2284581" y="2639655"/>
                  <a:ext cx="405591" cy="1883879"/>
                  <a:chOff x="1905000" y="1828800"/>
                  <a:chExt cx="762000" cy="2362200"/>
                </a:xfrm>
              </p:grpSpPr>
              <p:sp>
                <p:nvSpPr>
                  <p:cNvPr id="658" name="Oval 6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9" name="Group 135"/>
            <p:cNvGrpSpPr/>
            <p:nvPr/>
          </p:nvGrpSpPr>
          <p:grpSpPr>
            <a:xfrm rot="5892673">
              <a:off x="3061159" y="3301846"/>
              <a:ext cx="1528325" cy="1350205"/>
              <a:chOff x="736597" y="733384"/>
              <a:chExt cx="1807860" cy="1807860"/>
            </a:xfrm>
          </p:grpSpPr>
          <p:grpSp>
            <p:nvGrpSpPr>
              <p:cNvPr id="622" name="Group 15"/>
              <p:cNvGrpSpPr/>
              <p:nvPr/>
            </p:nvGrpSpPr>
            <p:grpSpPr>
              <a:xfrm rot="20238387">
                <a:off x="736597" y="881328"/>
                <a:ext cx="1193804" cy="897916"/>
                <a:chOff x="1111998" y="1862460"/>
                <a:chExt cx="2362200" cy="1921930"/>
              </a:xfrm>
            </p:grpSpPr>
            <p:grpSp>
              <p:nvGrpSpPr>
                <p:cNvPr id="643" name="Group 6"/>
                <p:cNvGrpSpPr/>
                <p:nvPr/>
              </p:nvGrpSpPr>
              <p:grpSpPr>
                <a:xfrm rot="17802976">
                  <a:off x="1912098" y="1823816"/>
                  <a:ext cx="762000" cy="2362200"/>
                  <a:chOff x="1905000" y="1828800"/>
                  <a:chExt cx="762000" cy="2362200"/>
                </a:xfrm>
              </p:grpSpPr>
              <p:sp>
                <p:nvSpPr>
                  <p:cNvPr id="6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9"/>
                <p:cNvGrpSpPr/>
                <p:nvPr/>
              </p:nvGrpSpPr>
              <p:grpSpPr>
                <a:xfrm rot="19123498">
                  <a:off x="2501621" y="1862460"/>
                  <a:ext cx="542170" cy="1782007"/>
                  <a:chOff x="1905000" y="1828800"/>
                  <a:chExt cx="762000" cy="2362200"/>
                </a:xfrm>
              </p:grpSpPr>
              <p:sp>
                <p:nvSpPr>
                  <p:cNvPr id="648" name="Oval 6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12"/>
                <p:cNvGrpSpPr/>
                <p:nvPr/>
              </p:nvGrpSpPr>
              <p:grpSpPr>
                <a:xfrm rot="15530705">
                  <a:off x="2284581" y="2639655"/>
                  <a:ext cx="405591" cy="1883879"/>
                  <a:chOff x="1905000" y="1828800"/>
                  <a:chExt cx="762000" cy="2362200"/>
                </a:xfrm>
              </p:grpSpPr>
              <p:sp>
                <p:nvSpPr>
                  <p:cNvPr id="646" name="Oval 6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3" name="Group 21"/>
              <p:cNvGrpSpPr/>
              <p:nvPr/>
            </p:nvGrpSpPr>
            <p:grpSpPr>
              <a:xfrm rot="2927600">
                <a:off x="1498597" y="881328"/>
                <a:ext cx="1193804" cy="897916"/>
                <a:chOff x="1111998" y="1862460"/>
                <a:chExt cx="2362200" cy="1921930"/>
              </a:xfrm>
            </p:grpSpPr>
            <p:grpSp>
              <p:nvGrpSpPr>
                <p:cNvPr id="634" name="Group 6"/>
                <p:cNvGrpSpPr/>
                <p:nvPr/>
              </p:nvGrpSpPr>
              <p:grpSpPr>
                <a:xfrm rot="17802976">
                  <a:off x="1912098" y="1823816"/>
                  <a:ext cx="762000" cy="2362200"/>
                  <a:chOff x="1905000" y="1828800"/>
                  <a:chExt cx="762000" cy="2362200"/>
                </a:xfrm>
              </p:grpSpPr>
              <p:sp>
                <p:nvSpPr>
                  <p:cNvPr id="6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9"/>
                <p:cNvGrpSpPr/>
                <p:nvPr/>
              </p:nvGrpSpPr>
              <p:grpSpPr>
                <a:xfrm rot="19123498">
                  <a:off x="2501621" y="1862460"/>
                  <a:ext cx="542170" cy="1782007"/>
                  <a:chOff x="1905000" y="1828800"/>
                  <a:chExt cx="762000" cy="2362200"/>
                </a:xfrm>
              </p:grpSpPr>
              <p:sp>
                <p:nvSpPr>
                  <p:cNvPr id="639" name="Oval 6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12"/>
                <p:cNvGrpSpPr/>
                <p:nvPr/>
              </p:nvGrpSpPr>
              <p:grpSpPr>
                <a:xfrm rot="15530705">
                  <a:off x="2284581" y="2639655"/>
                  <a:ext cx="405591" cy="1883879"/>
                  <a:chOff x="1905000" y="1828800"/>
                  <a:chExt cx="762000" cy="2362200"/>
                </a:xfrm>
              </p:grpSpPr>
              <p:sp>
                <p:nvSpPr>
                  <p:cNvPr id="637" name="Oval 6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4" name="Group 31"/>
              <p:cNvGrpSpPr/>
              <p:nvPr/>
            </p:nvGrpSpPr>
            <p:grpSpPr>
              <a:xfrm rot="20238387">
                <a:off x="1346199" y="1643328"/>
                <a:ext cx="1193804" cy="897916"/>
                <a:chOff x="1111998" y="1862460"/>
                <a:chExt cx="2362200" cy="1921930"/>
              </a:xfrm>
            </p:grpSpPr>
            <p:grpSp>
              <p:nvGrpSpPr>
                <p:cNvPr id="625" name="Group 6"/>
                <p:cNvGrpSpPr/>
                <p:nvPr/>
              </p:nvGrpSpPr>
              <p:grpSpPr>
                <a:xfrm rot="17802976">
                  <a:off x="1912098" y="1823816"/>
                  <a:ext cx="762000" cy="2362200"/>
                  <a:chOff x="1905000" y="1828800"/>
                  <a:chExt cx="762000" cy="2362200"/>
                </a:xfrm>
              </p:grpSpPr>
              <p:sp>
                <p:nvSpPr>
                  <p:cNvPr id="63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9"/>
                <p:cNvGrpSpPr/>
                <p:nvPr/>
              </p:nvGrpSpPr>
              <p:grpSpPr>
                <a:xfrm rot="19123498">
                  <a:off x="2501621" y="1862460"/>
                  <a:ext cx="542170" cy="1782007"/>
                  <a:chOff x="1905000" y="1828800"/>
                  <a:chExt cx="762000" cy="2362200"/>
                </a:xfrm>
              </p:grpSpPr>
              <p:sp>
                <p:nvSpPr>
                  <p:cNvPr id="630" name="Oval 6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2"/>
                <p:cNvGrpSpPr/>
                <p:nvPr/>
              </p:nvGrpSpPr>
              <p:grpSpPr>
                <a:xfrm rot="15530705">
                  <a:off x="2284581" y="2639655"/>
                  <a:ext cx="405591" cy="1883879"/>
                  <a:chOff x="1905000" y="1828800"/>
                  <a:chExt cx="762000" cy="2362200"/>
                </a:xfrm>
              </p:grpSpPr>
              <p:sp>
                <p:nvSpPr>
                  <p:cNvPr id="628" name="Oval 6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0" name="Group 166"/>
            <p:cNvGrpSpPr/>
            <p:nvPr/>
          </p:nvGrpSpPr>
          <p:grpSpPr>
            <a:xfrm rot="20555714" flipH="1">
              <a:off x="3652811" y="2791157"/>
              <a:ext cx="1586260" cy="1364114"/>
              <a:chOff x="736597" y="733384"/>
              <a:chExt cx="1807860" cy="1807860"/>
            </a:xfrm>
          </p:grpSpPr>
          <p:grpSp>
            <p:nvGrpSpPr>
              <p:cNvPr id="592" name="Group 15"/>
              <p:cNvGrpSpPr/>
              <p:nvPr/>
            </p:nvGrpSpPr>
            <p:grpSpPr>
              <a:xfrm rot="20238387">
                <a:off x="736597" y="881328"/>
                <a:ext cx="1193804" cy="897916"/>
                <a:chOff x="1111998" y="1862460"/>
                <a:chExt cx="2362200" cy="1921930"/>
              </a:xfrm>
            </p:grpSpPr>
            <p:grpSp>
              <p:nvGrpSpPr>
                <p:cNvPr id="613" name="Group 6"/>
                <p:cNvGrpSpPr/>
                <p:nvPr/>
              </p:nvGrpSpPr>
              <p:grpSpPr>
                <a:xfrm rot="17802976">
                  <a:off x="1912098" y="1823816"/>
                  <a:ext cx="762000" cy="2362200"/>
                  <a:chOff x="1905000" y="1828800"/>
                  <a:chExt cx="762000" cy="2362200"/>
                </a:xfrm>
              </p:grpSpPr>
              <p:sp>
                <p:nvSpPr>
                  <p:cNvPr id="6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9"/>
                <p:cNvGrpSpPr/>
                <p:nvPr/>
              </p:nvGrpSpPr>
              <p:grpSpPr>
                <a:xfrm rot="19123498">
                  <a:off x="2501621" y="1862460"/>
                  <a:ext cx="542170" cy="1782007"/>
                  <a:chOff x="1905000" y="1828800"/>
                  <a:chExt cx="762000" cy="2362200"/>
                </a:xfrm>
              </p:grpSpPr>
              <p:sp>
                <p:nvSpPr>
                  <p:cNvPr id="618" name="Oval 6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12"/>
                <p:cNvGrpSpPr/>
                <p:nvPr/>
              </p:nvGrpSpPr>
              <p:grpSpPr>
                <a:xfrm rot="15530705">
                  <a:off x="2284581" y="2639655"/>
                  <a:ext cx="405591" cy="1883879"/>
                  <a:chOff x="1905000" y="1828800"/>
                  <a:chExt cx="762000" cy="2362200"/>
                </a:xfrm>
              </p:grpSpPr>
              <p:sp>
                <p:nvSpPr>
                  <p:cNvPr id="616" name="Oval 6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3" name="Group 21"/>
              <p:cNvGrpSpPr/>
              <p:nvPr/>
            </p:nvGrpSpPr>
            <p:grpSpPr>
              <a:xfrm rot="2927600">
                <a:off x="1498597" y="881328"/>
                <a:ext cx="1193804" cy="897916"/>
                <a:chOff x="1111998" y="1862460"/>
                <a:chExt cx="2362200" cy="1921930"/>
              </a:xfrm>
            </p:grpSpPr>
            <p:grpSp>
              <p:nvGrpSpPr>
                <p:cNvPr id="604" name="Group 6"/>
                <p:cNvGrpSpPr/>
                <p:nvPr/>
              </p:nvGrpSpPr>
              <p:grpSpPr>
                <a:xfrm rot="17802976">
                  <a:off x="1912098" y="1823816"/>
                  <a:ext cx="762000" cy="2362200"/>
                  <a:chOff x="1905000" y="1828800"/>
                  <a:chExt cx="762000" cy="2362200"/>
                </a:xfrm>
              </p:grpSpPr>
              <p:sp>
                <p:nvSpPr>
                  <p:cNvPr id="6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9"/>
                <p:cNvGrpSpPr/>
                <p:nvPr/>
              </p:nvGrpSpPr>
              <p:grpSpPr>
                <a:xfrm rot="19123498">
                  <a:off x="2501621" y="1862460"/>
                  <a:ext cx="542170" cy="1782007"/>
                  <a:chOff x="1905000" y="1828800"/>
                  <a:chExt cx="762000" cy="2362200"/>
                </a:xfrm>
              </p:grpSpPr>
              <p:sp>
                <p:nvSpPr>
                  <p:cNvPr id="609" name="Oval 6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12"/>
                <p:cNvGrpSpPr/>
                <p:nvPr/>
              </p:nvGrpSpPr>
              <p:grpSpPr>
                <a:xfrm rot="15530705">
                  <a:off x="2284581" y="2639655"/>
                  <a:ext cx="405591" cy="1883879"/>
                  <a:chOff x="1905000" y="1828800"/>
                  <a:chExt cx="762000" cy="2362200"/>
                </a:xfrm>
              </p:grpSpPr>
              <p:sp>
                <p:nvSpPr>
                  <p:cNvPr id="607" name="Oval 6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4" name="Group 31"/>
              <p:cNvGrpSpPr/>
              <p:nvPr/>
            </p:nvGrpSpPr>
            <p:grpSpPr>
              <a:xfrm rot="20238387">
                <a:off x="1346199" y="1643328"/>
                <a:ext cx="1193804" cy="897916"/>
                <a:chOff x="1111998" y="1862460"/>
                <a:chExt cx="2362200" cy="1921930"/>
              </a:xfrm>
            </p:grpSpPr>
            <p:grpSp>
              <p:nvGrpSpPr>
                <p:cNvPr id="595" name="Group 6"/>
                <p:cNvGrpSpPr/>
                <p:nvPr/>
              </p:nvGrpSpPr>
              <p:grpSpPr>
                <a:xfrm rot="17802976">
                  <a:off x="1912098" y="1823816"/>
                  <a:ext cx="762000" cy="2362200"/>
                  <a:chOff x="1905000" y="1828800"/>
                  <a:chExt cx="762000" cy="2362200"/>
                </a:xfrm>
              </p:grpSpPr>
              <p:sp>
                <p:nvSpPr>
                  <p:cNvPr id="6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9"/>
                <p:cNvGrpSpPr/>
                <p:nvPr/>
              </p:nvGrpSpPr>
              <p:grpSpPr>
                <a:xfrm rot="19123498">
                  <a:off x="2501621" y="1862460"/>
                  <a:ext cx="542170" cy="1782007"/>
                  <a:chOff x="1905000" y="1828800"/>
                  <a:chExt cx="762000" cy="2362200"/>
                </a:xfrm>
              </p:grpSpPr>
              <p:sp>
                <p:nvSpPr>
                  <p:cNvPr id="600" name="Oval 5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12"/>
                <p:cNvGrpSpPr/>
                <p:nvPr/>
              </p:nvGrpSpPr>
              <p:grpSpPr>
                <a:xfrm rot="15530705">
                  <a:off x="2284581" y="2639655"/>
                  <a:ext cx="405591" cy="1883879"/>
                  <a:chOff x="1905000" y="1828800"/>
                  <a:chExt cx="762000" cy="2362200"/>
                </a:xfrm>
              </p:grpSpPr>
              <p:sp>
                <p:nvSpPr>
                  <p:cNvPr id="598" name="Oval 5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1" name="Double Wave 58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Double Wave 58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9" name="Group 1228"/>
          <p:cNvGrpSpPr/>
          <p:nvPr/>
        </p:nvGrpSpPr>
        <p:grpSpPr>
          <a:xfrm>
            <a:off x="268916" y="5178393"/>
            <a:ext cx="974518" cy="1263269"/>
            <a:chOff x="268916" y="5178393"/>
            <a:chExt cx="974518" cy="1263269"/>
          </a:xfrm>
        </p:grpSpPr>
        <p:grpSp>
          <p:nvGrpSpPr>
            <p:cNvPr id="1230" name="Group 22"/>
            <p:cNvGrpSpPr/>
            <p:nvPr/>
          </p:nvGrpSpPr>
          <p:grpSpPr>
            <a:xfrm>
              <a:off x="277040" y="5178393"/>
              <a:ext cx="966394" cy="1263269"/>
              <a:chOff x="2362200" y="3810000"/>
              <a:chExt cx="1752600" cy="2290997"/>
            </a:xfrm>
          </p:grpSpPr>
          <p:sp>
            <p:nvSpPr>
              <p:cNvPr id="1232" name="Rounded Rectangle 1231"/>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Rounded Rectangle 1232"/>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1" name="TextBox 1230"/>
            <p:cNvSpPr txBox="1"/>
            <p:nvPr/>
          </p:nvSpPr>
          <p:spPr>
            <a:xfrm>
              <a:off x="268916" y="5232904"/>
              <a:ext cx="916804" cy="646331"/>
            </a:xfrm>
            <a:prstGeom prst="rect">
              <a:avLst/>
            </a:prstGeom>
            <a:noFill/>
          </p:spPr>
          <p:txBody>
            <a:bodyPr wrap="square" rtlCol="0">
              <a:spAutoFit/>
            </a:bodyPr>
            <a:lstStyle/>
            <a:p>
              <a:pPr algn="ctr"/>
              <a:r>
                <a:rPr lang="en-US" dirty="0"/>
                <a:t>D&amp;C 101:46</a:t>
              </a:r>
            </a:p>
          </p:txBody>
        </p:sp>
      </p:grpSp>
      <p:grpSp>
        <p:nvGrpSpPr>
          <p:cNvPr id="10" name="Group 9"/>
          <p:cNvGrpSpPr/>
          <p:nvPr/>
        </p:nvGrpSpPr>
        <p:grpSpPr>
          <a:xfrm>
            <a:off x="7326863" y="4253605"/>
            <a:ext cx="2152605" cy="416770"/>
            <a:chOff x="6770350" y="6237447"/>
            <a:chExt cx="2152605" cy="416770"/>
          </a:xfrm>
        </p:grpSpPr>
        <p:sp>
          <p:nvSpPr>
            <p:cNvPr id="976" name="Rectangle 975"/>
            <p:cNvSpPr/>
            <p:nvPr/>
          </p:nvSpPr>
          <p:spPr>
            <a:xfrm>
              <a:off x="6770350" y="6237447"/>
              <a:ext cx="2152605" cy="4167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7" name="Group 976"/>
            <p:cNvGrpSpPr/>
            <p:nvPr/>
          </p:nvGrpSpPr>
          <p:grpSpPr>
            <a:xfrm>
              <a:off x="6795264" y="6276956"/>
              <a:ext cx="154295" cy="338137"/>
              <a:chOff x="3657600" y="2667000"/>
              <a:chExt cx="183776" cy="389965"/>
            </a:xfrm>
          </p:grpSpPr>
          <p:sp>
            <p:nvSpPr>
              <p:cNvPr id="978" name="Rectangle 977"/>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Rectangle 978"/>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Rectangle 979"/>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1" name="Group 980"/>
            <p:cNvGrpSpPr/>
            <p:nvPr/>
          </p:nvGrpSpPr>
          <p:grpSpPr>
            <a:xfrm>
              <a:off x="8734235" y="6284727"/>
              <a:ext cx="154295" cy="338137"/>
              <a:chOff x="3657600" y="2667000"/>
              <a:chExt cx="183776" cy="389965"/>
            </a:xfrm>
          </p:grpSpPr>
          <p:sp>
            <p:nvSpPr>
              <p:cNvPr id="982" name="Rectangle 981"/>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Rectangle 982"/>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Rectangle 983"/>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3606082" y="3358835"/>
            <a:ext cx="1019851" cy="2043878"/>
            <a:chOff x="3606082" y="3358835"/>
            <a:chExt cx="1019851" cy="2043878"/>
          </a:xfrm>
        </p:grpSpPr>
        <p:grpSp>
          <p:nvGrpSpPr>
            <p:cNvPr id="987" name="Group 986"/>
            <p:cNvGrpSpPr/>
            <p:nvPr/>
          </p:nvGrpSpPr>
          <p:grpSpPr>
            <a:xfrm>
              <a:off x="3721162" y="3478184"/>
              <a:ext cx="901907" cy="1924529"/>
              <a:chOff x="5895534" y="3587664"/>
              <a:chExt cx="1212977" cy="2588302"/>
            </a:xfrm>
          </p:grpSpPr>
          <p:sp>
            <p:nvSpPr>
              <p:cNvPr id="1282" name="Oval 1281"/>
              <p:cNvSpPr/>
              <p:nvPr/>
            </p:nvSpPr>
            <p:spPr>
              <a:xfrm rot="4050661">
                <a:off x="6566497" y="5803317"/>
                <a:ext cx="243018"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Oval 1282"/>
              <p:cNvSpPr/>
              <p:nvPr/>
            </p:nvSpPr>
            <p:spPr>
              <a:xfrm rot="4050661">
                <a:off x="6158181" y="5779470"/>
                <a:ext cx="234005"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Oval 1283"/>
              <p:cNvSpPr/>
              <p:nvPr/>
            </p:nvSpPr>
            <p:spPr>
              <a:xfrm>
                <a:off x="6810848" y="4839065"/>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Oval 1284"/>
              <p:cNvSpPr/>
              <p:nvPr/>
            </p:nvSpPr>
            <p:spPr>
              <a:xfrm>
                <a:off x="5895534" y="4831606"/>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Trapezoid 1285"/>
              <p:cNvSpPr/>
              <p:nvPr/>
            </p:nvSpPr>
            <p:spPr>
              <a:xfrm rot="20029742">
                <a:off x="6567204" y="4271744"/>
                <a:ext cx="412196" cy="79229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Trapezoid 1286"/>
              <p:cNvSpPr/>
              <p:nvPr/>
            </p:nvSpPr>
            <p:spPr>
              <a:xfrm rot="1905609">
                <a:off x="6032895" y="4320014"/>
                <a:ext cx="412196" cy="719835"/>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8" name="Trapezoid 1287"/>
              <p:cNvSpPr/>
              <p:nvPr/>
            </p:nvSpPr>
            <p:spPr>
              <a:xfrm>
                <a:off x="6152269" y="4316874"/>
                <a:ext cx="684625" cy="857886"/>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Isosceles Triangle 1288"/>
              <p:cNvSpPr/>
              <p:nvPr/>
            </p:nvSpPr>
            <p:spPr>
              <a:xfrm rot="10800000">
                <a:off x="6360632" y="4301955"/>
                <a:ext cx="256734" cy="34315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Trapezoid 1289"/>
              <p:cNvSpPr/>
              <p:nvPr/>
            </p:nvSpPr>
            <p:spPr>
              <a:xfrm>
                <a:off x="6059249" y="5085242"/>
                <a:ext cx="520910" cy="9531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Trapezoid 1290"/>
              <p:cNvSpPr/>
              <p:nvPr/>
            </p:nvSpPr>
            <p:spPr>
              <a:xfrm>
                <a:off x="6450370" y="5088971"/>
                <a:ext cx="516752" cy="95946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2" name="Rounded Rectangle 1291"/>
              <p:cNvSpPr/>
              <p:nvPr/>
            </p:nvSpPr>
            <p:spPr>
              <a:xfrm>
                <a:off x="6252730" y="5115082"/>
                <a:ext cx="513469" cy="402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3" name="Rectangle 1292"/>
              <p:cNvSpPr/>
              <p:nvPr/>
            </p:nvSpPr>
            <p:spPr>
              <a:xfrm>
                <a:off x="6270021" y="4344574"/>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4" name="Rectangle 1293"/>
              <p:cNvSpPr/>
              <p:nvPr/>
            </p:nvSpPr>
            <p:spPr>
              <a:xfrm>
                <a:off x="6606126" y="4336168"/>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5" name="Rectangle 1294"/>
              <p:cNvSpPr/>
              <p:nvPr/>
            </p:nvSpPr>
            <p:spPr>
              <a:xfrm>
                <a:off x="6270021" y="4668199"/>
                <a:ext cx="450872" cy="4421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6" name="Pentagon 1295"/>
              <p:cNvSpPr/>
              <p:nvPr/>
            </p:nvSpPr>
            <p:spPr>
              <a:xfrm rot="5400000">
                <a:off x="6367921" y="4735329"/>
                <a:ext cx="269828" cy="288558"/>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7" name="Oval 1296"/>
              <p:cNvSpPr/>
              <p:nvPr/>
            </p:nvSpPr>
            <p:spPr>
              <a:xfrm>
                <a:off x="6069909" y="3587664"/>
                <a:ext cx="787790" cy="8232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Rectangle 1297"/>
              <p:cNvSpPr/>
              <p:nvPr/>
            </p:nvSpPr>
            <p:spPr>
              <a:xfrm rot="5400000">
                <a:off x="6437818" y="4780085"/>
                <a:ext cx="152986" cy="6689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8" name="Group 135"/>
            <p:cNvGrpSpPr/>
            <p:nvPr/>
          </p:nvGrpSpPr>
          <p:grpSpPr>
            <a:xfrm>
              <a:off x="3606082" y="3358835"/>
              <a:ext cx="1019851" cy="339951"/>
              <a:chOff x="3733800" y="1066800"/>
              <a:chExt cx="1371600" cy="457200"/>
            </a:xfrm>
          </p:grpSpPr>
          <p:sp>
            <p:nvSpPr>
              <p:cNvPr id="1279" name="Oval 1278"/>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 name="Flowchart: Delay 1279"/>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Moon 1280"/>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0" name="Group 1299"/>
          <p:cNvGrpSpPr/>
          <p:nvPr/>
        </p:nvGrpSpPr>
        <p:grpSpPr>
          <a:xfrm>
            <a:off x="4444214" y="4514641"/>
            <a:ext cx="1943692" cy="1240583"/>
            <a:chOff x="5472293" y="1009787"/>
            <a:chExt cx="2969379" cy="1895239"/>
          </a:xfrm>
        </p:grpSpPr>
        <p:sp>
          <p:nvSpPr>
            <p:cNvPr id="1301" name="Rounded Rectangle 1300"/>
            <p:cNvSpPr/>
            <p:nvPr/>
          </p:nvSpPr>
          <p:spPr>
            <a:xfrm rot="18254992">
              <a:off x="4819309" y="1812590"/>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2" name="Rounded Rectangle 1301"/>
            <p:cNvSpPr/>
            <p:nvPr/>
          </p:nvSpPr>
          <p:spPr>
            <a:xfrm rot="18254992">
              <a:off x="6994912" y="1871918"/>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3" name="Rounded Rectangle 1302"/>
            <p:cNvSpPr/>
            <p:nvPr/>
          </p:nvSpPr>
          <p:spPr>
            <a:xfrm rot="10800000">
              <a:off x="5472293" y="1392513"/>
              <a:ext cx="296937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Rounded Rectangle 1303"/>
            <p:cNvSpPr/>
            <p:nvPr/>
          </p:nvSpPr>
          <p:spPr>
            <a:xfrm rot="14749021">
              <a:off x="5157433" y="1887070"/>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5" name="Rounded Rectangle 1304"/>
            <p:cNvSpPr/>
            <p:nvPr/>
          </p:nvSpPr>
          <p:spPr>
            <a:xfrm rot="14749021">
              <a:off x="7303387" y="1881884"/>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0" name="Group 1329"/>
          <p:cNvGrpSpPr/>
          <p:nvPr/>
        </p:nvGrpSpPr>
        <p:grpSpPr>
          <a:xfrm>
            <a:off x="6253390" y="3763293"/>
            <a:ext cx="1205707" cy="2204762"/>
            <a:chOff x="1447800" y="1166061"/>
            <a:chExt cx="1806916" cy="3304135"/>
          </a:xfrm>
        </p:grpSpPr>
        <p:sp>
          <p:nvSpPr>
            <p:cNvPr id="1331" name="Rounded Rectangle 1330"/>
            <p:cNvSpPr/>
            <p:nvPr/>
          </p:nvSpPr>
          <p:spPr>
            <a:xfrm>
              <a:off x="1804066" y="1166061"/>
              <a:ext cx="862457" cy="931432"/>
            </a:xfrm>
            <a:prstGeom prst="roundRect">
              <a:avLst>
                <a:gd name="adj" fmla="val 3190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Oval 1331"/>
            <p:cNvSpPr/>
            <p:nvPr/>
          </p:nvSpPr>
          <p:spPr>
            <a:xfrm rot="19338880">
              <a:off x="2780233" y="2966644"/>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Oval 1332"/>
            <p:cNvSpPr/>
            <p:nvPr/>
          </p:nvSpPr>
          <p:spPr>
            <a:xfrm rot="1933618">
              <a:off x="1447800" y="2967784"/>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Oval 1333"/>
            <p:cNvSpPr/>
            <p:nvPr/>
          </p:nvSpPr>
          <p:spPr>
            <a:xfrm rot="3417779">
              <a:off x="2275724" y="3992494"/>
              <a:ext cx="253983" cy="623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Oval 1334"/>
            <p:cNvSpPr/>
            <p:nvPr/>
          </p:nvSpPr>
          <p:spPr>
            <a:xfrm rot="3713177">
              <a:off x="1801508" y="4031699"/>
              <a:ext cx="253983" cy="623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Trapezoid 1335"/>
            <p:cNvSpPr/>
            <p:nvPr/>
          </p:nvSpPr>
          <p:spPr>
            <a:xfrm>
              <a:off x="2118972" y="3262271"/>
              <a:ext cx="547551" cy="1061599"/>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7" name="Trapezoid 1336"/>
            <p:cNvSpPr/>
            <p:nvPr/>
          </p:nvSpPr>
          <p:spPr>
            <a:xfrm rot="263894">
              <a:off x="1762764" y="3216548"/>
              <a:ext cx="491931" cy="1126446"/>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8" name="Trapezoid 1337"/>
            <p:cNvSpPr/>
            <p:nvPr/>
          </p:nvSpPr>
          <p:spPr>
            <a:xfrm rot="1375821">
              <a:off x="1562636" y="2197209"/>
              <a:ext cx="419392" cy="99989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9" name="Trapezoid 1338"/>
            <p:cNvSpPr/>
            <p:nvPr/>
          </p:nvSpPr>
          <p:spPr>
            <a:xfrm rot="20337671">
              <a:off x="2464623" y="2217441"/>
              <a:ext cx="419392" cy="93889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0" name="Trapezoid 1339"/>
            <p:cNvSpPr/>
            <p:nvPr/>
          </p:nvSpPr>
          <p:spPr>
            <a:xfrm>
              <a:off x="1786268" y="2208433"/>
              <a:ext cx="895024" cy="114095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Oval 1340"/>
            <p:cNvSpPr/>
            <p:nvPr/>
          </p:nvSpPr>
          <p:spPr>
            <a:xfrm>
              <a:off x="1898710" y="1570113"/>
              <a:ext cx="554502"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2" name="Straight Connector 1341"/>
            <p:cNvCxnSpPr>
              <a:endCxn id="1340" idx="2"/>
            </p:cNvCxnSpPr>
            <p:nvPr/>
          </p:nvCxnSpPr>
          <p:spPr>
            <a:xfrm flipH="1">
              <a:off x="2233780" y="2461257"/>
              <a:ext cx="9486" cy="888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43" name="Oval 1342"/>
            <p:cNvSpPr/>
            <p:nvPr/>
          </p:nvSpPr>
          <p:spPr>
            <a:xfrm rot="15873315">
              <a:off x="2071871" y="3230860"/>
              <a:ext cx="243623" cy="67106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Trapezoid 1343"/>
            <p:cNvSpPr/>
            <p:nvPr/>
          </p:nvSpPr>
          <p:spPr>
            <a:xfrm>
              <a:off x="1720295" y="2579510"/>
              <a:ext cx="1035371" cy="1171530"/>
            </a:xfrm>
            <a:prstGeom prst="trapezoid">
              <a:avLst>
                <a:gd name="adj" fmla="val 1757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Rectangle 1344"/>
            <p:cNvSpPr/>
            <p:nvPr/>
          </p:nvSpPr>
          <p:spPr>
            <a:xfrm>
              <a:off x="1898710" y="2208433"/>
              <a:ext cx="173630" cy="371077"/>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6" name="Rectangle 1345"/>
            <p:cNvSpPr/>
            <p:nvPr/>
          </p:nvSpPr>
          <p:spPr>
            <a:xfrm>
              <a:off x="2376502" y="2213533"/>
              <a:ext cx="173630" cy="371077"/>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Flowchart: Manual Input 1346"/>
            <p:cNvSpPr/>
            <p:nvPr/>
          </p:nvSpPr>
          <p:spPr>
            <a:xfrm rot="7269359" flipV="1">
              <a:off x="2208515" y="2225042"/>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Flowchart: Manual Input 1347"/>
            <p:cNvSpPr/>
            <p:nvPr/>
          </p:nvSpPr>
          <p:spPr>
            <a:xfrm rot="14330641" flipH="1" flipV="1">
              <a:off x="1835722" y="2225042"/>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Oval 1348"/>
            <p:cNvSpPr/>
            <p:nvPr/>
          </p:nvSpPr>
          <p:spPr>
            <a:xfrm>
              <a:off x="1848300" y="1193596"/>
              <a:ext cx="732174"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0" name="Group 1349"/>
            <p:cNvGrpSpPr/>
            <p:nvPr/>
          </p:nvGrpSpPr>
          <p:grpSpPr>
            <a:xfrm>
              <a:off x="2754829" y="2807447"/>
              <a:ext cx="499887" cy="541939"/>
              <a:chOff x="3319287" y="1328913"/>
              <a:chExt cx="762000" cy="826102"/>
            </a:xfrm>
          </p:grpSpPr>
          <p:sp>
            <p:nvSpPr>
              <p:cNvPr id="1352" name="Rounded Rectangle 1351"/>
              <p:cNvSpPr/>
              <p:nvPr/>
            </p:nvSpPr>
            <p:spPr>
              <a:xfrm>
                <a:off x="3624087" y="1475405"/>
                <a:ext cx="109714" cy="679610"/>
              </a:xfrm>
              <a:prstGeom prst="roundRect">
                <a:avLst/>
              </a:prstGeom>
              <a:solidFill>
                <a:srgbClr val="BC8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3" name="Moon 1352"/>
              <p:cNvSpPr/>
              <p:nvPr/>
            </p:nvSpPr>
            <p:spPr>
              <a:xfrm rot="5400000">
                <a:off x="3581400" y="1066800"/>
                <a:ext cx="237774" cy="762000"/>
              </a:xfrm>
              <a:prstGeom prst="moon">
                <a:avLst>
                  <a:gd name="adj" fmla="val 63235"/>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1" name="Oval 1350"/>
            <p:cNvSpPr/>
            <p:nvPr/>
          </p:nvSpPr>
          <p:spPr>
            <a:xfrm rot="19338880">
              <a:off x="2970273" y="3149260"/>
              <a:ext cx="142663" cy="17474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159152" y="3627266"/>
            <a:ext cx="1399633" cy="2402011"/>
            <a:chOff x="2159152" y="3627266"/>
            <a:chExt cx="1399633" cy="2402011"/>
          </a:xfrm>
        </p:grpSpPr>
        <p:grpSp>
          <p:nvGrpSpPr>
            <p:cNvPr id="1306" name="Group 127"/>
            <p:cNvGrpSpPr/>
            <p:nvPr/>
          </p:nvGrpSpPr>
          <p:grpSpPr>
            <a:xfrm>
              <a:off x="2159152" y="3627266"/>
              <a:ext cx="1031154" cy="2402011"/>
              <a:chOff x="2971800" y="1828800"/>
              <a:chExt cx="1942590" cy="4654932"/>
            </a:xfrm>
          </p:grpSpPr>
          <p:sp>
            <p:nvSpPr>
              <p:cNvPr id="1307" name="Oval 1306"/>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Oval 1307"/>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Trapezoid 1308"/>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Trapezoid 1309"/>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Trapezoid 1310"/>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Oval 1311"/>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Oval 1312"/>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Trapezoid 1313"/>
              <p:cNvSpPr/>
              <p:nvPr/>
            </p:nvSpPr>
            <p:spPr>
              <a:xfrm>
                <a:off x="3843958" y="4649923"/>
                <a:ext cx="691509" cy="1612367"/>
              </a:xfrm>
              <a:prstGeom prst="trapezoid">
                <a:avLst>
                  <a:gd name="adj" fmla="val 9153"/>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Trapezoid 1314"/>
              <p:cNvSpPr/>
              <p:nvPr/>
            </p:nvSpPr>
            <p:spPr>
              <a:xfrm rot="263894">
                <a:off x="3355162" y="4646795"/>
                <a:ext cx="657656" cy="1643048"/>
              </a:xfrm>
              <a:prstGeom prst="trapezoid">
                <a:avLst>
                  <a:gd name="adj" fmla="val 815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6" name="Oval 1315"/>
              <p:cNvSpPr/>
              <p:nvPr/>
            </p:nvSpPr>
            <p:spPr>
              <a:xfrm rot="15873315">
                <a:off x="3827820" y="4508020"/>
                <a:ext cx="181408" cy="8475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Round Diagonal Corner Rectangle 1316"/>
              <p:cNvSpPr/>
              <p:nvPr/>
            </p:nvSpPr>
            <p:spPr>
              <a:xfrm rot="15994925">
                <a:off x="3264739" y="2005667"/>
                <a:ext cx="822301" cy="496715"/>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8" name="Round Diagonal Corner Rectangle 1317"/>
              <p:cNvSpPr/>
              <p:nvPr/>
            </p:nvSpPr>
            <p:spPr>
              <a:xfrm>
                <a:off x="3874548" y="1828800"/>
                <a:ext cx="621252" cy="9144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Rectangle 1318"/>
              <p:cNvSpPr/>
              <p:nvPr/>
            </p:nvSpPr>
            <p:spPr>
              <a:xfrm>
                <a:off x="35814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Rectangle 1319"/>
              <p:cNvSpPr/>
              <p:nvPr/>
            </p:nvSpPr>
            <p:spPr>
              <a:xfrm rot="5400000">
                <a:off x="3848100" y="4152900"/>
                <a:ext cx="228600" cy="10668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Rectangle 1320"/>
              <p:cNvSpPr/>
              <p:nvPr/>
            </p:nvSpPr>
            <p:spPr>
              <a:xfrm>
                <a:off x="41148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Flowchart: Manual Input 1321"/>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Flowchart: Manual Input 1322"/>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Rectangle 1323"/>
              <p:cNvSpPr/>
              <p:nvPr/>
            </p:nvSpPr>
            <p:spPr>
              <a:xfrm>
                <a:off x="3581400" y="3810000"/>
                <a:ext cx="762000" cy="7620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Pentagon 1324"/>
              <p:cNvSpPr/>
              <p:nvPr/>
            </p:nvSpPr>
            <p:spPr>
              <a:xfrm rot="5400000">
                <a:off x="3695700" y="3924300"/>
                <a:ext cx="533400" cy="609600"/>
              </a:xfrm>
              <a:prstGeom prst="homePlate">
                <a:avLst/>
              </a:prstGeom>
              <a:solidFill>
                <a:srgbClr val="BC8D0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Isosceles Triangle 1325"/>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Oval 1326"/>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8" name="Round Diagonal Corner Rectangle 1327"/>
              <p:cNvSpPr/>
              <p:nvPr/>
            </p:nvSpPr>
            <p:spPr>
              <a:xfrm rot="20181764">
                <a:off x="3657600" y="1981200"/>
                <a:ext cx="545052" cy="3048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Oval 1328"/>
              <p:cNvSpPr/>
              <p:nvPr/>
            </p:nvSpPr>
            <p:spPr>
              <a:xfrm>
                <a:off x="3657600" y="1828800"/>
                <a:ext cx="685799" cy="304799"/>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4" name="Group 1353"/>
            <p:cNvGrpSpPr/>
            <p:nvPr/>
          </p:nvGrpSpPr>
          <p:grpSpPr>
            <a:xfrm rot="20849056" flipH="1">
              <a:off x="2983075" y="4528888"/>
              <a:ext cx="575710" cy="392492"/>
              <a:chOff x="4572000" y="3227195"/>
              <a:chExt cx="2128968" cy="1451427"/>
            </a:xfrm>
          </p:grpSpPr>
          <p:sp>
            <p:nvSpPr>
              <p:cNvPr id="1355" name="Rounded Rectangle 1354"/>
              <p:cNvSpPr/>
              <p:nvPr/>
            </p:nvSpPr>
            <p:spPr>
              <a:xfrm rot="7008099">
                <a:off x="5693314" y="3670968"/>
                <a:ext cx="415108" cy="1600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6" name="Moon 1355"/>
              <p:cNvSpPr/>
              <p:nvPr/>
            </p:nvSpPr>
            <p:spPr>
              <a:xfrm rot="2431958">
                <a:off x="4826463" y="3227195"/>
                <a:ext cx="691087" cy="1013209"/>
              </a:xfrm>
              <a:prstGeom prst="moon">
                <a:avLst>
                  <a:gd name="adj" fmla="val 51222"/>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7" name="Rounded Rectangle 1356"/>
              <p:cNvSpPr/>
              <p:nvPr/>
            </p:nvSpPr>
            <p:spPr>
              <a:xfrm rot="1425070">
                <a:off x="4572000" y="3962400"/>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8" name="Rounded Rectangle 1357"/>
              <p:cNvSpPr/>
              <p:nvPr/>
            </p:nvSpPr>
            <p:spPr>
              <a:xfrm rot="1425070">
                <a:off x="4748374" y="3663003"/>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9" name="Rounded Rectangle 1358"/>
              <p:cNvSpPr/>
              <p:nvPr/>
            </p:nvSpPr>
            <p:spPr>
              <a:xfrm rot="1425070">
                <a:off x="4724825" y="3616293"/>
                <a:ext cx="386255" cy="88997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60" name="Rounded Rectangle 1359"/>
          <p:cNvSpPr/>
          <p:nvPr/>
        </p:nvSpPr>
        <p:spPr>
          <a:xfrm>
            <a:off x="7478272" y="5383263"/>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Rounded Rectangle 1360"/>
          <p:cNvSpPr/>
          <p:nvPr/>
        </p:nvSpPr>
        <p:spPr>
          <a:xfrm rot="20100473">
            <a:off x="7630672" y="5535663"/>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2" name="Rounded Rectangle 1361"/>
          <p:cNvSpPr/>
          <p:nvPr/>
        </p:nvSpPr>
        <p:spPr>
          <a:xfrm rot="731394">
            <a:off x="8009905" y="5452647"/>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30"/>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 y="0"/>
            <a:ext cx="12192000" cy="547734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343463" y="959667"/>
            <a:ext cx="2269094" cy="4423785"/>
            <a:chOff x="1343463" y="959667"/>
            <a:chExt cx="2269094" cy="4423785"/>
          </a:xfrm>
        </p:grpSpPr>
        <p:sp>
          <p:nvSpPr>
            <p:cNvPr id="301" name="Rounded Rectangle 300"/>
            <p:cNvSpPr/>
            <p:nvPr/>
          </p:nvSpPr>
          <p:spPr>
            <a:xfrm>
              <a:off x="1343463" y="959667"/>
              <a:ext cx="2269094" cy="4423785"/>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420816" y="1086113"/>
              <a:ext cx="2064309" cy="2308324"/>
            </a:xfrm>
            <a:prstGeom prst="rect">
              <a:avLst/>
            </a:prstGeom>
            <a:noFill/>
          </p:spPr>
          <p:txBody>
            <a:bodyPr wrap="square" rtlCol="0">
              <a:spAutoFit/>
            </a:bodyPr>
            <a:lstStyle/>
            <a:p>
              <a:pPr algn="ctr"/>
              <a:r>
                <a:rPr lang="en-US" dirty="0">
                  <a:solidFill>
                    <a:schemeClr val="bg1"/>
                  </a:solidFill>
                </a:rPr>
                <a:t>The members decided that since all was peaceful there was no need to build a Temple and wanted to use the money for other purposes</a:t>
              </a:r>
            </a:p>
          </p:txBody>
        </p:sp>
      </p:gr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72" y="486667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207674" y="3110578"/>
            <a:ext cx="1649943" cy="1478328"/>
            <a:chOff x="457200" y="2497304"/>
            <a:chExt cx="4781871" cy="4284496"/>
          </a:xfrm>
        </p:grpSpPr>
        <p:grpSp>
          <p:nvGrpSpPr>
            <p:cNvPr id="37" name="Group 230"/>
            <p:cNvGrpSpPr/>
            <p:nvPr/>
          </p:nvGrpSpPr>
          <p:grpSpPr>
            <a:xfrm rot="18989829" flipH="1">
              <a:off x="2994882" y="2720848"/>
              <a:ext cx="1586260" cy="1364114"/>
              <a:chOff x="736597" y="733384"/>
              <a:chExt cx="1807860" cy="1807860"/>
            </a:xfrm>
          </p:grpSpPr>
          <p:grpSp>
            <p:nvGrpSpPr>
              <p:cNvPr id="271" name="Group 15"/>
              <p:cNvGrpSpPr/>
              <p:nvPr/>
            </p:nvGrpSpPr>
            <p:grpSpPr>
              <a:xfrm rot="20238387">
                <a:off x="736597" y="881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1"/>
              <p:cNvGrpSpPr/>
              <p:nvPr/>
            </p:nvGrpSpPr>
            <p:grpSpPr>
              <a:xfrm rot="2927600">
                <a:off x="1498597" y="881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28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31"/>
              <p:cNvGrpSpPr/>
              <p:nvPr/>
            </p:nvGrpSpPr>
            <p:grpSpPr>
              <a:xfrm rot="20238387">
                <a:off x="1346199" y="1643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27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27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199"/>
            <p:cNvGrpSpPr/>
            <p:nvPr/>
          </p:nvGrpSpPr>
          <p:grpSpPr>
            <a:xfrm rot="3068959">
              <a:off x="1334455" y="2628335"/>
              <a:ext cx="1820842" cy="1558779"/>
              <a:chOff x="736597" y="733384"/>
              <a:chExt cx="1807860" cy="1807860"/>
            </a:xfrm>
          </p:grpSpPr>
          <p:grpSp>
            <p:nvGrpSpPr>
              <p:cNvPr id="241" name="Group 15"/>
              <p:cNvGrpSpPr/>
              <p:nvPr/>
            </p:nvGrpSpPr>
            <p:grpSpPr>
              <a:xfrm rot="20238387">
                <a:off x="736597" y="881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1"/>
              <p:cNvGrpSpPr/>
              <p:nvPr/>
            </p:nvGrpSpPr>
            <p:grpSpPr>
              <a:xfrm rot="2927600">
                <a:off x="1498597" y="881328"/>
                <a:ext cx="1193804" cy="897916"/>
                <a:chOff x="1111998" y="1862460"/>
                <a:chExt cx="2362200" cy="1921930"/>
              </a:xfrm>
            </p:grpSpPr>
            <p:grpSp>
              <p:nvGrpSpPr>
                <p:cNvPr id="253"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9"/>
                <p:cNvGrpSpPr/>
                <p:nvPr/>
              </p:nvGrpSpPr>
              <p:grpSpPr>
                <a:xfrm rot="19123498">
                  <a:off x="2501621" y="1862460"/>
                  <a:ext cx="542170" cy="1782007"/>
                  <a:chOff x="1905000" y="1828800"/>
                  <a:chExt cx="762000" cy="2362200"/>
                </a:xfrm>
              </p:grpSpPr>
              <p:sp>
                <p:nvSpPr>
                  <p:cNvPr id="25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31"/>
              <p:cNvGrpSpPr/>
              <p:nvPr/>
            </p:nvGrpSpPr>
            <p:grpSpPr>
              <a:xfrm rot="20238387">
                <a:off x="1346199" y="1643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4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4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Double Wave 3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57200" y="3352800"/>
              <a:ext cx="1397003" cy="1095416"/>
              <a:chOff x="736597" y="733384"/>
              <a:chExt cx="1807860" cy="1807860"/>
            </a:xfrm>
          </p:grpSpPr>
          <p:grpSp>
            <p:nvGrpSpPr>
              <p:cNvPr id="211" name="Group 15"/>
              <p:cNvGrpSpPr/>
              <p:nvPr/>
            </p:nvGrpSpPr>
            <p:grpSpPr>
              <a:xfrm rot="20238387">
                <a:off x="736597" y="881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
              <p:cNvGrpSpPr/>
              <p:nvPr/>
            </p:nvGrpSpPr>
            <p:grpSpPr>
              <a:xfrm rot="2927600">
                <a:off x="1498597" y="881328"/>
                <a:ext cx="1193804" cy="897916"/>
                <a:chOff x="1111998" y="1862460"/>
                <a:chExt cx="2362200" cy="1921930"/>
              </a:xfrm>
            </p:grpSpPr>
            <p:grpSp>
              <p:nvGrpSpPr>
                <p:cNvPr id="223"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2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2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1"/>
              <p:cNvGrpSpPr/>
              <p:nvPr/>
            </p:nvGrpSpPr>
            <p:grpSpPr>
              <a:xfrm rot="20238387">
                <a:off x="1346199" y="1643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2"/>
            <p:cNvGrpSpPr/>
            <p:nvPr/>
          </p:nvGrpSpPr>
          <p:grpSpPr>
            <a:xfrm rot="1956276">
              <a:off x="1167495" y="3842653"/>
              <a:ext cx="1397003" cy="1095416"/>
              <a:chOff x="736597" y="733384"/>
              <a:chExt cx="1807860" cy="1807860"/>
            </a:xfrm>
          </p:grpSpPr>
          <p:grpSp>
            <p:nvGrpSpPr>
              <p:cNvPr id="181" name="Group 15"/>
              <p:cNvGrpSpPr/>
              <p:nvPr/>
            </p:nvGrpSpPr>
            <p:grpSpPr>
              <a:xfrm rot="20238387">
                <a:off x="736597" y="881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1"/>
              <p:cNvGrpSpPr/>
              <p:nvPr/>
            </p:nvGrpSpPr>
            <p:grpSpPr>
              <a:xfrm rot="2927600">
                <a:off x="1498597" y="881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19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19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18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73"/>
            <p:cNvGrpSpPr/>
            <p:nvPr/>
          </p:nvGrpSpPr>
          <p:grpSpPr>
            <a:xfrm rot="3068959">
              <a:off x="1791654" y="2628338"/>
              <a:ext cx="1820842" cy="1558779"/>
              <a:chOff x="736597" y="733384"/>
              <a:chExt cx="1807860" cy="1807860"/>
            </a:xfrm>
          </p:grpSpPr>
          <p:grpSp>
            <p:nvGrpSpPr>
              <p:cNvPr id="15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17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17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16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16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31"/>
              <p:cNvGrpSpPr/>
              <p:nvPr/>
            </p:nvGrpSpPr>
            <p:grpSpPr>
              <a:xfrm rot="20238387">
                <a:off x="1346199" y="1643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104"/>
            <p:cNvGrpSpPr/>
            <p:nvPr/>
          </p:nvGrpSpPr>
          <p:grpSpPr>
            <a:xfrm rot="3068959">
              <a:off x="2247659" y="3793897"/>
              <a:ext cx="1143483" cy="840157"/>
              <a:chOff x="736597" y="733384"/>
              <a:chExt cx="1807860" cy="1807860"/>
            </a:xfrm>
          </p:grpSpPr>
          <p:grpSp>
            <p:nvGrpSpPr>
              <p:cNvPr id="121" name="Group 15"/>
              <p:cNvGrpSpPr/>
              <p:nvPr/>
            </p:nvGrpSpPr>
            <p:grpSpPr>
              <a:xfrm rot="20238387">
                <a:off x="736597" y="881328"/>
                <a:ext cx="1193804" cy="897916"/>
                <a:chOff x="1111998" y="1862460"/>
                <a:chExt cx="2362200" cy="1921930"/>
              </a:xfrm>
            </p:grpSpPr>
            <p:grpSp>
              <p:nvGrpSpPr>
                <p:cNvPr id="14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
                <p:cNvGrpSpPr/>
                <p:nvPr/>
              </p:nvGrpSpPr>
              <p:grpSpPr>
                <a:xfrm rot="15530705">
                  <a:off x="2284581" y="2639655"/>
                  <a:ext cx="405591" cy="1883879"/>
                  <a:chOff x="1905000" y="1828800"/>
                  <a:chExt cx="762000" cy="2362200"/>
                </a:xfrm>
              </p:grpSpPr>
              <p:sp>
                <p:nvSpPr>
                  <p:cNvPr id="145" name="Oval 1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38"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36" name="Oval 1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31"/>
              <p:cNvGrpSpPr/>
              <p:nvPr/>
            </p:nvGrpSpPr>
            <p:grpSpPr>
              <a:xfrm rot="20238387">
                <a:off x="1346199" y="1643328"/>
                <a:ext cx="1193804" cy="897916"/>
                <a:chOff x="1111998" y="1862460"/>
                <a:chExt cx="2362200" cy="1921930"/>
              </a:xfrm>
            </p:grpSpPr>
            <p:grpSp>
              <p:nvGrpSpPr>
                <p:cNvPr id="124"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35"/>
            <p:cNvGrpSpPr/>
            <p:nvPr/>
          </p:nvGrpSpPr>
          <p:grpSpPr>
            <a:xfrm rot="5892673">
              <a:off x="3061159" y="3301846"/>
              <a:ext cx="1528325" cy="1350205"/>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112"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1"/>
              <p:cNvGrpSpPr/>
              <p:nvPr/>
            </p:nvGrpSpPr>
            <p:grpSpPr>
              <a:xfrm rot="2927600">
                <a:off x="1498597" y="881328"/>
                <a:ext cx="1193804" cy="897916"/>
                <a:chOff x="1111998" y="1862460"/>
                <a:chExt cx="2362200" cy="1921930"/>
              </a:xfrm>
            </p:grpSpPr>
            <p:grpSp>
              <p:nvGrpSpPr>
                <p:cNvPr id="103"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
              <p:cNvGrpSpPr/>
              <p:nvPr/>
            </p:nvGrpSpPr>
            <p:grpSpPr>
              <a:xfrm rot="20238387">
                <a:off x="1346199" y="1643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166"/>
            <p:cNvGrpSpPr/>
            <p:nvPr/>
          </p:nvGrpSpPr>
          <p:grpSpPr>
            <a:xfrm rot="20555714" flipH="1">
              <a:off x="3652811" y="2791157"/>
              <a:ext cx="1586260" cy="1364114"/>
              <a:chOff x="736597" y="733384"/>
              <a:chExt cx="1807860" cy="1807860"/>
            </a:xfrm>
          </p:grpSpPr>
          <p:grpSp>
            <p:nvGrpSpPr>
              <p:cNvPr id="6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31"/>
              <p:cNvGrpSpPr/>
              <p:nvPr/>
            </p:nvGrpSpPr>
            <p:grpSpPr>
              <a:xfrm rot="20238387">
                <a:off x="1346199" y="1643328"/>
                <a:ext cx="1193804" cy="897916"/>
                <a:chOff x="1111998" y="1862460"/>
                <a:chExt cx="2362200" cy="1921930"/>
              </a:xfrm>
            </p:grpSpPr>
            <p:grpSp>
              <p:nvGrpSpPr>
                <p:cNvPr id="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Double Wave 4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1265828" y="3500659"/>
            <a:ext cx="1374598" cy="1231622"/>
            <a:chOff x="457200" y="2497304"/>
            <a:chExt cx="4781871" cy="4284496"/>
          </a:xfrm>
        </p:grpSpPr>
        <p:grpSp>
          <p:nvGrpSpPr>
            <p:cNvPr id="303" name="Group 230"/>
            <p:cNvGrpSpPr/>
            <p:nvPr/>
          </p:nvGrpSpPr>
          <p:grpSpPr>
            <a:xfrm rot="18989829" flipH="1">
              <a:off x="2994882" y="2720848"/>
              <a:ext cx="1586260" cy="1364114"/>
              <a:chOff x="736597" y="733384"/>
              <a:chExt cx="1807860" cy="1807860"/>
            </a:xfrm>
          </p:grpSpPr>
          <p:grpSp>
            <p:nvGrpSpPr>
              <p:cNvPr id="537" name="Group 15"/>
              <p:cNvGrpSpPr/>
              <p:nvPr/>
            </p:nvGrpSpPr>
            <p:grpSpPr>
              <a:xfrm rot="20238387">
                <a:off x="736597" y="881328"/>
                <a:ext cx="1193804" cy="897916"/>
                <a:chOff x="1111998" y="1862460"/>
                <a:chExt cx="2362200" cy="1921930"/>
              </a:xfrm>
            </p:grpSpPr>
            <p:grpSp>
              <p:nvGrpSpPr>
                <p:cNvPr id="558" name="Group 6"/>
                <p:cNvGrpSpPr/>
                <p:nvPr/>
              </p:nvGrpSpPr>
              <p:grpSpPr>
                <a:xfrm rot="17802976">
                  <a:off x="1912098" y="1823816"/>
                  <a:ext cx="762000" cy="2362200"/>
                  <a:chOff x="1905000" y="1828800"/>
                  <a:chExt cx="762000" cy="2362200"/>
                </a:xfrm>
              </p:grpSpPr>
              <p:sp>
                <p:nvSpPr>
                  <p:cNvPr id="5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9"/>
                <p:cNvGrpSpPr/>
                <p:nvPr/>
              </p:nvGrpSpPr>
              <p:grpSpPr>
                <a:xfrm rot="19123498">
                  <a:off x="2501621" y="1862460"/>
                  <a:ext cx="542170" cy="1782007"/>
                  <a:chOff x="1905000" y="1828800"/>
                  <a:chExt cx="762000" cy="2362200"/>
                </a:xfrm>
              </p:grpSpPr>
              <p:sp>
                <p:nvSpPr>
                  <p:cNvPr id="56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12"/>
                <p:cNvGrpSpPr/>
                <p:nvPr/>
              </p:nvGrpSpPr>
              <p:grpSpPr>
                <a:xfrm rot="15530705">
                  <a:off x="2284581" y="2639655"/>
                  <a:ext cx="405591" cy="1883879"/>
                  <a:chOff x="1905000" y="1828800"/>
                  <a:chExt cx="762000" cy="2362200"/>
                </a:xfrm>
              </p:grpSpPr>
              <p:sp>
                <p:nvSpPr>
                  <p:cNvPr id="56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21"/>
              <p:cNvGrpSpPr/>
              <p:nvPr/>
            </p:nvGrpSpPr>
            <p:grpSpPr>
              <a:xfrm rot="2927600">
                <a:off x="1498597" y="881328"/>
                <a:ext cx="1193804" cy="897916"/>
                <a:chOff x="1111998" y="1862460"/>
                <a:chExt cx="2362200" cy="1921930"/>
              </a:xfrm>
            </p:grpSpPr>
            <p:grpSp>
              <p:nvGrpSpPr>
                <p:cNvPr id="549" name="Group 6"/>
                <p:cNvGrpSpPr/>
                <p:nvPr/>
              </p:nvGrpSpPr>
              <p:grpSpPr>
                <a:xfrm rot="17802976">
                  <a:off x="1912098" y="1823816"/>
                  <a:ext cx="762000" cy="2362200"/>
                  <a:chOff x="1905000" y="1828800"/>
                  <a:chExt cx="762000" cy="2362200"/>
                </a:xfrm>
              </p:grpSpPr>
              <p:sp>
                <p:nvSpPr>
                  <p:cNvPr id="5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9"/>
                <p:cNvGrpSpPr/>
                <p:nvPr/>
              </p:nvGrpSpPr>
              <p:grpSpPr>
                <a:xfrm rot="19123498">
                  <a:off x="2501621" y="1862460"/>
                  <a:ext cx="542170" cy="1782007"/>
                  <a:chOff x="1905000" y="1828800"/>
                  <a:chExt cx="762000" cy="2362200"/>
                </a:xfrm>
              </p:grpSpPr>
              <p:sp>
                <p:nvSpPr>
                  <p:cNvPr id="55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12"/>
                <p:cNvGrpSpPr/>
                <p:nvPr/>
              </p:nvGrpSpPr>
              <p:grpSpPr>
                <a:xfrm rot="15530705">
                  <a:off x="2284581" y="2639655"/>
                  <a:ext cx="405591" cy="1883879"/>
                  <a:chOff x="1905000" y="1828800"/>
                  <a:chExt cx="762000" cy="2362200"/>
                </a:xfrm>
              </p:grpSpPr>
              <p:sp>
                <p:nvSpPr>
                  <p:cNvPr id="552" name="Oval 5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9" name="Group 31"/>
              <p:cNvGrpSpPr/>
              <p:nvPr/>
            </p:nvGrpSpPr>
            <p:grpSpPr>
              <a:xfrm rot="20238387">
                <a:off x="1346199" y="1643328"/>
                <a:ext cx="1193804" cy="897916"/>
                <a:chOff x="1111998" y="1862460"/>
                <a:chExt cx="2362200" cy="1921930"/>
              </a:xfrm>
            </p:grpSpPr>
            <p:grpSp>
              <p:nvGrpSpPr>
                <p:cNvPr id="540" name="Group 6"/>
                <p:cNvGrpSpPr/>
                <p:nvPr/>
              </p:nvGrpSpPr>
              <p:grpSpPr>
                <a:xfrm rot="17802976">
                  <a:off x="1912098" y="1823816"/>
                  <a:ext cx="762000" cy="2362200"/>
                  <a:chOff x="1905000" y="1828800"/>
                  <a:chExt cx="762000" cy="2362200"/>
                </a:xfrm>
              </p:grpSpPr>
              <p:sp>
                <p:nvSpPr>
                  <p:cNvPr id="5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9"/>
                <p:cNvGrpSpPr/>
                <p:nvPr/>
              </p:nvGrpSpPr>
              <p:grpSpPr>
                <a:xfrm rot="19123498">
                  <a:off x="2501621" y="1862460"/>
                  <a:ext cx="542170" cy="1782007"/>
                  <a:chOff x="1905000" y="1828800"/>
                  <a:chExt cx="762000" cy="2362200"/>
                </a:xfrm>
              </p:grpSpPr>
              <p:sp>
                <p:nvSpPr>
                  <p:cNvPr id="54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12"/>
                <p:cNvGrpSpPr/>
                <p:nvPr/>
              </p:nvGrpSpPr>
              <p:grpSpPr>
                <a:xfrm rot="15530705">
                  <a:off x="2284581" y="2639655"/>
                  <a:ext cx="405591" cy="1883879"/>
                  <a:chOff x="1905000" y="1828800"/>
                  <a:chExt cx="762000" cy="2362200"/>
                </a:xfrm>
              </p:grpSpPr>
              <p:sp>
                <p:nvSpPr>
                  <p:cNvPr id="54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4" name="Group 199"/>
            <p:cNvGrpSpPr/>
            <p:nvPr/>
          </p:nvGrpSpPr>
          <p:grpSpPr>
            <a:xfrm rot="3068959">
              <a:off x="1334455" y="2628335"/>
              <a:ext cx="1820842" cy="1558779"/>
              <a:chOff x="736597" y="733384"/>
              <a:chExt cx="1807860" cy="1807860"/>
            </a:xfrm>
          </p:grpSpPr>
          <p:grpSp>
            <p:nvGrpSpPr>
              <p:cNvPr id="507" name="Group 15"/>
              <p:cNvGrpSpPr/>
              <p:nvPr/>
            </p:nvGrpSpPr>
            <p:grpSpPr>
              <a:xfrm rot="20238387">
                <a:off x="736597" y="881328"/>
                <a:ext cx="1193804" cy="897916"/>
                <a:chOff x="1111998" y="1862460"/>
                <a:chExt cx="2362200" cy="1921930"/>
              </a:xfrm>
            </p:grpSpPr>
            <p:grpSp>
              <p:nvGrpSpPr>
                <p:cNvPr id="528" name="Group 6"/>
                <p:cNvGrpSpPr/>
                <p:nvPr/>
              </p:nvGrpSpPr>
              <p:grpSpPr>
                <a:xfrm rot="17802976">
                  <a:off x="1912098" y="1823816"/>
                  <a:ext cx="762000" cy="2362200"/>
                  <a:chOff x="1905000" y="1828800"/>
                  <a:chExt cx="762000" cy="2362200"/>
                </a:xfrm>
              </p:grpSpPr>
              <p:sp>
                <p:nvSpPr>
                  <p:cNvPr id="5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9"/>
                <p:cNvGrpSpPr/>
                <p:nvPr/>
              </p:nvGrpSpPr>
              <p:grpSpPr>
                <a:xfrm rot="19123498">
                  <a:off x="2501621" y="1862460"/>
                  <a:ext cx="542170" cy="1782007"/>
                  <a:chOff x="1905000" y="1828800"/>
                  <a:chExt cx="762000" cy="2362200"/>
                </a:xfrm>
              </p:grpSpPr>
              <p:sp>
                <p:nvSpPr>
                  <p:cNvPr id="533" name="Oval 5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12"/>
                <p:cNvGrpSpPr/>
                <p:nvPr/>
              </p:nvGrpSpPr>
              <p:grpSpPr>
                <a:xfrm rot="15530705">
                  <a:off x="2284581" y="2639655"/>
                  <a:ext cx="405591" cy="1883879"/>
                  <a:chOff x="1905000" y="1828800"/>
                  <a:chExt cx="762000" cy="2362200"/>
                </a:xfrm>
              </p:grpSpPr>
              <p:sp>
                <p:nvSpPr>
                  <p:cNvPr id="531" name="Oval 5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8" name="Group 21"/>
              <p:cNvGrpSpPr/>
              <p:nvPr/>
            </p:nvGrpSpPr>
            <p:grpSpPr>
              <a:xfrm rot="2927600">
                <a:off x="1498597" y="881328"/>
                <a:ext cx="1193804" cy="897916"/>
                <a:chOff x="1111998" y="1862460"/>
                <a:chExt cx="2362200" cy="1921930"/>
              </a:xfrm>
            </p:grpSpPr>
            <p:grpSp>
              <p:nvGrpSpPr>
                <p:cNvPr id="519" name="Group 6"/>
                <p:cNvGrpSpPr/>
                <p:nvPr/>
              </p:nvGrpSpPr>
              <p:grpSpPr>
                <a:xfrm rot="17802976">
                  <a:off x="1912098" y="1823816"/>
                  <a:ext cx="762000" cy="2362200"/>
                  <a:chOff x="1905000" y="1828800"/>
                  <a:chExt cx="762000" cy="2362200"/>
                </a:xfrm>
              </p:grpSpPr>
              <p:sp>
                <p:nvSpPr>
                  <p:cNvPr id="5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9"/>
                <p:cNvGrpSpPr/>
                <p:nvPr/>
              </p:nvGrpSpPr>
              <p:grpSpPr>
                <a:xfrm rot="19123498">
                  <a:off x="2501621" y="1862460"/>
                  <a:ext cx="542170" cy="1782007"/>
                  <a:chOff x="1905000" y="1828800"/>
                  <a:chExt cx="762000" cy="2362200"/>
                </a:xfrm>
              </p:grpSpPr>
              <p:sp>
                <p:nvSpPr>
                  <p:cNvPr id="524" name="Oval 5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12"/>
                <p:cNvGrpSpPr/>
                <p:nvPr/>
              </p:nvGrpSpPr>
              <p:grpSpPr>
                <a:xfrm rot="15530705">
                  <a:off x="2284581" y="2639655"/>
                  <a:ext cx="405591" cy="1883879"/>
                  <a:chOff x="1905000" y="1828800"/>
                  <a:chExt cx="762000" cy="2362200"/>
                </a:xfrm>
              </p:grpSpPr>
              <p:sp>
                <p:nvSpPr>
                  <p:cNvPr id="522" name="Oval 5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9" name="Group 31"/>
              <p:cNvGrpSpPr/>
              <p:nvPr/>
            </p:nvGrpSpPr>
            <p:grpSpPr>
              <a:xfrm rot="20238387">
                <a:off x="1346199" y="1643328"/>
                <a:ext cx="1193804" cy="897916"/>
                <a:chOff x="1111998" y="1862460"/>
                <a:chExt cx="2362200" cy="1921930"/>
              </a:xfrm>
            </p:grpSpPr>
            <p:grpSp>
              <p:nvGrpSpPr>
                <p:cNvPr id="510" name="Group 6"/>
                <p:cNvGrpSpPr/>
                <p:nvPr/>
              </p:nvGrpSpPr>
              <p:grpSpPr>
                <a:xfrm rot="17802976">
                  <a:off x="1912098" y="1823816"/>
                  <a:ext cx="762000" cy="2362200"/>
                  <a:chOff x="1905000" y="1828800"/>
                  <a:chExt cx="762000" cy="2362200"/>
                </a:xfrm>
              </p:grpSpPr>
              <p:sp>
                <p:nvSpPr>
                  <p:cNvPr id="5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9"/>
                <p:cNvGrpSpPr/>
                <p:nvPr/>
              </p:nvGrpSpPr>
              <p:grpSpPr>
                <a:xfrm rot="19123498">
                  <a:off x="2501621" y="1862460"/>
                  <a:ext cx="542170" cy="1782007"/>
                  <a:chOff x="1905000" y="1828800"/>
                  <a:chExt cx="762000" cy="2362200"/>
                </a:xfrm>
              </p:grpSpPr>
              <p:sp>
                <p:nvSpPr>
                  <p:cNvPr id="51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2"/>
                <p:cNvGrpSpPr/>
                <p:nvPr/>
              </p:nvGrpSpPr>
              <p:grpSpPr>
                <a:xfrm rot="15530705">
                  <a:off x="2284581" y="2639655"/>
                  <a:ext cx="405591" cy="1883879"/>
                  <a:chOff x="1905000" y="1828800"/>
                  <a:chExt cx="762000" cy="2362200"/>
                </a:xfrm>
              </p:grpSpPr>
              <p:sp>
                <p:nvSpPr>
                  <p:cNvPr id="51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5" name="Double Wave 30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ouble Wave 30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ouble Wave 30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41"/>
            <p:cNvGrpSpPr/>
            <p:nvPr/>
          </p:nvGrpSpPr>
          <p:grpSpPr>
            <a:xfrm>
              <a:off x="457200" y="3352800"/>
              <a:ext cx="1397003" cy="1095416"/>
              <a:chOff x="736597" y="733384"/>
              <a:chExt cx="1807860" cy="1807860"/>
            </a:xfrm>
          </p:grpSpPr>
          <p:grpSp>
            <p:nvGrpSpPr>
              <p:cNvPr id="477" name="Group 15"/>
              <p:cNvGrpSpPr/>
              <p:nvPr/>
            </p:nvGrpSpPr>
            <p:grpSpPr>
              <a:xfrm rot="20238387">
                <a:off x="736597" y="881328"/>
                <a:ext cx="1193804" cy="897916"/>
                <a:chOff x="1111998" y="1862460"/>
                <a:chExt cx="2362200" cy="1921930"/>
              </a:xfrm>
            </p:grpSpPr>
            <p:grpSp>
              <p:nvGrpSpPr>
                <p:cNvPr id="498" name="Group 6"/>
                <p:cNvGrpSpPr/>
                <p:nvPr/>
              </p:nvGrpSpPr>
              <p:grpSpPr>
                <a:xfrm rot="17802976">
                  <a:off x="1912098" y="1823816"/>
                  <a:ext cx="762000" cy="2362200"/>
                  <a:chOff x="1905000" y="1828800"/>
                  <a:chExt cx="762000" cy="2362200"/>
                </a:xfrm>
              </p:grpSpPr>
              <p:sp>
                <p:nvSpPr>
                  <p:cNvPr id="5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9"/>
                <p:cNvGrpSpPr/>
                <p:nvPr/>
              </p:nvGrpSpPr>
              <p:grpSpPr>
                <a:xfrm rot="19123498">
                  <a:off x="2501621" y="1862460"/>
                  <a:ext cx="542170" cy="1782007"/>
                  <a:chOff x="1905000" y="1828800"/>
                  <a:chExt cx="762000" cy="2362200"/>
                </a:xfrm>
              </p:grpSpPr>
              <p:sp>
                <p:nvSpPr>
                  <p:cNvPr id="50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12"/>
                <p:cNvGrpSpPr/>
                <p:nvPr/>
              </p:nvGrpSpPr>
              <p:grpSpPr>
                <a:xfrm rot="15530705">
                  <a:off x="2284581" y="2639655"/>
                  <a:ext cx="405591" cy="1883879"/>
                  <a:chOff x="1905000" y="1828800"/>
                  <a:chExt cx="762000" cy="2362200"/>
                </a:xfrm>
              </p:grpSpPr>
              <p:sp>
                <p:nvSpPr>
                  <p:cNvPr id="50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21"/>
              <p:cNvGrpSpPr/>
              <p:nvPr/>
            </p:nvGrpSpPr>
            <p:grpSpPr>
              <a:xfrm rot="2927600">
                <a:off x="1498597" y="881328"/>
                <a:ext cx="1193804" cy="897916"/>
                <a:chOff x="1111998" y="1862460"/>
                <a:chExt cx="2362200" cy="1921930"/>
              </a:xfrm>
            </p:grpSpPr>
            <p:grpSp>
              <p:nvGrpSpPr>
                <p:cNvPr id="489" name="Group 6"/>
                <p:cNvGrpSpPr/>
                <p:nvPr/>
              </p:nvGrpSpPr>
              <p:grpSpPr>
                <a:xfrm rot="17802976">
                  <a:off x="1912098" y="1823816"/>
                  <a:ext cx="762000" cy="2362200"/>
                  <a:chOff x="1905000" y="1828800"/>
                  <a:chExt cx="762000" cy="2362200"/>
                </a:xfrm>
              </p:grpSpPr>
              <p:sp>
                <p:nvSpPr>
                  <p:cNvPr id="4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9"/>
                <p:cNvGrpSpPr/>
                <p:nvPr/>
              </p:nvGrpSpPr>
              <p:grpSpPr>
                <a:xfrm rot="19123498">
                  <a:off x="2501621" y="1862460"/>
                  <a:ext cx="542170" cy="1782007"/>
                  <a:chOff x="1905000" y="1828800"/>
                  <a:chExt cx="762000" cy="2362200"/>
                </a:xfrm>
              </p:grpSpPr>
              <p:sp>
                <p:nvSpPr>
                  <p:cNvPr id="49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12"/>
                <p:cNvGrpSpPr/>
                <p:nvPr/>
              </p:nvGrpSpPr>
              <p:grpSpPr>
                <a:xfrm rot="15530705">
                  <a:off x="2284581" y="2639655"/>
                  <a:ext cx="405591" cy="1883879"/>
                  <a:chOff x="1905000" y="1828800"/>
                  <a:chExt cx="762000" cy="2362200"/>
                </a:xfrm>
              </p:grpSpPr>
              <p:sp>
                <p:nvSpPr>
                  <p:cNvPr id="49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31"/>
              <p:cNvGrpSpPr/>
              <p:nvPr/>
            </p:nvGrpSpPr>
            <p:grpSpPr>
              <a:xfrm rot="20238387">
                <a:off x="1346199" y="1643328"/>
                <a:ext cx="1193804" cy="897916"/>
                <a:chOff x="1111998" y="1862460"/>
                <a:chExt cx="2362200" cy="1921930"/>
              </a:xfrm>
            </p:grpSpPr>
            <p:grpSp>
              <p:nvGrpSpPr>
                <p:cNvPr id="480" name="Group 6"/>
                <p:cNvGrpSpPr/>
                <p:nvPr/>
              </p:nvGrpSpPr>
              <p:grpSpPr>
                <a:xfrm rot="17802976">
                  <a:off x="1912098" y="1823816"/>
                  <a:ext cx="762000" cy="2362200"/>
                  <a:chOff x="1905000" y="1828800"/>
                  <a:chExt cx="762000" cy="2362200"/>
                </a:xfrm>
              </p:grpSpPr>
              <p:sp>
                <p:nvSpPr>
                  <p:cNvPr id="4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9"/>
                <p:cNvGrpSpPr/>
                <p:nvPr/>
              </p:nvGrpSpPr>
              <p:grpSpPr>
                <a:xfrm rot="19123498">
                  <a:off x="2501621" y="1862460"/>
                  <a:ext cx="542170" cy="1782007"/>
                  <a:chOff x="1905000" y="1828800"/>
                  <a:chExt cx="762000" cy="2362200"/>
                </a:xfrm>
              </p:grpSpPr>
              <p:sp>
                <p:nvSpPr>
                  <p:cNvPr id="485" name="Oval 4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12"/>
                <p:cNvGrpSpPr/>
                <p:nvPr/>
              </p:nvGrpSpPr>
              <p:grpSpPr>
                <a:xfrm rot="15530705">
                  <a:off x="2284581" y="2639655"/>
                  <a:ext cx="405591" cy="1883879"/>
                  <a:chOff x="1905000" y="1828800"/>
                  <a:chExt cx="762000" cy="2362200"/>
                </a:xfrm>
              </p:grpSpPr>
              <p:sp>
                <p:nvSpPr>
                  <p:cNvPr id="483" name="Oval 4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42"/>
            <p:cNvGrpSpPr/>
            <p:nvPr/>
          </p:nvGrpSpPr>
          <p:grpSpPr>
            <a:xfrm rot="1956276">
              <a:off x="1167495" y="3842653"/>
              <a:ext cx="1397003" cy="1095416"/>
              <a:chOff x="736597" y="733384"/>
              <a:chExt cx="1807860" cy="1807860"/>
            </a:xfrm>
          </p:grpSpPr>
          <p:grpSp>
            <p:nvGrpSpPr>
              <p:cNvPr id="447" name="Group 15"/>
              <p:cNvGrpSpPr/>
              <p:nvPr/>
            </p:nvGrpSpPr>
            <p:grpSpPr>
              <a:xfrm rot="20238387">
                <a:off x="736597" y="881328"/>
                <a:ext cx="1193804" cy="897916"/>
                <a:chOff x="1111998" y="1862460"/>
                <a:chExt cx="2362200" cy="1921930"/>
              </a:xfrm>
            </p:grpSpPr>
            <p:grpSp>
              <p:nvGrpSpPr>
                <p:cNvPr id="468" name="Group 6"/>
                <p:cNvGrpSpPr/>
                <p:nvPr/>
              </p:nvGrpSpPr>
              <p:grpSpPr>
                <a:xfrm rot="17802976">
                  <a:off x="1912098" y="1823816"/>
                  <a:ext cx="762000" cy="2362200"/>
                  <a:chOff x="1905000" y="1828800"/>
                  <a:chExt cx="762000" cy="2362200"/>
                </a:xfrm>
              </p:grpSpPr>
              <p:sp>
                <p:nvSpPr>
                  <p:cNvPr id="4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9"/>
                <p:cNvGrpSpPr/>
                <p:nvPr/>
              </p:nvGrpSpPr>
              <p:grpSpPr>
                <a:xfrm rot="19123498">
                  <a:off x="2501621" y="1862460"/>
                  <a:ext cx="542170" cy="1782007"/>
                  <a:chOff x="1905000" y="1828800"/>
                  <a:chExt cx="762000" cy="2362200"/>
                </a:xfrm>
              </p:grpSpPr>
              <p:sp>
                <p:nvSpPr>
                  <p:cNvPr id="47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12"/>
                <p:cNvGrpSpPr/>
                <p:nvPr/>
              </p:nvGrpSpPr>
              <p:grpSpPr>
                <a:xfrm rot="15530705">
                  <a:off x="2284581" y="2639655"/>
                  <a:ext cx="405591" cy="1883879"/>
                  <a:chOff x="1905000" y="1828800"/>
                  <a:chExt cx="762000" cy="2362200"/>
                </a:xfrm>
              </p:grpSpPr>
              <p:sp>
                <p:nvSpPr>
                  <p:cNvPr id="471" name="Oval 4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21"/>
              <p:cNvGrpSpPr/>
              <p:nvPr/>
            </p:nvGrpSpPr>
            <p:grpSpPr>
              <a:xfrm rot="2927600">
                <a:off x="1498597" y="881328"/>
                <a:ext cx="1193804" cy="897916"/>
                <a:chOff x="1111998" y="1862460"/>
                <a:chExt cx="2362200" cy="1921930"/>
              </a:xfrm>
            </p:grpSpPr>
            <p:grpSp>
              <p:nvGrpSpPr>
                <p:cNvPr id="459" name="Group 6"/>
                <p:cNvGrpSpPr/>
                <p:nvPr/>
              </p:nvGrpSpPr>
              <p:grpSpPr>
                <a:xfrm rot="17802976">
                  <a:off x="1912098" y="1823816"/>
                  <a:ext cx="762000" cy="2362200"/>
                  <a:chOff x="1905000" y="1828800"/>
                  <a:chExt cx="762000" cy="2362200"/>
                </a:xfrm>
              </p:grpSpPr>
              <p:sp>
                <p:nvSpPr>
                  <p:cNvPr id="4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9"/>
                <p:cNvGrpSpPr/>
                <p:nvPr/>
              </p:nvGrpSpPr>
              <p:grpSpPr>
                <a:xfrm rot="19123498">
                  <a:off x="2501621" y="1862460"/>
                  <a:ext cx="542170" cy="1782007"/>
                  <a:chOff x="1905000" y="1828800"/>
                  <a:chExt cx="762000" cy="2362200"/>
                </a:xfrm>
              </p:grpSpPr>
              <p:sp>
                <p:nvSpPr>
                  <p:cNvPr id="46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12"/>
                <p:cNvGrpSpPr/>
                <p:nvPr/>
              </p:nvGrpSpPr>
              <p:grpSpPr>
                <a:xfrm rot="15530705">
                  <a:off x="2284581" y="2639655"/>
                  <a:ext cx="405591" cy="1883879"/>
                  <a:chOff x="1905000" y="1828800"/>
                  <a:chExt cx="762000" cy="2362200"/>
                </a:xfrm>
              </p:grpSpPr>
              <p:sp>
                <p:nvSpPr>
                  <p:cNvPr id="46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9" name="Group 31"/>
              <p:cNvGrpSpPr/>
              <p:nvPr/>
            </p:nvGrpSpPr>
            <p:grpSpPr>
              <a:xfrm rot="20238387">
                <a:off x="1346199" y="1643328"/>
                <a:ext cx="1193804" cy="897916"/>
                <a:chOff x="1111998" y="1862460"/>
                <a:chExt cx="2362200" cy="1921930"/>
              </a:xfrm>
            </p:grpSpPr>
            <p:grpSp>
              <p:nvGrpSpPr>
                <p:cNvPr id="450" name="Group 6"/>
                <p:cNvGrpSpPr/>
                <p:nvPr/>
              </p:nvGrpSpPr>
              <p:grpSpPr>
                <a:xfrm rot="17802976">
                  <a:off x="1912098" y="1823816"/>
                  <a:ext cx="762000" cy="2362200"/>
                  <a:chOff x="1905000" y="1828800"/>
                  <a:chExt cx="762000" cy="2362200"/>
                </a:xfrm>
              </p:grpSpPr>
              <p:sp>
                <p:nvSpPr>
                  <p:cNvPr id="4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9"/>
                <p:cNvGrpSpPr/>
                <p:nvPr/>
              </p:nvGrpSpPr>
              <p:grpSpPr>
                <a:xfrm rot="19123498">
                  <a:off x="2501621" y="1862460"/>
                  <a:ext cx="542170" cy="1782007"/>
                  <a:chOff x="1905000" y="1828800"/>
                  <a:chExt cx="762000" cy="2362200"/>
                </a:xfrm>
              </p:grpSpPr>
              <p:sp>
                <p:nvSpPr>
                  <p:cNvPr id="455" name="Oval 4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12"/>
                <p:cNvGrpSpPr/>
                <p:nvPr/>
              </p:nvGrpSpPr>
              <p:grpSpPr>
                <a:xfrm rot="15530705">
                  <a:off x="2284581" y="2639655"/>
                  <a:ext cx="405591" cy="1883879"/>
                  <a:chOff x="1905000" y="1828800"/>
                  <a:chExt cx="762000" cy="2362200"/>
                </a:xfrm>
              </p:grpSpPr>
              <p:sp>
                <p:nvSpPr>
                  <p:cNvPr id="45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2" name="Group 73"/>
            <p:cNvGrpSpPr/>
            <p:nvPr/>
          </p:nvGrpSpPr>
          <p:grpSpPr>
            <a:xfrm rot="3068959">
              <a:off x="1791654" y="2628338"/>
              <a:ext cx="1820842" cy="1558779"/>
              <a:chOff x="736597" y="733384"/>
              <a:chExt cx="1807860" cy="1807860"/>
            </a:xfrm>
          </p:grpSpPr>
          <p:grpSp>
            <p:nvGrpSpPr>
              <p:cNvPr id="417" name="Group 15"/>
              <p:cNvGrpSpPr/>
              <p:nvPr/>
            </p:nvGrpSpPr>
            <p:grpSpPr>
              <a:xfrm rot="20238387">
                <a:off x="736597" y="881328"/>
                <a:ext cx="1193804" cy="897916"/>
                <a:chOff x="1111998" y="1862460"/>
                <a:chExt cx="2362200" cy="1921930"/>
              </a:xfrm>
            </p:grpSpPr>
            <p:grpSp>
              <p:nvGrpSpPr>
                <p:cNvPr id="438" name="Group 6"/>
                <p:cNvGrpSpPr/>
                <p:nvPr/>
              </p:nvGrpSpPr>
              <p:grpSpPr>
                <a:xfrm rot="17802976">
                  <a:off x="1912098" y="1823816"/>
                  <a:ext cx="762000" cy="2362200"/>
                  <a:chOff x="1905000" y="1828800"/>
                  <a:chExt cx="762000" cy="2362200"/>
                </a:xfrm>
              </p:grpSpPr>
              <p:sp>
                <p:nvSpPr>
                  <p:cNvPr id="4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9"/>
                <p:cNvGrpSpPr/>
                <p:nvPr/>
              </p:nvGrpSpPr>
              <p:grpSpPr>
                <a:xfrm rot="19123498">
                  <a:off x="2501621" y="1862460"/>
                  <a:ext cx="542170" cy="1782007"/>
                  <a:chOff x="1905000" y="1828800"/>
                  <a:chExt cx="762000" cy="2362200"/>
                </a:xfrm>
              </p:grpSpPr>
              <p:sp>
                <p:nvSpPr>
                  <p:cNvPr id="44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12"/>
                <p:cNvGrpSpPr/>
                <p:nvPr/>
              </p:nvGrpSpPr>
              <p:grpSpPr>
                <a:xfrm rot="15530705">
                  <a:off x="2284581" y="2639655"/>
                  <a:ext cx="405591" cy="1883879"/>
                  <a:chOff x="1905000" y="1828800"/>
                  <a:chExt cx="762000" cy="2362200"/>
                </a:xfrm>
              </p:grpSpPr>
              <p:sp>
                <p:nvSpPr>
                  <p:cNvPr id="44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8" name="Group 21"/>
              <p:cNvGrpSpPr/>
              <p:nvPr/>
            </p:nvGrpSpPr>
            <p:grpSpPr>
              <a:xfrm rot="2927600">
                <a:off x="1498597" y="881328"/>
                <a:ext cx="1193804" cy="897916"/>
                <a:chOff x="1111998" y="1862460"/>
                <a:chExt cx="2362200" cy="1921930"/>
              </a:xfrm>
            </p:grpSpPr>
            <p:grpSp>
              <p:nvGrpSpPr>
                <p:cNvPr id="429" name="Group 6"/>
                <p:cNvGrpSpPr/>
                <p:nvPr/>
              </p:nvGrpSpPr>
              <p:grpSpPr>
                <a:xfrm rot="17802976">
                  <a:off x="1912098" y="1823816"/>
                  <a:ext cx="762000" cy="2362200"/>
                  <a:chOff x="1905000" y="1828800"/>
                  <a:chExt cx="762000" cy="2362200"/>
                </a:xfrm>
              </p:grpSpPr>
              <p:sp>
                <p:nvSpPr>
                  <p:cNvPr id="4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9"/>
                <p:cNvGrpSpPr/>
                <p:nvPr/>
              </p:nvGrpSpPr>
              <p:grpSpPr>
                <a:xfrm rot="19123498">
                  <a:off x="2501621" y="1862460"/>
                  <a:ext cx="542170" cy="1782007"/>
                  <a:chOff x="1905000" y="1828800"/>
                  <a:chExt cx="762000" cy="2362200"/>
                </a:xfrm>
              </p:grpSpPr>
              <p:sp>
                <p:nvSpPr>
                  <p:cNvPr id="43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12"/>
                <p:cNvGrpSpPr/>
                <p:nvPr/>
              </p:nvGrpSpPr>
              <p:grpSpPr>
                <a:xfrm rot="15530705">
                  <a:off x="2284581" y="2639655"/>
                  <a:ext cx="405591" cy="1883879"/>
                  <a:chOff x="1905000" y="1828800"/>
                  <a:chExt cx="762000" cy="2362200"/>
                </a:xfrm>
              </p:grpSpPr>
              <p:sp>
                <p:nvSpPr>
                  <p:cNvPr id="43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31"/>
              <p:cNvGrpSpPr/>
              <p:nvPr/>
            </p:nvGrpSpPr>
            <p:grpSpPr>
              <a:xfrm rot="20238387">
                <a:off x="1346199" y="1643328"/>
                <a:ext cx="1193804" cy="897916"/>
                <a:chOff x="1111998" y="1862460"/>
                <a:chExt cx="2362200" cy="1921930"/>
              </a:xfrm>
            </p:grpSpPr>
            <p:grpSp>
              <p:nvGrpSpPr>
                <p:cNvPr id="420" name="Group 6"/>
                <p:cNvGrpSpPr/>
                <p:nvPr/>
              </p:nvGrpSpPr>
              <p:grpSpPr>
                <a:xfrm rot="17802976">
                  <a:off x="1912098" y="1823816"/>
                  <a:ext cx="762000" cy="2362200"/>
                  <a:chOff x="1905000" y="1828800"/>
                  <a:chExt cx="762000" cy="2362200"/>
                </a:xfrm>
              </p:grpSpPr>
              <p:sp>
                <p:nvSpPr>
                  <p:cNvPr id="4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9"/>
                <p:cNvGrpSpPr/>
                <p:nvPr/>
              </p:nvGrpSpPr>
              <p:grpSpPr>
                <a:xfrm rot="19123498">
                  <a:off x="2501621" y="1862460"/>
                  <a:ext cx="542170" cy="1782007"/>
                  <a:chOff x="1905000" y="1828800"/>
                  <a:chExt cx="762000" cy="2362200"/>
                </a:xfrm>
              </p:grpSpPr>
              <p:sp>
                <p:nvSpPr>
                  <p:cNvPr id="425" name="Oval 4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12"/>
                <p:cNvGrpSpPr/>
                <p:nvPr/>
              </p:nvGrpSpPr>
              <p:grpSpPr>
                <a:xfrm rot="15530705">
                  <a:off x="2284581" y="2639655"/>
                  <a:ext cx="405591" cy="1883879"/>
                  <a:chOff x="1905000" y="1828800"/>
                  <a:chExt cx="762000" cy="2362200"/>
                </a:xfrm>
              </p:grpSpPr>
              <p:sp>
                <p:nvSpPr>
                  <p:cNvPr id="423" name="Oval 4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3" name="Group 104"/>
            <p:cNvGrpSpPr/>
            <p:nvPr/>
          </p:nvGrpSpPr>
          <p:grpSpPr>
            <a:xfrm rot="3068959">
              <a:off x="2247659" y="3793897"/>
              <a:ext cx="1143483" cy="840157"/>
              <a:chOff x="736597" y="733384"/>
              <a:chExt cx="1807860" cy="1807860"/>
            </a:xfrm>
          </p:grpSpPr>
          <p:grpSp>
            <p:nvGrpSpPr>
              <p:cNvPr id="387" name="Group 15"/>
              <p:cNvGrpSpPr/>
              <p:nvPr/>
            </p:nvGrpSpPr>
            <p:grpSpPr>
              <a:xfrm rot="20238387">
                <a:off x="736597" y="881328"/>
                <a:ext cx="1193804" cy="897916"/>
                <a:chOff x="1111998" y="1862460"/>
                <a:chExt cx="2362200" cy="1921930"/>
              </a:xfrm>
            </p:grpSpPr>
            <p:grpSp>
              <p:nvGrpSpPr>
                <p:cNvPr id="408" name="Group 6"/>
                <p:cNvGrpSpPr/>
                <p:nvPr/>
              </p:nvGrpSpPr>
              <p:grpSpPr>
                <a:xfrm rot="17802976">
                  <a:off x="1912098" y="1823816"/>
                  <a:ext cx="762000" cy="2362200"/>
                  <a:chOff x="1905000" y="1828800"/>
                  <a:chExt cx="762000" cy="2362200"/>
                </a:xfrm>
              </p:grpSpPr>
              <p:sp>
                <p:nvSpPr>
                  <p:cNvPr id="4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9"/>
                <p:cNvGrpSpPr/>
                <p:nvPr/>
              </p:nvGrpSpPr>
              <p:grpSpPr>
                <a:xfrm rot="19123498">
                  <a:off x="2501621" y="1862460"/>
                  <a:ext cx="542170" cy="1782007"/>
                  <a:chOff x="1905000" y="1828800"/>
                  <a:chExt cx="762000" cy="2362200"/>
                </a:xfrm>
              </p:grpSpPr>
              <p:sp>
                <p:nvSpPr>
                  <p:cNvPr id="413" name="Oval 4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2"/>
                <p:cNvGrpSpPr/>
                <p:nvPr/>
              </p:nvGrpSpPr>
              <p:grpSpPr>
                <a:xfrm rot="15530705">
                  <a:off x="2284581" y="2639655"/>
                  <a:ext cx="405591" cy="1883879"/>
                  <a:chOff x="1905000" y="1828800"/>
                  <a:chExt cx="762000" cy="2362200"/>
                </a:xfrm>
              </p:grpSpPr>
              <p:sp>
                <p:nvSpPr>
                  <p:cNvPr id="411" name="Oval 4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8" name="Group 21"/>
              <p:cNvGrpSpPr/>
              <p:nvPr/>
            </p:nvGrpSpPr>
            <p:grpSpPr>
              <a:xfrm rot="2927600">
                <a:off x="1498597" y="881328"/>
                <a:ext cx="1193804" cy="897916"/>
                <a:chOff x="1111998" y="1862460"/>
                <a:chExt cx="2362200" cy="1921930"/>
              </a:xfrm>
            </p:grpSpPr>
            <p:grpSp>
              <p:nvGrpSpPr>
                <p:cNvPr id="399" name="Group 6"/>
                <p:cNvGrpSpPr/>
                <p:nvPr/>
              </p:nvGrpSpPr>
              <p:grpSpPr>
                <a:xfrm rot="17802976">
                  <a:off x="1912098" y="1823816"/>
                  <a:ext cx="762000" cy="2362200"/>
                  <a:chOff x="1905000" y="1828800"/>
                  <a:chExt cx="762000" cy="2362200"/>
                </a:xfrm>
              </p:grpSpPr>
              <p:sp>
                <p:nvSpPr>
                  <p:cNvPr id="4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9"/>
                <p:cNvGrpSpPr/>
                <p:nvPr/>
              </p:nvGrpSpPr>
              <p:grpSpPr>
                <a:xfrm rot="19123498">
                  <a:off x="2501621" y="1862460"/>
                  <a:ext cx="542170" cy="1782007"/>
                  <a:chOff x="1905000" y="1828800"/>
                  <a:chExt cx="762000" cy="2362200"/>
                </a:xfrm>
              </p:grpSpPr>
              <p:sp>
                <p:nvSpPr>
                  <p:cNvPr id="404" name="Oval 4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12"/>
                <p:cNvGrpSpPr/>
                <p:nvPr/>
              </p:nvGrpSpPr>
              <p:grpSpPr>
                <a:xfrm rot="15530705">
                  <a:off x="2284581" y="2639655"/>
                  <a:ext cx="405591" cy="1883879"/>
                  <a:chOff x="1905000" y="1828800"/>
                  <a:chExt cx="762000" cy="2362200"/>
                </a:xfrm>
              </p:grpSpPr>
              <p:sp>
                <p:nvSpPr>
                  <p:cNvPr id="402" name="Oval 4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31"/>
              <p:cNvGrpSpPr/>
              <p:nvPr/>
            </p:nvGrpSpPr>
            <p:grpSpPr>
              <a:xfrm rot="20238387">
                <a:off x="1346199" y="1643328"/>
                <a:ext cx="1193804" cy="897916"/>
                <a:chOff x="1111998" y="1862460"/>
                <a:chExt cx="2362200" cy="1921930"/>
              </a:xfrm>
            </p:grpSpPr>
            <p:grpSp>
              <p:nvGrpSpPr>
                <p:cNvPr id="390" name="Group 6"/>
                <p:cNvGrpSpPr/>
                <p:nvPr/>
              </p:nvGrpSpPr>
              <p:grpSpPr>
                <a:xfrm rot="17802976">
                  <a:off x="1912098" y="1823816"/>
                  <a:ext cx="762000" cy="2362200"/>
                  <a:chOff x="1905000" y="1828800"/>
                  <a:chExt cx="762000" cy="2362200"/>
                </a:xfrm>
              </p:grpSpPr>
              <p:sp>
                <p:nvSpPr>
                  <p:cNvPr id="3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9"/>
                <p:cNvGrpSpPr/>
                <p:nvPr/>
              </p:nvGrpSpPr>
              <p:grpSpPr>
                <a:xfrm rot="19123498">
                  <a:off x="2501621" y="1862460"/>
                  <a:ext cx="542170" cy="1782007"/>
                  <a:chOff x="1905000" y="1828800"/>
                  <a:chExt cx="762000" cy="2362200"/>
                </a:xfrm>
              </p:grpSpPr>
              <p:sp>
                <p:nvSpPr>
                  <p:cNvPr id="395" name="Oval 3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12"/>
                <p:cNvGrpSpPr/>
                <p:nvPr/>
              </p:nvGrpSpPr>
              <p:grpSpPr>
                <a:xfrm rot="15530705">
                  <a:off x="2284581" y="2639655"/>
                  <a:ext cx="405591" cy="1883879"/>
                  <a:chOff x="1905000" y="1828800"/>
                  <a:chExt cx="762000" cy="2362200"/>
                </a:xfrm>
              </p:grpSpPr>
              <p:sp>
                <p:nvSpPr>
                  <p:cNvPr id="393" name="Oval 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4" name="Group 135"/>
            <p:cNvGrpSpPr/>
            <p:nvPr/>
          </p:nvGrpSpPr>
          <p:grpSpPr>
            <a:xfrm rot="5892673">
              <a:off x="3061159" y="3301846"/>
              <a:ext cx="1528325" cy="1350205"/>
              <a:chOff x="736597" y="733384"/>
              <a:chExt cx="1807860" cy="1807860"/>
            </a:xfrm>
          </p:grpSpPr>
          <p:grpSp>
            <p:nvGrpSpPr>
              <p:cNvPr id="357" name="Group 15"/>
              <p:cNvGrpSpPr/>
              <p:nvPr/>
            </p:nvGrpSpPr>
            <p:grpSpPr>
              <a:xfrm rot="20238387">
                <a:off x="736597" y="881328"/>
                <a:ext cx="1193804" cy="897916"/>
                <a:chOff x="1111998" y="1862460"/>
                <a:chExt cx="2362200" cy="1921930"/>
              </a:xfrm>
            </p:grpSpPr>
            <p:grpSp>
              <p:nvGrpSpPr>
                <p:cNvPr id="378" name="Group 6"/>
                <p:cNvGrpSpPr/>
                <p:nvPr/>
              </p:nvGrpSpPr>
              <p:grpSpPr>
                <a:xfrm rot="17802976">
                  <a:off x="1912098" y="1823816"/>
                  <a:ext cx="762000" cy="2362200"/>
                  <a:chOff x="1905000" y="1828800"/>
                  <a:chExt cx="762000" cy="2362200"/>
                </a:xfrm>
              </p:grpSpPr>
              <p:sp>
                <p:nvSpPr>
                  <p:cNvPr id="3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9"/>
                <p:cNvGrpSpPr/>
                <p:nvPr/>
              </p:nvGrpSpPr>
              <p:grpSpPr>
                <a:xfrm rot="19123498">
                  <a:off x="2501621" y="1862460"/>
                  <a:ext cx="542170" cy="1782007"/>
                  <a:chOff x="1905000" y="1828800"/>
                  <a:chExt cx="762000" cy="2362200"/>
                </a:xfrm>
              </p:grpSpPr>
              <p:sp>
                <p:nvSpPr>
                  <p:cNvPr id="383" name="Oval 3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12"/>
                <p:cNvGrpSpPr/>
                <p:nvPr/>
              </p:nvGrpSpPr>
              <p:grpSpPr>
                <a:xfrm rot="15530705">
                  <a:off x="2284581" y="2639655"/>
                  <a:ext cx="405591" cy="1883879"/>
                  <a:chOff x="1905000" y="1828800"/>
                  <a:chExt cx="762000" cy="2362200"/>
                </a:xfrm>
              </p:grpSpPr>
              <p:sp>
                <p:nvSpPr>
                  <p:cNvPr id="381" name="Oval 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8" name="Group 21"/>
              <p:cNvGrpSpPr/>
              <p:nvPr/>
            </p:nvGrpSpPr>
            <p:grpSpPr>
              <a:xfrm rot="2927600">
                <a:off x="1498597" y="881328"/>
                <a:ext cx="1193804" cy="897916"/>
                <a:chOff x="1111998" y="1862460"/>
                <a:chExt cx="2362200" cy="1921930"/>
              </a:xfrm>
            </p:grpSpPr>
            <p:grpSp>
              <p:nvGrpSpPr>
                <p:cNvPr id="369" name="Group 6"/>
                <p:cNvGrpSpPr/>
                <p:nvPr/>
              </p:nvGrpSpPr>
              <p:grpSpPr>
                <a:xfrm rot="17802976">
                  <a:off x="1912098" y="1823816"/>
                  <a:ext cx="762000" cy="2362200"/>
                  <a:chOff x="1905000" y="1828800"/>
                  <a:chExt cx="762000" cy="2362200"/>
                </a:xfrm>
              </p:grpSpPr>
              <p:sp>
                <p:nvSpPr>
                  <p:cNvPr id="3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9"/>
                <p:cNvGrpSpPr/>
                <p:nvPr/>
              </p:nvGrpSpPr>
              <p:grpSpPr>
                <a:xfrm rot="19123498">
                  <a:off x="2501621" y="1862460"/>
                  <a:ext cx="542170" cy="1782007"/>
                  <a:chOff x="1905000" y="1828800"/>
                  <a:chExt cx="762000" cy="2362200"/>
                </a:xfrm>
              </p:grpSpPr>
              <p:sp>
                <p:nvSpPr>
                  <p:cNvPr id="374" name="Oval 3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12"/>
                <p:cNvGrpSpPr/>
                <p:nvPr/>
              </p:nvGrpSpPr>
              <p:grpSpPr>
                <a:xfrm rot="15530705">
                  <a:off x="2284581" y="2639655"/>
                  <a:ext cx="405591" cy="1883879"/>
                  <a:chOff x="1905000" y="1828800"/>
                  <a:chExt cx="762000" cy="2362200"/>
                </a:xfrm>
              </p:grpSpPr>
              <p:sp>
                <p:nvSpPr>
                  <p:cNvPr id="372" name="Oval 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9" name="Group 31"/>
              <p:cNvGrpSpPr/>
              <p:nvPr/>
            </p:nvGrpSpPr>
            <p:grpSpPr>
              <a:xfrm rot="20238387">
                <a:off x="1346199" y="1643328"/>
                <a:ext cx="1193804" cy="897916"/>
                <a:chOff x="1111998" y="1862460"/>
                <a:chExt cx="2362200" cy="1921930"/>
              </a:xfrm>
            </p:grpSpPr>
            <p:grpSp>
              <p:nvGrpSpPr>
                <p:cNvPr id="360" name="Group 6"/>
                <p:cNvGrpSpPr/>
                <p:nvPr/>
              </p:nvGrpSpPr>
              <p:grpSpPr>
                <a:xfrm rot="17802976">
                  <a:off x="1912098" y="1823816"/>
                  <a:ext cx="762000" cy="2362200"/>
                  <a:chOff x="1905000" y="1828800"/>
                  <a:chExt cx="762000" cy="2362200"/>
                </a:xfrm>
              </p:grpSpPr>
              <p:sp>
                <p:nvSpPr>
                  <p:cNvPr id="3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9"/>
                <p:cNvGrpSpPr/>
                <p:nvPr/>
              </p:nvGrpSpPr>
              <p:grpSpPr>
                <a:xfrm rot="19123498">
                  <a:off x="2501621" y="1862460"/>
                  <a:ext cx="542170" cy="1782007"/>
                  <a:chOff x="1905000" y="1828800"/>
                  <a:chExt cx="762000" cy="2362200"/>
                </a:xfrm>
              </p:grpSpPr>
              <p:sp>
                <p:nvSpPr>
                  <p:cNvPr id="365" name="Oval 3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12"/>
                <p:cNvGrpSpPr/>
                <p:nvPr/>
              </p:nvGrpSpPr>
              <p:grpSpPr>
                <a:xfrm rot="15530705">
                  <a:off x="2284581" y="2639655"/>
                  <a:ext cx="405591" cy="1883879"/>
                  <a:chOff x="1905000" y="1828800"/>
                  <a:chExt cx="762000" cy="2362200"/>
                </a:xfrm>
              </p:grpSpPr>
              <p:sp>
                <p:nvSpPr>
                  <p:cNvPr id="363" name="Oval 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5" name="Group 166"/>
            <p:cNvGrpSpPr/>
            <p:nvPr/>
          </p:nvGrpSpPr>
          <p:grpSpPr>
            <a:xfrm rot="20555714" flipH="1">
              <a:off x="3652811" y="2791157"/>
              <a:ext cx="1586260" cy="1364114"/>
              <a:chOff x="736597" y="733384"/>
              <a:chExt cx="1807860" cy="1807860"/>
            </a:xfrm>
          </p:grpSpPr>
          <p:grpSp>
            <p:nvGrpSpPr>
              <p:cNvPr id="327" name="Group 15"/>
              <p:cNvGrpSpPr/>
              <p:nvPr/>
            </p:nvGrpSpPr>
            <p:grpSpPr>
              <a:xfrm rot="20238387">
                <a:off x="736597" y="881328"/>
                <a:ext cx="1193804" cy="897916"/>
                <a:chOff x="1111998" y="1862460"/>
                <a:chExt cx="2362200" cy="1921930"/>
              </a:xfrm>
            </p:grpSpPr>
            <p:grpSp>
              <p:nvGrpSpPr>
                <p:cNvPr id="348" name="Group 6"/>
                <p:cNvGrpSpPr/>
                <p:nvPr/>
              </p:nvGrpSpPr>
              <p:grpSpPr>
                <a:xfrm rot="17802976">
                  <a:off x="1912098" y="1823816"/>
                  <a:ext cx="762000" cy="2362200"/>
                  <a:chOff x="1905000" y="1828800"/>
                  <a:chExt cx="762000" cy="2362200"/>
                </a:xfrm>
              </p:grpSpPr>
              <p:sp>
                <p:nvSpPr>
                  <p:cNvPr id="3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9"/>
                <p:cNvGrpSpPr/>
                <p:nvPr/>
              </p:nvGrpSpPr>
              <p:grpSpPr>
                <a:xfrm rot="19123498">
                  <a:off x="2501621" y="1862460"/>
                  <a:ext cx="542170" cy="1782007"/>
                  <a:chOff x="1905000" y="1828800"/>
                  <a:chExt cx="762000" cy="2362200"/>
                </a:xfrm>
              </p:grpSpPr>
              <p:sp>
                <p:nvSpPr>
                  <p:cNvPr id="353" name="Oval 3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12"/>
                <p:cNvGrpSpPr/>
                <p:nvPr/>
              </p:nvGrpSpPr>
              <p:grpSpPr>
                <a:xfrm rot="15530705">
                  <a:off x="2284581" y="2639655"/>
                  <a:ext cx="405591" cy="1883879"/>
                  <a:chOff x="1905000" y="1828800"/>
                  <a:chExt cx="762000" cy="2362200"/>
                </a:xfrm>
              </p:grpSpPr>
              <p:sp>
                <p:nvSpPr>
                  <p:cNvPr id="351" name="Oval 3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21"/>
              <p:cNvGrpSpPr/>
              <p:nvPr/>
            </p:nvGrpSpPr>
            <p:grpSpPr>
              <a:xfrm rot="2927600">
                <a:off x="1498597" y="881328"/>
                <a:ext cx="1193804" cy="897916"/>
                <a:chOff x="1111998" y="1862460"/>
                <a:chExt cx="2362200" cy="1921930"/>
              </a:xfrm>
            </p:grpSpPr>
            <p:grpSp>
              <p:nvGrpSpPr>
                <p:cNvPr id="339" name="Group 6"/>
                <p:cNvGrpSpPr/>
                <p:nvPr/>
              </p:nvGrpSpPr>
              <p:grpSpPr>
                <a:xfrm rot="17802976">
                  <a:off x="1912098" y="1823816"/>
                  <a:ext cx="762000" cy="2362200"/>
                  <a:chOff x="1905000" y="1828800"/>
                  <a:chExt cx="762000" cy="2362200"/>
                </a:xfrm>
              </p:grpSpPr>
              <p:sp>
                <p:nvSpPr>
                  <p:cNvPr id="3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9"/>
                <p:cNvGrpSpPr/>
                <p:nvPr/>
              </p:nvGrpSpPr>
              <p:grpSpPr>
                <a:xfrm rot="19123498">
                  <a:off x="2501621" y="1862460"/>
                  <a:ext cx="542170" cy="1782007"/>
                  <a:chOff x="1905000" y="1828800"/>
                  <a:chExt cx="762000" cy="2362200"/>
                </a:xfrm>
              </p:grpSpPr>
              <p:sp>
                <p:nvSpPr>
                  <p:cNvPr id="344" name="Oval 3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12"/>
                <p:cNvGrpSpPr/>
                <p:nvPr/>
              </p:nvGrpSpPr>
              <p:grpSpPr>
                <a:xfrm rot="15530705">
                  <a:off x="2284581" y="2639655"/>
                  <a:ext cx="405591" cy="1883879"/>
                  <a:chOff x="1905000" y="1828800"/>
                  <a:chExt cx="762000" cy="2362200"/>
                </a:xfrm>
              </p:grpSpPr>
              <p:sp>
                <p:nvSpPr>
                  <p:cNvPr id="342" name="Oval 3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 name="Group 31"/>
              <p:cNvGrpSpPr/>
              <p:nvPr/>
            </p:nvGrpSpPr>
            <p:grpSpPr>
              <a:xfrm rot="20238387">
                <a:off x="1346199" y="1643328"/>
                <a:ext cx="1193804" cy="897916"/>
                <a:chOff x="1111998" y="1862460"/>
                <a:chExt cx="2362200" cy="1921930"/>
              </a:xfrm>
            </p:grpSpPr>
            <p:grpSp>
              <p:nvGrpSpPr>
                <p:cNvPr id="330" name="Group 6"/>
                <p:cNvGrpSpPr/>
                <p:nvPr/>
              </p:nvGrpSpPr>
              <p:grpSpPr>
                <a:xfrm rot="17802976">
                  <a:off x="1912098" y="1823816"/>
                  <a:ext cx="762000" cy="2362200"/>
                  <a:chOff x="1905000" y="1828800"/>
                  <a:chExt cx="762000" cy="2362200"/>
                </a:xfrm>
              </p:grpSpPr>
              <p:sp>
                <p:nvSpPr>
                  <p:cNvPr id="3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9"/>
                <p:cNvGrpSpPr/>
                <p:nvPr/>
              </p:nvGrpSpPr>
              <p:grpSpPr>
                <a:xfrm rot="19123498">
                  <a:off x="2501621" y="1862460"/>
                  <a:ext cx="542170" cy="1782007"/>
                  <a:chOff x="1905000" y="1828800"/>
                  <a:chExt cx="762000" cy="2362200"/>
                </a:xfrm>
              </p:grpSpPr>
              <p:sp>
                <p:nvSpPr>
                  <p:cNvPr id="335" name="Oval 3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12"/>
                <p:cNvGrpSpPr/>
                <p:nvPr/>
              </p:nvGrpSpPr>
              <p:grpSpPr>
                <a:xfrm rot="15530705">
                  <a:off x="2284581" y="2639655"/>
                  <a:ext cx="405591" cy="1883879"/>
                  <a:chOff x="1905000" y="1828800"/>
                  <a:chExt cx="762000" cy="2362200"/>
                </a:xfrm>
              </p:grpSpPr>
              <p:sp>
                <p:nvSpPr>
                  <p:cNvPr id="333" name="Oval 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6" name="Double Wave 31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ouble Wave 31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566"/>
          <p:cNvGrpSpPr/>
          <p:nvPr/>
        </p:nvGrpSpPr>
        <p:grpSpPr>
          <a:xfrm>
            <a:off x="613961" y="3461545"/>
            <a:ext cx="1649943" cy="1478328"/>
            <a:chOff x="457200" y="2497304"/>
            <a:chExt cx="4781871" cy="4284496"/>
          </a:xfrm>
        </p:grpSpPr>
        <p:grpSp>
          <p:nvGrpSpPr>
            <p:cNvPr id="568" name="Group 230"/>
            <p:cNvGrpSpPr/>
            <p:nvPr/>
          </p:nvGrpSpPr>
          <p:grpSpPr>
            <a:xfrm rot="18989829" flipH="1">
              <a:off x="2994882" y="2720848"/>
              <a:ext cx="1586260" cy="1364114"/>
              <a:chOff x="736597" y="733384"/>
              <a:chExt cx="1807860" cy="1807860"/>
            </a:xfrm>
          </p:grpSpPr>
          <p:grpSp>
            <p:nvGrpSpPr>
              <p:cNvPr id="802" name="Group 15"/>
              <p:cNvGrpSpPr/>
              <p:nvPr/>
            </p:nvGrpSpPr>
            <p:grpSpPr>
              <a:xfrm rot="20238387">
                <a:off x="736597" y="881328"/>
                <a:ext cx="1193804" cy="897916"/>
                <a:chOff x="1111998" y="1862460"/>
                <a:chExt cx="2362200" cy="1921930"/>
              </a:xfrm>
            </p:grpSpPr>
            <p:grpSp>
              <p:nvGrpSpPr>
                <p:cNvPr id="823" name="Group 6"/>
                <p:cNvGrpSpPr/>
                <p:nvPr/>
              </p:nvGrpSpPr>
              <p:grpSpPr>
                <a:xfrm rot="17802976">
                  <a:off x="1912098" y="1823816"/>
                  <a:ext cx="762000" cy="2362200"/>
                  <a:chOff x="1905000" y="1828800"/>
                  <a:chExt cx="762000" cy="2362200"/>
                </a:xfrm>
              </p:grpSpPr>
              <p:sp>
                <p:nvSpPr>
                  <p:cNvPr id="8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9"/>
                <p:cNvGrpSpPr/>
                <p:nvPr/>
              </p:nvGrpSpPr>
              <p:grpSpPr>
                <a:xfrm rot="19123498">
                  <a:off x="2501621" y="1862460"/>
                  <a:ext cx="542170" cy="1782007"/>
                  <a:chOff x="1905000" y="1828800"/>
                  <a:chExt cx="762000" cy="2362200"/>
                </a:xfrm>
              </p:grpSpPr>
              <p:sp>
                <p:nvSpPr>
                  <p:cNvPr id="82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12"/>
                <p:cNvGrpSpPr/>
                <p:nvPr/>
              </p:nvGrpSpPr>
              <p:grpSpPr>
                <a:xfrm rot="15530705">
                  <a:off x="2284581" y="2639655"/>
                  <a:ext cx="405591" cy="1883879"/>
                  <a:chOff x="1905000" y="1828800"/>
                  <a:chExt cx="762000" cy="2362200"/>
                </a:xfrm>
              </p:grpSpPr>
              <p:sp>
                <p:nvSpPr>
                  <p:cNvPr id="82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3" name="Group 21"/>
              <p:cNvGrpSpPr/>
              <p:nvPr/>
            </p:nvGrpSpPr>
            <p:grpSpPr>
              <a:xfrm rot="2927600">
                <a:off x="1498597" y="881328"/>
                <a:ext cx="1193804" cy="897916"/>
                <a:chOff x="1111998" y="1862460"/>
                <a:chExt cx="2362200" cy="1921930"/>
              </a:xfrm>
            </p:grpSpPr>
            <p:grpSp>
              <p:nvGrpSpPr>
                <p:cNvPr id="814" name="Group 6"/>
                <p:cNvGrpSpPr/>
                <p:nvPr/>
              </p:nvGrpSpPr>
              <p:grpSpPr>
                <a:xfrm rot="17802976">
                  <a:off x="1912098" y="1823816"/>
                  <a:ext cx="762000" cy="2362200"/>
                  <a:chOff x="1905000" y="1828800"/>
                  <a:chExt cx="762000" cy="2362200"/>
                </a:xfrm>
              </p:grpSpPr>
              <p:sp>
                <p:nvSpPr>
                  <p:cNvPr id="8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5" name="Group 9"/>
                <p:cNvGrpSpPr/>
                <p:nvPr/>
              </p:nvGrpSpPr>
              <p:grpSpPr>
                <a:xfrm rot="19123498">
                  <a:off x="2501621" y="1862460"/>
                  <a:ext cx="542170" cy="1782007"/>
                  <a:chOff x="1905000" y="1828800"/>
                  <a:chExt cx="762000" cy="2362200"/>
                </a:xfrm>
              </p:grpSpPr>
              <p:sp>
                <p:nvSpPr>
                  <p:cNvPr id="819"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12"/>
                <p:cNvGrpSpPr/>
                <p:nvPr/>
              </p:nvGrpSpPr>
              <p:grpSpPr>
                <a:xfrm rot="15530705">
                  <a:off x="2284581" y="2639655"/>
                  <a:ext cx="405591" cy="1883879"/>
                  <a:chOff x="1905000" y="1828800"/>
                  <a:chExt cx="762000" cy="2362200"/>
                </a:xfrm>
              </p:grpSpPr>
              <p:sp>
                <p:nvSpPr>
                  <p:cNvPr id="817" name="Oval 8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4" name="Group 31"/>
              <p:cNvGrpSpPr/>
              <p:nvPr/>
            </p:nvGrpSpPr>
            <p:grpSpPr>
              <a:xfrm rot="20238387">
                <a:off x="1346199" y="1643328"/>
                <a:ext cx="1193804" cy="897916"/>
                <a:chOff x="1111998" y="1862460"/>
                <a:chExt cx="2362200" cy="1921930"/>
              </a:xfrm>
            </p:grpSpPr>
            <p:grpSp>
              <p:nvGrpSpPr>
                <p:cNvPr id="805" name="Group 6"/>
                <p:cNvGrpSpPr/>
                <p:nvPr/>
              </p:nvGrpSpPr>
              <p:grpSpPr>
                <a:xfrm rot="17802976">
                  <a:off x="1912098" y="1823816"/>
                  <a:ext cx="762000" cy="2362200"/>
                  <a:chOff x="1905000" y="1828800"/>
                  <a:chExt cx="762000" cy="2362200"/>
                </a:xfrm>
              </p:grpSpPr>
              <p:sp>
                <p:nvSpPr>
                  <p:cNvPr id="8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6" name="Group 9"/>
                <p:cNvGrpSpPr/>
                <p:nvPr/>
              </p:nvGrpSpPr>
              <p:grpSpPr>
                <a:xfrm rot="19123498">
                  <a:off x="2501621" y="1862460"/>
                  <a:ext cx="542170" cy="1782007"/>
                  <a:chOff x="1905000" y="1828800"/>
                  <a:chExt cx="762000" cy="2362200"/>
                </a:xfrm>
              </p:grpSpPr>
              <p:sp>
                <p:nvSpPr>
                  <p:cNvPr id="810"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12"/>
                <p:cNvGrpSpPr/>
                <p:nvPr/>
              </p:nvGrpSpPr>
              <p:grpSpPr>
                <a:xfrm rot="15530705">
                  <a:off x="2284581" y="2639655"/>
                  <a:ext cx="405591" cy="1883879"/>
                  <a:chOff x="1905000" y="1828800"/>
                  <a:chExt cx="762000" cy="2362200"/>
                </a:xfrm>
              </p:grpSpPr>
              <p:sp>
                <p:nvSpPr>
                  <p:cNvPr id="808"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69" name="Group 199"/>
            <p:cNvGrpSpPr/>
            <p:nvPr/>
          </p:nvGrpSpPr>
          <p:grpSpPr>
            <a:xfrm rot="3068959">
              <a:off x="1334455" y="2628335"/>
              <a:ext cx="1820842" cy="1558779"/>
              <a:chOff x="736597" y="733384"/>
              <a:chExt cx="1807860" cy="1807860"/>
            </a:xfrm>
          </p:grpSpPr>
          <p:grpSp>
            <p:nvGrpSpPr>
              <p:cNvPr id="772" name="Group 15"/>
              <p:cNvGrpSpPr/>
              <p:nvPr/>
            </p:nvGrpSpPr>
            <p:grpSpPr>
              <a:xfrm rot="20238387">
                <a:off x="736597" y="881328"/>
                <a:ext cx="1193804" cy="897916"/>
                <a:chOff x="1111998" y="1862460"/>
                <a:chExt cx="2362200" cy="1921930"/>
              </a:xfrm>
            </p:grpSpPr>
            <p:grpSp>
              <p:nvGrpSpPr>
                <p:cNvPr id="793" name="Group 6"/>
                <p:cNvGrpSpPr/>
                <p:nvPr/>
              </p:nvGrpSpPr>
              <p:grpSpPr>
                <a:xfrm rot="17802976">
                  <a:off x="1912098" y="1823816"/>
                  <a:ext cx="762000" cy="2362200"/>
                  <a:chOff x="1905000" y="1828800"/>
                  <a:chExt cx="762000" cy="2362200"/>
                </a:xfrm>
              </p:grpSpPr>
              <p:sp>
                <p:nvSpPr>
                  <p:cNvPr id="8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9"/>
                <p:cNvGrpSpPr/>
                <p:nvPr/>
              </p:nvGrpSpPr>
              <p:grpSpPr>
                <a:xfrm rot="19123498">
                  <a:off x="2501621" y="1862460"/>
                  <a:ext cx="542170" cy="1782007"/>
                  <a:chOff x="1905000" y="1828800"/>
                  <a:chExt cx="762000" cy="2362200"/>
                </a:xfrm>
              </p:grpSpPr>
              <p:sp>
                <p:nvSpPr>
                  <p:cNvPr id="798" name="Oval 7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12"/>
                <p:cNvGrpSpPr/>
                <p:nvPr/>
              </p:nvGrpSpPr>
              <p:grpSpPr>
                <a:xfrm rot="15530705">
                  <a:off x="2284581" y="2639655"/>
                  <a:ext cx="405591" cy="1883879"/>
                  <a:chOff x="1905000" y="1828800"/>
                  <a:chExt cx="762000" cy="2362200"/>
                </a:xfrm>
              </p:grpSpPr>
              <p:sp>
                <p:nvSpPr>
                  <p:cNvPr id="796" name="Oval 7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3" name="Group 21"/>
              <p:cNvGrpSpPr/>
              <p:nvPr/>
            </p:nvGrpSpPr>
            <p:grpSpPr>
              <a:xfrm rot="2927600">
                <a:off x="1498597" y="881328"/>
                <a:ext cx="1193804" cy="897916"/>
                <a:chOff x="1111998" y="1862460"/>
                <a:chExt cx="2362200" cy="1921930"/>
              </a:xfrm>
            </p:grpSpPr>
            <p:grpSp>
              <p:nvGrpSpPr>
                <p:cNvPr id="784" name="Group 6"/>
                <p:cNvGrpSpPr/>
                <p:nvPr/>
              </p:nvGrpSpPr>
              <p:grpSpPr>
                <a:xfrm rot="17802976">
                  <a:off x="1912098" y="1823816"/>
                  <a:ext cx="762000" cy="2362200"/>
                  <a:chOff x="1905000" y="1828800"/>
                  <a:chExt cx="762000" cy="2362200"/>
                </a:xfrm>
              </p:grpSpPr>
              <p:sp>
                <p:nvSpPr>
                  <p:cNvPr id="7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9"/>
                <p:cNvGrpSpPr/>
                <p:nvPr/>
              </p:nvGrpSpPr>
              <p:grpSpPr>
                <a:xfrm rot="19123498">
                  <a:off x="2501621" y="1862460"/>
                  <a:ext cx="542170" cy="1782007"/>
                  <a:chOff x="1905000" y="1828800"/>
                  <a:chExt cx="762000" cy="2362200"/>
                </a:xfrm>
              </p:grpSpPr>
              <p:sp>
                <p:nvSpPr>
                  <p:cNvPr id="789" name="Oval 7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6" name="Group 12"/>
                <p:cNvGrpSpPr/>
                <p:nvPr/>
              </p:nvGrpSpPr>
              <p:grpSpPr>
                <a:xfrm rot="15530705">
                  <a:off x="2284581" y="2639655"/>
                  <a:ext cx="405591" cy="1883879"/>
                  <a:chOff x="1905000" y="1828800"/>
                  <a:chExt cx="762000" cy="2362200"/>
                </a:xfrm>
              </p:grpSpPr>
              <p:sp>
                <p:nvSpPr>
                  <p:cNvPr id="787" name="Oval 7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4" name="Group 31"/>
              <p:cNvGrpSpPr/>
              <p:nvPr/>
            </p:nvGrpSpPr>
            <p:grpSpPr>
              <a:xfrm rot="20238387">
                <a:off x="1346199" y="1643328"/>
                <a:ext cx="1193804" cy="897916"/>
                <a:chOff x="1111998" y="1862460"/>
                <a:chExt cx="2362200" cy="1921930"/>
              </a:xfrm>
            </p:grpSpPr>
            <p:grpSp>
              <p:nvGrpSpPr>
                <p:cNvPr id="775" name="Group 6"/>
                <p:cNvGrpSpPr/>
                <p:nvPr/>
              </p:nvGrpSpPr>
              <p:grpSpPr>
                <a:xfrm rot="17802976">
                  <a:off x="1912098" y="1823816"/>
                  <a:ext cx="762000" cy="2362200"/>
                  <a:chOff x="1905000" y="1828800"/>
                  <a:chExt cx="762000" cy="2362200"/>
                </a:xfrm>
              </p:grpSpPr>
              <p:sp>
                <p:nvSpPr>
                  <p:cNvPr id="7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9"/>
                <p:cNvGrpSpPr/>
                <p:nvPr/>
              </p:nvGrpSpPr>
              <p:grpSpPr>
                <a:xfrm rot="19123498">
                  <a:off x="2501621" y="1862460"/>
                  <a:ext cx="542170" cy="1782007"/>
                  <a:chOff x="1905000" y="1828800"/>
                  <a:chExt cx="762000" cy="2362200"/>
                </a:xfrm>
              </p:grpSpPr>
              <p:sp>
                <p:nvSpPr>
                  <p:cNvPr id="780"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12"/>
                <p:cNvGrpSpPr/>
                <p:nvPr/>
              </p:nvGrpSpPr>
              <p:grpSpPr>
                <a:xfrm rot="15530705">
                  <a:off x="2284581" y="2639655"/>
                  <a:ext cx="405591" cy="1883879"/>
                  <a:chOff x="1905000" y="1828800"/>
                  <a:chExt cx="762000" cy="2362200"/>
                </a:xfrm>
              </p:grpSpPr>
              <p:sp>
                <p:nvSpPr>
                  <p:cNvPr id="778"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70" name="Double Wave 56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ouble Wave 57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ouble Wave 57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41"/>
            <p:cNvGrpSpPr/>
            <p:nvPr/>
          </p:nvGrpSpPr>
          <p:grpSpPr>
            <a:xfrm>
              <a:off x="457200" y="3352800"/>
              <a:ext cx="1397003" cy="1095416"/>
              <a:chOff x="736597" y="733384"/>
              <a:chExt cx="1807860" cy="1807860"/>
            </a:xfrm>
          </p:grpSpPr>
          <p:grpSp>
            <p:nvGrpSpPr>
              <p:cNvPr id="742" name="Group 15"/>
              <p:cNvGrpSpPr/>
              <p:nvPr/>
            </p:nvGrpSpPr>
            <p:grpSpPr>
              <a:xfrm rot="20238387">
                <a:off x="736597" y="881328"/>
                <a:ext cx="1193804" cy="897916"/>
                <a:chOff x="1111998" y="1862460"/>
                <a:chExt cx="2362200" cy="1921930"/>
              </a:xfrm>
            </p:grpSpPr>
            <p:grpSp>
              <p:nvGrpSpPr>
                <p:cNvPr id="763" name="Group 6"/>
                <p:cNvGrpSpPr/>
                <p:nvPr/>
              </p:nvGrpSpPr>
              <p:grpSpPr>
                <a:xfrm rot="17802976">
                  <a:off x="1912098" y="1823816"/>
                  <a:ext cx="762000" cy="2362200"/>
                  <a:chOff x="1905000" y="1828800"/>
                  <a:chExt cx="762000" cy="2362200"/>
                </a:xfrm>
              </p:grpSpPr>
              <p:sp>
                <p:nvSpPr>
                  <p:cNvPr id="7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9"/>
                <p:cNvGrpSpPr/>
                <p:nvPr/>
              </p:nvGrpSpPr>
              <p:grpSpPr>
                <a:xfrm rot="19123498">
                  <a:off x="2501621" y="1862460"/>
                  <a:ext cx="542170" cy="1782007"/>
                  <a:chOff x="1905000" y="1828800"/>
                  <a:chExt cx="762000" cy="2362200"/>
                </a:xfrm>
              </p:grpSpPr>
              <p:sp>
                <p:nvSpPr>
                  <p:cNvPr id="768"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5" name="Group 12"/>
                <p:cNvGrpSpPr/>
                <p:nvPr/>
              </p:nvGrpSpPr>
              <p:grpSpPr>
                <a:xfrm rot="15530705">
                  <a:off x="2284581" y="2639655"/>
                  <a:ext cx="405591" cy="1883879"/>
                  <a:chOff x="1905000" y="1828800"/>
                  <a:chExt cx="762000" cy="2362200"/>
                </a:xfrm>
              </p:grpSpPr>
              <p:sp>
                <p:nvSpPr>
                  <p:cNvPr id="766"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3" name="Group 21"/>
              <p:cNvGrpSpPr/>
              <p:nvPr/>
            </p:nvGrpSpPr>
            <p:grpSpPr>
              <a:xfrm rot="2927600">
                <a:off x="1498597" y="881328"/>
                <a:ext cx="1193804" cy="897916"/>
                <a:chOff x="1111998" y="1862460"/>
                <a:chExt cx="2362200" cy="1921930"/>
              </a:xfrm>
            </p:grpSpPr>
            <p:grpSp>
              <p:nvGrpSpPr>
                <p:cNvPr id="754" name="Group 6"/>
                <p:cNvGrpSpPr/>
                <p:nvPr/>
              </p:nvGrpSpPr>
              <p:grpSpPr>
                <a:xfrm rot="17802976">
                  <a:off x="1912098" y="1823816"/>
                  <a:ext cx="762000" cy="2362200"/>
                  <a:chOff x="1905000" y="1828800"/>
                  <a:chExt cx="762000" cy="2362200"/>
                </a:xfrm>
              </p:grpSpPr>
              <p:sp>
                <p:nvSpPr>
                  <p:cNvPr id="7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9"/>
                <p:cNvGrpSpPr/>
                <p:nvPr/>
              </p:nvGrpSpPr>
              <p:grpSpPr>
                <a:xfrm rot="19123498">
                  <a:off x="2501621" y="1862460"/>
                  <a:ext cx="542170" cy="1782007"/>
                  <a:chOff x="1905000" y="1828800"/>
                  <a:chExt cx="762000" cy="2362200"/>
                </a:xfrm>
              </p:grpSpPr>
              <p:sp>
                <p:nvSpPr>
                  <p:cNvPr id="759"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6" name="Group 12"/>
                <p:cNvGrpSpPr/>
                <p:nvPr/>
              </p:nvGrpSpPr>
              <p:grpSpPr>
                <a:xfrm rot="15530705">
                  <a:off x="2284581" y="2639655"/>
                  <a:ext cx="405591" cy="1883879"/>
                  <a:chOff x="1905000" y="1828800"/>
                  <a:chExt cx="762000" cy="2362200"/>
                </a:xfrm>
              </p:grpSpPr>
              <p:sp>
                <p:nvSpPr>
                  <p:cNvPr id="757"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4" name="Group 31"/>
              <p:cNvGrpSpPr/>
              <p:nvPr/>
            </p:nvGrpSpPr>
            <p:grpSpPr>
              <a:xfrm rot="20238387">
                <a:off x="1346199" y="1643328"/>
                <a:ext cx="1193804" cy="897916"/>
                <a:chOff x="1111998" y="1862460"/>
                <a:chExt cx="2362200" cy="1921930"/>
              </a:xfrm>
            </p:grpSpPr>
            <p:grpSp>
              <p:nvGrpSpPr>
                <p:cNvPr id="745" name="Group 6"/>
                <p:cNvGrpSpPr/>
                <p:nvPr/>
              </p:nvGrpSpPr>
              <p:grpSpPr>
                <a:xfrm rot="17802976">
                  <a:off x="1912098" y="1823816"/>
                  <a:ext cx="762000" cy="2362200"/>
                  <a:chOff x="1905000" y="1828800"/>
                  <a:chExt cx="762000" cy="2362200"/>
                </a:xfrm>
              </p:grpSpPr>
              <p:sp>
                <p:nvSpPr>
                  <p:cNvPr id="7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6" name="Group 9"/>
                <p:cNvGrpSpPr/>
                <p:nvPr/>
              </p:nvGrpSpPr>
              <p:grpSpPr>
                <a:xfrm rot="19123498">
                  <a:off x="2501621" y="1862460"/>
                  <a:ext cx="542170" cy="1782007"/>
                  <a:chOff x="1905000" y="1828800"/>
                  <a:chExt cx="762000" cy="2362200"/>
                </a:xfrm>
              </p:grpSpPr>
              <p:sp>
                <p:nvSpPr>
                  <p:cNvPr id="750" name="Oval 7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12"/>
                <p:cNvGrpSpPr/>
                <p:nvPr/>
              </p:nvGrpSpPr>
              <p:grpSpPr>
                <a:xfrm rot="15530705">
                  <a:off x="2284581" y="2639655"/>
                  <a:ext cx="405591" cy="1883879"/>
                  <a:chOff x="1905000" y="1828800"/>
                  <a:chExt cx="762000" cy="2362200"/>
                </a:xfrm>
              </p:grpSpPr>
              <p:sp>
                <p:nvSpPr>
                  <p:cNvPr id="748" name="Oval 7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6" name="Group 42"/>
            <p:cNvGrpSpPr/>
            <p:nvPr/>
          </p:nvGrpSpPr>
          <p:grpSpPr>
            <a:xfrm rot="1956276">
              <a:off x="1167495" y="3842653"/>
              <a:ext cx="1397003" cy="1095416"/>
              <a:chOff x="736597" y="733384"/>
              <a:chExt cx="1807860" cy="1807860"/>
            </a:xfrm>
          </p:grpSpPr>
          <p:grpSp>
            <p:nvGrpSpPr>
              <p:cNvPr id="712" name="Group 15"/>
              <p:cNvGrpSpPr/>
              <p:nvPr/>
            </p:nvGrpSpPr>
            <p:grpSpPr>
              <a:xfrm rot="20238387">
                <a:off x="736597" y="881328"/>
                <a:ext cx="1193804" cy="897916"/>
                <a:chOff x="1111998" y="1862460"/>
                <a:chExt cx="2362200" cy="1921930"/>
              </a:xfrm>
            </p:grpSpPr>
            <p:grpSp>
              <p:nvGrpSpPr>
                <p:cNvPr id="733" name="Group 6"/>
                <p:cNvGrpSpPr/>
                <p:nvPr/>
              </p:nvGrpSpPr>
              <p:grpSpPr>
                <a:xfrm rot="17802976">
                  <a:off x="1912098" y="1823816"/>
                  <a:ext cx="762000" cy="2362200"/>
                  <a:chOff x="1905000" y="1828800"/>
                  <a:chExt cx="762000" cy="2362200"/>
                </a:xfrm>
              </p:grpSpPr>
              <p:sp>
                <p:nvSpPr>
                  <p:cNvPr id="7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4" name="Group 9"/>
                <p:cNvGrpSpPr/>
                <p:nvPr/>
              </p:nvGrpSpPr>
              <p:grpSpPr>
                <a:xfrm rot="19123498">
                  <a:off x="2501621" y="1862460"/>
                  <a:ext cx="542170" cy="1782007"/>
                  <a:chOff x="1905000" y="1828800"/>
                  <a:chExt cx="762000" cy="2362200"/>
                </a:xfrm>
              </p:grpSpPr>
              <p:sp>
                <p:nvSpPr>
                  <p:cNvPr id="738"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5" name="Group 12"/>
                <p:cNvGrpSpPr/>
                <p:nvPr/>
              </p:nvGrpSpPr>
              <p:grpSpPr>
                <a:xfrm rot="15530705">
                  <a:off x="2284581" y="2639655"/>
                  <a:ext cx="405591" cy="1883879"/>
                  <a:chOff x="1905000" y="1828800"/>
                  <a:chExt cx="762000" cy="2362200"/>
                </a:xfrm>
              </p:grpSpPr>
              <p:sp>
                <p:nvSpPr>
                  <p:cNvPr id="736" name="Oval 7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3" name="Group 21"/>
              <p:cNvGrpSpPr/>
              <p:nvPr/>
            </p:nvGrpSpPr>
            <p:grpSpPr>
              <a:xfrm rot="2927600">
                <a:off x="1498597" y="881328"/>
                <a:ext cx="1193804" cy="897916"/>
                <a:chOff x="1111998" y="1862460"/>
                <a:chExt cx="2362200" cy="1921930"/>
              </a:xfrm>
            </p:grpSpPr>
            <p:grpSp>
              <p:nvGrpSpPr>
                <p:cNvPr id="724" name="Group 6"/>
                <p:cNvGrpSpPr/>
                <p:nvPr/>
              </p:nvGrpSpPr>
              <p:grpSpPr>
                <a:xfrm rot="17802976">
                  <a:off x="1912098" y="1823816"/>
                  <a:ext cx="762000" cy="2362200"/>
                  <a:chOff x="1905000" y="1828800"/>
                  <a:chExt cx="762000" cy="2362200"/>
                </a:xfrm>
              </p:grpSpPr>
              <p:sp>
                <p:nvSpPr>
                  <p:cNvPr id="7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9"/>
                <p:cNvGrpSpPr/>
                <p:nvPr/>
              </p:nvGrpSpPr>
              <p:grpSpPr>
                <a:xfrm rot="19123498">
                  <a:off x="2501621" y="1862460"/>
                  <a:ext cx="542170" cy="1782007"/>
                  <a:chOff x="1905000" y="1828800"/>
                  <a:chExt cx="762000" cy="2362200"/>
                </a:xfrm>
              </p:grpSpPr>
              <p:sp>
                <p:nvSpPr>
                  <p:cNvPr id="729"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12"/>
                <p:cNvGrpSpPr/>
                <p:nvPr/>
              </p:nvGrpSpPr>
              <p:grpSpPr>
                <a:xfrm rot="15530705">
                  <a:off x="2284581" y="2639655"/>
                  <a:ext cx="405591" cy="1883879"/>
                  <a:chOff x="1905000" y="1828800"/>
                  <a:chExt cx="762000" cy="2362200"/>
                </a:xfrm>
              </p:grpSpPr>
              <p:sp>
                <p:nvSpPr>
                  <p:cNvPr id="727"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4" name="Group 31"/>
              <p:cNvGrpSpPr/>
              <p:nvPr/>
            </p:nvGrpSpPr>
            <p:grpSpPr>
              <a:xfrm rot="20238387">
                <a:off x="1346199" y="1643328"/>
                <a:ext cx="1193804" cy="897916"/>
                <a:chOff x="1111998" y="1862460"/>
                <a:chExt cx="2362200" cy="1921930"/>
              </a:xfrm>
            </p:grpSpPr>
            <p:grpSp>
              <p:nvGrpSpPr>
                <p:cNvPr id="715" name="Group 6"/>
                <p:cNvGrpSpPr/>
                <p:nvPr/>
              </p:nvGrpSpPr>
              <p:grpSpPr>
                <a:xfrm rot="17802976">
                  <a:off x="1912098" y="1823816"/>
                  <a:ext cx="762000" cy="2362200"/>
                  <a:chOff x="1905000" y="1828800"/>
                  <a:chExt cx="762000" cy="2362200"/>
                </a:xfrm>
              </p:grpSpPr>
              <p:sp>
                <p:nvSpPr>
                  <p:cNvPr id="7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9"/>
                <p:cNvGrpSpPr/>
                <p:nvPr/>
              </p:nvGrpSpPr>
              <p:grpSpPr>
                <a:xfrm rot="19123498">
                  <a:off x="2501621" y="1862460"/>
                  <a:ext cx="542170" cy="1782007"/>
                  <a:chOff x="1905000" y="1828800"/>
                  <a:chExt cx="762000" cy="2362200"/>
                </a:xfrm>
              </p:grpSpPr>
              <p:sp>
                <p:nvSpPr>
                  <p:cNvPr id="720" name="Oval 7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12"/>
                <p:cNvGrpSpPr/>
                <p:nvPr/>
              </p:nvGrpSpPr>
              <p:grpSpPr>
                <a:xfrm rot="15530705">
                  <a:off x="2284581" y="2639655"/>
                  <a:ext cx="405591" cy="1883879"/>
                  <a:chOff x="1905000" y="1828800"/>
                  <a:chExt cx="762000" cy="2362200"/>
                </a:xfrm>
              </p:grpSpPr>
              <p:sp>
                <p:nvSpPr>
                  <p:cNvPr id="718"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7" name="Group 73"/>
            <p:cNvGrpSpPr/>
            <p:nvPr/>
          </p:nvGrpSpPr>
          <p:grpSpPr>
            <a:xfrm rot="3068959">
              <a:off x="1791654" y="2628338"/>
              <a:ext cx="1820842" cy="1558779"/>
              <a:chOff x="736597" y="733384"/>
              <a:chExt cx="1807860" cy="1807860"/>
            </a:xfrm>
          </p:grpSpPr>
          <p:grpSp>
            <p:nvGrpSpPr>
              <p:cNvPr id="682" name="Group 15"/>
              <p:cNvGrpSpPr/>
              <p:nvPr/>
            </p:nvGrpSpPr>
            <p:grpSpPr>
              <a:xfrm rot="20238387">
                <a:off x="736597" y="881328"/>
                <a:ext cx="1193804" cy="897916"/>
                <a:chOff x="1111998" y="1862460"/>
                <a:chExt cx="2362200" cy="1921930"/>
              </a:xfrm>
            </p:grpSpPr>
            <p:grpSp>
              <p:nvGrpSpPr>
                <p:cNvPr id="703" name="Group 6"/>
                <p:cNvGrpSpPr/>
                <p:nvPr/>
              </p:nvGrpSpPr>
              <p:grpSpPr>
                <a:xfrm rot="17802976">
                  <a:off x="1912098" y="1823816"/>
                  <a:ext cx="762000" cy="2362200"/>
                  <a:chOff x="1905000" y="1828800"/>
                  <a:chExt cx="762000" cy="2362200"/>
                </a:xfrm>
              </p:grpSpPr>
              <p:sp>
                <p:nvSpPr>
                  <p:cNvPr id="7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9"/>
                <p:cNvGrpSpPr/>
                <p:nvPr/>
              </p:nvGrpSpPr>
              <p:grpSpPr>
                <a:xfrm rot="19123498">
                  <a:off x="2501621" y="1862460"/>
                  <a:ext cx="542170" cy="1782007"/>
                  <a:chOff x="1905000" y="1828800"/>
                  <a:chExt cx="762000" cy="2362200"/>
                </a:xfrm>
              </p:grpSpPr>
              <p:sp>
                <p:nvSpPr>
                  <p:cNvPr id="708"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2"/>
                <p:cNvGrpSpPr/>
                <p:nvPr/>
              </p:nvGrpSpPr>
              <p:grpSpPr>
                <a:xfrm rot="15530705">
                  <a:off x="2284581" y="2639655"/>
                  <a:ext cx="405591" cy="1883879"/>
                  <a:chOff x="1905000" y="1828800"/>
                  <a:chExt cx="762000" cy="2362200"/>
                </a:xfrm>
              </p:grpSpPr>
              <p:sp>
                <p:nvSpPr>
                  <p:cNvPr id="706"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3" name="Group 21"/>
              <p:cNvGrpSpPr/>
              <p:nvPr/>
            </p:nvGrpSpPr>
            <p:grpSpPr>
              <a:xfrm rot="2927600">
                <a:off x="1498597" y="881328"/>
                <a:ext cx="1193804" cy="897916"/>
                <a:chOff x="1111998" y="1862460"/>
                <a:chExt cx="2362200" cy="1921930"/>
              </a:xfrm>
            </p:grpSpPr>
            <p:grpSp>
              <p:nvGrpSpPr>
                <p:cNvPr id="694" name="Group 6"/>
                <p:cNvGrpSpPr/>
                <p:nvPr/>
              </p:nvGrpSpPr>
              <p:grpSpPr>
                <a:xfrm rot="17802976">
                  <a:off x="1912098" y="1823816"/>
                  <a:ext cx="762000" cy="2362200"/>
                  <a:chOff x="1905000" y="1828800"/>
                  <a:chExt cx="762000" cy="2362200"/>
                </a:xfrm>
              </p:grpSpPr>
              <p:sp>
                <p:nvSpPr>
                  <p:cNvPr id="7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5" name="Group 9"/>
                <p:cNvGrpSpPr/>
                <p:nvPr/>
              </p:nvGrpSpPr>
              <p:grpSpPr>
                <a:xfrm rot="19123498">
                  <a:off x="2501621" y="1862460"/>
                  <a:ext cx="542170" cy="1782007"/>
                  <a:chOff x="1905000" y="1828800"/>
                  <a:chExt cx="762000" cy="2362200"/>
                </a:xfrm>
              </p:grpSpPr>
              <p:sp>
                <p:nvSpPr>
                  <p:cNvPr id="699"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12"/>
                <p:cNvGrpSpPr/>
                <p:nvPr/>
              </p:nvGrpSpPr>
              <p:grpSpPr>
                <a:xfrm rot="15530705">
                  <a:off x="2284581" y="2639655"/>
                  <a:ext cx="405591" cy="1883879"/>
                  <a:chOff x="1905000" y="1828800"/>
                  <a:chExt cx="762000" cy="2362200"/>
                </a:xfrm>
              </p:grpSpPr>
              <p:sp>
                <p:nvSpPr>
                  <p:cNvPr id="697"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4" name="Group 31"/>
              <p:cNvGrpSpPr/>
              <p:nvPr/>
            </p:nvGrpSpPr>
            <p:grpSpPr>
              <a:xfrm rot="20238387">
                <a:off x="1346199" y="1643328"/>
                <a:ext cx="1193804" cy="897916"/>
                <a:chOff x="1111998" y="1862460"/>
                <a:chExt cx="2362200" cy="1921930"/>
              </a:xfrm>
            </p:grpSpPr>
            <p:grpSp>
              <p:nvGrpSpPr>
                <p:cNvPr id="685" name="Group 6"/>
                <p:cNvGrpSpPr/>
                <p:nvPr/>
              </p:nvGrpSpPr>
              <p:grpSpPr>
                <a:xfrm rot="17802976">
                  <a:off x="1912098" y="1823816"/>
                  <a:ext cx="762000" cy="2362200"/>
                  <a:chOff x="1905000" y="1828800"/>
                  <a:chExt cx="762000" cy="2362200"/>
                </a:xfrm>
              </p:grpSpPr>
              <p:sp>
                <p:nvSpPr>
                  <p:cNvPr id="69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9"/>
                <p:cNvGrpSpPr/>
                <p:nvPr/>
              </p:nvGrpSpPr>
              <p:grpSpPr>
                <a:xfrm rot="19123498">
                  <a:off x="2501621" y="1862460"/>
                  <a:ext cx="542170" cy="1782007"/>
                  <a:chOff x="1905000" y="1828800"/>
                  <a:chExt cx="762000" cy="2362200"/>
                </a:xfrm>
              </p:grpSpPr>
              <p:sp>
                <p:nvSpPr>
                  <p:cNvPr id="690" name="Oval 6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12"/>
                <p:cNvGrpSpPr/>
                <p:nvPr/>
              </p:nvGrpSpPr>
              <p:grpSpPr>
                <a:xfrm rot="15530705">
                  <a:off x="2284581" y="2639655"/>
                  <a:ext cx="405591" cy="1883879"/>
                  <a:chOff x="1905000" y="1828800"/>
                  <a:chExt cx="762000" cy="2362200"/>
                </a:xfrm>
              </p:grpSpPr>
              <p:sp>
                <p:nvSpPr>
                  <p:cNvPr id="688" name="Oval 6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8" name="Group 104"/>
            <p:cNvGrpSpPr/>
            <p:nvPr/>
          </p:nvGrpSpPr>
          <p:grpSpPr>
            <a:xfrm rot="3068959">
              <a:off x="2247659" y="3793897"/>
              <a:ext cx="1143483" cy="840157"/>
              <a:chOff x="736597" y="733384"/>
              <a:chExt cx="1807860" cy="1807860"/>
            </a:xfrm>
          </p:grpSpPr>
          <p:grpSp>
            <p:nvGrpSpPr>
              <p:cNvPr id="652" name="Group 15"/>
              <p:cNvGrpSpPr/>
              <p:nvPr/>
            </p:nvGrpSpPr>
            <p:grpSpPr>
              <a:xfrm rot="20238387">
                <a:off x="736597" y="881328"/>
                <a:ext cx="1193804" cy="897916"/>
                <a:chOff x="1111998" y="1862460"/>
                <a:chExt cx="2362200" cy="1921930"/>
              </a:xfrm>
            </p:grpSpPr>
            <p:grpSp>
              <p:nvGrpSpPr>
                <p:cNvPr id="673" name="Group 6"/>
                <p:cNvGrpSpPr/>
                <p:nvPr/>
              </p:nvGrpSpPr>
              <p:grpSpPr>
                <a:xfrm rot="17802976">
                  <a:off x="1912098" y="1823816"/>
                  <a:ext cx="762000" cy="2362200"/>
                  <a:chOff x="1905000" y="1828800"/>
                  <a:chExt cx="762000" cy="2362200"/>
                </a:xfrm>
              </p:grpSpPr>
              <p:sp>
                <p:nvSpPr>
                  <p:cNvPr id="6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4" name="Group 9"/>
                <p:cNvGrpSpPr/>
                <p:nvPr/>
              </p:nvGrpSpPr>
              <p:grpSpPr>
                <a:xfrm rot="19123498">
                  <a:off x="2501621" y="1862460"/>
                  <a:ext cx="542170" cy="1782007"/>
                  <a:chOff x="1905000" y="1828800"/>
                  <a:chExt cx="762000" cy="2362200"/>
                </a:xfrm>
              </p:grpSpPr>
              <p:sp>
                <p:nvSpPr>
                  <p:cNvPr id="678" name="Oval 6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5" name="Group 12"/>
                <p:cNvGrpSpPr/>
                <p:nvPr/>
              </p:nvGrpSpPr>
              <p:grpSpPr>
                <a:xfrm rot="15530705">
                  <a:off x="2284581" y="2639655"/>
                  <a:ext cx="405591" cy="1883879"/>
                  <a:chOff x="1905000" y="1828800"/>
                  <a:chExt cx="762000" cy="2362200"/>
                </a:xfrm>
              </p:grpSpPr>
              <p:sp>
                <p:nvSpPr>
                  <p:cNvPr id="676" name="Oval 6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21"/>
              <p:cNvGrpSpPr/>
              <p:nvPr/>
            </p:nvGrpSpPr>
            <p:grpSpPr>
              <a:xfrm rot="2927600">
                <a:off x="1498597" y="881328"/>
                <a:ext cx="1193804" cy="897916"/>
                <a:chOff x="1111998" y="1862460"/>
                <a:chExt cx="2362200" cy="1921930"/>
              </a:xfrm>
            </p:grpSpPr>
            <p:grpSp>
              <p:nvGrpSpPr>
                <p:cNvPr id="664" name="Group 6"/>
                <p:cNvGrpSpPr/>
                <p:nvPr/>
              </p:nvGrpSpPr>
              <p:grpSpPr>
                <a:xfrm rot="17802976">
                  <a:off x="1912098" y="1823816"/>
                  <a:ext cx="762000" cy="2362200"/>
                  <a:chOff x="1905000" y="1828800"/>
                  <a:chExt cx="762000" cy="2362200"/>
                </a:xfrm>
              </p:grpSpPr>
              <p:sp>
                <p:nvSpPr>
                  <p:cNvPr id="6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9"/>
                <p:cNvGrpSpPr/>
                <p:nvPr/>
              </p:nvGrpSpPr>
              <p:grpSpPr>
                <a:xfrm rot="19123498">
                  <a:off x="2501621" y="1862460"/>
                  <a:ext cx="542170" cy="1782007"/>
                  <a:chOff x="1905000" y="1828800"/>
                  <a:chExt cx="762000" cy="2362200"/>
                </a:xfrm>
              </p:grpSpPr>
              <p:sp>
                <p:nvSpPr>
                  <p:cNvPr id="669" name="Oval 6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12"/>
                <p:cNvGrpSpPr/>
                <p:nvPr/>
              </p:nvGrpSpPr>
              <p:grpSpPr>
                <a:xfrm rot="15530705">
                  <a:off x="2284581" y="2639655"/>
                  <a:ext cx="405591" cy="1883879"/>
                  <a:chOff x="1905000" y="1828800"/>
                  <a:chExt cx="762000" cy="2362200"/>
                </a:xfrm>
              </p:grpSpPr>
              <p:sp>
                <p:nvSpPr>
                  <p:cNvPr id="667" name="Oval 6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4" name="Group 31"/>
              <p:cNvGrpSpPr/>
              <p:nvPr/>
            </p:nvGrpSpPr>
            <p:grpSpPr>
              <a:xfrm rot="20238387">
                <a:off x="1346199" y="1643328"/>
                <a:ext cx="1193804" cy="897916"/>
                <a:chOff x="1111998" y="1862460"/>
                <a:chExt cx="2362200" cy="1921930"/>
              </a:xfrm>
            </p:grpSpPr>
            <p:grpSp>
              <p:nvGrpSpPr>
                <p:cNvPr id="655" name="Group 6"/>
                <p:cNvGrpSpPr/>
                <p:nvPr/>
              </p:nvGrpSpPr>
              <p:grpSpPr>
                <a:xfrm rot="17802976">
                  <a:off x="1912098" y="1823816"/>
                  <a:ext cx="762000" cy="2362200"/>
                  <a:chOff x="1905000" y="1828800"/>
                  <a:chExt cx="762000" cy="2362200"/>
                </a:xfrm>
              </p:grpSpPr>
              <p:sp>
                <p:nvSpPr>
                  <p:cNvPr id="66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9"/>
                <p:cNvGrpSpPr/>
                <p:nvPr/>
              </p:nvGrpSpPr>
              <p:grpSpPr>
                <a:xfrm rot="19123498">
                  <a:off x="2501621" y="1862460"/>
                  <a:ext cx="542170" cy="1782007"/>
                  <a:chOff x="1905000" y="1828800"/>
                  <a:chExt cx="762000" cy="2362200"/>
                </a:xfrm>
              </p:grpSpPr>
              <p:sp>
                <p:nvSpPr>
                  <p:cNvPr id="660" name="Oval 6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12"/>
                <p:cNvGrpSpPr/>
                <p:nvPr/>
              </p:nvGrpSpPr>
              <p:grpSpPr>
                <a:xfrm rot="15530705">
                  <a:off x="2284581" y="2639655"/>
                  <a:ext cx="405591" cy="1883879"/>
                  <a:chOff x="1905000" y="1828800"/>
                  <a:chExt cx="762000" cy="2362200"/>
                </a:xfrm>
              </p:grpSpPr>
              <p:sp>
                <p:nvSpPr>
                  <p:cNvPr id="658" name="Oval 6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9" name="Group 135"/>
            <p:cNvGrpSpPr/>
            <p:nvPr/>
          </p:nvGrpSpPr>
          <p:grpSpPr>
            <a:xfrm rot="5892673">
              <a:off x="3061159" y="3301846"/>
              <a:ext cx="1528325" cy="1350205"/>
              <a:chOff x="736597" y="733384"/>
              <a:chExt cx="1807860" cy="1807860"/>
            </a:xfrm>
          </p:grpSpPr>
          <p:grpSp>
            <p:nvGrpSpPr>
              <p:cNvPr id="622" name="Group 15"/>
              <p:cNvGrpSpPr/>
              <p:nvPr/>
            </p:nvGrpSpPr>
            <p:grpSpPr>
              <a:xfrm rot="20238387">
                <a:off x="736597" y="881328"/>
                <a:ext cx="1193804" cy="897916"/>
                <a:chOff x="1111998" y="1862460"/>
                <a:chExt cx="2362200" cy="1921930"/>
              </a:xfrm>
            </p:grpSpPr>
            <p:grpSp>
              <p:nvGrpSpPr>
                <p:cNvPr id="643" name="Group 6"/>
                <p:cNvGrpSpPr/>
                <p:nvPr/>
              </p:nvGrpSpPr>
              <p:grpSpPr>
                <a:xfrm rot="17802976">
                  <a:off x="1912098" y="1823816"/>
                  <a:ext cx="762000" cy="2362200"/>
                  <a:chOff x="1905000" y="1828800"/>
                  <a:chExt cx="762000" cy="2362200"/>
                </a:xfrm>
              </p:grpSpPr>
              <p:sp>
                <p:nvSpPr>
                  <p:cNvPr id="6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9"/>
                <p:cNvGrpSpPr/>
                <p:nvPr/>
              </p:nvGrpSpPr>
              <p:grpSpPr>
                <a:xfrm rot="19123498">
                  <a:off x="2501621" y="1862460"/>
                  <a:ext cx="542170" cy="1782007"/>
                  <a:chOff x="1905000" y="1828800"/>
                  <a:chExt cx="762000" cy="2362200"/>
                </a:xfrm>
              </p:grpSpPr>
              <p:sp>
                <p:nvSpPr>
                  <p:cNvPr id="648" name="Oval 6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12"/>
                <p:cNvGrpSpPr/>
                <p:nvPr/>
              </p:nvGrpSpPr>
              <p:grpSpPr>
                <a:xfrm rot="15530705">
                  <a:off x="2284581" y="2639655"/>
                  <a:ext cx="405591" cy="1883879"/>
                  <a:chOff x="1905000" y="1828800"/>
                  <a:chExt cx="762000" cy="2362200"/>
                </a:xfrm>
              </p:grpSpPr>
              <p:sp>
                <p:nvSpPr>
                  <p:cNvPr id="646" name="Oval 6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3" name="Group 21"/>
              <p:cNvGrpSpPr/>
              <p:nvPr/>
            </p:nvGrpSpPr>
            <p:grpSpPr>
              <a:xfrm rot="2927600">
                <a:off x="1498597" y="881328"/>
                <a:ext cx="1193804" cy="897916"/>
                <a:chOff x="1111998" y="1862460"/>
                <a:chExt cx="2362200" cy="1921930"/>
              </a:xfrm>
            </p:grpSpPr>
            <p:grpSp>
              <p:nvGrpSpPr>
                <p:cNvPr id="634" name="Group 6"/>
                <p:cNvGrpSpPr/>
                <p:nvPr/>
              </p:nvGrpSpPr>
              <p:grpSpPr>
                <a:xfrm rot="17802976">
                  <a:off x="1912098" y="1823816"/>
                  <a:ext cx="762000" cy="2362200"/>
                  <a:chOff x="1905000" y="1828800"/>
                  <a:chExt cx="762000" cy="2362200"/>
                </a:xfrm>
              </p:grpSpPr>
              <p:sp>
                <p:nvSpPr>
                  <p:cNvPr id="6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9"/>
                <p:cNvGrpSpPr/>
                <p:nvPr/>
              </p:nvGrpSpPr>
              <p:grpSpPr>
                <a:xfrm rot="19123498">
                  <a:off x="2501621" y="1862460"/>
                  <a:ext cx="542170" cy="1782007"/>
                  <a:chOff x="1905000" y="1828800"/>
                  <a:chExt cx="762000" cy="2362200"/>
                </a:xfrm>
              </p:grpSpPr>
              <p:sp>
                <p:nvSpPr>
                  <p:cNvPr id="639" name="Oval 6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12"/>
                <p:cNvGrpSpPr/>
                <p:nvPr/>
              </p:nvGrpSpPr>
              <p:grpSpPr>
                <a:xfrm rot="15530705">
                  <a:off x="2284581" y="2639655"/>
                  <a:ext cx="405591" cy="1883879"/>
                  <a:chOff x="1905000" y="1828800"/>
                  <a:chExt cx="762000" cy="2362200"/>
                </a:xfrm>
              </p:grpSpPr>
              <p:sp>
                <p:nvSpPr>
                  <p:cNvPr id="637" name="Oval 6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4" name="Group 31"/>
              <p:cNvGrpSpPr/>
              <p:nvPr/>
            </p:nvGrpSpPr>
            <p:grpSpPr>
              <a:xfrm rot="20238387">
                <a:off x="1346199" y="1643328"/>
                <a:ext cx="1193804" cy="897916"/>
                <a:chOff x="1111998" y="1862460"/>
                <a:chExt cx="2362200" cy="1921930"/>
              </a:xfrm>
            </p:grpSpPr>
            <p:grpSp>
              <p:nvGrpSpPr>
                <p:cNvPr id="625" name="Group 6"/>
                <p:cNvGrpSpPr/>
                <p:nvPr/>
              </p:nvGrpSpPr>
              <p:grpSpPr>
                <a:xfrm rot="17802976">
                  <a:off x="1912098" y="1823816"/>
                  <a:ext cx="762000" cy="2362200"/>
                  <a:chOff x="1905000" y="1828800"/>
                  <a:chExt cx="762000" cy="2362200"/>
                </a:xfrm>
              </p:grpSpPr>
              <p:sp>
                <p:nvSpPr>
                  <p:cNvPr id="63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9"/>
                <p:cNvGrpSpPr/>
                <p:nvPr/>
              </p:nvGrpSpPr>
              <p:grpSpPr>
                <a:xfrm rot="19123498">
                  <a:off x="2501621" y="1862460"/>
                  <a:ext cx="542170" cy="1782007"/>
                  <a:chOff x="1905000" y="1828800"/>
                  <a:chExt cx="762000" cy="2362200"/>
                </a:xfrm>
              </p:grpSpPr>
              <p:sp>
                <p:nvSpPr>
                  <p:cNvPr id="630" name="Oval 6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2"/>
                <p:cNvGrpSpPr/>
                <p:nvPr/>
              </p:nvGrpSpPr>
              <p:grpSpPr>
                <a:xfrm rot="15530705">
                  <a:off x="2284581" y="2639655"/>
                  <a:ext cx="405591" cy="1883879"/>
                  <a:chOff x="1905000" y="1828800"/>
                  <a:chExt cx="762000" cy="2362200"/>
                </a:xfrm>
              </p:grpSpPr>
              <p:sp>
                <p:nvSpPr>
                  <p:cNvPr id="628" name="Oval 6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0" name="Group 166"/>
            <p:cNvGrpSpPr/>
            <p:nvPr/>
          </p:nvGrpSpPr>
          <p:grpSpPr>
            <a:xfrm rot="20555714" flipH="1">
              <a:off x="3652811" y="2791157"/>
              <a:ext cx="1586260" cy="1364114"/>
              <a:chOff x="736597" y="733384"/>
              <a:chExt cx="1807860" cy="1807860"/>
            </a:xfrm>
          </p:grpSpPr>
          <p:grpSp>
            <p:nvGrpSpPr>
              <p:cNvPr id="592" name="Group 15"/>
              <p:cNvGrpSpPr/>
              <p:nvPr/>
            </p:nvGrpSpPr>
            <p:grpSpPr>
              <a:xfrm rot="20238387">
                <a:off x="736597" y="881328"/>
                <a:ext cx="1193804" cy="897916"/>
                <a:chOff x="1111998" y="1862460"/>
                <a:chExt cx="2362200" cy="1921930"/>
              </a:xfrm>
            </p:grpSpPr>
            <p:grpSp>
              <p:nvGrpSpPr>
                <p:cNvPr id="613" name="Group 6"/>
                <p:cNvGrpSpPr/>
                <p:nvPr/>
              </p:nvGrpSpPr>
              <p:grpSpPr>
                <a:xfrm rot="17802976">
                  <a:off x="1912098" y="1823816"/>
                  <a:ext cx="762000" cy="2362200"/>
                  <a:chOff x="1905000" y="1828800"/>
                  <a:chExt cx="762000" cy="2362200"/>
                </a:xfrm>
              </p:grpSpPr>
              <p:sp>
                <p:nvSpPr>
                  <p:cNvPr id="6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9"/>
                <p:cNvGrpSpPr/>
                <p:nvPr/>
              </p:nvGrpSpPr>
              <p:grpSpPr>
                <a:xfrm rot="19123498">
                  <a:off x="2501621" y="1862460"/>
                  <a:ext cx="542170" cy="1782007"/>
                  <a:chOff x="1905000" y="1828800"/>
                  <a:chExt cx="762000" cy="2362200"/>
                </a:xfrm>
              </p:grpSpPr>
              <p:sp>
                <p:nvSpPr>
                  <p:cNvPr id="618" name="Oval 6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12"/>
                <p:cNvGrpSpPr/>
                <p:nvPr/>
              </p:nvGrpSpPr>
              <p:grpSpPr>
                <a:xfrm rot="15530705">
                  <a:off x="2284581" y="2639655"/>
                  <a:ext cx="405591" cy="1883879"/>
                  <a:chOff x="1905000" y="1828800"/>
                  <a:chExt cx="762000" cy="2362200"/>
                </a:xfrm>
              </p:grpSpPr>
              <p:sp>
                <p:nvSpPr>
                  <p:cNvPr id="616" name="Oval 6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3" name="Group 21"/>
              <p:cNvGrpSpPr/>
              <p:nvPr/>
            </p:nvGrpSpPr>
            <p:grpSpPr>
              <a:xfrm rot="2927600">
                <a:off x="1498597" y="881328"/>
                <a:ext cx="1193804" cy="897916"/>
                <a:chOff x="1111998" y="1862460"/>
                <a:chExt cx="2362200" cy="1921930"/>
              </a:xfrm>
            </p:grpSpPr>
            <p:grpSp>
              <p:nvGrpSpPr>
                <p:cNvPr id="604" name="Group 6"/>
                <p:cNvGrpSpPr/>
                <p:nvPr/>
              </p:nvGrpSpPr>
              <p:grpSpPr>
                <a:xfrm rot="17802976">
                  <a:off x="1912098" y="1823816"/>
                  <a:ext cx="762000" cy="2362200"/>
                  <a:chOff x="1905000" y="1828800"/>
                  <a:chExt cx="762000" cy="2362200"/>
                </a:xfrm>
              </p:grpSpPr>
              <p:sp>
                <p:nvSpPr>
                  <p:cNvPr id="6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9"/>
                <p:cNvGrpSpPr/>
                <p:nvPr/>
              </p:nvGrpSpPr>
              <p:grpSpPr>
                <a:xfrm rot="19123498">
                  <a:off x="2501621" y="1862460"/>
                  <a:ext cx="542170" cy="1782007"/>
                  <a:chOff x="1905000" y="1828800"/>
                  <a:chExt cx="762000" cy="2362200"/>
                </a:xfrm>
              </p:grpSpPr>
              <p:sp>
                <p:nvSpPr>
                  <p:cNvPr id="609" name="Oval 6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12"/>
                <p:cNvGrpSpPr/>
                <p:nvPr/>
              </p:nvGrpSpPr>
              <p:grpSpPr>
                <a:xfrm rot="15530705">
                  <a:off x="2284581" y="2639655"/>
                  <a:ext cx="405591" cy="1883879"/>
                  <a:chOff x="1905000" y="1828800"/>
                  <a:chExt cx="762000" cy="2362200"/>
                </a:xfrm>
              </p:grpSpPr>
              <p:sp>
                <p:nvSpPr>
                  <p:cNvPr id="607" name="Oval 6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4" name="Group 31"/>
              <p:cNvGrpSpPr/>
              <p:nvPr/>
            </p:nvGrpSpPr>
            <p:grpSpPr>
              <a:xfrm rot="20238387">
                <a:off x="1346199" y="1643328"/>
                <a:ext cx="1193804" cy="897916"/>
                <a:chOff x="1111998" y="1862460"/>
                <a:chExt cx="2362200" cy="1921930"/>
              </a:xfrm>
            </p:grpSpPr>
            <p:grpSp>
              <p:nvGrpSpPr>
                <p:cNvPr id="595" name="Group 6"/>
                <p:cNvGrpSpPr/>
                <p:nvPr/>
              </p:nvGrpSpPr>
              <p:grpSpPr>
                <a:xfrm rot="17802976">
                  <a:off x="1912098" y="1823816"/>
                  <a:ext cx="762000" cy="2362200"/>
                  <a:chOff x="1905000" y="1828800"/>
                  <a:chExt cx="762000" cy="2362200"/>
                </a:xfrm>
              </p:grpSpPr>
              <p:sp>
                <p:nvSpPr>
                  <p:cNvPr id="6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9"/>
                <p:cNvGrpSpPr/>
                <p:nvPr/>
              </p:nvGrpSpPr>
              <p:grpSpPr>
                <a:xfrm rot="19123498">
                  <a:off x="2501621" y="1862460"/>
                  <a:ext cx="542170" cy="1782007"/>
                  <a:chOff x="1905000" y="1828800"/>
                  <a:chExt cx="762000" cy="2362200"/>
                </a:xfrm>
              </p:grpSpPr>
              <p:sp>
                <p:nvSpPr>
                  <p:cNvPr id="600" name="Oval 5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12"/>
                <p:cNvGrpSpPr/>
                <p:nvPr/>
              </p:nvGrpSpPr>
              <p:grpSpPr>
                <a:xfrm rot="15530705">
                  <a:off x="2284581" y="2639655"/>
                  <a:ext cx="405591" cy="1883879"/>
                  <a:chOff x="1905000" y="1828800"/>
                  <a:chExt cx="762000" cy="2362200"/>
                </a:xfrm>
              </p:grpSpPr>
              <p:sp>
                <p:nvSpPr>
                  <p:cNvPr id="598" name="Oval 5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1" name="Double Wave 58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Double Wave 58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9" name="Group 1228"/>
          <p:cNvGrpSpPr/>
          <p:nvPr/>
        </p:nvGrpSpPr>
        <p:grpSpPr>
          <a:xfrm>
            <a:off x="243427" y="5178393"/>
            <a:ext cx="1042073" cy="1263269"/>
            <a:chOff x="243427" y="5178393"/>
            <a:chExt cx="1042073" cy="1263269"/>
          </a:xfrm>
        </p:grpSpPr>
        <p:grpSp>
          <p:nvGrpSpPr>
            <p:cNvPr id="1230" name="Group 22"/>
            <p:cNvGrpSpPr/>
            <p:nvPr/>
          </p:nvGrpSpPr>
          <p:grpSpPr>
            <a:xfrm>
              <a:off x="277040" y="5178393"/>
              <a:ext cx="966394" cy="1263269"/>
              <a:chOff x="2362200" y="3810000"/>
              <a:chExt cx="1752600" cy="2290997"/>
            </a:xfrm>
          </p:grpSpPr>
          <p:sp>
            <p:nvSpPr>
              <p:cNvPr id="1232" name="Rounded Rectangle 1231"/>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Rounded Rectangle 1232"/>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1" name="TextBox 1230"/>
            <p:cNvSpPr txBox="1"/>
            <p:nvPr/>
          </p:nvSpPr>
          <p:spPr>
            <a:xfrm>
              <a:off x="243427" y="5250901"/>
              <a:ext cx="1042073" cy="523220"/>
            </a:xfrm>
            <a:prstGeom prst="rect">
              <a:avLst/>
            </a:prstGeom>
            <a:noFill/>
          </p:spPr>
          <p:txBody>
            <a:bodyPr wrap="square" rtlCol="0">
              <a:spAutoFit/>
            </a:bodyPr>
            <a:lstStyle/>
            <a:p>
              <a:pPr algn="ctr"/>
              <a:r>
                <a:rPr lang="en-US" sz="1400" dirty="0"/>
                <a:t>D&amp;C 101:47-50</a:t>
              </a:r>
            </a:p>
          </p:txBody>
        </p:sp>
      </p:grpSp>
      <p:grpSp>
        <p:nvGrpSpPr>
          <p:cNvPr id="10" name="Group 9"/>
          <p:cNvGrpSpPr/>
          <p:nvPr/>
        </p:nvGrpSpPr>
        <p:grpSpPr>
          <a:xfrm>
            <a:off x="7326863" y="4253605"/>
            <a:ext cx="2152605" cy="416770"/>
            <a:chOff x="6770350" y="6237447"/>
            <a:chExt cx="2152605" cy="416770"/>
          </a:xfrm>
        </p:grpSpPr>
        <p:sp>
          <p:nvSpPr>
            <p:cNvPr id="976" name="Rectangle 975"/>
            <p:cNvSpPr/>
            <p:nvPr/>
          </p:nvSpPr>
          <p:spPr>
            <a:xfrm>
              <a:off x="6770350" y="6237447"/>
              <a:ext cx="2152605" cy="4167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7" name="Group 976"/>
            <p:cNvGrpSpPr/>
            <p:nvPr/>
          </p:nvGrpSpPr>
          <p:grpSpPr>
            <a:xfrm>
              <a:off x="6795264" y="6276956"/>
              <a:ext cx="154295" cy="338137"/>
              <a:chOff x="3657600" y="2667000"/>
              <a:chExt cx="183776" cy="389965"/>
            </a:xfrm>
          </p:grpSpPr>
          <p:sp>
            <p:nvSpPr>
              <p:cNvPr id="978" name="Rectangle 977"/>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Rectangle 978"/>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Rectangle 979"/>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1" name="Group 980"/>
            <p:cNvGrpSpPr/>
            <p:nvPr/>
          </p:nvGrpSpPr>
          <p:grpSpPr>
            <a:xfrm>
              <a:off x="8734235" y="6284727"/>
              <a:ext cx="154295" cy="338137"/>
              <a:chOff x="3657600" y="2667000"/>
              <a:chExt cx="183776" cy="389965"/>
            </a:xfrm>
          </p:grpSpPr>
          <p:sp>
            <p:nvSpPr>
              <p:cNvPr id="982" name="Rectangle 981"/>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Rectangle 982"/>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Rectangle 983"/>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3606082" y="3358835"/>
            <a:ext cx="1019851" cy="2043878"/>
            <a:chOff x="3606082" y="3358835"/>
            <a:chExt cx="1019851" cy="2043878"/>
          </a:xfrm>
        </p:grpSpPr>
        <p:grpSp>
          <p:nvGrpSpPr>
            <p:cNvPr id="987" name="Group 986"/>
            <p:cNvGrpSpPr/>
            <p:nvPr/>
          </p:nvGrpSpPr>
          <p:grpSpPr>
            <a:xfrm>
              <a:off x="3721162" y="3478184"/>
              <a:ext cx="901907" cy="1924529"/>
              <a:chOff x="5895534" y="3587664"/>
              <a:chExt cx="1212977" cy="2588302"/>
            </a:xfrm>
          </p:grpSpPr>
          <p:sp>
            <p:nvSpPr>
              <p:cNvPr id="1282" name="Oval 1281"/>
              <p:cNvSpPr/>
              <p:nvPr/>
            </p:nvSpPr>
            <p:spPr>
              <a:xfrm rot="4050661">
                <a:off x="6566497" y="5803317"/>
                <a:ext cx="243018"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Oval 1282"/>
              <p:cNvSpPr/>
              <p:nvPr/>
            </p:nvSpPr>
            <p:spPr>
              <a:xfrm rot="4050661">
                <a:off x="6158181" y="5779470"/>
                <a:ext cx="234005"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Oval 1283"/>
              <p:cNvSpPr/>
              <p:nvPr/>
            </p:nvSpPr>
            <p:spPr>
              <a:xfrm>
                <a:off x="6810848" y="4839065"/>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Oval 1284"/>
              <p:cNvSpPr/>
              <p:nvPr/>
            </p:nvSpPr>
            <p:spPr>
              <a:xfrm>
                <a:off x="5895534" y="4831606"/>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Trapezoid 1285"/>
              <p:cNvSpPr/>
              <p:nvPr/>
            </p:nvSpPr>
            <p:spPr>
              <a:xfrm rot="20029742">
                <a:off x="6567204" y="4271744"/>
                <a:ext cx="412196" cy="79229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Trapezoid 1286"/>
              <p:cNvSpPr/>
              <p:nvPr/>
            </p:nvSpPr>
            <p:spPr>
              <a:xfrm rot="1905609">
                <a:off x="6032895" y="4320014"/>
                <a:ext cx="412196" cy="719835"/>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8" name="Trapezoid 1287"/>
              <p:cNvSpPr/>
              <p:nvPr/>
            </p:nvSpPr>
            <p:spPr>
              <a:xfrm>
                <a:off x="6152269" y="4316874"/>
                <a:ext cx="684625" cy="857886"/>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Isosceles Triangle 1288"/>
              <p:cNvSpPr/>
              <p:nvPr/>
            </p:nvSpPr>
            <p:spPr>
              <a:xfrm rot="10800000">
                <a:off x="6360632" y="4301955"/>
                <a:ext cx="256734" cy="34315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Trapezoid 1289"/>
              <p:cNvSpPr/>
              <p:nvPr/>
            </p:nvSpPr>
            <p:spPr>
              <a:xfrm>
                <a:off x="6059249" y="5085242"/>
                <a:ext cx="520910" cy="9531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Trapezoid 1290"/>
              <p:cNvSpPr/>
              <p:nvPr/>
            </p:nvSpPr>
            <p:spPr>
              <a:xfrm>
                <a:off x="6450370" y="5088971"/>
                <a:ext cx="516752" cy="95946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2" name="Rounded Rectangle 1291"/>
              <p:cNvSpPr/>
              <p:nvPr/>
            </p:nvSpPr>
            <p:spPr>
              <a:xfrm>
                <a:off x="6252730" y="5115082"/>
                <a:ext cx="513469" cy="402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3" name="Rectangle 1292"/>
              <p:cNvSpPr/>
              <p:nvPr/>
            </p:nvSpPr>
            <p:spPr>
              <a:xfrm>
                <a:off x="6270021" y="4344574"/>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4" name="Rectangle 1293"/>
              <p:cNvSpPr/>
              <p:nvPr/>
            </p:nvSpPr>
            <p:spPr>
              <a:xfrm>
                <a:off x="6606126" y="4336168"/>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5" name="Rectangle 1294"/>
              <p:cNvSpPr/>
              <p:nvPr/>
            </p:nvSpPr>
            <p:spPr>
              <a:xfrm>
                <a:off x="6270021" y="4668199"/>
                <a:ext cx="450872" cy="4421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6" name="Pentagon 1295"/>
              <p:cNvSpPr/>
              <p:nvPr/>
            </p:nvSpPr>
            <p:spPr>
              <a:xfrm rot="5400000">
                <a:off x="6367921" y="4735329"/>
                <a:ext cx="269828" cy="288558"/>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7" name="Oval 1296"/>
              <p:cNvSpPr/>
              <p:nvPr/>
            </p:nvSpPr>
            <p:spPr>
              <a:xfrm>
                <a:off x="6069909" y="3587664"/>
                <a:ext cx="787790" cy="8232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Rectangle 1297"/>
              <p:cNvSpPr/>
              <p:nvPr/>
            </p:nvSpPr>
            <p:spPr>
              <a:xfrm rot="5400000">
                <a:off x="6437818" y="4780085"/>
                <a:ext cx="152986" cy="6689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8" name="Group 135"/>
            <p:cNvGrpSpPr/>
            <p:nvPr/>
          </p:nvGrpSpPr>
          <p:grpSpPr>
            <a:xfrm>
              <a:off x="3606082" y="3358835"/>
              <a:ext cx="1019851" cy="339951"/>
              <a:chOff x="3733800" y="1066800"/>
              <a:chExt cx="1371600" cy="457200"/>
            </a:xfrm>
          </p:grpSpPr>
          <p:sp>
            <p:nvSpPr>
              <p:cNvPr id="1279" name="Oval 1278"/>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 name="Flowchart: Delay 1279"/>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Moon 1280"/>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0" name="Group 1299"/>
          <p:cNvGrpSpPr/>
          <p:nvPr/>
        </p:nvGrpSpPr>
        <p:grpSpPr>
          <a:xfrm>
            <a:off x="4444214" y="4514641"/>
            <a:ext cx="1943692" cy="1240583"/>
            <a:chOff x="5472293" y="1009787"/>
            <a:chExt cx="2969379" cy="1895239"/>
          </a:xfrm>
        </p:grpSpPr>
        <p:sp>
          <p:nvSpPr>
            <p:cNvPr id="1301" name="Rounded Rectangle 1300"/>
            <p:cNvSpPr/>
            <p:nvPr/>
          </p:nvSpPr>
          <p:spPr>
            <a:xfrm rot="18254992">
              <a:off x="4819309" y="1812590"/>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2" name="Rounded Rectangle 1301"/>
            <p:cNvSpPr/>
            <p:nvPr/>
          </p:nvSpPr>
          <p:spPr>
            <a:xfrm rot="18254992">
              <a:off x="6994912" y="1871918"/>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3" name="Rounded Rectangle 1302"/>
            <p:cNvSpPr/>
            <p:nvPr/>
          </p:nvSpPr>
          <p:spPr>
            <a:xfrm rot="10800000">
              <a:off x="5472293" y="1392513"/>
              <a:ext cx="296937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Rounded Rectangle 1303"/>
            <p:cNvSpPr/>
            <p:nvPr/>
          </p:nvSpPr>
          <p:spPr>
            <a:xfrm rot="14749021">
              <a:off x="5157433" y="1887070"/>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5" name="Rounded Rectangle 1304"/>
            <p:cNvSpPr/>
            <p:nvPr/>
          </p:nvSpPr>
          <p:spPr>
            <a:xfrm rot="14749021">
              <a:off x="7303387" y="1881884"/>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253390" y="3763293"/>
            <a:ext cx="1074525" cy="2204763"/>
            <a:chOff x="6253390" y="3763293"/>
            <a:chExt cx="1074525" cy="2204763"/>
          </a:xfrm>
        </p:grpSpPr>
        <p:sp>
          <p:nvSpPr>
            <p:cNvPr id="1331" name="Rounded Rectangle 1330"/>
            <p:cNvSpPr/>
            <p:nvPr/>
          </p:nvSpPr>
          <p:spPr>
            <a:xfrm>
              <a:off x="6491117" y="3763293"/>
              <a:ext cx="575495" cy="621520"/>
            </a:xfrm>
            <a:prstGeom prst="roundRect">
              <a:avLst>
                <a:gd name="adj" fmla="val 3190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Oval 1331"/>
            <p:cNvSpPr/>
            <p:nvPr/>
          </p:nvSpPr>
          <p:spPr>
            <a:xfrm rot="19338880">
              <a:off x="7142487" y="4964774"/>
              <a:ext cx="185428" cy="2497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Oval 1332"/>
            <p:cNvSpPr/>
            <p:nvPr/>
          </p:nvSpPr>
          <p:spPr>
            <a:xfrm rot="1933618">
              <a:off x="6253390" y="4965535"/>
              <a:ext cx="185428" cy="2497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Oval 1333"/>
            <p:cNvSpPr/>
            <p:nvPr/>
          </p:nvSpPr>
          <p:spPr>
            <a:xfrm rot="3417779">
              <a:off x="6805842" y="5649297"/>
              <a:ext cx="169476" cy="41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Oval 1334"/>
            <p:cNvSpPr/>
            <p:nvPr/>
          </p:nvSpPr>
          <p:spPr>
            <a:xfrm rot="3713177">
              <a:off x="6489410" y="5675458"/>
              <a:ext cx="169476" cy="41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Trapezoid 1335"/>
            <p:cNvSpPr/>
            <p:nvPr/>
          </p:nvSpPr>
          <p:spPr>
            <a:xfrm>
              <a:off x="6701245" y="5162039"/>
              <a:ext cx="365366" cy="708377"/>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7" name="Trapezoid 1336"/>
            <p:cNvSpPr/>
            <p:nvPr/>
          </p:nvSpPr>
          <p:spPr>
            <a:xfrm rot="263894">
              <a:off x="6463557" y="5131529"/>
              <a:ext cx="328252" cy="751648"/>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8" name="Trapezoid 1337"/>
            <p:cNvSpPr/>
            <p:nvPr/>
          </p:nvSpPr>
          <p:spPr>
            <a:xfrm rot="1375821">
              <a:off x="6330017" y="4451351"/>
              <a:ext cx="279849" cy="66720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9" name="Trapezoid 1338"/>
            <p:cNvSpPr/>
            <p:nvPr/>
          </p:nvSpPr>
          <p:spPr>
            <a:xfrm rot="20337671">
              <a:off x="6931889" y="4464851"/>
              <a:ext cx="279849" cy="62649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0" name="Trapezoid 1339"/>
            <p:cNvSpPr/>
            <p:nvPr/>
          </p:nvSpPr>
          <p:spPr>
            <a:xfrm>
              <a:off x="6479241" y="4458840"/>
              <a:ext cx="597226" cy="76132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Oval 1340"/>
            <p:cNvSpPr/>
            <p:nvPr/>
          </p:nvSpPr>
          <p:spPr>
            <a:xfrm>
              <a:off x="6554270" y="4032906"/>
              <a:ext cx="370004" cy="5762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2" name="Straight Connector 1341"/>
            <p:cNvCxnSpPr>
              <a:endCxn id="1340" idx="2"/>
            </p:cNvCxnSpPr>
            <p:nvPr/>
          </p:nvCxnSpPr>
          <p:spPr>
            <a:xfrm flipH="1">
              <a:off x="6777854" y="4627543"/>
              <a:ext cx="6330" cy="5926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43" name="Oval 1342"/>
            <p:cNvSpPr/>
            <p:nvPr/>
          </p:nvSpPr>
          <p:spPr>
            <a:xfrm rot="15873315">
              <a:off x="6669816" y="5141079"/>
              <a:ext cx="162563" cy="44778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Trapezoid 1343"/>
            <p:cNvSpPr/>
            <p:nvPr/>
          </p:nvSpPr>
          <p:spPr>
            <a:xfrm>
              <a:off x="6435219" y="4706450"/>
              <a:ext cx="690876" cy="781731"/>
            </a:xfrm>
            <a:prstGeom prst="trapezoid">
              <a:avLst>
                <a:gd name="adj" fmla="val 1757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Rectangle 1344"/>
            <p:cNvSpPr/>
            <p:nvPr/>
          </p:nvSpPr>
          <p:spPr>
            <a:xfrm>
              <a:off x="6554270" y="4458840"/>
              <a:ext cx="115859" cy="24761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6" name="Rectangle 1345"/>
            <p:cNvSpPr/>
            <p:nvPr/>
          </p:nvSpPr>
          <p:spPr>
            <a:xfrm>
              <a:off x="6873088" y="4462243"/>
              <a:ext cx="115859" cy="24761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Flowchart: Manual Input 1346"/>
            <p:cNvSpPr/>
            <p:nvPr/>
          </p:nvSpPr>
          <p:spPr>
            <a:xfrm rot="7269359" flipV="1">
              <a:off x="6760995" y="4469923"/>
              <a:ext cx="271828" cy="10310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Flowchart: Manual Input 1347"/>
            <p:cNvSpPr/>
            <p:nvPr/>
          </p:nvSpPr>
          <p:spPr>
            <a:xfrm rot="14330641" flipH="1" flipV="1">
              <a:off x="6512240" y="4469923"/>
              <a:ext cx="271828" cy="10310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Oval 1348"/>
            <p:cNvSpPr/>
            <p:nvPr/>
          </p:nvSpPr>
          <p:spPr>
            <a:xfrm>
              <a:off x="6520633" y="3781666"/>
              <a:ext cx="488560" cy="74444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6" name="Group 127"/>
          <p:cNvGrpSpPr/>
          <p:nvPr/>
        </p:nvGrpSpPr>
        <p:grpSpPr>
          <a:xfrm>
            <a:off x="2159152" y="3627266"/>
            <a:ext cx="1031154" cy="2402011"/>
            <a:chOff x="2971800" y="1828800"/>
            <a:chExt cx="1942590" cy="4654932"/>
          </a:xfrm>
        </p:grpSpPr>
        <p:sp>
          <p:nvSpPr>
            <p:cNvPr id="1307" name="Oval 1306"/>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Oval 1307"/>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Trapezoid 1308"/>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Trapezoid 1309"/>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Trapezoid 1310"/>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Oval 1311"/>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Oval 1312"/>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Trapezoid 1313"/>
            <p:cNvSpPr/>
            <p:nvPr/>
          </p:nvSpPr>
          <p:spPr>
            <a:xfrm>
              <a:off x="3843958" y="4649923"/>
              <a:ext cx="691509" cy="1612367"/>
            </a:xfrm>
            <a:prstGeom prst="trapezoid">
              <a:avLst>
                <a:gd name="adj" fmla="val 9153"/>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Trapezoid 1314"/>
            <p:cNvSpPr/>
            <p:nvPr/>
          </p:nvSpPr>
          <p:spPr>
            <a:xfrm rot="263894">
              <a:off x="3355162" y="4646795"/>
              <a:ext cx="657656" cy="1643048"/>
            </a:xfrm>
            <a:prstGeom prst="trapezoid">
              <a:avLst>
                <a:gd name="adj" fmla="val 815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6" name="Oval 1315"/>
            <p:cNvSpPr/>
            <p:nvPr/>
          </p:nvSpPr>
          <p:spPr>
            <a:xfrm rot="15873315">
              <a:off x="3827820" y="4508020"/>
              <a:ext cx="181408" cy="8475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Round Diagonal Corner Rectangle 1316"/>
            <p:cNvSpPr/>
            <p:nvPr/>
          </p:nvSpPr>
          <p:spPr>
            <a:xfrm rot="15994925">
              <a:off x="3264739" y="2005667"/>
              <a:ext cx="822301" cy="496715"/>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8" name="Round Diagonal Corner Rectangle 1317"/>
            <p:cNvSpPr/>
            <p:nvPr/>
          </p:nvSpPr>
          <p:spPr>
            <a:xfrm>
              <a:off x="3874548" y="1828800"/>
              <a:ext cx="621252" cy="9144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Rectangle 1318"/>
            <p:cNvSpPr/>
            <p:nvPr/>
          </p:nvSpPr>
          <p:spPr>
            <a:xfrm>
              <a:off x="35814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Rectangle 1319"/>
            <p:cNvSpPr/>
            <p:nvPr/>
          </p:nvSpPr>
          <p:spPr>
            <a:xfrm rot="5400000">
              <a:off x="3848100" y="4152900"/>
              <a:ext cx="228600" cy="10668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Rectangle 1320"/>
            <p:cNvSpPr/>
            <p:nvPr/>
          </p:nvSpPr>
          <p:spPr>
            <a:xfrm>
              <a:off x="41148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Flowchart: Manual Input 1321"/>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Flowchart: Manual Input 1322"/>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Rectangle 1323"/>
            <p:cNvSpPr/>
            <p:nvPr/>
          </p:nvSpPr>
          <p:spPr>
            <a:xfrm>
              <a:off x="3581400" y="3810000"/>
              <a:ext cx="762000" cy="7620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Pentagon 1324"/>
            <p:cNvSpPr/>
            <p:nvPr/>
          </p:nvSpPr>
          <p:spPr>
            <a:xfrm rot="5400000">
              <a:off x="3695700" y="3924300"/>
              <a:ext cx="533400" cy="609600"/>
            </a:xfrm>
            <a:prstGeom prst="homePlate">
              <a:avLst/>
            </a:prstGeom>
            <a:solidFill>
              <a:srgbClr val="BC8D0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Isosceles Triangle 1325"/>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Oval 1326"/>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8" name="Round Diagonal Corner Rectangle 1327"/>
            <p:cNvSpPr/>
            <p:nvPr/>
          </p:nvSpPr>
          <p:spPr>
            <a:xfrm rot="20181764">
              <a:off x="3657600" y="1981200"/>
              <a:ext cx="545052" cy="3048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Oval 1328"/>
            <p:cNvSpPr/>
            <p:nvPr/>
          </p:nvSpPr>
          <p:spPr>
            <a:xfrm>
              <a:off x="3657600" y="1828800"/>
              <a:ext cx="685799" cy="304799"/>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4" name="Group 1353"/>
          <p:cNvGrpSpPr/>
          <p:nvPr/>
        </p:nvGrpSpPr>
        <p:grpSpPr>
          <a:xfrm rot="20849056" flipH="1">
            <a:off x="2983075" y="4528888"/>
            <a:ext cx="575710" cy="392492"/>
            <a:chOff x="4572000" y="3227195"/>
            <a:chExt cx="2128968" cy="1451427"/>
          </a:xfrm>
        </p:grpSpPr>
        <p:sp>
          <p:nvSpPr>
            <p:cNvPr id="1355" name="Rounded Rectangle 1354"/>
            <p:cNvSpPr/>
            <p:nvPr/>
          </p:nvSpPr>
          <p:spPr>
            <a:xfrm rot="7008099">
              <a:off x="5693314" y="3670968"/>
              <a:ext cx="415108" cy="1600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6" name="Moon 1355"/>
            <p:cNvSpPr/>
            <p:nvPr/>
          </p:nvSpPr>
          <p:spPr>
            <a:xfrm rot="2431958">
              <a:off x="4826463" y="3227195"/>
              <a:ext cx="691087" cy="1013209"/>
            </a:xfrm>
            <a:prstGeom prst="moon">
              <a:avLst>
                <a:gd name="adj" fmla="val 51222"/>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7" name="Rounded Rectangle 1356"/>
            <p:cNvSpPr/>
            <p:nvPr/>
          </p:nvSpPr>
          <p:spPr>
            <a:xfrm rot="1425070">
              <a:off x="4572000" y="3962400"/>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8" name="Rounded Rectangle 1357"/>
            <p:cNvSpPr/>
            <p:nvPr/>
          </p:nvSpPr>
          <p:spPr>
            <a:xfrm rot="1425070">
              <a:off x="4748374" y="3663003"/>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9" name="Rounded Rectangle 1358"/>
            <p:cNvSpPr/>
            <p:nvPr/>
          </p:nvSpPr>
          <p:spPr>
            <a:xfrm rot="1425070">
              <a:off x="4724825" y="3616293"/>
              <a:ext cx="386255" cy="88997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0" name="Rounded Rectangle 1359"/>
          <p:cNvSpPr/>
          <p:nvPr/>
        </p:nvSpPr>
        <p:spPr>
          <a:xfrm>
            <a:off x="7478272" y="5383263"/>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Rounded Rectangle 1360"/>
          <p:cNvSpPr/>
          <p:nvPr/>
        </p:nvSpPr>
        <p:spPr>
          <a:xfrm rot="20100473">
            <a:off x="7630672" y="5535663"/>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2" name="Rounded Rectangle 1361"/>
          <p:cNvSpPr/>
          <p:nvPr/>
        </p:nvSpPr>
        <p:spPr>
          <a:xfrm rot="731394">
            <a:off x="8009905" y="5452647"/>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316570" y="2477783"/>
            <a:ext cx="1486701" cy="1241044"/>
            <a:chOff x="4316570" y="2477783"/>
            <a:chExt cx="1486701" cy="1241044"/>
          </a:xfrm>
        </p:grpSpPr>
        <p:sp>
          <p:nvSpPr>
            <p:cNvPr id="9" name="Oval Callout 8"/>
            <p:cNvSpPr/>
            <p:nvPr/>
          </p:nvSpPr>
          <p:spPr>
            <a:xfrm>
              <a:off x="4316570" y="2562131"/>
              <a:ext cx="1486701" cy="115669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668063" y="2477783"/>
              <a:ext cx="754592" cy="1200329"/>
            </a:xfrm>
            <a:prstGeom prst="rect">
              <a:avLst/>
            </a:prstGeom>
            <a:noFill/>
          </p:spPr>
          <p:txBody>
            <a:bodyPr wrap="square" rtlCol="0">
              <a:spAutoFit/>
            </a:bodyPr>
            <a:lstStyle/>
            <a:p>
              <a:pPr algn="ctr"/>
              <a:r>
                <a:rPr lang="en-US" sz="7200" dirty="0"/>
                <a:t>?</a:t>
              </a:r>
            </a:p>
          </p:txBody>
        </p:sp>
      </p:grpSp>
      <p:grpSp>
        <p:nvGrpSpPr>
          <p:cNvPr id="911" name="Group 910"/>
          <p:cNvGrpSpPr/>
          <p:nvPr/>
        </p:nvGrpSpPr>
        <p:grpSpPr>
          <a:xfrm>
            <a:off x="10272373" y="3784547"/>
            <a:ext cx="1649943" cy="1478328"/>
            <a:chOff x="457200" y="2497304"/>
            <a:chExt cx="4781871" cy="4284496"/>
          </a:xfrm>
        </p:grpSpPr>
        <p:grpSp>
          <p:nvGrpSpPr>
            <p:cNvPr id="912" name="Group 230"/>
            <p:cNvGrpSpPr/>
            <p:nvPr/>
          </p:nvGrpSpPr>
          <p:grpSpPr>
            <a:xfrm rot="18989829" flipH="1">
              <a:off x="2994882" y="2720848"/>
              <a:ext cx="1586260" cy="1364114"/>
              <a:chOff x="736597" y="733384"/>
              <a:chExt cx="1807860" cy="1807860"/>
            </a:xfrm>
          </p:grpSpPr>
          <p:grpSp>
            <p:nvGrpSpPr>
              <p:cNvPr id="1157" name="Group 15"/>
              <p:cNvGrpSpPr/>
              <p:nvPr/>
            </p:nvGrpSpPr>
            <p:grpSpPr>
              <a:xfrm rot="20238387">
                <a:off x="736597" y="881328"/>
                <a:ext cx="1193804" cy="897916"/>
                <a:chOff x="1111998" y="1862460"/>
                <a:chExt cx="2362200" cy="1921930"/>
              </a:xfrm>
            </p:grpSpPr>
            <p:grpSp>
              <p:nvGrpSpPr>
                <p:cNvPr id="1178" name="Group 6"/>
                <p:cNvGrpSpPr/>
                <p:nvPr/>
              </p:nvGrpSpPr>
              <p:grpSpPr>
                <a:xfrm rot="17802976">
                  <a:off x="1912098" y="1823816"/>
                  <a:ext cx="762000" cy="2362200"/>
                  <a:chOff x="1905000" y="1828800"/>
                  <a:chExt cx="762000" cy="2362200"/>
                </a:xfrm>
              </p:grpSpPr>
              <p:sp>
                <p:nvSpPr>
                  <p:cNvPr id="11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9" name="Group 9"/>
                <p:cNvGrpSpPr/>
                <p:nvPr/>
              </p:nvGrpSpPr>
              <p:grpSpPr>
                <a:xfrm rot="19123498">
                  <a:off x="2501621" y="1862460"/>
                  <a:ext cx="542170" cy="1782007"/>
                  <a:chOff x="1905000" y="1828800"/>
                  <a:chExt cx="762000" cy="2362200"/>
                </a:xfrm>
              </p:grpSpPr>
              <p:sp>
                <p:nvSpPr>
                  <p:cNvPr id="118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0" name="Group 12"/>
                <p:cNvGrpSpPr/>
                <p:nvPr/>
              </p:nvGrpSpPr>
              <p:grpSpPr>
                <a:xfrm rot="15530705">
                  <a:off x="2284581" y="2639655"/>
                  <a:ext cx="405591" cy="1883879"/>
                  <a:chOff x="1905000" y="1828800"/>
                  <a:chExt cx="762000" cy="2362200"/>
                </a:xfrm>
              </p:grpSpPr>
              <p:sp>
                <p:nvSpPr>
                  <p:cNvPr id="118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8" name="Group 21"/>
              <p:cNvGrpSpPr/>
              <p:nvPr/>
            </p:nvGrpSpPr>
            <p:grpSpPr>
              <a:xfrm rot="2927600">
                <a:off x="1498597" y="881328"/>
                <a:ext cx="1193804" cy="897916"/>
                <a:chOff x="1111998" y="1862460"/>
                <a:chExt cx="2362200" cy="1921930"/>
              </a:xfrm>
            </p:grpSpPr>
            <p:grpSp>
              <p:nvGrpSpPr>
                <p:cNvPr id="1169" name="Group 6"/>
                <p:cNvGrpSpPr/>
                <p:nvPr/>
              </p:nvGrpSpPr>
              <p:grpSpPr>
                <a:xfrm rot="17802976">
                  <a:off x="1912098" y="1823816"/>
                  <a:ext cx="762000" cy="2362200"/>
                  <a:chOff x="1905000" y="1828800"/>
                  <a:chExt cx="762000" cy="2362200"/>
                </a:xfrm>
              </p:grpSpPr>
              <p:sp>
                <p:nvSpPr>
                  <p:cNvPr id="11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Oval 11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0" name="Group 9"/>
                <p:cNvGrpSpPr/>
                <p:nvPr/>
              </p:nvGrpSpPr>
              <p:grpSpPr>
                <a:xfrm rot="19123498">
                  <a:off x="2501621" y="1862460"/>
                  <a:ext cx="542170" cy="1782007"/>
                  <a:chOff x="1905000" y="1828800"/>
                  <a:chExt cx="762000" cy="2362200"/>
                </a:xfrm>
              </p:grpSpPr>
              <p:sp>
                <p:nvSpPr>
                  <p:cNvPr id="117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1" name="Group 12"/>
                <p:cNvGrpSpPr/>
                <p:nvPr/>
              </p:nvGrpSpPr>
              <p:grpSpPr>
                <a:xfrm rot="15530705">
                  <a:off x="2284581" y="2639655"/>
                  <a:ext cx="405591" cy="1883879"/>
                  <a:chOff x="1905000" y="1828800"/>
                  <a:chExt cx="762000" cy="2362200"/>
                </a:xfrm>
              </p:grpSpPr>
              <p:sp>
                <p:nvSpPr>
                  <p:cNvPr id="1172" name="Oval 11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Oval 11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9" name="Group 31"/>
              <p:cNvGrpSpPr/>
              <p:nvPr/>
            </p:nvGrpSpPr>
            <p:grpSpPr>
              <a:xfrm rot="20238387">
                <a:off x="1346199" y="1643328"/>
                <a:ext cx="1193804" cy="897916"/>
                <a:chOff x="1111998" y="1862460"/>
                <a:chExt cx="2362200" cy="1921930"/>
              </a:xfrm>
            </p:grpSpPr>
            <p:grpSp>
              <p:nvGrpSpPr>
                <p:cNvPr id="1160" name="Group 6"/>
                <p:cNvGrpSpPr/>
                <p:nvPr/>
              </p:nvGrpSpPr>
              <p:grpSpPr>
                <a:xfrm rot="17802976">
                  <a:off x="1912098" y="1823816"/>
                  <a:ext cx="762000" cy="2362200"/>
                  <a:chOff x="1905000" y="1828800"/>
                  <a:chExt cx="762000" cy="2362200"/>
                </a:xfrm>
              </p:grpSpPr>
              <p:sp>
                <p:nvSpPr>
                  <p:cNvPr id="11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Oval 11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1" name="Group 9"/>
                <p:cNvGrpSpPr/>
                <p:nvPr/>
              </p:nvGrpSpPr>
              <p:grpSpPr>
                <a:xfrm rot="19123498">
                  <a:off x="2501621" y="1862460"/>
                  <a:ext cx="542170" cy="1782007"/>
                  <a:chOff x="1905000" y="1828800"/>
                  <a:chExt cx="762000" cy="2362200"/>
                </a:xfrm>
              </p:grpSpPr>
              <p:sp>
                <p:nvSpPr>
                  <p:cNvPr id="116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2" name="Group 12"/>
                <p:cNvGrpSpPr/>
                <p:nvPr/>
              </p:nvGrpSpPr>
              <p:grpSpPr>
                <a:xfrm rot="15530705">
                  <a:off x="2284581" y="2639655"/>
                  <a:ext cx="405591" cy="1883879"/>
                  <a:chOff x="1905000" y="1828800"/>
                  <a:chExt cx="762000" cy="2362200"/>
                </a:xfrm>
              </p:grpSpPr>
              <p:sp>
                <p:nvSpPr>
                  <p:cNvPr id="116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13" name="Group 199"/>
            <p:cNvGrpSpPr/>
            <p:nvPr/>
          </p:nvGrpSpPr>
          <p:grpSpPr>
            <a:xfrm rot="3068959">
              <a:off x="1334455" y="2628335"/>
              <a:ext cx="1820842" cy="1558779"/>
              <a:chOff x="736597" y="733384"/>
              <a:chExt cx="1807860" cy="1807860"/>
            </a:xfrm>
          </p:grpSpPr>
          <p:grpSp>
            <p:nvGrpSpPr>
              <p:cNvPr id="1127" name="Group 15"/>
              <p:cNvGrpSpPr/>
              <p:nvPr/>
            </p:nvGrpSpPr>
            <p:grpSpPr>
              <a:xfrm rot="20238387">
                <a:off x="736597" y="881328"/>
                <a:ext cx="1193804" cy="897916"/>
                <a:chOff x="1111998" y="1862460"/>
                <a:chExt cx="2362200" cy="1921930"/>
              </a:xfrm>
            </p:grpSpPr>
            <p:grpSp>
              <p:nvGrpSpPr>
                <p:cNvPr id="1148" name="Group 6"/>
                <p:cNvGrpSpPr/>
                <p:nvPr/>
              </p:nvGrpSpPr>
              <p:grpSpPr>
                <a:xfrm rot="17802976">
                  <a:off x="1912098" y="1823816"/>
                  <a:ext cx="762000" cy="2362200"/>
                  <a:chOff x="1905000" y="1828800"/>
                  <a:chExt cx="762000" cy="2362200"/>
                </a:xfrm>
              </p:grpSpPr>
              <p:sp>
                <p:nvSpPr>
                  <p:cNvPr id="11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9" name="Group 9"/>
                <p:cNvGrpSpPr/>
                <p:nvPr/>
              </p:nvGrpSpPr>
              <p:grpSpPr>
                <a:xfrm rot="19123498">
                  <a:off x="2501621" y="1862460"/>
                  <a:ext cx="542170" cy="1782007"/>
                  <a:chOff x="1905000" y="1828800"/>
                  <a:chExt cx="762000" cy="2362200"/>
                </a:xfrm>
              </p:grpSpPr>
              <p:sp>
                <p:nvSpPr>
                  <p:cNvPr id="1153" name="Oval 11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0" name="Group 12"/>
                <p:cNvGrpSpPr/>
                <p:nvPr/>
              </p:nvGrpSpPr>
              <p:grpSpPr>
                <a:xfrm rot="15530705">
                  <a:off x="2284581" y="2639655"/>
                  <a:ext cx="405591" cy="1883879"/>
                  <a:chOff x="1905000" y="1828800"/>
                  <a:chExt cx="762000" cy="2362200"/>
                </a:xfrm>
              </p:grpSpPr>
              <p:sp>
                <p:nvSpPr>
                  <p:cNvPr id="1151" name="Oval 11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8" name="Group 21"/>
              <p:cNvGrpSpPr/>
              <p:nvPr/>
            </p:nvGrpSpPr>
            <p:grpSpPr>
              <a:xfrm rot="2927600">
                <a:off x="1498597" y="881328"/>
                <a:ext cx="1193804" cy="897916"/>
                <a:chOff x="1111998" y="1862460"/>
                <a:chExt cx="2362200" cy="1921930"/>
              </a:xfrm>
            </p:grpSpPr>
            <p:grpSp>
              <p:nvGrpSpPr>
                <p:cNvPr id="1139" name="Group 6"/>
                <p:cNvGrpSpPr/>
                <p:nvPr/>
              </p:nvGrpSpPr>
              <p:grpSpPr>
                <a:xfrm rot="17802976">
                  <a:off x="1912098" y="1823816"/>
                  <a:ext cx="762000" cy="2362200"/>
                  <a:chOff x="1905000" y="1828800"/>
                  <a:chExt cx="762000" cy="2362200"/>
                </a:xfrm>
              </p:grpSpPr>
              <p:sp>
                <p:nvSpPr>
                  <p:cNvPr id="11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0" name="Group 9"/>
                <p:cNvGrpSpPr/>
                <p:nvPr/>
              </p:nvGrpSpPr>
              <p:grpSpPr>
                <a:xfrm rot="19123498">
                  <a:off x="2501621" y="1862460"/>
                  <a:ext cx="542170" cy="1782007"/>
                  <a:chOff x="1905000" y="1828800"/>
                  <a:chExt cx="762000" cy="2362200"/>
                </a:xfrm>
              </p:grpSpPr>
              <p:sp>
                <p:nvSpPr>
                  <p:cNvPr id="1144" name="Oval 11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1" name="Group 12"/>
                <p:cNvGrpSpPr/>
                <p:nvPr/>
              </p:nvGrpSpPr>
              <p:grpSpPr>
                <a:xfrm rot="15530705">
                  <a:off x="2284581" y="2639655"/>
                  <a:ext cx="405591" cy="1883879"/>
                  <a:chOff x="1905000" y="1828800"/>
                  <a:chExt cx="762000" cy="2362200"/>
                </a:xfrm>
              </p:grpSpPr>
              <p:sp>
                <p:nvSpPr>
                  <p:cNvPr id="1142" name="Oval 11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Oval 11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9" name="Group 31"/>
              <p:cNvGrpSpPr/>
              <p:nvPr/>
            </p:nvGrpSpPr>
            <p:grpSpPr>
              <a:xfrm rot="20238387">
                <a:off x="1346199" y="1643328"/>
                <a:ext cx="1193804" cy="897916"/>
                <a:chOff x="1111998" y="1862460"/>
                <a:chExt cx="2362200" cy="1921930"/>
              </a:xfrm>
            </p:grpSpPr>
            <p:grpSp>
              <p:nvGrpSpPr>
                <p:cNvPr id="1130" name="Group 6"/>
                <p:cNvGrpSpPr/>
                <p:nvPr/>
              </p:nvGrpSpPr>
              <p:grpSpPr>
                <a:xfrm rot="17802976">
                  <a:off x="1912098" y="1823816"/>
                  <a:ext cx="762000" cy="2362200"/>
                  <a:chOff x="1905000" y="1828800"/>
                  <a:chExt cx="762000" cy="2362200"/>
                </a:xfrm>
              </p:grpSpPr>
              <p:sp>
                <p:nvSpPr>
                  <p:cNvPr id="11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1" name="Group 9"/>
                <p:cNvGrpSpPr/>
                <p:nvPr/>
              </p:nvGrpSpPr>
              <p:grpSpPr>
                <a:xfrm rot="19123498">
                  <a:off x="2501621" y="1862460"/>
                  <a:ext cx="542170" cy="1782007"/>
                  <a:chOff x="1905000" y="1828800"/>
                  <a:chExt cx="762000" cy="2362200"/>
                </a:xfrm>
              </p:grpSpPr>
              <p:sp>
                <p:nvSpPr>
                  <p:cNvPr id="113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2" name="Group 12"/>
                <p:cNvGrpSpPr/>
                <p:nvPr/>
              </p:nvGrpSpPr>
              <p:grpSpPr>
                <a:xfrm rot="15530705">
                  <a:off x="2284581" y="2639655"/>
                  <a:ext cx="405591" cy="1883879"/>
                  <a:chOff x="1905000" y="1828800"/>
                  <a:chExt cx="762000" cy="2362200"/>
                </a:xfrm>
              </p:grpSpPr>
              <p:sp>
                <p:nvSpPr>
                  <p:cNvPr id="113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14" name="Double Wave 913"/>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Double Wave 914"/>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Double Wave 915"/>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Oval 916"/>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Oval 917"/>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9" name="Group 41"/>
            <p:cNvGrpSpPr/>
            <p:nvPr/>
          </p:nvGrpSpPr>
          <p:grpSpPr>
            <a:xfrm>
              <a:off x="457200" y="3352800"/>
              <a:ext cx="1397003" cy="1095416"/>
              <a:chOff x="736597" y="733384"/>
              <a:chExt cx="1807860" cy="1807860"/>
            </a:xfrm>
          </p:grpSpPr>
          <p:grpSp>
            <p:nvGrpSpPr>
              <p:cNvPr id="1097" name="Group 15"/>
              <p:cNvGrpSpPr/>
              <p:nvPr/>
            </p:nvGrpSpPr>
            <p:grpSpPr>
              <a:xfrm rot="20238387">
                <a:off x="736597" y="881328"/>
                <a:ext cx="1193804" cy="897916"/>
                <a:chOff x="1111998" y="1862460"/>
                <a:chExt cx="2362200" cy="1921930"/>
              </a:xfrm>
            </p:grpSpPr>
            <p:grpSp>
              <p:nvGrpSpPr>
                <p:cNvPr id="1118" name="Group 6"/>
                <p:cNvGrpSpPr/>
                <p:nvPr/>
              </p:nvGrpSpPr>
              <p:grpSpPr>
                <a:xfrm rot="17802976">
                  <a:off x="1912098" y="1823816"/>
                  <a:ext cx="762000" cy="2362200"/>
                  <a:chOff x="1905000" y="1828800"/>
                  <a:chExt cx="762000" cy="2362200"/>
                </a:xfrm>
              </p:grpSpPr>
              <p:sp>
                <p:nvSpPr>
                  <p:cNvPr id="11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9" name="Group 9"/>
                <p:cNvGrpSpPr/>
                <p:nvPr/>
              </p:nvGrpSpPr>
              <p:grpSpPr>
                <a:xfrm rot="19123498">
                  <a:off x="2501621" y="1862460"/>
                  <a:ext cx="542170" cy="1782007"/>
                  <a:chOff x="1905000" y="1828800"/>
                  <a:chExt cx="762000" cy="2362200"/>
                </a:xfrm>
              </p:grpSpPr>
              <p:sp>
                <p:nvSpPr>
                  <p:cNvPr id="112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0" name="Group 12"/>
                <p:cNvGrpSpPr/>
                <p:nvPr/>
              </p:nvGrpSpPr>
              <p:grpSpPr>
                <a:xfrm rot="15530705">
                  <a:off x="2284581" y="2639655"/>
                  <a:ext cx="405591" cy="1883879"/>
                  <a:chOff x="1905000" y="1828800"/>
                  <a:chExt cx="762000" cy="2362200"/>
                </a:xfrm>
              </p:grpSpPr>
              <p:sp>
                <p:nvSpPr>
                  <p:cNvPr id="112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8" name="Group 21"/>
              <p:cNvGrpSpPr/>
              <p:nvPr/>
            </p:nvGrpSpPr>
            <p:grpSpPr>
              <a:xfrm rot="2927600">
                <a:off x="1498597" y="881328"/>
                <a:ext cx="1193804" cy="897916"/>
                <a:chOff x="1111998" y="1862460"/>
                <a:chExt cx="2362200" cy="1921930"/>
              </a:xfrm>
            </p:grpSpPr>
            <p:grpSp>
              <p:nvGrpSpPr>
                <p:cNvPr id="1109" name="Group 6"/>
                <p:cNvGrpSpPr/>
                <p:nvPr/>
              </p:nvGrpSpPr>
              <p:grpSpPr>
                <a:xfrm rot="17802976">
                  <a:off x="1912098" y="1823816"/>
                  <a:ext cx="762000" cy="2362200"/>
                  <a:chOff x="1905000" y="1828800"/>
                  <a:chExt cx="762000" cy="2362200"/>
                </a:xfrm>
              </p:grpSpPr>
              <p:sp>
                <p:nvSpPr>
                  <p:cNvPr id="111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0" name="Group 9"/>
                <p:cNvGrpSpPr/>
                <p:nvPr/>
              </p:nvGrpSpPr>
              <p:grpSpPr>
                <a:xfrm rot="19123498">
                  <a:off x="2501621" y="1862460"/>
                  <a:ext cx="542170" cy="1782007"/>
                  <a:chOff x="1905000" y="1828800"/>
                  <a:chExt cx="762000" cy="2362200"/>
                </a:xfrm>
              </p:grpSpPr>
              <p:sp>
                <p:nvSpPr>
                  <p:cNvPr id="111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1" name="Group 12"/>
                <p:cNvGrpSpPr/>
                <p:nvPr/>
              </p:nvGrpSpPr>
              <p:grpSpPr>
                <a:xfrm rot="15530705">
                  <a:off x="2284581" y="2639655"/>
                  <a:ext cx="405591" cy="1883879"/>
                  <a:chOff x="1905000" y="1828800"/>
                  <a:chExt cx="762000" cy="2362200"/>
                </a:xfrm>
              </p:grpSpPr>
              <p:sp>
                <p:nvSpPr>
                  <p:cNvPr id="111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9" name="Group 31"/>
              <p:cNvGrpSpPr/>
              <p:nvPr/>
            </p:nvGrpSpPr>
            <p:grpSpPr>
              <a:xfrm rot="20238387">
                <a:off x="1346199" y="1643328"/>
                <a:ext cx="1193804" cy="897916"/>
                <a:chOff x="1111998" y="1862460"/>
                <a:chExt cx="2362200" cy="1921930"/>
              </a:xfrm>
            </p:grpSpPr>
            <p:grpSp>
              <p:nvGrpSpPr>
                <p:cNvPr id="1100" name="Group 6"/>
                <p:cNvGrpSpPr/>
                <p:nvPr/>
              </p:nvGrpSpPr>
              <p:grpSpPr>
                <a:xfrm rot="17802976">
                  <a:off x="1912098" y="1823816"/>
                  <a:ext cx="762000" cy="2362200"/>
                  <a:chOff x="1905000" y="1828800"/>
                  <a:chExt cx="762000" cy="2362200"/>
                </a:xfrm>
              </p:grpSpPr>
              <p:sp>
                <p:nvSpPr>
                  <p:cNvPr id="11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1" name="Group 9"/>
                <p:cNvGrpSpPr/>
                <p:nvPr/>
              </p:nvGrpSpPr>
              <p:grpSpPr>
                <a:xfrm rot="19123498">
                  <a:off x="2501621" y="1862460"/>
                  <a:ext cx="542170" cy="1782007"/>
                  <a:chOff x="1905000" y="1828800"/>
                  <a:chExt cx="762000" cy="2362200"/>
                </a:xfrm>
              </p:grpSpPr>
              <p:sp>
                <p:nvSpPr>
                  <p:cNvPr id="1105" name="Oval 11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2" name="Group 12"/>
                <p:cNvGrpSpPr/>
                <p:nvPr/>
              </p:nvGrpSpPr>
              <p:grpSpPr>
                <a:xfrm rot="15530705">
                  <a:off x="2284581" y="2639655"/>
                  <a:ext cx="405591" cy="1883879"/>
                  <a:chOff x="1905000" y="1828800"/>
                  <a:chExt cx="762000" cy="2362200"/>
                </a:xfrm>
              </p:grpSpPr>
              <p:sp>
                <p:nvSpPr>
                  <p:cNvPr id="1103" name="Oval 11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Oval 11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0" name="Group 42"/>
            <p:cNvGrpSpPr/>
            <p:nvPr/>
          </p:nvGrpSpPr>
          <p:grpSpPr>
            <a:xfrm rot="1956276">
              <a:off x="1167495" y="3842653"/>
              <a:ext cx="1397003" cy="1095416"/>
              <a:chOff x="736597" y="733384"/>
              <a:chExt cx="1807860" cy="1807860"/>
            </a:xfrm>
          </p:grpSpPr>
          <p:grpSp>
            <p:nvGrpSpPr>
              <p:cNvPr id="1067" name="Group 15"/>
              <p:cNvGrpSpPr/>
              <p:nvPr/>
            </p:nvGrpSpPr>
            <p:grpSpPr>
              <a:xfrm rot="20238387">
                <a:off x="736597" y="881328"/>
                <a:ext cx="1193804" cy="897916"/>
                <a:chOff x="1111998" y="1862460"/>
                <a:chExt cx="2362200" cy="1921930"/>
              </a:xfrm>
            </p:grpSpPr>
            <p:grpSp>
              <p:nvGrpSpPr>
                <p:cNvPr id="1088" name="Group 6"/>
                <p:cNvGrpSpPr/>
                <p:nvPr/>
              </p:nvGrpSpPr>
              <p:grpSpPr>
                <a:xfrm rot="17802976">
                  <a:off x="1912098" y="1823816"/>
                  <a:ext cx="762000" cy="2362200"/>
                  <a:chOff x="1905000" y="1828800"/>
                  <a:chExt cx="762000" cy="2362200"/>
                </a:xfrm>
              </p:grpSpPr>
              <p:sp>
                <p:nvSpPr>
                  <p:cNvPr id="10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9" name="Group 9"/>
                <p:cNvGrpSpPr/>
                <p:nvPr/>
              </p:nvGrpSpPr>
              <p:grpSpPr>
                <a:xfrm rot="19123498">
                  <a:off x="2501621" y="1862460"/>
                  <a:ext cx="542170" cy="1782007"/>
                  <a:chOff x="1905000" y="1828800"/>
                  <a:chExt cx="762000" cy="2362200"/>
                </a:xfrm>
              </p:grpSpPr>
              <p:sp>
                <p:nvSpPr>
                  <p:cNvPr id="109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0" name="Group 12"/>
                <p:cNvGrpSpPr/>
                <p:nvPr/>
              </p:nvGrpSpPr>
              <p:grpSpPr>
                <a:xfrm rot="15530705">
                  <a:off x="2284581" y="2639655"/>
                  <a:ext cx="405591" cy="1883879"/>
                  <a:chOff x="1905000" y="1828800"/>
                  <a:chExt cx="762000" cy="2362200"/>
                </a:xfrm>
              </p:grpSpPr>
              <p:sp>
                <p:nvSpPr>
                  <p:cNvPr id="1091" name="Oval 10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8" name="Group 21"/>
              <p:cNvGrpSpPr/>
              <p:nvPr/>
            </p:nvGrpSpPr>
            <p:grpSpPr>
              <a:xfrm rot="2927600">
                <a:off x="1498597" y="881328"/>
                <a:ext cx="1193804" cy="897916"/>
                <a:chOff x="1111998" y="1862460"/>
                <a:chExt cx="2362200" cy="1921930"/>
              </a:xfrm>
            </p:grpSpPr>
            <p:grpSp>
              <p:nvGrpSpPr>
                <p:cNvPr id="1079" name="Group 6"/>
                <p:cNvGrpSpPr/>
                <p:nvPr/>
              </p:nvGrpSpPr>
              <p:grpSpPr>
                <a:xfrm rot="17802976">
                  <a:off x="1912098" y="1823816"/>
                  <a:ext cx="762000" cy="2362200"/>
                  <a:chOff x="1905000" y="1828800"/>
                  <a:chExt cx="762000" cy="2362200"/>
                </a:xfrm>
              </p:grpSpPr>
              <p:sp>
                <p:nvSpPr>
                  <p:cNvPr id="108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0" name="Group 9"/>
                <p:cNvGrpSpPr/>
                <p:nvPr/>
              </p:nvGrpSpPr>
              <p:grpSpPr>
                <a:xfrm rot="19123498">
                  <a:off x="2501621" y="1862460"/>
                  <a:ext cx="542170" cy="1782007"/>
                  <a:chOff x="1905000" y="1828800"/>
                  <a:chExt cx="762000" cy="2362200"/>
                </a:xfrm>
              </p:grpSpPr>
              <p:sp>
                <p:nvSpPr>
                  <p:cNvPr id="108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1" name="Group 12"/>
                <p:cNvGrpSpPr/>
                <p:nvPr/>
              </p:nvGrpSpPr>
              <p:grpSpPr>
                <a:xfrm rot="15530705">
                  <a:off x="2284581" y="2639655"/>
                  <a:ext cx="405591" cy="1883879"/>
                  <a:chOff x="1905000" y="1828800"/>
                  <a:chExt cx="762000" cy="2362200"/>
                </a:xfrm>
              </p:grpSpPr>
              <p:sp>
                <p:nvSpPr>
                  <p:cNvPr id="108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9" name="Group 31"/>
              <p:cNvGrpSpPr/>
              <p:nvPr/>
            </p:nvGrpSpPr>
            <p:grpSpPr>
              <a:xfrm rot="20238387">
                <a:off x="1346199" y="1643328"/>
                <a:ext cx="1193804" cy="897916"/>
                <a:chOff x="1111998" y="1862460"/>
                <a:chExt cx="2362200" cy="1921930"/>
              </a:xfrm>
            </p:grpSpPr>
            <p:grpSp>
              <p:nvGrpSpPr>
                <p:cNvPr id="1070" name="Group 6"/>
                <p:cNvGrpSpPr/>
                <p:nvPr/>
              </p:nvGrpSpPr>
              <p:grpSpPr>
                <a:xfrm rot="17802976">
                  <a:off x="1912098" y="1823816"/>
                  <a:ext cx="762000" cy="2362200"/>
                  <a:chOff x="1905000" y="1828800"/>
                  <a:chExt cx="762000" cy="2362200"/>
                </a:xfrm>
              </p:grpSpPr>
              <p:sp>
                <p:nvSpPr>
                  <p:cNvPr id="10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1" name="Group 9"/>
                <p:cNvGrpSpPr/>
                <p:nvPr/>
              </p:nvGrpSpPr>
              <p:grpSpPr>
                <a:xfrm rot="19123498">
                  <a:off x="2501621" y="1862460"/>
                  <a:ext cx="542170" cy="1782007"/>
                  <a:chOff x="1905000" y="1828800"/>
                  <a:chExt cx="762000" cy="2362200"/>
                </a:xfrm>
              </p:grpSpPr>
              <p:sp>
                <p:nvSpPr>
                  <p:cNvPr id="1075" name="Oval 10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Oval 10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2" name="Group 12"/>
                <p:cNvGrpSpPr/>
                <p:nvPr/>
              </p:nvGrpSpPr>
              <p:grpSpPr>
                <a:xfrm rot="15530705">
                  <a:off x="2284581" y="2639655"/>
                  <a:ext cx="405591" cy="1883879"/>
                  <a:chOff x="1905000" y="1828800"/>
                  <a:chExt cx="762000" cy="2362200"/>
                </a:xfrm>
              </p:grpSpPr>
              <p:sp>
                <p:nvSpPr>
                  <p:cNvPr id="107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1" name="Group 73"/>
            <p:cNvGrpSpPr/>
            <p:nvPr/>
          </p:nvGrpSpPr>
          <p:grpSpPr>
            <a:xfrm rot="3068959">
              <a:off x="1791654" y="2628338"/>
              <a:ext cx="1820842" cy="1558779"/>
              <a:chOff x="736597" y="733384"/>
              <a:chExt cx="1807860" cy="1807860"/>
            </a:xfrm>
          </p:grpSpPr>
          <p:grpSp>
            <p:nvGrpSpPr>
              <p:cNvPr id="1037" name="Group 15"/>
              <p:cNvGrpSpPr/>
              <p:nvPr/>
            </p:nvGrpSpPr>
            <p:grpSpPr>
              <a:xfrm rot="20238387">
                <a:off x="736597" y="881328"/>
                <a:ext cx="1193804" cy="897916"/>
                <a:chOff x="1111998" y="1862460"/>
                <a:chExt cx="2362200" cy="1921930"/>
              </a:xfrm>
            </p:grpSpPr>
            <p:grpSp>
              <p:nvGrpSpPr>
                <p:cNvPr id="1058" name="Group 6"/>
                <p:cNvGrpSpPr/>
                <p:nvPr/>
              </p:nvGrpSpPr>
              <p:grpSpPr>
                <a:xfrm rot="17802976">
                  <a:off x="1912098" y="1823816"/>
                  <a:ext cx="762000" cy="2362200"/>
                  <a:chOff x="1905000" y="1828800"/>
                  <a:chExt cx="762000" cy="2362200"/>
                </a:xfrm>
              </p:grpSpPr>
              <p:sp>
                <p:nvSpPr>
                  <p:cNvPr id="10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9" name="Group 9"/>
                <p:cNvGrpSpPr/>
                <p:nvPr/>
              </p:nvGrpSpPr>
              <p:grpSpPr>
                <a:xfrm rot="19123498">
                  <a:off x="2501621" y="1862460"/>
                  <a:ext cx="542170" cy="1782007"/>
                  <a:chOff x="1905000" y="1828800"/>
                  <a:chExt cx="762000" cy="2362200"/>
                </a:xfrm>
              </p:grpSpPr>
              <p:sp>
                <p:nvSpPr>
                  <p:cNvPr id="106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0" name="Group 12"/>
                <p:cNvGrpSpPr/>
                <p:nvPr/>
              </p:nvGrpSpPr>
              <p:grpSpPr>
                <a:xfrm rot="15530705">
                  <a:off x="2284581" y="2639655"/>
                  <a:ext cx="405591" cy="1883879"/>
                  <a:chOff x="1905000" y="1828800"/>
                  <a:chExt cx="762000" cy="2362200"/>
                </a:xfrm>
              </p:grpSpPr>
              <p:sp>
                <p:nvSpPr>
                  <p:cNvPr id="106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8" name="Group 21"/>
              <p:cNvGrpSpPr/>
              <p:nvPr/>
            </p:nvGrpSpPr>
            <p:grpSpPr>
              <a:xfrm rot="2927600">
                <a:off x="1498597" y="881328"/>
                <a:ext cx="1193804" cy="897916"/>
                <a:chOff x="1111998" y="1862460"/>
                <a:chExt cx="2362200" cy="1921930"/>
              </a:xfrm>
            </p:grpSpPr>
            <p:grpSp>
              <p:nvGrpSpPr>
                <p:cNvPr id="1049" name="Group 6"/>
                <p:cNvGrpSpPr/>
                <p:nvPr/>
              </p:nvGrpSpPr>
              <p:grpSpPr>
                <a:xfrm rot="17802976">
                  <a:off x="1912098" y="1823816"/>
                  <a:ext cx="762000" cy="2362200"/>
                  <a:chOff x="1905000" y="1828800"/>
                  <a:chExt cx="762000" cy="2362200"/>
                </a:xfrm>
              </p:grpSpPr>
              <p:sp>
                <p:nvSpPr>
                  <p:cNvPr id="10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0" name="Group 9"/>
                <p:cNvGrpSpPr/>
                <p:nvPr/>
              </p:nvGrpSpPr>
              <p:grpSpPr>
                <a:xfrm rot="19123498">
                  <a:off x="2501621" y="1862460"/>
                  <a:ext cx="542170" cy="1782007"/>
                  <a:chOff x="1905000" y="1828800"/>
                  <a:chExt cx="762000" cy="2362200"/>
                </a:xfrm>
              </p:grpSpPr>
              <p:sp>
                <p:nvSpPr>
                  <p:cNvPr id="105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1" name="Group 12"/>
                <p:cNvGrpSpPr/>
                <p:nvPr/>
              </p:nvGrpSpPr>
              <p:grpSpPr>
                <a:xfrm rot="15530705">
                  <a:off x="2284581" y="2639655"/>
                  <a:ext cx="405591" cy="1883879"/>
                  <a:chOff x="1905000" y="1828800"/>
                  <a:chExt cx="762000" cy="2362200"/>
                </a:xfrm>
              </p:grpSpPr>
              <p:sp>
                <p:nvSpPr>
                  <p:cNvPr id="105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9" name="Group 31"/>
              <p:cNvGrpSpPr/>
              <p:nvPr/>
            </p:nvGrpSpPr>
            <p:grpSpPr>
              <a:xfrm rot="20238387">
                <a:off x="1346199" y="1643328"/>
                <a:ext cx="1193804" cy="897916"/>
                <a:chOff x="1111998" y="1862460"/>
                <a:chExt cx="2362200" cy="1921930"/>
              </a:xfrm>
            </p:grpSpPr>
            <p:grpSp>
              <p:nvGrpSpPr>
                <p:cNvPr id="1040" name="Group 6"/>
                <p:cNvGrpSpPr/>
                <p:nvPr/>
              </p:nvGrpSpPr>
              <p:grpSpPr>
                <a:xfrm rot="17802976">
                  <a:off x="1912098" y="1823816"/>
                  <a:ext cx="762000" cy="2362200"/>
                  <a:chOff x="1905000" y="1828800"/>
                  <a:chExt cx="762000" cy="2362200"/>
                </a:xfrm>
              </p:grpSpPr>
              <p:sp>
                <p:nvSpPr>
                  <p:cNvPr id="10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1" name="Group 9"/>
                <p:cNvGrpSpPr/>
                <p:nvPr/>
              </p:nvGrpSpPr>
              <p:grpSpPr>
                <a:xfrm rot="19123498">
                  <a:off x="2501621" y="1862460"/>
                  <a:ext cx="542170" cy="1782007"/>
                  <a:chOff x="1905000" y="1828800"/>
                  <a:chExt cx="762000" cy="2362200"/>
                </a:xfrm>
              </p:grpSpPr>
              <p:sp>
                <p:nvSpPr>
                  <p:cNvPr id="1045" name="Oval 10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2" name="Group 12"/>
                <p:cNvGrpSpPr/>
                <p:nvPr/>
              </p:nvGrpSpPr>
              <p:grpSpPr>
                <a:xfrm rot="15530705">
                  <a:off x="2284581" y="2639655"/>
                  <a:ext cx="405591" cy="1883879"/>
                  <a:chOff x="1905000" y="1828800"/>
                  <a:chExt cx="762000" cy="2362200"/>
                </a:xfrm>
              </p:grpSpPr>
              <p:sp>
                <p:nvSpPr>
                  <p:cNvPr id="1043" name="Oval 10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10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2" name="Group 104"/>
            <p:cNvGrpSpPr/>
            <p:nvPr/>
          </p:nvGrpSpPr>
          <p:grpSpPr>
            <a:xfrm rot="3068959">
              <a:off x="2247659" y="3793897"/>
              <a:ext cx="1143483" cy="840157"/>
              <a:chOff x="736597" y="733384"/>
              <a:chExt cx="1807860" cy="1807860"/>
            </a:xfrm>
          </p:grpSpPr>
          <p:grpSp>
            <p:nvGrpSpPr>
              <p:cNvPr id="1007" name="Group 15"/>
              <p:cNvGrpSpPr/>
              <p:nvPr/>
            </p:nvGrpSpPr>
            <p:grpSpPr>
              <a:xfrm rot="20238387">
                <a:off x="736597" y="881328"/>
                <a:ext cx="1193804" cy="897916"/>
                <a:chOff x="1111998" y="1862460"/>
                <a:chExt cx="2362200" cy="1921930"/>
              </a:xfrm>
            </p:grpSpPr>
            <p:grpSp>
              <p:nvGrpSpPr>
                <p:cNvPr id="1028" name="Group 6"/>
                <p:cNvGrpSpPr/>
                <p:nvPr/>
              </p:nvGrpSpPr>
              <p:grpSpPr>
                <a:xfrm rot="17802976">
                  <a:off x="1912098" y="1823816"/>
                  <a:ext cx="762000" cy="2362200"/>
                  <a:chOff x="1905000" y="1828800"/>
                  <a:chExt cx="762000" cy="2362200"/>
                </a:xfrm>
              </p:grpSpPr>
              <p:sp>
                <p:nvSpPr>
                  <p:cNvPr id="10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9" name="Group 9"/>
                <p:cNvGrpSpPr/>
                <p:nvPr/>
              </p:nvGrpSpPr>
              <p:grpSpPr>
                <a:xfrm rot="19123498">
                  <a:off x="2501621" y="1862460"/>
                  <a:ext cx="542170" cy="1782007"/>
                  <a:chOff x="1905000" y="1828800"/>
                  <a:chExt cx="762000" cy="2362200"/>
                </a:xfrm>
              </p:grpSpPr>
              <p:sp>
                <p:nvSpPr>
                  <p:cNvPr id="1033" name="Oval 10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0" name="Group 12"/>
                <p:cNvGrpSpPr/>
                <p:nvPr/>
              </p:nvGrpSpPr>
              <p:grpSpPr>
                <a:xfrm rot="15530705">
                  <a:off x="2284581" y="2639655"/>
                  <a:ext cx="405591" cy="1883879"/>
                  <a:chOff x="1905000" y="1828800"/>
                  <a:chExt cx="762000" cy="2362200"/>
                </a:xfrm>
              </p:grpSpPr>
              <p:sp>
                <p:nvSpPr>
                  <p:cNvPr id="1031" name="Oval 10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8" name="Group 21"/>
              <p:cNvGrpSpPr/>
              <p:nvPr/>
            </p:nvGrpSpPr>
            <p:grpSpPr>
              <a:xfrm rot="2927600">
                <a:off x="1498597" y="881328"/>
                <a:ext cx="1193804" cy="897916"/>
                <a:chOff x="1111998" y="1862460"/>
                <a:chExt cx="2362200" cy="1921930"/>
              </a:xfrm>
            </p:grpSpPr>
            <p:grpSp>
              <p:nvGrpSpPr>
                <p:cNvPr id="1019" name="Group 6"/>
                <p:cNvGrpSpPr/>
                <p:nvPr/>
              </p:nvGrpSpPr>
              <p:grpSpPr>
                <a:xfrm rot="17802976">
                  <a:off x="1912098" y="1823816"/>
                  <a:ext cx="762000" cy="2362200"/>
                  <a:chOff x="1905000" y="1828800"/>
                  <a:chExt cx="762000" cy="2362200"/>
                </a:xfrm>
              </p:grpSpPr>
              <p:sp>
                <p:nvSpPr>
                  <p:cNvPr id="10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0" name="Group 9"/>
                <p:cNvGrpSpPr/>
                <p:nvPr/>
              </p:nvGrpSpPr>
              <p:grpSpPr>
                <a:xfrm rot="19123498">
                  <a:off x="2501621" y="1862460"/>
                  <a:ext cx="542170" cy="1782007"/>
                  <a:chOff x="1905000" y="1828800"/>
                  <a:chExt cx="762000" cy="2362200"/>
                </a:xfrm>
              </p:grpSpPr>
              <p:sp>
                <p:nvSpPr>
                  <p:cNvPr id="1024" name="Oval 10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1" name="Group 12"/>
                <p:cNvGrpSpPr/>
                <p:nvPr/>
              </p:nvGrpSpPr>
              <p:grpSpPr>
                <a:xfrm rot="15530705">
                  <a:off x="2284581" y="2639655"/>
                  <a:ext cx="405591" cy="1883879"/>
                  <a:chOff x="1905000" y="1828800"/>
                  <a:chExt cx="762000" cy="2362200"/>
                </a:xfrm>
              </p:grpSpPr>
              <p:sp>
                <p:nvSpPr>
                  <p:cNvPr id="1022" name="Oval 10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9" name="Group 31"/>
              <p:cNvGrpSpPr/>
              <p:nvPr/>
            </p:nvGrpSpPr>
            <p:grpSpPr>
              <a:xfrm rot="20238387">
                <a:off x="1346199" y="1643328"/>
                <a:ext cx="1193804" cy="897916"/>
                <a:chOff x="1111998" y="1862460"/>
                <a:chExt cx="2362200" cy="1921930"/>
              </a:xfrm>
            </p:grpSpPr>
            <p:grpSp>
              <p:nvGrpSpPr>
                <p:cNvPr id="1010" name="Group 6"/>
                <p:cNvGrpSpPr/>
                <p:nvPr/>
              </p:nvGrpSpPr>
              <p:grpSpPr>
                <a:xfrm rot="17802976">
                  <a:off x="1912098" y="1823816"/>
                  <a:ext cx="762000" cy="2362200"/>
                  <a:chOff x="1905000" y="1828800"/>
                  <a:chExt cx="762000" cy="2362200"/>
                </a:xfrm>
              </p:grpSpPr>
              <p:sp>
                <p:nvSpPr>
                  <p:cNvPr id="10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1" name="Group 9"/>
                <p:cNvGrpSpPr/>
                <p:nvPr/>
              </p:nvGrpSpPr>
              <p:grpSpPr>
                <a:xfrm rot="19123498">
                  <a:off x="2501621" y="1862460"/>
                  <a:ext cx="542170" cy="1782007"/>
                  <a:chOff x="1905000" y="1828800"/>
                  <a:chExt cx="762000" cy="2362200"/>
                </a:xfrm>
              </p:grpSpPr>
              <p:sp>
                <p:nvSpPr>
                  <p:cNvPr id="1015" name="Oval 10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Oval 10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2" name="Group 12"/>
                <p:cNvGrpSpPr/>
                <p:nvPr/>
              </p:nvGrpSpPr>
              <p:grpSpPr>
                <a:xfrm rot="15530705">
                  <a:off x="2284581" y="2639655"/>
                  <a:ext cx="405591" cy="1883879"/>
                  <a:chOff x="1905000" y="1828800"/>
                  <a:chExt cx="762000" cy="2362200"/>
                </a:xfrm>
              </p:grpSpPr>
              <p:sp>
                <p:nvSpPr>
                  <p:cNvPr id="1013" name="Oval 10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Oval 10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3" name="Group 135"/>
            <p:cNvGrpSpPr/>
            <p:nvPr/>
          </p:nvGrpSpPr>
          <p:grpSpPr>
            <a:xfrm rot="5892673">
              <a:off x="3061159" y="3301846"/>
              <a:ext cx="1528325" cy="1350205"/>
              <a:chOff x="736597" y="733384"/>
              <a:chExt cx="1807860" cy="1807860"/>
            </a:xfrm>
          </p:grpSpPr>
          <p:grpSp>
            <p:nvGrpSpPr>
              <p:cNvPr id="966" name="Group 15"/>
              <p:cNvGrpSpPr/>
              <p:nvPr/>
            </p:nvGrpSpPr>
            <p:grpSpPr>
              <a:xfrm rot="20238387">
                <a:off x="736597" y="881328"/>
                <a:ext cx="1193804" cy="897916"/>
                <a:chOff x="1111998" y="1862460"/>
                <a:chExt cx="2362200" cy="1921930"/>
              </a:xfrm>
            </p:grpSpPr>
            <p:grpSp>
              <p:nvGrpSpPr>
                <p:cNvPr id="998" name="Group 6"/>
                <p:cNvGrpSpPr/>
                <p:nvPr/>
              </p:nvGrpSpPr>
              <p:grpSpPr>
                <a:xfrm rot="17802976">
                  <a:off x="1912098" y="1823816"/>
                  <a:ext cx="762000" cy="2362200"/>
                  <a:chOff x="1905000" y="1828800"/>
                  <a:chExt cx="762000" cy="2362200"/>
                </a:xfrm>
              </p:grpSpPr>
              <p:sp>
                <p:nvSpPr>
                  <p:cNvPr id="10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9" name="Group 9"/>
                <p:cNvGrpSpPr/>
                <p:nvPr/>
              </p:nvGrpSpPr>
              <p:grpSpPr>
                <a:xfrm rot="19123498">
                  <a:off x="2501621" y="1862460"/>
                  <a:ext cx="542170" cy="1782007"/>
                  <a:chOff x="1905000" y="1828800"/>
                  <a:chExt cx="762000" cy="2362200"/>
                </a:xfrm>
              </p:grpSpPr>
              <p:sp>
                <p:nvSpPr>
                  <p:cNvPr id="1003" name="Oval 10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0" name="Group 12"/>
                <p:cNvGrpSpPr/>
                <p:nvPr/>
              </p:nvGrpSpPr>
              <p:grpSpPr>
                <a:xfrm rot="15530705">
                  <a:off x="2284581" y="2639655"/>
                  <a:ext cx="405591" cy="1883879"/>
                  <a:chOff x="1905000" y="1828800"/>
                  <a:chExt cx="762000" cy="2362200"/>
                </a:xfrm>
              </p:grpSpPr>
              <p:sp>
                <p:nvSpPr>
                  <p:cNvPr id="1001" name="Oval 10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7" name="Group 21"/>
              <p:cNvGrpSpPr/>
              <p:nvPr/>
            </p:nvGrpSpPr>
            <p:grpSpPr>
              <a:xfrm rot="2927600">
                <a:off x="1498597" y="881328"/>
                <a:ext cx="1193804" cy="897916"/>
                <a:chOff x="1111998" y="1862460"/>
                <a:chExt cx="2362200" cy="1921930"/>
              </a:xfrm>
            </p:grpSpPr>
            <p:grpSp>
              <p:nvGrpSpPr>
                <p:cNvPr id="989" name="Group 6"/>
                <p:cNvGrpSpPr/>
                <p:nvPr/>
              </p:nvGrpSpPr>
              <p:grpSpPr>
                <a:xfrm rot="17802976">
                  <a:off x="1912098" y="1823816"/>
                  <a:ext cx="762000" cy="2362200"/>
                  <a:chOff x="1905000" y="1828800"/>
                  <a:chExt cx="762000" cy="2362200"/>
                </a:xfrm>
              </p:grpSpPr>
              <p:sp>
                <p:nvSpPr>
                  <p:cNvPr id="9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0" name="Group 9"/>
                <p:cNvGrpSpPr/>
                <p:nvPr/>
              </p:nvGrpSpPr>
              <p:grpSpPr>
                <a:xfrm rot="19123498">
                  <a:off x="2501621" y="1862460"/>
                  <a:ext cx="542170" cy="1782007"/>
                  <a:chOff x="1905000" y="1828800"/>
                  <a:chExt cx="762000" cy="2362200"/>
                </a:xfrm>
              </p:grpSpPr>
              <p:sp>
                <p:nvSpPr>
                  <p:cNvPr id="994" name="Oval 99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1" name="Group 12"/>
                <p:cNvGrpSpPr/>
                <p:nvPr/>
              </p:nvGrpSpPr>
              <p:grpSpPr>
                <a:xfrm rot="15530705">
                  <a:off x="2284581" y="2639655"/>
                  <a:ext cx="405591" cy="1883879"/>
                  <a:chOff x="1905000" y="1828800"/>
                  <a:chExt cx="762000" cy="2362200"/>
                </a:xfrm>
              </p:grpSpPr>
              <p:sp>
                <p:nvSpPr>
                  <p:cNvPr id="992" name="Oval 9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8" name="Group 31"/>
              <p:cNvGrpSpPr/>
              <p:nvPr/>
            </p:nvGrpSpPr>
            <p:grpSpPr>
              <a:xfrm rot="20238387">
                <a:off x="1346199" y="1643328"/>
                <a:ext cx="1193804" cy="897916"/>
                <a:chOff x="1111998" y="1862460"/>
                <a:chExt cx="2362200" cy="1921930"/>
              </a:xfrm>
            </p:grpSpPr>
            <p:grpSp>
              <p:nvGrpSpPr>
                <p:cNvPr id="969" name="Group 6"/>
                <p:cNvGrpSpPr/>
                <p:nvPr/>
              </p:nvGrpSpPr>
              <p:grpSpPr>
                <a:xfrm rot="17802976">
                  <a:off x="1912098" y="1823816"/>
                  <a:ext cx="762000" cy="2362200"/>
                  <a:chOff x="1905000" y="1828800"/>
                  <a:chExt cx="762000" cy="2362200"/>
                </a:xfrm>
              </p:grpSpPr>
              <p:sp>
                <p:nvSpPr>
                  <p:cNvPr id="9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0" name="Group 9"/>
                <p:cNvGrpSpPr/>
                <p:nvPr/>
              </p:nvGrpSpPr>
              <p:grpSpPr>
                <a:xfrm rot="19123498">
                  <a:off x="2501621" y="1862460"/>
                  <a:ext cx="542170" cy="1782007"/>
                  <a:chOff x="1905000" y="1828800"/>
                  <a:chExt cx="762000" cy="2362200"/>
                </a:xfrm>
              </p:grpSpPr>
              <p:sp>
                <p:nvSpPr>
                  <p:cNvPr id="974" name="Oval 9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1" name="Group 12"/>
                <p:cNvGrpSpPr/>
                <p:nvPr/>
              </p:nvGrpSpPr>
              <p:grpSpPr>
                <a:xfrm rot="15530705">
                  <a:off x="2284581" y="2639655"/>
                  <a:ext cx="405591" cy="1883879"/>
                  <a:chOff x="1905000" y="1828800"/>
                  <a:chExt cx="762000" cy="2362200"/>
                </a:xfrm>
              </p:grpSpPr>
              <p:sp>
                <p:nvSpPr>
                  <p:cNvPr id="972" name="Oval 9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4" name="Group 166"/>
            <p:cNvGrpSpPr/>
            <p:nvPr/>
          </p:nvGrpSpPr>
          <p:grpSpPr>
            <a:xfrm rot="20555714" flipH="1">
              <a:off x="3652811" y="2791157"/>
              <a:ext cx="1586260" cy="1364114"/>
              <a:chOff x="736597" y="733384"/>
              <a:chExt cx="1807860" cy="1807860"/>
            </a:xfrm>
          </p:grpSpPr>
          <p:grpSp>
            <p:nvGrpSpPr>
              <p:cNvPr id="936" name="Group 15"/>
              <p:cNvGrpSpPr/>
              <p:nvPr/>
            </p:nvGrpSpPr>
            <p:grpSpPr>
              <a:xfrm rot="20238387">
                <a:off x="736597" y="881328"/>
                <a:ext cx="1193804" cy="897916"/>
                <a:chOff x="1111998" y="1862460"/>
                <a:chExt cx="2362200" cy="1921930"/>
              </a:xfrm>
            </p:grpSpPr>
            <p:grpSp>
              <p:nvGrpSpPr>
                <p:cNvPr id="957" name="Group 6"/>
                <p:cNvGrpSpPr/>
                <p:nvPr/>
              </p:nvGrpSpPr>
              <p:grpSpPr>
                <a:xfrm rot="17802976">
                  <a:off x="1912098" y="1823816"/>
                  <a:ext cx="762000" cy="2362200"/>
                  <a:chOff x="1905000" y="1828800"/>
                  <a:chExt cx="762000" cy="2362200"/>
                </a:xfrm>
              </p:grpSpPr>
              <p:sp>
                <p:nvSpPr>
                  <p:cNvPr id="96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8" name="Group 9"/>
                <p:cNvGrpSpPr/>
                <p:nvPr/>
              </p:nvGrpSpPr>
              <p:grpSpPr>
                <a:xfrm rot="19123498">
                  <a:off x="2501621" y="1862460"/>
                  <a:ext cx="542170" cy="1782007"/>
                  <a:chOff x="1905000" y="1828800"/>
                  <a:chExt cx="762000" cy="2362200"/>
                </a:xfrm>
              </p:grpSpPr>
              <p:sp>
                <p:nvSpPr>
                  <p:cNvPr id="962" name="Oval 9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Oval 9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9" name="Group 12"/>
                <p:cNvGrpSpPr/>
                <p:nvPr/>
              </p:nvGrpSpPr>
              <p:grpSpPr>
                <a:xfrm rot="15530705">
                  <a:off x="2284581" y="2639655"/>
                  <a:ext cx="405591" cy="1883879"/>
                  <a:chOff x="1905000" y="1828800"/>
                  <a:chExt cx="762000" cy="2362200"/>
                </a:xfrm>
              </p:grpSpPr>
              <p:sp>
                <p:nvSpPr>
                  <p:cNvPr id="960" name="Oval 9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7" name="Group 21"/>
              <p:cNvGrpSpPr/>
              <p:nvPr/>
            </p:nvGrpSpPr>
            <p:grpSpPr>
              <a:xfrm rot="2927600">
                <a:off x="1498597" y="881328"/>
                <a:ext cx="1193804" cy="897916"/>
                <a:chOff x="1111998" y="1862460"/>
                <a:chExt cx="2362200" cy="1921930"/>
              </a:xfrm>
            </p:grpSpPr>
            <p:grpSp>
              <p:nvGrpSpPr>
                <p:cNvPr id="948" name="Group 6"/>
                <p:cNvGrpSpPr/>
                <p:nvPr/>
              </p:nvGrpSpPr>
              <p:grpSpPr>
                <a:xfrm rot="17802976">
                  <a:off x="1912098" y="1823816"/>
                  <a:ext cx="762000" cy="2362200"/>
                  <a:chOff x="1905000" y="1828800"/>
                  <a:chExt cx="762000" cy="2362200"/>
                </a:xfrm>
              </p:grpSpPr>
              <p:sp>
                <p:nvSpPr>
                  <p:cNvPr id="9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val 9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9" name="Group 9"/>
                <p:cNvGrpSpPr/>
                <p:nvPr/>
              </p:nvGrpSpPr>
              <p:grpSpPr>
                <a:xfrm rot="19123498">
                  <a:off x="2501621" y="1862460"/>
                  <a:ext cx="542170" cy="1782007"/>
                  <a:chOff x="1905000" y="1828800"/>
                  <a:chExt cx="762000" cy="2362200"/>
                </a:xfrm>
              </p:grpSpPr>
              <p:sp>
                <p:nvSpPr>
                  <p:cNvPr id="953" name="Oval 9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Oval 9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0" name="Group 12"/>
                <p:cNvGrpSpPr/>
                <p:nvPr/>
              </p:nvGrpSpPr>
              <p:grpSpPr>
                <a:xfrm rot="15530705">
                  <a:off x="2284581" y="2639655"/>
                  <a:ext cx="405591" cy="1883879"/>
                  <a:chOff x="1905000" y="1828800"/>
                  <a:chExt cx="762000" cy="2362200"/>
                </a:xfrm>
              </p:grpSpPr>
              <p:sp>
                <p:nvSpPr>
                  <p:cNvPr id="951" name="Oval 9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8" name="Group 31"/>
              <p:cNvGrpSpPr/>
              <p:nvPr/>
            </p:nvGrpSpPr>
            <p:grpSpPr>
              <a:xfrm rot="20238387">
                <a:off x="1346199" y="1643328"/>
                <a:ext cx="1193804" cy="897916"/>
                <a:chOff x="1111998" y="1862460"/>
                <a:chExt cx="2362200" cy="1921930"/>
              </a:xfrm>
            </p:grpSpPr>
            <p:grpSp>
              <p:nvGrpSpPr>
                <p:cNvPr id="939" name="Group 6"/>
                <p:cNvGrpSpPr/>
                <p:nvPr/>
              </p:nvGrpSpPr>
              <p:grpSpPr>
                <a:xfrm rot="17802976">
                  <a:off x="1912098" y="1823816"/>
                  <a:ext cx="762000" cy="2362200"/>
                  <a:chOff x="1905000" y="1828800"/>
                  <a:chExt cx="762000" cy="2362200"/>
                </a:xfrm>
              </p:grpSpPr>
              <p:sp>
                <p:nvSpPr>
                  <p:cNvPr id="9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Oval 9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0" name="Group 9"/>
                <p:cNvGrpSpPr/>
                <p:nvPr/>
              </p:nvGrpSpPr>
              <p:grpSpPr>
                <a:xfrm rot="19123498">
                  <a:off x="2501621" y="1862460"/>
                  <a:ext cx="542170" cy="1782007"/>
                  <a:chOff x="1905000" y="1828800"/>
                  <a:chExt cx="762000" cy="2362200"/>
                </a:xfrm>
              </p:grpSpPr>
              <p:sp>
                <p:nvSpPr>
                  <p:cNvPr id="944" name="Oval 9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Oval 9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1" name="Group 12"/>
                <p:cNvGrpSpPr/>
                <p:nvPr/>
              </p:nvGrpSpPr>
              <p:grpSpPr>
                <a:xfrm rot="15530705">
                  <a:off x="2284581" y="2639655"/>
                  <a:ext cx="405591" cy="1883879"/>
                  <a:chOff x="1905000" y="1828800"/>
                  <a:chExt cx="762000" cy="2362200"/>
                </a:xfrm>
              </p:grpSpPr>
              <p:sp>
                <p:nvSpPr>
                  <p:cNvPr id="942" name="Oval 9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Oval 9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25" name="Double Wave 924"/>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Double Wave 925"/>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Oval 927"/>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Oval 929"/>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Oval 930"/>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Oval 931"/>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Oval 932"/>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933"/>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7" name="Group 1186"/>
          <p:cNvGrpSpPr/>
          <p:nvPr/>
        </p:nvGrpSpPr>
        <p:grpSpPr>
          <a:xfrm>
            <a:off x="9504155" y="3396782"/>
            <a:ext cx="1649943" cy="1478328"/>
            <a:chOff x="457200" y="2497304"/>
            <a:chExt cx="4781871" cy="4284496"/>
          </a:xfrm>
        </p:grpSpPr>
        <p:grpSp>
          <p:nvGrpSpPr>
            <p:cNvPr id="1188" name="Group 230"/>
            <p:cNvGrpSpPr/>
            <p:nvPr/>
          </p:nvGrpSpPr>
          <p:grpSpPr>
            <a:xfrm rot="18989829" flipH="1">
              <a:off x="2994882" y="2720848"/>
              <a:ext cx="1586260" cy="1364114"/>
              <a:chOff x="736597" y="733384"/>
              <a:chExt cx="1807860" cy="1807860"/>
            </a:xfrm>
          </p:grpSpPr>
          <p:grpSp>
            <p:nvGrpSpPr>
              <p:cNvPr id="1511" name="Group 15"/>
              <p:cNvGrpSpPr/>
              <p:nvPr/>
            </p:nvGrpSpPr>
            <p:grpSpPr>
              <a:xfrm rot="20238387">
                <a:off x="736597" y="881328"/>
                <a:ext cx="1193804" cy="897916"/>
                <a:chOff x="1111998" y="1862460"/>
                <a:chExt cx="2362200" cy="1921930"/>
              </a:xfrm>
            </p:grpSpPr>
            <p:grpSp>
              <p:nvGrpSpPr>
                <p:cNvPr id="1532" name="Group 6"/>
                <p:cNvGrpSpPr/>
                <p:nvPr/>
              </p:nvGrpSpPr>
              <p:grpSpPr>
                <a:xfrm rot="17802976">
                  <a:off x="1912098" y="1823816"/>
                  <a:ext cx="762000" cy="2362200"/>
                  <a:chOff x="1905000" y="1828800"/>
                  <a:chExt cx="762000" cy="2362200"/>
                </a:xfrm>
              </p:grpSpPr>
              <p:sp>
                <p:nvSpPr>
                  <p:cNvPr id="15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3" name="Group 9"/>
                <p:cNvGrpSpPr/>
                <p:nvPr/>
              </p:nvGrpSpPr>
              <p:grpSpPr>
                <a:xfrm rot="19123498">
                  <a:off x="2501621" y="1862460"/>
                  <a:ext cx="542170" cy="1782007"/>
                  <a:chOff x="1905000" y="1828800"/>
                  <a:chExt cx="762000" cy="2362200"/>
                </a:xfrm>
              </p:grpSpPr>
              <p:sp>
                <p:nvSpPr>
                  <p:cNvPr id="153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4" name="Group 12"/>
                <p:cNvGrpSpPr/>
                <p:nvPr/>
              </p:nvGrpSpPr>
              <p:grpSpPr>
                <a:xfrm rot="15530705">
                  <a:off x="2284581" y="2639655"/>
                  <a:ext cx="405591" cy="1883879"/>
                  <a:chOff x="1905000" y="1828800"/>
                  <a:chExt cx="762000" cy="2362200"/>
                </a:xfrm>
              </p:grpSpPr>
              <p:sp>
                <p:nvSpPr>
                  <p:cNvPr id="153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2" name="Group 21"/>
              <p:cNvGrpSpPr/>
              <p:nvPr/>
            </p:nvGrpSpPr>
            <p:grpSpPr>
              <a:xfrm rot="2927600">
                <a:off x="1498597" y="881328"/>
                <a:ext cx="1193804" cy="897916"/>
                <a:chOff x="1111998" y="1862460"/>
                <a:chExt cx="2362200" cy="1921930"/>
              </a:xfrm>
            </p:grpSpPr>
            <p:grpSp>
              <p:nvGrpSpPr>
                <p:cNvPr id="1523" name="Group 6"/>
                <p:cNvGrpSpPr/>
                <p:nvPr/>
              </p:nvGrpSpPr>
              <p:grpSpPr>
                <a:xfrm rot="17802976">
                  <a:off x="1912098" y="1823816"/>
                  <a:ext cx="762000" cy="2362200"/>
                  <a:chOff x="1905000" y="1828800"/>
                  <a:chExt cx="762000" cy="2362200"/>
                </a:xfrm>
              </p:grpSpPr>
              <p:sp>
                <p:nvSpPr>
                  <p:cNvPr id="15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1" name="Oval 15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4" name="Group 9"/>
                <p:cNvGrpSpPr/>
                <p:nvPr/>
              </p:nvGrpSpPr>
              <p:grpSpPr>
                <a:xfrm rot="19123498">
                  <a:off x="2501621" y="1862460"/>
                  <a:ext cx="542170" cy="1782007"/>
                  <a:chOff x="1905000" y="1828800"/>
                  <a:chExt cx="762000" cy="2362200"/>
                </a:xfrm>
              </p:grpSpPr>
              <p:sp>
                <p:nvSpPr>
                  <p:cNvPr id="152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5" name="Group 12"/>
                <p:cNvGrpSpPr/>
                <p:nvPr/>
              </p:nvGrpSpPr>
              <p:grpSpPr>
                <a:xfrm rot="15530705">
                  <a:off x="2284581" y="2639655"/>
                  <a:ext cx="405591" cy="1883879"/>
                  <a:chOff x="1905000" y="1828800"/>
                  <a:chExt cx="762000" cy="2362200"/>
                </a:xfrm>
              </p:grpSpPr>
              <p:sp>
                <p:nvSpPr>
                  <p:cNvPr id="1526" name="Oval 15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7" name="Oval 15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3" name="Group 31"/>
              <p:cNvGrpSpPr/>
              <p:nvPr/>
            </p:nvGrpSpPr>
            <p:grpSpPr>
              <a:xfrm rot="20238387">
                <a:off x="1346199" y="1643328"/>
                <a:ext cx="1193804" cy="897916"/>
                <a:chOff x="1111998" y="1862460"/>
                <a:chExt cx="2362200" cy="1921930"/>
              </a:xfrm>
            </p:grpSpPr>
            <p:grpSp>
              <p:nvGrpSpPr>
                <p:cNvPr id="1514" name="Group 6"/>
                <p:cNvGrpSpPr/>
                <p:nvPr/>
              </p:nvGrpSpPr>
              <p:grpSpPr>
                <a:xfrm rot="17802976">
                  <a:off x="1912098" y="1823816"/>
                  <a:ext cx="762000" cy="2362200"/>
                  <a:chOff x="1905000" y="1828800"/>
                  <a:chExt cx="762000" cy="2362200"/>
                </a:xfrm>
              </p:grpSpPr>
              <p:sp>
                <p:nvSpPr>
                  <p:cNvPr id="15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2" name="Oval 15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5" name="Group 9"/>
                <p:cNvGrpSpPr/>
                <p:nvPr/>
              </p:nvGrpSpPr>
              <p:grpSpPr>
                <a:xfrm rot="19123498">
                  <a:off x="2501621" y="1862460"/>
                  <a:ext cx="542170" cy="1782007"/>
                  <a:chOff x="1905000" y="1828800"/>
                  <a:chExt cx="762000" cy="2362200"/>
                </a:xfrm>
              </p:grpSpPr>
              <p:sp>
                <p:nvSpPr>
                  <p:cNvPr id="151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6" name="Group 12"/>
                <p:cNvGrpSpPr/>
                <p:nvPr/>
              </p:nvGrpSpPr>
              <p:grpSpPr>
                <a:xfrm rot="15530705">
                  <a:off x="2284581" y="2639655"/>
                  <a:ext cx="405591" cy="1883879"/>
                  <a:chOff x="1905000" y="1828800"/>
                  <a:chExt cx="762000" cy="2362200"/>
                </a:xfrm>
              </p:grpSpPr>
              <p:sp>
                <p:nvSpPr>
                  <p:cNvPr id="151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89" name="Group 199"/>
            <p:cNvGrpSpPr/>
            <p:nvPr/>
          </p:nvGrpSpPr>
          <p:grpSpPr>
            <a:xfrm rot="3068959">
              <a:off x="1334455" y="2628335"/>
              <a:ext cx="1820842" cy="1558779"/>
              <a:chOff x="736597" y="733384"/>
              <a:chExt cx="1807860" cy="1807860"/>
            </a:xfrm>
          </p:grpSpPr>
          <p:grpSp>
            <p:nvGrpSpPr>
              <p:cNvPr id="1481" name="Group 15"/>
              <p:cNvGrpSpPr/>
              <p:nvPr/>
            </p:nvGrpSpPr>
            <p:grpSpPr>
              <a:xfrm rot="20238387">
                <a:off x="736597" y="881328"/>
                <a:ext cx="1193804" cy="897916"/>
                <a:chOff x="1111998" y="1862460"/>
                <a:chExt cx="2362200" cy="1921930"/>
              </a:xfrm>
            </p:grpSpPr>
            <p:grpSp>
              <p:nvGrpSpPr>
                <p:cNvPr id="1502" name="Group 6"/>
                <p:cNvGrpSpPr/>
                <p:nvPr/>
              </p:nvGrpSpPr>
              <p:grpSpPr>
                <a:xfrm rot="17802976">
                  <a:off x="1912098" y="1823816"/>
                  <a:ext cx="762000" cy="2362200"/>
                  <a:chOff x="1905000" y="1828800"/>
                  <a:chExt cx="762000" cy="2362200"/>
                </a:xfrm>
              </p:grpSpPr>
              <p:sp>
                <p:nvSpPr>
                  <p:cNvPr id="15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3" name="Group 9"/>
                <p:cNvGrpSpPr/>
                <p:nvPr/>
              </p:nvGrpSpPr>
              <p:grpSpPr>
                <a:xfrm rot="19123498">
                  <a:off x="2501621" y="1862460"/>
                  <a:ext cx="542170" cy="1782007"/>
                  <a:chOff x="1905000" y="1828800"/>
                  <a:chExt cx="762000" cy="2362200"/>
                </a:xfrm>
              </p:grpSpPr>
              <p:sp>
                <p:nvSpPr>
                  <p:cNvPr id="1507" name="Oval 15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4" name="Group 12"/>
                <p:cNvGrpSpPr/>
                <p:nvPr/>
              </p:nvGrpSpPr>
              <p:grpSpPr>
                <a:xfrm rot="15530705">
                  <a:off x="2284581" y="2639655"/>
                  <a:ext cx="405591" cy="1883879"/>
                  <a:chOff x="1905000" y="1828800"/>
                  <a:chExt cx="762000" cy="2362200"/>
                </a:xfrm>
              </p:grpSpPr>
              <p:sp>
                <p:nvSpPr>
                  <p:cNvPr id="1505" name="Oval 15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2" name="Group 21"/>
              <p:cNvGrpSpPr/>
              <p:nvPr/>
            </p:nvGrpSpPr>
            <p:grpSpPr>
              <a:xfrm rot="2927600">
                <a:off x="1498597" y="881328"/>
                <a:ext cx="1193804" cy="897916"/>
                <a:chOff x="1111998" y="1862460"/>
                <a:chExt cx="2362200" cy="1921930"/>
              </a:xfrm>
            </p:grpSpPr>
            <p:grpSp>
              <p:nvGrpSpPr>
                <p:cNvPr id="1493" name="Group 6"/>
                <p:cNvGrpSpPr/>
                <p:nvPr/>
              </p:nvGrpSpPr>
              <p:grpSpPr>
                <a:xfrm rot="17802976">
                  <a:off x="1912098" y="1823816"/>
                  <a:ext cx="762000" cy="2362200"/>
                  <a:chOff x="1905000" y="1828800"/>
                  <a:chExt cx="762000" cy="2362200"/>
                </a:xfrm>
              </p:grpSpPr>
              <p:sp>
                <p:nvSpPr>
                  <p:cNvPr id="15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4" name="Group 9"/>
                <p:cNvGrpSpPr/>
                <p:nvPr/>
              </p:nvGrpSpPr>
              <p:grpSpPr>
                <a:xfrm rot="19123498">
                  <a:off x="2501621" y="1862460"/>
                  <a:ext cx="542170" cy="1782007"/>
                  <a:chOff x="1905000" y="1828800"/>
                  <a:chExt cx="762000" cy="2362200"/>
                </a:xfrm>
              </p:grpSpPr>
              <p:sp>
                <p:nvSpPr>
                  <p:cNvPr id="1498" name="Oval 14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5" name="Group 12"/>
                <p:cNvGrpSpPr/>
                <p:nvPr/>
              </p:nvGrpSpPr>
              <p:grpSpPr>
                <a:xfrm rot="15530705">
                  <a:off x="2284581" y="2639655"/>
                  <a:ext cx="405591" cy="1883879"/>
                  <a:chOff x="1905000" y="1828800"/>
                  <a:chExt cx="762000" cy="2362200"/>
                </a:xfrm>
              </p:grpSpPr>
              <p:sp>
                <p:nvSpPr>
                  <p:cNvPr id="1496" name="Oval 14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7" name="Oval 14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3" name="Group 31"/>
              <p:cNvGrpSpPr/>
              <p:nvPr/>
            </p:nvGrpSpPr>
            <p:grpSpPr>
              <a:xfrm rot="20238387">
                <a:off x="1346199" y="1643328"/>
                <a:ext cx="1193804" cy="897916"/>
                <a:chOff x="1111998" y="1862460"/>
                <a:chExt cx="2362200" cy="1921930"/>
              </a:xfrm>
            </p:grpSpPr>
            <p:grpSp>
              <p:nvGrpSpPr>
                <p:cNvPr id="1484" name="Group 6"/>
                <p:cNvGrpSpPr/>
                <p:nvPr/>
              </p:nvGrpSpPr>
              <p:grpSpPr>
                <a:xfrm rot="17802976">
                  <a:off x="1912098" y="1823816"/>
                  <a:ext cx="762000" cy="2362200"/>
                  <a:chOff x="1905000" y="1828800"/>
                  <a:chExt cx="762000" cy="2362200"/>
                </a:xfrm>
              </p:grpSpPr>
              <p:sp>
                <p:nvSpPr>
                  <p:cNvPr id="14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5" name="Group 9"/>
                <p:cNvGrpSpPr/>
                <p:nvPr/>
              </p:nvGrpSpPr>
              <p:grpSpPr>
                <a:xfrm rot="19123498">
                  <a:off x="2501621" y="1862460"/>
                  <a:ext cx="542170" cy="1782007"/>
                  <a:chOff x="1905000" y="1828800"/>
                  <a:chExt cx="762000" cy="2362200"/>
                </a:xfrm>
              </p:grpSpPr>
              <p:sp>
                <p:nvSpPr>
                  <p:cNvPr id="148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6" name="Group 12"/>
                <p:cNvGrpSpPr/>
                <p:nvPr/>
              </p:nvGrpSpPr>
              <p:grpSpPr>
                <a:xfrm rot="15530705">
                  <a:off x="2284581" y="2639655"/>
                  <a:ext cx="405591" cy="1883879"/>
                  <a:chOff x="1905000" y="1828800"/>
                  <a:chExt cx="762000" cy="2362200"/>
                </a:xfrm>
              </p:grpSpPr>
              <p:sp>
                <p:nvSpPr>
                  <p:cNvPr id="148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90" name="Double Wave 118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Double Wave 119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Double Wave 119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Oval 119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Oval 119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5" name="Group 41"/>
            <p:cNvGrpSpPr/>
            <p:nvPr/>
          </p:nvGrpSpPr>
          <p:grpSpPr>
            <a:xfrm>
              <a:off x="457200" y="3352800"/>
              <a:ext cx="1397003" cy="1095416"/>
              <a:chOff x="736597" y="733384"/>
              <a:chExt cx="1807860" cy="1807860"/>
            </a:xfrm>
          </p:grpSpPr>
          <p:grpSp>
            <p:nvGrpSpPr>
              <p:cNvPr id="1451" name="Group 15"/>
              <p:cNvGrpSpPr/>
              <p:nvPr/>
            </p:nvGrpSpPr>
            <p:grpSpPr>
              <a:xfrm rot="20238387">
                <a:off x="736597" y="881328"/>
                <a:ext cx="1193804" cy="897916"/>
                <a:chOff x="1111998" y="1862460"/>
                <a:chExt cx="2362200" cy="1921930"/>
              </a:xfrm>
            </p:grpSpPr>
            <p:grpSp>
              <p:nvGrpSpPr>
                <p:cNvPr id="1472" name="Group 6"/>
                <p:cNvGrpSpPr/>
                <p:nvPr/>
              </p:nvGrpSpPr>
              <p:grpSpPr>
                <a:xfrm rot="17802976">
                  <a:off x="1912098" y="1823816"/>
                  <a:ext cx="762000" cy="2362200"/>
                  <a:chOff x="1905000" y="1828800"/>
                  <a:chExt cx="762000" cy="2362200"/>
                </a:xfrm>
              </p:grpSpPr>
              <p:sp>
                <p:nvSpPr>
                  <p:cNvPr id="14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3" name="Group 9"/>
                <p:cNvGrpSpPr/>
                <p:nvPr/>
              </p:nvGrpSpPr>
              <p:grpSpPr>
                <a:xfrm rot="19123498">
                  <a:off x="2501621" y="1862460"/>
                  <a:ext cx="542170" cy="1782007"/>
                  <a:chOff x="1905000" y="1828800"/>
                  <a:chExt cx="762000" cy="2362200"/>
                </a:xfrm>
              </p:grpSpPr>
              <p:sp>
                <p:nvSpPr>
                  <p:cNvPr id="147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4" name="Group 12"/>
                <p:cNvGrpSpPr/>
                <p:nvPr/>
              </p:nvGrpSpPr>
              <p:grpSpPr>
                <a:xfrm rot="15530705">
                  <a:off x="2284581" y="2639655"/>
                  <a:ext cx="405591" cy="1883879"/>
                  <a:chOff x="1905000" y="1828800"/>
                  <a:chExt cx="762000" cy="2362200"/>
                </a:xfrm>
              </p:grpSpPr>
              <p:sp>
                <p:nvSpPr>
                  <p:cNvPr id="147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2" name="Group 21"/>
              <p:cNvGrpSpPr/>
              <p:nvPr/>
            </p:nvGrpSpPr>
            <p:grpSpPr>
              <a:xfrm rot="2927600">
                <a:off x="1498597" y="881328"/>
                <a:ext cx="1193804" cy="897916"/>
                <a:chOff x="1111998" y="1862460"/>
                <a:chExt cx="2362200" cy="1921930"/>
              </a:xfrm>
            </p:grpSpPr>
            <p:grpSp>
              <p:nvGrpSpPr>
                <p:cNvPr id="1463" name="Group 6"/>
                <p:cNvGrpSpPr/>
                <p:nvPr/>
              </p:nvGrpSpPr>
              <p:grpSpPr>
                <a:xfrm rot="17802976">
                  <a:off x="1912098" y="1823816"/>
                  <a:ext cx="762000" cy="2362200"/>
                  <a:chOff x="1905000" y="1828800"/>
                  <a:chExt cx="762000" cy="2362200"/>
                </a:xfrm>
              </p:grpSpPr>
              <p:sp>
                <p:nvSpPr>
                  <p:cNvPr id="14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4" name="Group 9"/>
                <p:cNvGrpSpPr/>
                <p:nvPr/>
              </p:nvGrpSpPr>
              <p:grpSpPr>
                <a:xfrm rot="19123498">
                  <a:off x="2501621" y="1862460"/>
                  <a:ext cx="542170" cy="1782007"/>
                  <a:chOff x="1905000" y="1828800"/>
                  <a:chExt cx="762000" cy="2362200"/>
                </a:xfrm>
              </p:grpSpPr>
              <p:sp>
                <p:nvSpPr>
                  <p:cNvPr id="146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5" name="Group 12"/>
                <p:cNvGrpSpPr/>
                <p:nvPr/>
              </p:nvGrpSpPr>
              <p:grpSpPr>
                <a:xfrm rot="15530705">
                  <a:off x="2284581" y="2639655"/>
                  <a:ext cx="405591" cy="1883879"/>
                  <a:chOff x="1905000" y="1828800"/>
                  <a:chExt cx="762000" cy="2362200"/>
                </a:xfrm>
              </p:grpSpPr>
              <p:sp>
                <p:nvSpPr>
                  <p:cNvPr id="146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3" name="Group 31"/>
              <p:cNvGrpSpPr/>
              <p:nvPr/>
            </p:nvGrpSpPr>
            <p:grpSpPr>
              <a:xfrm rot="20238387">
                <a:off x="1346199" y="1643328"/>
                <a:ext cx="1193804" cy="897916"/>
                <a:chOff x="1111998" y="1862460"/>
                <a:chExt cx="2362200" cy="1921930"/>
              </a:xfrm>
            </p:grpSpPr>
            <p:grpSp>
              <p:nvGrpSpPr>
                <p:cNvPr id="1454" name="Group 6"/>
                <p:cNvGrpSpPr/>
                <p:nvPr/>
              </p:nvGrpSpPr>
              <p:grpSpPr>
                <a:xfrm rot="17802976">
                  <a:off x="1912098" y="1823816"/>
                  <a:ext cx="762000" cy="2362200"/>
                  <a:chOff x="1905000" y="1828800"/>
                  <a:chExt cx="762000" cy="2362200"/>
                </a:xfrm>
              </p:grpSpPr>
              <p:sp>
                <p:nvSpPr>
                  <p:cNvPr id="14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5" name="Group 9"/>
                <p:cNvGrpSpPr/>
                <p:nvPr/>
              </p:nvGrpSpPr>
              <p:grpSpPr>
                <a:xfrm rot="19123498">
                  <a:off x="2501621" y="1862460"/>
                  <a:ext cx="542170" cy="1782007"/>
                  <a:chOff x="1905000" y="1828800"/>
                  <a:chExt cx="762000" cy="2362200"/>
                </a:xfrm>
              </p:grpSpPr>
              <p:sp>
                <p:nvSpPr>
                  <p:cNvPr id="1459" name="Oval 14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6" name="Group 12"/>
                <p:cNvGrpSpPr/>
                <p:nvPr/>
              </p:nvGrpSpPr>
              <p:grpSpPr>
                <a:xfrm rot="15530705">
                  <a:off x="2284581" y="2639655"/>
                  <a:ext cx="405591" cy="1883879"/>
                  <a:chOff x="1905000" y="1828800"/>
                  <a:chExt cx="762000" cy="2362200"/>
                </a:xfrm>
              </p:grpSpPr>
              <p:sp>
                <p:nvSpPr>
                  <p:cNvPr id="1457" name="Oval 14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8" name="Oval 1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6" name="Group 42"/>
            <p:cNvGrpSpPr/>
            <p:nvPr/>
          </p:nvGrpSpPr>
          <p:grpSpPr>
            <a:xfrm rot="1956276">
              <a:off x="1167495" y="3842653"/>
              <a:ext cx="1397003" cy="1095416"/>
              <a:chOff x="736597" y="733384"/>
              <a:chExt cx="1807860" cy="1807860"/>
            </a:xfrm>
          </p:grpSpPr>
          <p:grpSp>
            <p:nvGrpSpPr>
              <p:cNvPr id="1421" name="Group 15"/>
              <p:cNvGrpSpPr/>
              <p:nvPr/>
            </p:nvGrpSpPr>
            <p:grpSpPr>
              <a:xfrm rot="20238387">
                <a:off x="736597" y="881328"/>
                <a:ext cx="1193804" cy="897916"/>
                <a:chOff x="1111998" y="1862460"/>
                <a:chExt cx="2362200" cy="1921930"/>
              </a:xfrm>
            </p:grpSpPr>
            <p:grpSp>
              <p:nvGrpSpPr>
                <p:cNvPr id="1442" name="Group 6"/>
                <p:cNvGrpSpPr/>
                <p:nvPr/>
              </p:nvGrpSpPr>
              <p:grpSpPr>
                <a:xfrm rot="17802976">
                  <a:off x="1912098" y="1823816"/>
                  <a:ext cx="762000" cy="2362200"/>
                  <a:chOff x="1905000" y="1828800"/>
                  <a:chExt cx="762000" cy="2362200"/>
                </a:xfrm>
              </p:grpSpPr>
              <p:sp>
                <p:nvSpPr>
                  <p:cNvPr id="14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3" name="Group 9"/>
                <p:cNvGrpSpPr/>
                <p:nvPr/>
              </p:nvGrpSpPr>
              <p:grpSpPr>
                <a:xfrm rot="19123498">
                  <a:off x="2501621" y="1862460"/>
                  <a:ext cx="542170" cy="1782007"/>
                  <a:chOff x="1905000" y="1828800"/>
                  <a:chExt cx="762000" cy="2362200"/>
                </a:xfrm>
              </p:grpSpPr>
              <p:sp>
                <p:nvSpPr>
                  <p:cNvPr id="144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4" name="Group 12"/>
                <p:cNvGrpSpPr/>
                <p:nvPr/>
              </p:nvGrpSpPr>
              <p:grpSpPr>
                <a:xfrm rot="15530705">
                  <a:off x="2284581" y="2639655"/>
                  <a:ext cx="405591" cy="1883879"/>
                  <a:chOff x="1905000" y="1828800"/>
                  <a:chExt cx="762000" cy="2362200"/>
                </a:xfrm>
              </p:grpSpPr>
              <p:sp>
                <p:nvSpPr>
                  <p:cNvPr id="1445" name="Oval 14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2" name="Group 21"/>
              <p:cNvGrpSpPr/>
              <p:nvPr/>
            </p:nvGrpSpPr>
            <p:grpSpPr>
              <a:xfrm rot="2927600">
                <a:off x="1498597" y="881328"/>
                <a:ext cx="1193804" cy="897916"/>
                <a:chOff x="1111998" y="1862460"/>
                <a:chExt cx="2362200" cy="1921930"/>
              </a:xfrm>
            </p:grpSpPr>
            <p:grpSp>
              <p:nvGrpSpPr>
                <p:cNvPr id="1433" name="Group 6"/>
                <p:cNvGrpSpPr/>
                <p:nvPr/>
              </p:nvGrpSpPr>
              <p:grpSpPr>
                <a:xfrm rot="17802976">
                  <a:off x="1912098" y="1823816"/>
                  <a:ext cx="762000" cy="2362200"/>
                  <a:chOff x="1905000" y="1828800"/>
                  <a:chExt cx="762000" cy="2362200"/>
                </a:xfrm>
              </p:grpSpPr>
              <p:sp>
                <p:nvSpPr>
                  <p:cNvPr id="14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1" name="Oval 14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4" name="Group 9"/>
                <p:cNvGrpSpPr/>
                <p:nvPr/>
              </p:nvGrpSpPr>
              <p:grpSpPr>
                <a:xfrm rot="19123498">
                  <a:off x="2501621" y="1862460"/>
                  <a:ext cx="542170" cy="1782007"/>
                  <a:chOff x="1905000" y="1828800"/>
                  <a:chExt cx="762000" cy="2362200"/>
                </a:xfrm>
              </p:grpSpPr>
              <p:sp>
                <p:nvSpPr>
                  <p:cNvPr id="143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5" name="Group 12"/>
                <p:cNvGrpSpPr/>
                <p:nvPr/>
              </p:nvGrpSpPr>
              <p:grpSpPr>
                <a:xfrm rot="15530705">
                  <a:off x="2284581" y="2639655"/>
                  <a:ext cx="405591" cy="1883879"/>
                  <a:chOff x="1905000" y="1828800"/>
                  <a:chExt cx="762000" cy="2362200"/>
                </a:xfrm>
              </p:grpSpPr>
              <p:sp>
                <p:nvSpPr>
                  <p:cNvPr id="143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3" name="Group 31"/>
              <p:cNvGrpSpPr/>
              <p:nvPr/>
            </p:nvGrpSpPr>
            <p:grpSpPr>
              <a:xfrm rot="20238387">
                <a:off x="1346199" y="1643328"/>
                <a:ext cx="1193804" cy="897916"/>
                <a:chOff x="1111998" y="1862460"/>
                <a:chExt cx="2362200" cy="1921930"/>
              </a:xfrm>
            </p:grpSpPr>
            <p:grpSp>
              <p:nvGrpSpPr>
                <p:cNvPr id="1424" name="Group 6"/>
                <p:cNvGrpSpPr/>
                <p:nvPr/>
              </p:nvGrpSpPr>
              <p:grpSpPr>
                <a:xfrm rot="17802976">
                  <a:off x="1912098" y="1823816"/>
                  <a:ext cx="762000" cy="2362200"/>
                  <a:chOff x="1905000" y="1828800"/>
                  <a:chExt cx="762000" cy="2362200"/>
                </a:xfrm>
              </p:grpSpPr>
              <p:sp>
                <p:nvSpPr>
                  <p:cNvPr id="14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2" name="Oval 14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5" name="Group 9"/>
                <p:cNvGrpSpPr/>
                <p:nvPr/>
              </p:nvGrpSpPr>
              <p:grpSpPr>
                <a:xfrm rot="19123498">
                  <a:off x="2501621" y="1862460"/>
                  <a:ext cx="542170" cy="1782007"/>
                  <a:chOff x="1905000" y="1828800"/>
                  <a:chExt cx="762000" cy="2362200"/>
                </a:xfrm>
              </p:grpSpPr>
              <p:sp>
                <p:nvSpPr>
                  <p:cNvPr id="1429" name="Oval 14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0" name="Oval 14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6" name="Group 12"/>
                <p:cNvGrpSpPr/>
                <p:nvPr/>
              </p:nvGrpSpPr>
              <p:grpSpPr>
                <a:xfrm rot="15530705">
                  <a:off x="2284581" y="2639655"/>
                  <a:ext cx="405591" cy="1883879"/>
                  <a:chOff x="1905000" y="1828800"/>
                  <a:chExt cx="762000" cy="2362200"/>
                </a:xfrm>
              </p:grpSpPr>
              <p:sp>
                <p:nvSpPr>
                  <p:cNvPr id="142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8" name="Oval 1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7" name="Group 73"/>
            <p:cNvGrpSpPr/>
            <p:nvPr/>
          </p:nvGrpSpPr>
          <p:grpSpPr>
            <a:xfrm rot="3068959">
              <a:off x="1791654" y="2628338"/>
              <a:ext cx="1820842" cy="1558779"/>
              <a:chOff x="736597" y="733384"/>
              <a:chExt cx="1807860" cy="1807860"/>
            </a:xfrm>
          </p:grpSpPr>
          <p:grpSp>
            <p:nvGrpSpPr>
              <p:cNvPr id="1391" name="Group 15"/>
              <p:cNvGrpSpPr/>
              <p:nvPr/>
            </p:nvGrpSpPr>
            <p:grpSpPr>
              <a:xfrm rot="20238387">
                <a:off x="736597" y="881328"/>
                <a:ext cx="1193804" cy="897916"/>
                <a:chOff x="1111998" y="1862460"/>
                <a:chExt cx="2362200" cy="1921930"/>
              </a:xfrm>
            </p:grpSpPr>
            <p:grpSp>
              <p:nvGrpSpPr>
                <p:cNvPr id="1412" name="Group 6"/>
                <p:cNvGrpSpPr/>
                <p:nvPr/>
              </p:nvGrpSpPr>
              <p:grpSpPr>
                <a:xfrm rot="17802976">
                  <a:off x="1912098" y="1823816"/>
                  <a:ext cx="762000" cy="2362200"/>
                  <a:chOff x="1905000" y="1828800"/>
                  <a:chExt cx="762000" cy="2362200"/>
                </a:xfrm>
              </p:grpSpPr>
              <p:sp>
                <p:nvSpPr>
                  <p:cNvPr id="14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3" name="Group 9"/>
                <p:cNvGrpSpPr/>
                <p:nvPr/>
              </p:nvGrpSpPr>
              <p:grpSpPr>
                <a:xfrm rot="19123498">
                  <a:off x="2501621" y="1862460"/>
                  <a:ext cx="542170" cy="1782007"/>
                  <a:chOff x="1905000" y="1828800"/>
                  <a:chExt cx="762000" cy="2362200"/>
                </a:xfrm>
              </p:grpSpPr>
              <p:sp>
                <p:nvSpPr>
                  <p:cNvPr id="141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8" name="Oval 14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4" name="Group 12"/>
                <p:cNvGrpSpPr/>
                <p:nvPr/>
              </p:nvGrpSpPr>
              <p:grpSpPr>
                <a:xfrm rot="15530705">
                  <a:off x="2284581" y="2639655"/>
                  <a:ext cx="405591" cy="1883879"/>
                  <a:chOff x="1905000" y="1828800"/>
                  <a:chExt cx="762000" cy="2362200"/>
                </a:xfrm>
              </p:grpSpPr>
              <p:sp>
                <p:nvSpPr>
                  <p:cNvPr id="141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2" name="Group 21"/>
              <p:cNvGrpSpPr/>
              <p:nvPr/>
            </p:nvGrpSpPr>
            <p:grpSpPr>
              <a:xfrm rot="2927600">
                <a:off x="1498597" y="881328"/>
                <a:ext cx="1193804" cy="897916"/>
                <a:chOff x="1111998" y="1862460"/>
                <a:chExt cx="2362200" cy="1921930"/>
              </a:xfrm>
            </p:grpSpPr>
            <p:grpSp>
              <p:nvGrpSpPr>
                <p:cNvPr id="1403" name="Group 6"/>
                <p:cNvGrpSpPr/>
                <p:nvPr/>
              </p:nvGrpSpPr>
              <p:grpSpPr>
                <a:xfrm rot="17802976">
                  <a:off x="1912098" y="1823816"/>
                  <a:ext cx="762000" cy="2362200"/>
                  <a:chOff x="1905000" y="1828800"/>
                  <a:chExt cx="762000" cy="2362200"/>
                </a:xfrm>
              </p:grpSpPr>
              <p:sp>
                <p:nvSpPr>
                  <p:cNvPr id="14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Oval 14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4" name="Group 9"/>
                <p:cNvGrpSpPr/>
                <p:nvPr/>
              </p:nvGrpSpPr>
              <p:grpSpPr>
                <a:xfrm rot="19123498">
                  <a:off x="2501621" y="1862460"/>
                  <a:ext cx="542170" cy="1782007"/>
                  <a:chOff x="1905000" y="1828800"/>
                  <a:chExt cx="762000" cy="2362200"/>
                </a:xfrm>
              </p:grpSpPr>
              <p:sp>
                <p:nvSpPr>
                  <p:cNvPr id="140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Oval 14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5" name="Group 12"/>
                <p:cNvGrpSpPr/>
                <p:nvPr/>
              </p:nvGrpSpPr>
              <p:grpSpPr>
                <a:xfrm rot="15530705">
                  <a:off x="2284581" y="2639655"/>
                  <a:ext cx="405591" cy="1883879"/>
                  <a:chOff x="1905000" y="1828800"/>
                  <a:chExt cx="762000" cy="2362200"/>
                </a:xfrm>
              </p:grpSpPr>
              <p:sp>
                <p:nvSpPr>
                  <p:cNvPr id="140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3" name="Group 31"/>
              <p:cNvGrpSpPr/>
              <p:nvPr/>
            </p:nvGrpSpPr>
            <p:grpSpPr>
              <a:xfrm rot="20238387">
                <a:off x="1346199" y="1643328"/>
                <a:ext cx="1193804" cy="897916"/>
                <a:chOff x="1111998" y="1862460"/>
                <a:chExt cx="2362200" cy="1921930"/>
              </a:xfrm>
            </p:grpSpPr>
            <p:grpSp>
              <p:nvGrpSpPr>
                <p:cNvPr id="1394" name="Group 6"/>
                <p:cNvGrpSpPr/>
                <p:nvPr/>
              </p:nvGrpSpPr>
              <p:grpSpPr>
                <a:xfrm rot="17802976">
                  <a:off x="1912098" y="1823816"/>
                  <a:ext cx="762000" cy="2362200"/>
                  <a:chOff x="1905000" y="1828800"/>
                  <a:chExt cx="762000" cy="2362200"/>
                </a:xfrm>
              </p:grpSpPr>
              <p:sp>
                <p:nvSpPr>
                  <p:cNvPr id="14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 name="Oval 14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5" name="Group 9"/>
                <p:cNvGrpSpPr/>
                <p:nvPr/>
              </p:nvGrpSpPr>
              <p:grpSpPr>
                <a:xfrm rot="19123498">
                  <a:off x="2501621" y="1862460"/>
                  <a:ext cx="542170" cy="1782007"/>
                  <a:chOff x="1905000" y="1828800"/>
                  <a:chExt cx="762000" cy="2362200"/>
                </a:xfrm>
              </p:grpSpPr>
              <p:sp>
                <p:nvSpPr>
                  <p:cNvPr id="1399" name="Oval 13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0" name="Oval 13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6" name="Group 12"/>
                <p:cNvGrpSpPr/>
                <p:nvPr/>
              </p:nvGrpSpPr>
              <p:grpSpPr>
                <a:xfrm rot="15530705">
                  <a:off x="2284581" y="2639655"/>
                  <a:ext cx="405591" cy="1883879"/>
                  <a:chOff x="1905000" y="1828800"/>
                  <a:chExt cx="762000" cy="2362200"/>
                </a:xfrm>
              </p:grpSpPr>
              <p:sp>
                <p:nvSpPr>
                  <p:cNvPr id="1397" name="Oval 13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8" name="Oval 1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8" name="Group 104"/>
            <p:cNvGrpSpPr/>
            <p:nvPr/>
          </p:nvGrpSpPr>
          <p:grpSpPr>
            <a:xfrm rot="3068959">
              <a:off x="2247659" y="3793897"/>
              <a:ext cx="1143483" cy="840157"/>
              <a:chOff x="736597" y="733384"/>
              <a:chExt cx="1807860" cy="1807860"/>
            </a:xfrm>
          </p:grpSpPr>
          <p:grpSp>
            <p:nvGrpSpPr>
              <p:cNvPr id="1277" name="Group 15"/>
              <p:cNvGrpSpPr/>
              <p:nvPr/>
            </p:nvGrpSpPr>
            <p:grpSpPr>
              <a:xfrm rot="20238387">
                <a:off x="736597" y="881328"/>
                <a:ext cx="1193804" cy="897916"/>
                <a:chOff x="1111998" y="1862460"/>
                <a:chExt cx="2362200" cy="1921930"/>
              </a:xfrm>
            </p:grpSpPr>
            <p:grpSp>
              <p:nvGrpSpPr>
                <p:cNvPr id="1382" name="Group 6"/>
                <p:cNvGrpSpPr/>
                <p:nvPr/>
              </p:nvGrpSpPr>
              <p:grpSpPr>
                <a:xfrm rot="17802976">
                  <a:off x="1912098" y="1823816"/>
                  <a:ext cx="762000" cy="2362200"/>
                  <a:chOff x="1905000" y="1828800"/>
                  <a:chExt cx="762000" cy="2362200"/>
                </a:xfrm>
              </p:grpSpPr>
              <p:sp>
                <p:nvSpPr>
                  <p:cNvPr id="13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3" name="Group 9"/>
                <p:cNvGrpSpPr/>
                <p:nvPr/>
              </p:nvGrpSpPr>
              <p:grpSpPr>
                <a:xfrm rot="19123498">
                  <a:off x="2501621" y="1862460"/>
                  <a:ext cx="542170" cy="1782007"/>
                  <a:chOff x="1905000" y="1828800"/>
                  <a:chExt cx="762000" cy="2362200"/>
                </a:xfrm>
              </p:grpSpPr>
              <p:sp>
                <p:nvSpPr>
                  <p:cNvPr id="1387" name="Oval 13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8" name="Oval 13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4" name="Group 12"/>
                <p:cNvGrpSpPr/>
                <p:nvPr/>
              </p:nvGrpSpPr>
              <p:grpSpPr>
                <a:xfrm rot="15530705">
                  <a:off x="2284581" y="2639655"/>
                  <a:ext cx="405591" cy="1883879"/>
                  <a:chOff x="1905000" y="1828800"/>
                  <a:chExt cx="762000" cy="2362200"/>
                </a:xfrm>
              </p:grpSpPr>
              <p:sp>
                <p:nvSpPr>
                  <p:cNvPr id="1385" name="Oval 13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8" name="Group 21"/>
              <p:cNvGrpSpPr/>
              <p:nvPr/>
            </p:nvGrpSpPr>
            <p:grpSpPr>
              <a:xfrm rot="2927600">
                <a:off x="1498597" y="881328"/>
                <a:ext cx="1193804" cy="897916"/>
                <a:chOff x="1111998" y="1862460"/>
                <a:chExt cx="2362200" cy="1921930"/>
              </a:xfrm>
            </p:grpSpPr>
            <p:grpSp>
              <p:nvGrpSpPr>
                <p:cNvPr id="1373" name="Group 6"/>
                <p:cNvGrpSpPr/>
                <p:nvPr/>
              </p:nvGrpSpPr>
              <p:grpSpPr>
                <a:xfrm rot="17802976">
                  <a:off x="1912098" y="1823816"/>
                  <a:ext cx="762000" cy="2362200"/>
                  <a:chOff x="1905000" y="1828800"/>
                  <a:chExt cx="762000" cy="2362200"/>
                </a:xfrm>
              </p:grpSpPr>
              <p:sp>
                <p:nvSpPr>
                  <p:cNvPr id="13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Oval 13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4" name="Group 9"/>
                <p:cNvGrpSpPr/>
                <p:nvPr/>
              </p:nvGrpSpPr>
              <p:grpSpPr>
                <a:xfrm rot="19123498">
                  <a:off x="2501621" y="1862460"/>
                  <a:ext cx="542170" cy="1782007"/>
                  <a:chOff x="1905000" y="1828800"/>
                  <a:chExt cx="762000" cy="2362200"/>
                </a:xfrm>
              </p:grpSpPr>
              <p:sp>
                <p:nvSpPr>
                  <p:cNvPr id="1378" name="Oval 13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9" name="Oval 13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5" name="Group 12"/>
                <p:cNvGrpSpPr/>
                <p:nvPr/>
              </p:nvGrpSpPr>
              <p:grpSpPr>
                <a:xfrm rot="15530705">
                  <a:off x="2284581" y="2639655"/>
                  <a:ext cx="405591" cy="1883879"/>
                  <a:chOff x="1905000" y="1828800"/>
                  <a:chExt cx="762000" cy="2362200"/>
                </a:xfrm>
              </p:grpSpPr>
              <p:sp>
                <p:nvSpPr>
                  <p:cNvPr id="1376" name="Oval 13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7" name="Oval 1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3" name="Group 31"/>
              <p:cNvGrpSpPr/>
              <p:nvPr/>
            </p:nvGrpSpPr>
            <p:grpSpPr>
              <a:xfrm rot="20238387">
                <a:off x="1346199" y="1643328"/>
                <a:ext cx="1193804" cy="897916"/>
                <a:chOff x="1111998" y="1862460"/>
                <a:chExt cx="2362200" cy="1921930"/>
              </a:xfrm>
            </p:grpSpPr>
            <p:grpSp>
              <p:nvGrpSpPr>
                <p:cNvPr id="1364" name="Group 6"/>
                <p:cNvGrpSpPr/>
                <p:nvPr/>
              </p:nvGrpSpPr>
              <p:grpSpPr>
                <a:xfrm rot="17802976">
                  <a:off x="1912098" y="1823816"/>
                  <a:ext cx="762000" cy="2362200"/>
                  <a:chOff x="1905000" y="1828800"/>
                  <a:chExt cx="762000" cy="2362200"/>
                </a:xfrm>
              </p:grpSpPr>
              <p:sp>
                <p:nvSpPr>
                  <p:cNvPr id="13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 name="Oval 13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5" name="Group 9"/>
                <p:cNvGrpSpPr/>
                <p:nvPr/>
              </p:nvGrpSpPr>
              <p:grpSpPr>
                <a:xfrm rot="19123498">
                  <a:off x="2501621" y="1862460"/>
                  <a:ext cx="542170" cy="1782007"/>
                  <a:chOff x="1905000" y="1828800"/>
                  <a:chExt cx="762000" cy="2362200"/>
                </a:xfrm>
              </p:grpSpPr>
              <p:sp>
                <p:nvSpPr>
                  <p:cNvPr id="1369" name="Oval 13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0" name="Oval 13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6" name="Group 12"/>
                <p:cNvGrpSpPr/>
                <p:nvPr/>
              </p:nvGrpSpPr>
              <p:grpSpPr>
                <a:xfrm rot="15530705">
                  <a:off x="2284581" y="2639655"/>
                  <a:ext cx="405591" cy="1883879"/>
                  <a:chOff x="1905000" y="1828800"/>
                  <a:chExt cx="762000" cy="2362200"/>
                </a:xfrm>
              </p:grpSpPr>
              <p:sp>
                <p:nvSpPr>
                  <p:cNvPr id="1367" name="Oval 13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8" name="Oval 1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9" name="Group 135"/>
            <p:cNvGrpSpPr/>
            <p:nvPr/>
          </p:nvGrpSpPr>
          <p:grpSpPr>
            <a:xfrm rot="5892673">
              <a:off x="3061159" y="3301846"/>
              <a:ext cx="1528325" cy="1350205"/>
              <a:chOff x="736597" y="733384"/>
              <a:chExt cx="1807860" cy="1807860"/>
            </a:xfrm>
          </p:grpSpPr>
          <p:grpSp>
            <p:nvGrpSpPr>
              <p:cNvPr id="1247" name="Group 15"/>
              <p:cNvGrpSpPr/>
              <p:nvPr/>
            </p:nvGrpSpPr>
            <p:grpSpPr>
              <a:xfrm rot="20238387">
                <a:off x="736597" y="881328"/>
                <a:ext cx="1193804" cy="897916"/>
                <a:chOff x="1111998" y="1862460"/>
                <a:chExt cx="2362200" cy="1921930"/>
              </a:xfrm>
            </p:grpSpPr>
            <p:grpSp>
              <p:nvGrpSpPr>
                <p:cNvPr id="1268" name="Group 6"/>
                <p:cNvGrpSpPr/>
                <p:nvPr/>
              </p:nvGrpSpPr>
              <p:grpSpPr>
                <a:xfrm rot="17802976">
                  <a:off x="1912098" y="1823816"/>
                  <a:ext cx="762000" cy="2362200"/>
                  <a:chOff x="1905000" y="1828800"/>
                  <a:chExt cx="762000" cy="2362200"/>
                </a:xfrm>
              </p:grpSpPr>
              <p:sp>
                <p:nvSpPr>
                  <p:cNvPr id="12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9" name="Group 9"/>
                <p:cNvGrpSpPr/>
                <p:nvPr/>
              </p:nvGrpSpPr>
              <p:grpSpPr>
                <a:xfrm rot="19123498">
                  <a:off x="2501621" y="1862460"/>
                  <a:ext cx="542170" cy="1782007"/>
                  <a:chOff x="1905000" y="1828800"/>
                  <a:chExt cx="762000" cy="2362200"/>
                </a:xfrm>
              </p:grpSpPr>
              <p:sp>
                <p:nvSpPr>
                  <p:cNvPr id="1273" name="Oval 12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Oval 12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0" name="Group 12"/>
                <p:cNvGrpSpPr/>
                <p:nvPr/>
              </p:nvGrpSpPr>
              <p:grpSpPr>
                <a:xfrm rot="15530705">
                  <a:off x="2284581" y="2639655"/>
                  <a:ext cx="405591" cy="1883879"/>
                  <a:chOff x="1905000" y="1828800"/>
                  <a:chExt cx="762000" cy="2362200"/>
                </a:xfrm>
              </p:grpSpPr>
              <p:sp>
                <p:nvSpPr>
                  <p:cNvPr id="1271" name="Oval 12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8" name="Group 21"/>
              <p:cNvGrpSpPr/>
              <p:nvPr/>
            </p:nvGrpSpPr>
            <p:grpSpPr>
              <a:xfrm rot="2927600">
                <a:off x="1498597" y="881328"/>
                <a:ext cx="1193804" cy="897916"/>
                <a:chOff x="1111998" y="1862460"/>
                <a:chExt cx="2362200" cy="1921930"/>
              </a:xfrm>
            </p:grpSpPr>
            <p:grpSp>
              <p:nvGrpSpPr>
                <p:cNvPr id="1259" name="Group 6"/>
                <p:cNvGrpSpPr/>
                <p:nvPr/>
              </p:nvGrpSpPr>
              <p:grpSpPr>
                <a:xfrm rot="17802976">
                  <a:off x="1912098" y="1823816"/>
                  <a:ext cx="762000" cy="2362200"/>
                  <a:chOff x="1905000" y="1828800"/>
                  <a:chExt cx="762000" cy="2362200"/>
                </a:xfrm>
              </p:grpSpPr>
              <p:sp>
                <p:nvSpPr>
                  <p:cNvPr id="12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7" name="Oval 12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0" name="Group 9"/>
                <p:cNvGrpSpPr/>
                <p:nvPr/>
              </p:nvGrpSpPr>
              <p:grpSpPr>
                <a:xfrm rot="19123498">
                  <a:off x="2501621" y="1862460"/>
                  <a:ext cx="542170" cy="1782007"/>
                  <a:chOff x="1905000" y="1828800"/>
                  <a:chExt cx="762000" cy="2362200"/>
                </a:xfrm>
              </p:grpSpPr>
              <p:sp>
                <p:nvSpPr>
                  <p:cNvPr id="1264" name="Oval 12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5" name="Oval 12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1" name="Group 12"/>
                <p:cNvGrpSpPr/>
                <p:nvPr/>
              </p:nvGrpSpPr>
              <p:grpSpPr>
                <a:xfrm rot="15530705">
                  <a:off x="2284581" y="2639655"/>
                  <a:ext cx="405591" cy="1883879"/>
                  <a:chOff x="1905000" y="1828800"/>
                  <a:chExt cx="762000" cy="2362200"/>
                </a:xfrm>
              </p:grpSpPr>
              <p:sp>
                <p:nvSpPr>
                  <p:cNvPr id="1262" name="Oval 12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3" name="Oval 12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9" name="Group 31"/>
              <p:cNvGrpSpPr/>
              <p:nvPr/>
            </p:nvGrpSpPr>
            <p:grpSpPr>
              <a:xfrm rot="20238387">
                <a:off x="1346199" y="1643328"/>
                <a:ext cx="1193804" cy="897916"/>
                <a:chOff x="1111998" y="1862460"/>
                <a:chExt cx="2362200" cy="1921930"/>
              </a:xfrm>
            </p:grpSpPr>
            <p:grpSp>
              <p:nvGrpSpPr>
                <p:cNvPr id="1250" name="Group 6"/>
                <p:cNvGrpSpPr/>
                <p:nvPr/>
              </p:nvGrpSpPr>
              <p:grpSpPr>
                <a:xfrm rot="17802976">
                  <a:off x="1912098" y="1823816"/>
                  <a:ext cx="762000" cy="2362200"/>
                  <a:chOff x="1905000" y="1828800"/>
                  <a:chExt cx="762000" cy="2362200"/>
                </a:xfrm>
              </p:grpSpPr>
              <p:sp>
                <p:nvSpPr>
                  <p:cNvPr id="12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8" name="Oval 12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1" name="Group 9"/>
                <p:cNvGrpSpPr/>
                <p:nvPr/>
              </p:nvGrpSpPr>
              <p:grpSpPr>
                <a:xfrm rot="19123498">
                  <a:off x="2501621" y="1862460"/>
                  <a:ext cx="542170" cy="1782007"/>
                  <a:chOff x="1905000" y="1828800"/>
                  <a:chExt cx="762000" cy="2362200"/>
                </a:xfrm>
              </p:grpSpPr>
              <p:sp>
                <p:nvSpPr>
                  <p:cNvPr id="1255" name="Oval 12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6" name="Oval 12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2" name="Group 12"/>
                <p:cNvGrpSpPr/>
                <p:nvPr/>
              </p:nvGrpSpPr>
              <p:grpSpPr>
                <a:xfrm rot="15530705">
                  <a:off x="2284581" y="2639655"/>
                  <a:ext cx="405591" cy="1883879"/>
                  <a:chOff x="1905000" y="1828800"/>
                  <a:chExt cx="762000" cy="2362200"/>
                </a:xfrm>
              </p:grpSpPr>
              <p:sp>
                <p:nvSpPr>
                  <p:cNvPr id="1253" name="Oval 12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4" name="Oval 12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00" name="Group 166"/>
            <p:cNvGrpSpPr/>
            <p:nvPr/>
          </p:nvGrpSpPr>
          <p:grpSpPr>
            <a:xfrm rot="20555714" flipH="1">
              <a:off x="3652811" y="2791157"/>
              <a:ext cx="1586260" cy="1364114"/>
              <a:chOff x="736597" y="733384"/>
              <a:chExt cx="1807860" cy="1807860"/>
            </a:xfrm>
          </p:grpSpPr>
          <p:grpSp>
            <p:nvGrpSpPr>
              <p:cNvPr id="1212" name="Group 15"/>
              <p:cNvGrpSpPr/>
              <p:nvPr/>
            </p:nvGrpSpPr>
            <p:grpSpPr>
              <a:xfrm rot="20238387">
                <a:off x="736597" y="881328"/>
                <a:ext cx="1193804" cy="897916"/>
                <a:chOff x="1111998" y="1862460"/>
                <a:chExt cx="2362200" cy="1921930"/>
              </a:xfrm>
            </p:grpSpPr>
            <p:grpSp>
              <p:nvGrpSpPr>
                <p:cNvPr id="1238" name="Group 6"/>
                <p:cNvGrpSpPr/>
                <p:nvPr/>
              </p:nvGrpSpPr>
              <p:grpSpPr>
                <a:xfrm rot="17802976">
                  <a:off x="1912098" y="1823816"/>
                  <a:ext cx="762000" cy="2362200"/>
                  <a:chOff x="1905000" y="1828800"/>
                  <a:chExt cx="762000" cy="2362200"/>
                </a:xfrm>
              </p:grpSpPr>
              <p:sp>
                <p:nvSpPr>
                  <p:cNvPr id="12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9" name="Group 9"/>
                <p:cNvGrpSpPr/>
                <p:nvPr/>
              </p:nvGrpSpPr>
              <p:grpSpPr>
                <a:xfrm rot="19123498">
                  <a:off x="2501621" y="1862460"/>
                  <a:ext cx="542170" cy="1782007"/>
                  <a:chOff x="1905000" y="1828800"/>
                  <a:chExt cx="762000" cy="2362200"/>
                </a:xfrm>
              </p:grpSpPr>
              <p:sp>
                <p:nvSpPr>
                  <p:cNvPr id="1243" name="Oval 12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Oval 12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0" name="Group 12"/>
                <p:cNvGrpSpPr/>
                <p:nvPr/>
              </p:nvGrpSpPr>
              <p:grpSpPr>
                <a:xfrm rot="15530705">
                  <a:off x="2284581" y="2639655"/>
                  <a:ext cx="405591" cy="1883879"/>
                  <a:chOff x="1905000" y="1828800"/>
                  <a:chExt cx="762000" cy="2362200"/>
                </a:xfrm>
              </p:grpSpPr>
              <p:sp>
                <p:nvSpPr>
                  <p:cNvPr id="1241" name="Oval 12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3" name="Group 21"/>
              <p:cNvGrpSpPr/>
              <p:nvPr/>
            </p:nvGrpSpPr>
            <p:grpSpPr>
              <a:xfrm rot="2927600">
                <a:off x="1498597" y="881328"/>
                <a:ext cx="1193804" cy="897916"/>
                <a:chOff x="1111998" y="1862460"/>
                <a:chExt cx="2362200" cy="1921930"/>
              </a:xfrm>
            </p:grpSpPr>
            <p:grpSp>
              <p:nvGrpSpPr>
                <p:cNvPr id="1224" name="Group 6"/>
                <p:cNvGrpSpPr/>
                <p:nvPr/>
              </p:nvGrpSpPr>
              <p:grpSpPr>
                <a:xfrm rot="17802976">
                  <a:off x="1912098" y="1823816"/>
                  <a:ext cx="762000" cy="2362200"/>
                  <a:chOff x="1905000" y="1828800"/>
                  <a:chExt cx="762000" cy="2362200"/>
                </a:xfrm>
              </p:grpSpPr>
              <p:sp>
                <p:nvSpPr>
                  <p:cNvPr id="12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Oval 12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5" name="Group 9"/>
                <p:cNvGrpSpPr/>
                <p:nvPr/>
              </p:nvGrpSpPr>
              <p:grpSpPr>
                <a:xfrm rot="19123498">
                  <a:off x="2501621" y="1862460"/>
                  <a:ext cx="542170" cy="1782007"/>
                  <a:chOff x="1905000" y="1828800"/>
                  <a:chExt cx="762000" cy="2362200"/>
                </a:xfrm>
              </p:grpSpPr>
              <p:sp>
                <p:nvSpPr>
                  <p:cNvPr id="1234" name="Oval 123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 name="Oval 12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6" name="Group 12"/>
                <p:cNvGrpSpPr/>
                <p:nvPr/>
              </p:nvGrpSpPr>
              <p:grpSpPr>
                <a:xfrm rot="15530705">
                  <a:off x="2284581" y="2639655"/>
                  <a:ext cx="405591" cy="1883879"/>
                  <a:chOff x="1905000" y="1828800"/>
                  <a:chExt cx="762000" cy="2362200"/>
                </a:xfrm>
              </p:grpSpPr>
              <p:sp>
                <p:nvSpPr>
                  <p:cNvPr id="1227" name="Oval 12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Oval 1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4" name="Group 31"/>
              <p:cNvGrpSpPr/>
              <p:nvPr/>
            </p:nvGrpSpPr>
            <p:grpSpPr>
              <a:xfrm rot="20238387">
                <a:off x="1346199" y="1643328"/>
                <a:ext cx="1193804" cy="897916"/>
                <a:chOff x="1111998" y="1862460"/>
                <a:chExt cx="2362200" cy="1921930"/>
              </a:xfrm>
            </p:grpSpPr>
            <p:grpSp>
              <p:nvGrpSpPr>
                <p:cNvPr id="1215" name="Group 6"/>
                <p:cNvGrpSpPr/>
                <p:nvPr/>
              </p:nvGrpSpPr>
              <p:grpSpPr>
                <a:xfrm rot="17802976">
                  <a:off x="1912098" y="1823816"/>
                  <a:ext cx="762000" cy="2362200"/>
                  <a:chOff x="1905000" y="1828800"/>
                  <a:chExt cx="762000" cy="2362200"/>
                </a:xfrm>
              </p:grpSpPr>
              <p:sp>
                <p:nvSpPr>
                  <p:cNvPr id="12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Oval 12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6" name="Group 9"/>
                <p:cNvGrpSpPr/>
                <p:nvPr/>
              </p:nvGrpSpPr>
              <p:grpSpPr>
                <a:xfrm rot="19123498">
                  <a:off x="2501621" y="1862460"/>
                  <a:ext cx="542170" cy="1782007"/>
                  <a:chOff x="1905000" y="1828800"/>
                  <a:chExt cx="762000" cy="2362200"/>
                </a:xfrm>
              </p:grpSpPr>
              <p:sp>
                <p:nvSpPr>
                  <p:cNvPr id="1220" name="Oval 12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Oval 1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7" name="Group 12"/>
                <p:cNvGrpSpPr/>
                <p:nvPr/>
              </p:nvGrpSpPr>
              <p:grpSpPr>
                <a:xfrm rot="15530705">
                  <a:off x="2284581" y="2639655"/>
                  <a:ext cx="405591" cy="1883879"/>
                  <a:chOff x="1905000" y="1828800"/>
                  <a:chExt cx="762000" cy="2362200"/>
                </a:xfrm>
              </p:grpSpPr>
              <p:sp>
                <p:nvSpPr>
                  <p:cNvPr id="1218" name="Oval 12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9" name="Oval 1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01" name="Double Wave 120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Double Wave 120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Oval 120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Oval 120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Oval 120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6" name="Oval 120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7" name="Oval 120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 name="Oval 120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Oval 120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0" name="Oval 120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1" name="Oval 121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0" name="Group 1349"/>
          <p:cNvGrpSpPr/>
          <p:nvPr/>
        </p:nvGrpSpPr>
        <p:grpSpPr>
          <a:xfrm>
            <a:off x="7109196" y="4787661"/>
            <a:ext cx="333561" cy="361622"/>
            <a:chOff x="3319287" y="1328913"/>
            <a:chExt cx="762000" cy="826102"/>
          </a:xfrm>
        </p:grpSpPr>
        <p:sp>
          <p:nvSpPr>
            <p:cNvPr id="1352" name="Rounded Rectangle 1351"/>
            <p:cNvSpPr/>
            <p:nvPr/>
          </p:nvSpPr>
          <p:spPr>
            <a:xfrm>
              <a:off x="3624087" y="1475405"/>
              <a:ext cx="109714" cy="679610"/>
            </a:xfrm>
            <a:prstGeom prst="roundRect">
              <a:avLst/>
            </a:prstGeom>
            <a:solidFill>
              <a:srgbClr val="BC8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3" name="Moon 1352"/>
            <p:cNvSpPr/>
            <p:nvPr/>
          </p:nvSpPr>
          <p:spPr>
            <a:xfrm rot="5400000">
              <a:off x="3581400" y="1066800"/>
              <a:ext cx="237774" cy="762000"/>
            </a:xfrm>
            <a:prstGeom prst="moon">
              <a:avLst>
                <a:gd name="adj" fmla="val 63235"/>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8632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42" presetClass="path" presetSubtype="0" accel="50000" decel="50000" fill="hold" nodeType="withEffect">
                                  <p:stCondLst>
                                    <p:cond delay="0"/>
                                  </p:stCondLst>
                                  <p:childTnLst>
                                    <p:animMotion origin="layout" path="M 0 0 L 0 0.25 E" pathEditMode="relative" ptsTypes="">
                                      <p:cBhvr>
                                        <p:cTn id="16" dur="2000" fill="hold"/>
                                        <p:tgtEl>
                                          <p:spTgt spid="1354"/>
                                        </p:tgtEl>
                                        <p:attrNameLst>
                                          <p:attrName>ppt_x</p:attrName>
                                          <p:attrName>ppt_y</p:attrName>
                                        </p:attrNameLst>
                                      </p:cBhvr>
                                    </p:animMotion>
                                  </p:childTnLst>
                                </p:cTn>
                              </p:par>
                              <p:par>
                                <p:cTn id="17" presetID="42" presetClass="path" presetSubtype="0" accel="50000" decel="50000" fill="hold" nodeType="withEffect">
                                  <p:stCondLst>
                                    <p:cond delay="0"/>
                                  </p:stCondLst>
                                  <p:childTnLst>
                                    <p:animMotion origin="layout" path="M -4.79167E-6 2.96296E-6 L -0.00143 0.17731 " pathEditMode="relative" rAng="0" ptsTypes="AA">
                                      <p:cBhvr>
                                        <p:cTn id="18" dur="2000" fill="hold"/>
                                        <p:tgtEl>
                                          <p:spTgt spid="1350"/>
                                        </p:tgtEl>
                                        <p:attrNameLst>
                                          <p:attrName>ppt_x</p:attrName>
                                          <p:attrName>ppt_y</p:attrName>
                                        </p:attrNameLst>
                                      </p:cBhvr>
                                      <p:rCtr x="-78" y="8866"/>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 y="0"/>
            <a:ext cx="12192000" cy="547734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5" name="Group 1644"/>
          <p:cNvGrpSpPr/>
          <p:nvPr/>
        </p:nvGrpSpPr>
        <p:grpSpPr>
          <a:xfrm>
            <a:off x="1784341" y="2209633"/>
            <a:ext cx="2269094" cy="4423785"/>
            <a:chOff x="1343463" y="959667"/>
            <a:chExt cx="2269094" cy="4423785"/>
          </a:xfrm>
        </p:grpSpPr>
        <p:sp>
          <p:nvSpPr>
            <p:cNvPr id="1646" name="Rounded Rectangle 1645"/>
            <p:cNvSpPr/>
            <p:nvPr/>
          </p:nvSpPr>
          <p:spPr>
            <a:xfrm>
              <a:off x="1343463" y="959667"/>
              <a:ext cx="2269094" cy="4423785"/>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7" name="TextBox 1646"/>
            <p:cNvSpPr txBox="1"/>
            <p:nvPr/>
          </p:nvSpPr>
          <p:spPr>
            <a:xfrm>
              <a:off x="1420816" y="1086113"/>
              <a:ext cx="2064309" cy="646331"/>
            </a:xfrm>
            <a:prstGeom prst="rect">
              <a:avLst/>
            </a:prstGeom>
            <a:noFill/>
          </p:spPr>
          <p:txBody>
            <a:bodyPr wrap="square" rtlCol="0">
              <a:spAutoFit/>
            </a:bodyPr>
            <a:lstStyle/>
            <a:p>
              <a:pPr algn="ctr"/>
              <a:r>
                <a:rPr lang="en-US" dirty="0">
                  <a:solidFill>
                    <a:schemeClr val="bg1"/>
                  </a:solidFill>
                </a:rPr>
                <a:t>The members of the Church fled</a:t>
              </a:r>
            </a:p>
          </p:txBody>
        </p:sp>
      </p:grpSp>
      <p:grpSp>
        <p:nvGrpSpPr>
          <p:cNvPr id="6" name="Group 5"/>
          <p:cNvGrpSpPr/>
          <p:nvPr/>
        </p:nvGrpSpPr>
        <p:grpSpPr>
          <a:xfrm>
            <a:off x="8531302" y="1157886"/>
            <a:ext cx="2269094" cy="4423785"/>
            <a:chOff x="1343463" y="959667"/>
            <a:chExt cx="2269094" cy="4423785"/>
          </a:xfrm>
        </p:grpSpPr>
        <p:sp>
          <p:nvSpPr>
            <p:cNvPr id="301" name="Rounded Rectangle 300"/>
            <p:cNvSpPr/>
            <p:nvPr/>
          </p:nvSpPr>
          <p:spPr>
            <a:xfrm>
              <a:off x="1343463" y="959667"/>
              <a:ext cx="2269094" cy="4423785"/>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420816" y="1086113"/>
              <a:ext cx="2064309" cy="1477328"/>
            </a:xfrm>
            <a:prstGeom prst="rect">
              <a:avLst/>
            </a:prstGeom>
            <a:noFill/>
          </p:spPr>
          <p:txBody>
            <a:bodyPr wrap="square" rtlCol="0">
              <a:spAutoFit/>
            </a:bodyPr>
            <a:lstStyle/>
            <a:p>
              <a:pPr algn="ctr"/>
              <a:r>
                <a:rPr lang="en-US" dirty="0">
                  <a:solidFill>
                    <a:schemeClr val="bg1"/>
                  </a:solidFill>
                </a:rPr>
                <a:t>The enemy—</a:t>
              </a:r>
              <a:r>
                <a:rPr lang="en-US" dirty="0" err="1">
                  <a:solidFill>
                    <a:schemeClr val="bg1"/>
                  </a:solidFill>
                </a:rPr>
                <a:t>mobbers</a:t>
              </a:r>
              <a:r>
                <a:rPr lang="en-US" dirty="0">
                  <a:solidFill>
                    <a:schemeClr val="bg1"/>
                  </a:solidFill>
                </a:rPr>
                <a:t>-- came at night and destroyed the foundations of the Temple</a:t>
              </a:r>
            </a:p>
          </p:txBody>
        </p:sp>
      </p:gr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0" y="487506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207674" y="3110578"/>
            <a:ext cx="1649943" cy="1478328"/>
            <a:chOff x="457200" y="2497304"/>
            <a:chExt cx="4781871" cy="4284496"/>
          </a:xfrm>
        </p:grpSpPr>
        <p:grpSp>
          <p:nvGrpSpPr>
            <p:cNvPr id="37" name="Group 230"/>
            <p:cNvGrpSpPr/>
            <p:nvPr/>
          </p:nvGrpSpPr>
          <p:grpSpPr>
            <a:xfrm rot="18989829" flipH="1">
              <a:off x="2994882" y="2720848"/>
              <a:ext cx="1586260" cy="1364114"/>
              <a:chOff x="736597" y="733384"/>
              <a:chExt cx="1807860" cy="1807860"/>
            </a:xfrm>
          </p:grpSpPr>
          <p:grpSp>
            <p:nvGrpSpPr>
              <p:cNvPr id="271" name="Group 15"/>
              <p:cNvGrpSpPr/>
              <p:nvPr/>
            </p:nvGrpSpPr>
            <p:grpSpPr>
              <a:xfrm rot="20238387">
                <a:off x="736597" y="881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1"/>
              <p:cNvGrpSpPr/>
              <p:nvPr/>
            </p:nvGrpSpPr>
            <p:grpSpPr>
              <a:xfrm rot="2927600">
                <a:off x="1498597" y="881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28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31"/>
              <p:cNvGrpSpPr/>
              <p:nvPr/>
            </p:nvGrpSpPr>
            <p:grpSpPr>
              <a:xfrm rot="20238387">
                <a:off x="1346199" y="1643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27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27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199"/>
            <p:cNvGrpSpPr/>
            <p:nvPr/>
          </p:nvGrpSpPr>
          <p:grpSpPr>
            <a:xfrm rot="3068959">
              <a:off x="1334455" y="2628335"/>
              <a:ext cx="1820842" cy="1558779"/>
              <a:chOff x="736597" y="733384"/>
              <a:chExt cx="1807860" cy="1807860"/>
            </a:xfrm>
          </p:grpSpPr>
          <p:grpSp>
            <p:nvGrpSpPr>
              <p:cNvPr id="241" name="Group 15"/>
              <p:cNvGrpSpPr/>
              <p:nvPr/>
            </p:nvGrpSpPr>
            <p:grpSpPr>
              <a:xfrm rot="20238387">
                <a:off x="736597" y="881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1"/>
              <p:cNvGrpSpPr/>
              <p:nvPr/>
            </p:nvGrpSpPr>
            <p:grpSpPr>
              <a:xfrm rot="2927600">
                <a:off x="1498597" y="881328"/>
                <a:ext cx="1193804" cy="897916"/>
                <a:chOff x="1111998" y="1862460"/>
                <a:chExt cx="2362200" cy="1921930"/>
              </a:xfrm>
            </p:grpSpPr>
            <p:grpSp>
              <p:nvGrpSpPr>
                <p:cNvPr id="253"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9"/>
                <p:cNvGrpSpPr/>
                <p:nvPr/>
              </p:nvGrpSpPr>
              <p:grpSpPr>
                <a:xfrm rot="19123498">
                  <a:off x="2501621" y="1862460"/>
                  <a:ext cx="542170" cy="1782007"/>
                  <a:chOff x="1905000" y="1828800"/>
                  <a:chExt cx="762000" cy="2362200"/>
                </a:xfrm>
              </p:grpSpPr>
              <p:sp>
                <p:nvSpPr>
                  <p:cNvPr id="25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31"/>
              <p:cNvGrpSpPr/>
              <p:nvPr/>
            </p:nvGrpSpPr>
            <p:grpSpPr>
              <a:xfrm rot="20238387">
                <a:off x="1346199" y="1643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4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4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Double Wave 3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57200" y="3352800"/>
              <a:ext cx="1397003" cy="1095416"/>
              <a:chOff x="736597" y="733384"/>
              <a:chExt cx="1807860" cy="1807860"/>
            </a:xfrm>
          </p:grpSpPr>
          <p:grpSp>
            <p:nvGrpSpPr>
              <p:cNvPr id="211" name="Group 15"/>
              <p:cNvGrpSpPr/>
              <p:nvPr/>
            </p:nvGrpSpPr>
            <p:grpSpPr>
              <a:xfrm rot="20238387">
                <a:off x="736597" y="881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
              <p:cNvGrpSpPr/>
              <p:nvPr/>
            </p:nvGrpSpPr>
            <p:grpSpPr>
              <a:xfrm rot="2927600">
                <a:off x="1498597" y="881328"/>
                <a:ext cx="1193804" cy="897916"/>
                <a:chOff x="1111998" y="1862460"/>
                <a:chExt cx="2362200" cy="1921930"/>
              </a:xfrm>
            </p:grpSpPr>
            <p:grpSp>
              <p:nvGrpSpPr>
                <p:cNvPr id="223"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2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2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1"/>
              <p:cNvGrpSpPr/>
              <p:nvPr/>
            </p:nvGrpSpPr>
            <p:grpSpPr>
              <a:xfrm rot="20238387">
                <a:off x="1346199" y="1643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2"/>
            <p:cNvGrpSpPr/>
            <p:nvPr/>
          </p:nvGrpSpPr>
          <p:grpSpPr>
            <a:xfrm rot="1956276">
              <a:off x="1167495" y="3842653"/>
              <a:ext cx="1397003" cy="1095416"/>
              <a:chOff x="736597" y="733384"/>
              <a:chExt cx="1807860" cy="1807860"/>
            </a:xfrm>
          </p:grpSpPr>
          <p:grpSp>
            <p:nvGrpSpPr>
              <p:cNvPr id="181" name="Group 15"/>
              <p:cNvGrpSpPr/>
              <p:nvPr/>
            </p:nvGrpSpPr>
            <p:grpSpPr>
              <a:xfrm rot="20238387">
                <a:off x="736597" y="881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1"/>
              <p:cNvGrpSpPr/>
              <p:nvPr/>
            </p:nvGrpSpPr>
            <p:grpSpPr>
              <a:xfrm rot="2927600">
                <a:off x="1498597" y="881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19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19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18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73"/>
            <p:cNvGrpSpPr/>
            <p:nvPr/>
          </p:nvGrpSpPr>
          <p:grpSpPr>
            <a:xfrm rot="3068959">
              <a:off x="1791654" y="2628338"/>
              <a:ext cx="1820842" cy="1558779"/>
              <a:chOff x="736597" y="733384"/>
              <a:chExt cx="1807860" cy="1807860"/>
            </a:xfrm>
          </p:grpSpPr>
          <p:grpSp>
            <p:nvGrpSpPr>
              <p:cNvPr id="15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17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17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16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16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31"/>
              <p:cNvGrpSpPr/>
              <p:nvPr/>
            </p:nvGrpSpPr>
            <p:grpSpPr>
              <a:xfrm rot="20238387">
                <a:off x="1346199" y="1643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104"/>
            <p:cNvGrpSpPr/>
            <p:nvPr/>
          </p:nvGrpSpPr>
          <p:grpSpPr>
            <a:xfrm rot="3068959">
              <a:off x="2247659" y="3793897"/>
              <a:ext cx="1143483" cy="840157"/>
              <a:chOff x="736597" y="733384"/>
              <a:chExt cx="1807860" cy="1807860"/>
            </a:xfrm>
          </p:grpSpPr>
          <p:grpSp>
            <p:nvGrpSpPr>
              <p:cNvPr id="121" name="Group 15"/>
              <p:cNvGrpSpPr/>
              <p:nvPr/>
            </p:nvGrpSpPr>
            <p:grpSpPr>
              <a:xfrm rot="20238387">
                <a:off x="736597" y="881328"/>
                <a:ext cx="1193804" cy="897916"/>
                <a:chOff x="1111998" y="1862460"/>
                <a:chExt cx="2362200" cy="1921930"/>
              </a:xfrm>
            </p:grpSpPr>
            <p:grpSp>
              <p:nvGrpSpPr>
                <p:cNvPr id="14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
                <p:cNvGrpSpPr/>
                <p:nvPr/>
              </p:nvGrpSpPr>
              <p:grpSpPr>
                <a:xfrm rot="15530705">
                  <a:off x="2284581" y="2639655"/>
                  <a:ext cx="405591" cy="1883879"/>
                  <a:chOff x="1905000" y="1828800"/>
                  <a:chExt cx="762000" cy="2362200"/>
                </a:xfrm>
              </p:grpSpPr>
              <p:sp>
                <p:nvSpPr>
                  <p:cNvPr id="145" name="Oval 1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38"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36" name="Oval 1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31"/>
              <p:cNvGrpSpPr/>
              <p:nvPr/>
            </p:nvGrpSpPr>
            <p:grpSpPr>
              <a:xfrm rot="20238387">
                <a:off x="1346199" y="1643328"/>
                <a:ext cx="1193804" cy="897916"/>
                <a:chOff x="1111998" y="1862460"/>
                <a:chExt cx="2362200" cy="1921930"/>
              </a:xfrm>
            </p:grpSpPr>
            <p:grpSp>
              <p:nvGrpSpPr>
                <p:cNvPr id="124"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35"/>
            <p:cNvGrpSpPr/>
            <p:nvPr/>
          </p:nvGrpSpPr>
          <p:grpSpPr>
            <a:xfrm rot="5892673">
              <a:off x="3061159" y="3301846"/>
              <a:ext cx="1528325" cy="1350205"/>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112"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1"/>
              <p:cNvGrpSpPr/>
              <p:nvPr/>
            </p:nvGrpSpPr>
            <p:grpSpPr>
              <a:xfrm rot="2927600">
                <a:off x="1498597" y="881328"/>
                <a:ext cx="1193804" cy="897916"/>
                <a:chOff x="1111998" y="1862460"/>
                <a:chExt cx="2362200" cy="1921930"/>
              </a:xfrm>
            </p:grpSpPr>
            <p:grpSp>
              <p:nvGrpSpPr>
                <p:cNvPr id="103"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
              <p:cNvGrpSpPr/>
              <p:nvPr/>
            </p:nvGrpSpPr>
            <p:grpSpPr>
              <a:xfrm rot="20238387">
                <a:off x="1346199" y="1643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166"/>
            <p:cNvGrpSpPr/>
            <p:nvPr/>
          </p:nvGrpSpPr>
          <p:grpSpPr>
            <a:xfrm rot="20555714" flipH="1">
              <a:off x="3652811" y="2791157"/>
              <a:ext cx="1586260" cy="1364114"/>
              <a:chOff x="736597" y="733384"/>
              <a:chExt cx="1807860" cy="1807860"/>
            </a:xfrm>
          </p:grpSpPr>
          <p:grpSp>
            <p:nvGrpSpPr>
              <p:cNvPr id="6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31"/>
              <p:cNvGrpSpPr/>
              <p:nvPr/>
            </p:nvGrpSpPr>
            <p:grpSpPr>
              <a:xfrm rot="20238387">
                <a:off x="1346199" y="1643328"/>
                <a:ext cx="1193804" cy="897916"/>
                <a:chOff x="1111998" y="1862460"/>
                <a:chExt cx="2362200" cy="1921930"/>
              </a:xfrm>
            </p:grpSpPr>
            <p:grpSp>
              <p:nvGrpSpPr>
                <p:cNvPr id="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Double Wave 4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1265828" y="3500659"/>
            <a:ext cx="1374598" cy="1231622"/>
            <a:chOff x="457200" y="2497304"/>
            <a:chExt cx="4781871" cy="4284496"/>
          </a:xfrm>
        </p:grpSpPr>
        <p:grpSp>
          <p:nvGrpSpPr>
            <p:cNvPr id="303" name="Group 230"/>
            <p:cNvGrpSpPr/>
            <p:nvPr/>
          </p:nvGrpSpPr>
          <p:grpSpPr>
            <a:xfrm rot="18989829" flipH="1">
              <a:off x="2994882" y="2720848"/>
              <a:ext cx="1586260" cy="1364114"/>
              <a:chOff x="736597" y="733384"/>
              <a:chExt cx="1807860" cy="1807860"/>
            </a:xfrm>
          </p:grpSpPr>
          <p:grpSp>
            <p:nvGrpSpPr>
              <p:cNvPr id="537" name="Group 15"/>
              <p:cNvGrpSpPr/>
              <p:nvPr/>
            </p:nvGrpSpPr>
            <p:grpSpPr>
              <a:xfrm rot="20238387">
                <a:off x="736597" y="881328"/>
                <a:ext cx="1193804" cy="897916"/>
                <a:chOff x="1111998" y="1862460"/>
                <a:chExt cx="2362200" cy="1921930"/>
              </a:xfrm>
            </p:grpSpPr>
            <p:grpSp>
              <p:nvGrpSpPr>
                <p:cNvPr id="558" name="Group 6"/>
                <p:cNvGrpSpPr/>
                <p:nvPr/>
              </p:nvGrpSpPr>
              <p:grpSpPr>
                <a:xfrm rot="17802976">
                  <a:off x="1912098" y="1823816"/>
                  <a:ext cx="762000" cy="2362200"/>
                  <a:chOff x="1905000" y="1828800"/>
                  <a:chExt cx="762000" cy="2362200"/>
                </a:xfrm>
              </p:grpSpPr>
              <p:sp>
                <p:nvSpPr>
                  <p:cNvPr id="5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9"/>
                <p:cNvGrpSpPr/>
                <p:nvPr/>
              </p:nvGrpSpPr>
              <p:grpSpPr>
                <a:xfrm rot="19123498">
                  <a:off x="2501621" y="1862460"/>
                  <a:ext cx="542170" cy="1782007"/>
                  <a:chOff x="1905000" y="1828800"/>
                  <a:chExt cx="762000" cy="2362200"/>
                </a:xfrm>
              </p:grpSpPr>
              <p:sp>
                <p:nvSpPr>
                  <p:cNvPr id="56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12"/>
                <p:cNvGrpSpPr/>
                <p:nvPr/>
              </p:nvGrpSpPr>
              <p:grpSpPr>
                <a:xfrm rot="15530705">
                  <a:off x="2284581" y="2639655"/>
                  <a:ext cx="405591" cy="1883879"/>
                  <a:chOff x="1905000" y="1828800"/>
                  <a:chExt cx="762000" cy="2362200"/>
                </a:xfrm>
              </p:grpSpPr>
              <p:sp>
                <p:nvSpPr>
                  <p:cNvPr id="56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21"/>
              <p:cNvGrpSpPr/>
              <p:nvPr/>
            </p:nvGrpSpPr>
            <p:grpSpPr>
              <a:xfrm rot="2927600">
                <a:off x="1498597" y="881328"/>
                <a:ext cx="1193804" cy="897916"/>
                <a:chOff x="1111998" y="1862460"/>
                <a:chExt cx="2362200" cy="1921930"/>
              </a:xfrm>
            </p:grpSpPr>
            <p:grpSp>
              <p:nvGrpSpPr>
                <p:cNvPr id="549" name="Group 6"/>
                <p:cNvGrpSpPr/>
                <p:nvPr/>
              </p:nvGrpSpPr>
              <p:grpSpPr>
                <a:xfrm rot="17802976">
                  <a:off x="1912098" y="1823816"/>
                  <a:ext cx="762000" cy="2362200"/>
                  <a:chOff x="1905000" y="1828800"/>
                  <a:chExt cx="762000" cy="2362200"/>
                </a:xfrm>
              </p:grpSpPr>
              <p:sp>
                <p:nvSpPr>
                  <p:cNvPr id="5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9"/>
                <p:cNvGrpSpPr/>
                <p:nvPr/>
              </p:nvGrpSpPr>
              <p:grpSpPr>
                <a:xfrm rot="19123498">
                  <a:off x="2501621" y="1862460"/>
                  <a:ext cx="542170" cy="1782007"/>
                  <a:chOff x="1905000" y="1828800"/>
                  <a:chExt cx="762000" cy="2362200"/>
                </a:xfrm>
              </p:grpSpPr>
              <p:sp>
                <p:nvSpPr>
                  <p:cNvPr id="55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12"/>
                <p:cNvGrpSpPr/>
                <p:nvPr/>
              </p:nvGrpSpPr>
              <p:grpSpPr>
                <a:xfrm rot="15530705">
                  <a:off x="2284581" y="2639655"/>
                  <a:ext cx="405591" cy="1883879"/>
                  <a:chOff x="1905000" y="1828800"/>
                  <a:chExt cx="762000" cy="2362200"/>
                </a:xfrm>
              </p:grpSpPr>
              <p:sp>
                <p:nvSpPr>
                  <p:cNvPr id="552" name="Oval 5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9" name="Group 31"/>
              <p:cNvGrpSpPr/>
              <p:nvPr/>
            </p:nvGrpSpPr>
            <p:grpSpPr>
              <a:xfrm rot="20238387">
                <a:off x="1346199" y="1643328"/>
                <a:ext cx="1193804" cy="897916"/>
                <a:chOff x="1111998" y="1862460"/>
                <a:chExt cx="2362200" cy="1921930"/>
              </a:xfrm>
            </p:grpSpPr>
            <p:grpSp>
              <p:nvGrpSpPr>
                <p:cNvPr id="540" name="Group 6"/>
                <p:cNvGrpSpPr/>
                <p:nvPr/>
              </p:nvGrpSpPr>
              <p:grpSpPr>
                <a:xfrm rot="17802976">
                  <a:off x="1912098" y="1823816"/>
                  <a:ext cx="762000" cy="2362200"/>
                  <a:chOff x="1905000" y="1828800"/>
                  <a:chExt cx="762000" cy="2362200"/>
                </a:xfrm>
              </p:grpSpPr>
              <p:sp>
                <p:nvSpPr>
                  <p:cNvPr id="5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9"/>
                <p:cNvGrpSpPr/>
                <p:nvPr/>
              </p:nvGrpSpPr>
              <p:grpSpPr>
                <a:xfrm rot="19123498">
                  <a:off x="2501621" y="1862460"/>
                  <a:ext cx="542170" cy="1782007"/>
                  <a:chOff x="1905000" y="1828800"/>
                  <a:chExt cx="762000" cy="2362200"/>
                </a:xfrm>
              </p:grpSpPr>
              <p:sp>
                <p:nvSpPr>
                  <p:cNvPr id="54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12"/>
                <p:cNvGrpSpPr/>
                <p:nvPr/>
              </p:nvGrpSpPr>
              <p:grpSpPr>
                <a:xfrm rot="15530705">
                  <a:off x="2284581" y="2639655"/>
                  <a:ext cx="405591" cy="1883879"/>
                  <a:chOff x="1905000" y="1828800"/>
                  <a:chExt cx="762000" cy="2362200"/>
                </a:xfrm>
              </p:grpSpPr>
              <p:sp>
                <p:nvSpPr>
                  <p:cNvPr id="54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4" name="Group 199"/>
            <p:cNvGrpSpPr/>
            <p:nvPr/>
          </p:nvGrpSpPr>
          <p:grpSpPr>
            <a:xfrm rot="3068959">
              <a:off x="1334455" y="2628335"/>
              <a:ext cx="1820842" cy="1558779"/>
              <a:chOff x="736597" y="733384"/>
              <a:chExt cx="1807860" cy="1807860"/>
            </a:xfrm>
          </p:grpSpPr>
          <p:grpSp>
            <p:nvGrpSpPr>
              <p:cNvPr id="507" name="Group 15"/>
              <p:cNvGrpSpPr/>
              <p:nvPr/>
            </p:nvGrpSpPr>
            <p:grpSpPr>
              <a:xfrm rot="20238387">
                <a:off x="736597" y="881328"/>
                <a:ext cx="1193804" cy="897916"/>
                <a:chOff x="1111998" y="1862460"/>
                <a:chExt cx="2362200" cy="1921930"/>
              </a:xfrm>
            </p:grpSpPr>
            <p:grpSp>
              <p:nvGrpSpPr>
                <p:cNvPr id="528" name="Group 6"/>
                <p:cNvGrpSpPr/>
                <p:nvPr/>
              </p:nvGrpSpPr>
              <p:grpSpPr>
                <a:xfrm rot="17802976">
                  <a:off x="1912098" y="1823816"/>
                  <a:ext cx="762000" cy="2362200"/>
                  <a:chOff x="1905000" y="1828800"/>
                  <a:chExt cx="762000" cy="2362200"/>
                </a:xfrm>
              </p:grpSpPr>
              <p:sp>
                <p:nvSpPr>
                  <p:cNvPr id="5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9"/>
                <p:cNvGrpSpPr/>
                <p:nvPr/>
              </p:nvGrpSpPr>
              <p:grpSpPr>
                <a:xfrm rot="19123498">
                  <a:off x="2501621" y="1862460"/>
                  <a:ext cx="542170" cy="1782007"/>
                  <a:chOff x="1905000" y="1828800"/>
                  <a:chExt cx="762000" cy="2362200"/>
                </a:xfrm>
              </p:grpSpPr>
              <p:sp>
                <p:nvSpPr>
                  <p:cNvPr id="533" name="Oval 5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12"/>
                <p:cNvGrpSpPr/>
                <p:nvPr/>
              </p:nvGrpSpPr>
              <p:grpSpPr>
                <a:xfrm rot="15530705">
                  <a:off x="2284581" y="2639655"/>
                  <a:ext cx="405591" cy="1883879"/>
                  <a:chOff x="1905000" y="1828800"/>
                  <a:chExt cx="762000" cy="2362200"/>
                </a:xfrm>
              </p:grpSpPr>
              <p:sp>
                <p:nvSpPr>
                  <p:cNvPr id="531" name="Oval 5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8" name="Group 21"/>
              <p:cNvGrpSpPr/>
              <p:nvPr/>
            </p:nvGrpSpPr>
            <p:grpSpPr>
              <a:xfrm rot="2927600">
                <a:off x="1498597" y="881328"/>
                <a:ext cx="1193804" cy="897916"/>
                <a:chOff x="1111998" y="1862460"/>
                <a:chExt cx="2362200" cy="1921930"/>
              </a:xfrm>
            </p:grpSpPr>
            <p:grpSp>
              <p:nvGrpSpPr>
                <p:cNvPr id="519" name="Group 6"/>
                <p:cNvGrpSpPr/>
                <p:nvPr/>
              </p:nvGrpSpPr>
              <p:grpSpPr>
                <a:xfrm rot="17802976">
                  <a:off x="1912098" y="1823816"/>
                  <a:ext cx="762000" cy="2362200"/>
                  <a:chOff x="1905000" y="1828800"/>
                  <a:chExt cx="762000" cy="2362200"/>
                </a:xfrm>
              </p:grpSpPr>
              <p:sp>
                <p:nvSpPr>
                  <p:cNvPr id="5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9"/>
                <p:cNvGrpSpPr/>
                <p:nvPr/>
              </p:nvGrpSpPr>
              <p:grpSpPr>
                <a:xfrm rot="19123498">
                  <a:off x="2501621" y="1862460"/>
                  <a:ext cx="542170" cy="1782007"/>
                  <a:chOff x="1905000" y="1828800"/>
                  <a:chExt cx="762000" cy="2362200"/>
                </a:xfrm>
              </p:grpSpPr>
              <p:sp>
                <p:nvSpPr>
                  <p:cNvPr id="524" name="Oval 5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12"/>
                <p:cNvGrpSpPr/>
                <p:nvPr/>
              </p:nvGrpSpPr>
              <p:grpSpPr>
                <a:xfrm rot="15530705">
                  <a:off x="2284581" y="2639655"/>
                  <a:ext cx="405591" cy="1883879"/>
                  <a:chOff x="1905000" y="1828800"/>
                  <a:chExt cx="762000" cy="2362200"/>
                </a:xfrm>
              </p:grpSpPr>
              <p:sp>
                <p:nvSpPr>
                  <p:cNvPr id="522" name="Oval 5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9" name="Group 31"/>
              <p:cNvGrpSpPr/>
              <p:nvPr/>
            </p:nvGrpSpPr>
            <p:grpSpPr>
              <a:xfrm rot="20238387">
                <a:off x="1346199" y="1643328"/>
                <a:ext cx="1193804" cy="897916"/>
                <a:chOff x="1111998" y="1862460"/>
                <a:chExt cx="2362200" cy="1921930"/>
              </a:xfrm>
            </p:grpSpPr>
            <p:grpSp>
              <p:nvGrpSpPr>
                <p:cNvPr id="510" name="Group 6"/>
                <p:cNvGrpSpPr/>
                <p:nvPr/>
              </p:nvGrpSpPr>
              <p:grpSpPr>
                <a:xfrm rot="17802976">
                  <a:off x="1912098" y="1823816"/>
                  <a:ext cx="762000" cy="2362200"/>
                  <a:chOff x="1905000" y="1828800"/>
                  <a:chExt cx="762000" cy="2362200"/>
                </a:xfrm>
              </p:grpSpPr>
              <p:sp>
                <p:nvSpPr>
                  <p:cNvPr id="5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9"/>
                <p:cNvGrpSpPr/>
                <p:nvPr/>
              </p:nvGrpSpPr>
              <p:grpSpPr>
                <a:xfrm rot="19123498">
                  <a:off x="2501621" y="1862460"/>
                  <a:ext cx="542170" cy="1782007"/>
                  <a:chOff x="1905000" y="1828800"/>
                  <a:chExt cx="762000" cy="2362200"/>
                </a:xfrm>
              </p:grpSpPr>
              <p:sp>
                <p:nvSpPr>
                  <p:cNvPr id="51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2"/>
                <p:cNvGrpSpPr/>
                <p:nvPr/>
              </p:nvGrpSpPr>
              <p:grpSpPr>
                <a:xfrm rot="15530705">
                  <a:off x="2284581" y="2639655"/>
                  <a:ext cx="405591" cy="1883879"/>
                  <a:chOff x="1905000" y="1828800"/>
                  <a:chExt cx="762000" cy="2362200"/>
                </a:xfrm>
              </p:grpSpPr>
              <p:sp>
                <p:nvSpPr>
                  <p:cNvPr id="51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5" name="Double Wave 30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ouble Wave 30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ouble Wave 30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41"/>
            <p:cNvGrpSpPr/>
            <p:nvPr/>
          </p:nvGrpSpPr>
          <p:grpSpPr>
            <a:xfrm>
              <a:off x="457200" y="3352800"/>
              <a:ext cx="1397003" cy="1095416"/>
              <a:chOff x="736597" y="733384"/>
              <a:chExt cx="1807860" cy="1807860"/>
            </a:xfrm>
          </p:grpSpPr>
          <p:grpSp>
            <p:nvGrpSpPr>
              <p:cNvPr id="477" name="Group 15"/>
              <p:cNvGrpSpPr/>
              <p:nvPr/>
            </p:nvGrpSpPr>
            <p:grpSpPr>
              <a:xfrm rot="20238387">
                <a:off x="736597" y="881328"/>
                <a:ext cx="1193804" cy="897916"/>
                <a:chOff x="1111998" y="1862460"/>
                <a:chExt cx="2362200" cy="1921930"/>
              </a:xfrm>
            </p:grpSpPr>
            <p:grpSp>
              <p:nvGrpSpPr>
                <p:cNvPr id="498" name="Group 6"/>
                <p:cNvGrpSpPr/>
                <p:nvPr/>
              </p:nvGrpSpPr>
              <p:grpSpPr>
                <a:xfrm rot="17802976">
                  <a:off x="1912098" y="1823816"/>
                  <a:ext cx="762000" cy="2362200"/>
                  <a:chOff x="1905000" y="1828800"/>
                  <a:chExt cx="762000" cy="2362200"/>
                </a:xfrm>
              </p:grpSpPr>
              <p:sp>
                <p:nvSpPr>
                  <p:cNvPr id="5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9"/>
                <p:cNvGrpSpPr/>
                <p:nvPr/>
              </p:nvGrpSpPr>
              <p:grpSpPr>
                <a:xfrm rot="19123498">
                  <a:off x="2501621" y="1862460"/>
                  <a:ext cx="542170" cy="1782007"/>
                  <a:chOff x="1905000" y="1828800"/>
                  <a:chExt cx="762000" cy="2362200"/>
                </a:xfrm>
              </p:grpSpPr>
              <p:sp>
                <p:nvSpPr>
                  <p:cNvPr id="50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12"/>
                <p:cNvGrpSpPr/>
                <p:nvPr/>
              </p:nvGrpSpPr>
              <p:grpSpPr>
                <a:xfrm rot="15530705">
                  <a:off x="2284581" y="2639655"/>
                  <a:ext cx="405591" cy="1883879"/>
                  <a:chOff x="1905000" y="1828800"/>
                  <a:chExt cx="762000" cy="2362200"/>
                </a:xfrm>
              </p:grpSpPr>
              <p:sp>
                <p:nvSpPr>
                  <p:cNvPr id="50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21"/>
              <p:cNvGrpSpPr/>
              <p:nvPr/>
            </p:nvGrpSpPr>
            <p:grpSpPr>
              <a:xfrm rot="2927600">
                <a:off x="1498597" y="881328"/>
                <a:ext cx="1193804" cy="897916"/>
                <a:chOff x="1111998" y="1862460"/>
                <a:chExt cx="2362200" cy="1921930"/>
              </a:xfrm>
            </p:grpSpPr>
            <p:grpSp>
              <p:nvGrpSpPr>
                <p:cNvPr id="489" name="Group 6"/>
                <p:cNvGrpSpPr/>
                <p:nvPr/>
              </p:nvGrpSpPr>
              <p:grpSpPr>
                <a:xfrm rot="17802976">
                  <a:off x="1912098" y="1823816"/>
                  <a:ext cx="762000" cy="2362200"/>
                  <a:chOff x="1905000" y="1828800"/>
                  <a:chExt cx="762000" cy="2362200"/>
                </a:xfrm>
              </p:grpSpPr>
              <p:sp>
                <p:nvSpPr>
                  <p:cNvPr id="4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9"/>
                <p:cNvGrpSpPr/>
                <p:nvPr/>
              </p:nvGrpSpPr>
              <p:grpSpPr>
                <a:xfrm rot="19123498">
                  <a:off x="2501621" y="1862460"/>
                  <a:ext cx="542170" cy="1782007"/>
                  <a:chOff x="1905000" y="1828800"/>
                  <a:chExt cx="762000" cy="2362200"/>
                </a:xfrm>
              </p:grpSpPr>
              <p:sp>
                <p:nvSpPr>
                  <p:cNvPr id="49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12"/>
                <p:cNvGrpSpPr/>
                <p:nvPr/>
              </p:nvGrpSpPr>
              <p:grpSpPr>
                <a:xfrm rot="15530705">
                  <a:off x="2284581" y="2639655"/>
                  <a:ext cx="405591" cy="1883879"/>
                  <a:chOff x="1905000" y="1828800"/>
                  <a:chExt cx="762000" cy="2362200"/>
                </a:xfrm>
              </p:grpSpPr>
              <p:sp>
                <p:nvSpPr>
                  <p:cNvPr id="49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31"/>
              <p:cNvGrpSpPr/>
              <p:nvPr/>
            </p:nvGrpSpPr>
            <p:grpSpPr>
              <a:xfrm rot="20238387">
                <a:off x="1346199" y="1643328"/>
                <a:ext cx="1193804" cy="897916"/>
                <a:chOff x="1111998" y="1862460"/>
                <a:chExt cx="2362200" cy="1921930"/>
              </a:xfrm>
            </p:grpSpPr>
            <p:grpSp>
              <p:nvGrpSpPr>
                <p:cNvPr id="480" name="Group 6"/>
                <p:cNvGrpSpPr/>
                <p:nvPr/>
              </p:nvGrpSpPr>
              <p:grpSpPr>
                <a:xfrm rot="17802976">
                  <a:off x="1912098" y="1823816"/>
                  <a:ext cx="762000" cy="2362200"/>
                  <a:chOff x="1905000" y="1828800"/>
                  <a:chExt cx="762000" cy="2362200"/>
                </a:xfrm>
              </p:grpSpPr>
              <p:sp>
                <p:nvSpPr>
                  <p:cNvPr id="4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9"/>
                <p:cNvGrpSpPr/>
                <p:nvPr/>
              </p:nvGrpSpPr>
              <p:grpSpPr>
                <a:xfrm rot="19123498">
                  <a:off x="2501621" y="1862460"/>
                  <a:ext cx="542170" cy="1782007"/>
                  <a:chOff x="1905000" y="1828800"/>
                  <a:chExt cx="762000" cy="2362200"/>
                </a:xfrm>
              </p:grpSpPr>
              <p:sp>
                <p:nvSpPr>
                  <p:cNvPr id="485" name="Oval 4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12"/>
                <p:cNvGrpSpPr/>
                <p:nvPr/>
              </p:nvGrpSpPr>
              <p:grpSpPr>
                <a:xfrm rot="15530705">
                  <a:off x="2284581" y="2639655"/>
                  <a:ext cx="405591" cy="1883879"/>
                  <a:chOff x="1905000" y="1828800"/>
                  <a:chExt cx="762000" cy="2362200"/>
                </a:xfrm>
              </p:grpSpPr>
              <p:sp>
                <p:nvSpPr>
                  <p:cNvPr id="483" name="Oval 4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42"/>
            <p:cNvGrpSpPr/>
            <p:nvPr/>
          </p:nvGrpSpPr>
          <p:grpSpPr>
            <a:xfrm rot="1956276">
              <a:off x="1167495" y="3842653"/>
              <a:ext cx="1397003" cy="1095416"/>
              <a:chOff x="736597" y="733384"/>
              <a:chExt cx="1807860" cy="1807860"/>
            </a:xfrm>
          </p:grpSpPr>
          <p:grpSp>
            <p:nvGrpSpPr>
              <p:cNvPr id="447" name="Group 15"/>
              <p:cNvGrpSpPr/>
              <p:nvPr/>
            </p:nvGrpSpPr>
            <p:grpSpPr>
              <a:xfrm rot="20238387">
                <a:off x="736597" y="881328"/>
                <a:ext cx="1193804" cy="897916"/>
                <a:chOff x="1111998" y="1862460"/>
                <a:chExt cx="2362200" cy="1921930"/>
              </a:xfrm>
            </p:grpSpPr>
            <p:grpSp>
              <p:nvGrpSpPr>
                <p:cNvPr id="468" name="Group 6"/>
                <p:cNvGrpSpPr/>
                <p:nvPr/>
              </p:nvGrpSpPr>
              <p:grpSpPr>
                <a:xfrm rot="17802976">
                  <a:off x="1912098" y="1823816"/>
                  <a:ext cx="762000" cy="2362200"/>
                  <a:chOff x="1905000" y="1828800"/>
                  <a:chExt cx="762000" cy="2362200"/>
                </a:xfrm>
              </p:grpSpPr>
              <p:sp>
                <p:nvSpPr>
                  <p:cNvPr id="4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9"/>
                <p:cNvGrpSpPr/>
                <p:nvPr/>
              </p:nvGrpSpPr>
              <p:grpSpPr>
                <a:xfrm rot="19123498">
                  <a:off x="2501621" y="1862460"/>
                  <a:ext cx="542170" cy="1782007"/>
                  <a:chOff x="1905000" y="1828800"/>
                  <a:chExt cx="762000" cy="2362200"/>
                </a:xfrm>
              </p:grpSpPr>
              <p:sp>
                <p:nvSpPr>
                  <p:cNvPr id="47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12"/>
                <p:cNvGrpSpPr/>
                <p:nvPr/>
              </p:nvGrpSpPr>
              <p:grpSpPr>
                <a:xfrm rot="15530705">
                  <a:off x="2284581" y="2639655"/>
                  <a:ext cx="405591" cy="1883879"/>
                  <a:chOff x="1905000" y="1828800"/>
                  <a:chExt cx="762000" cy="2362200"/>
                </a:xfrm>
              </p:grpSpPr>
              <p:sp>
                <p:nvSpPr>
                  <p:cNvPr id="471" name="Oval 4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21"/>
              <p:cNvGrpSpPr/>
              <p:nvPr/>
            </p:nvGrpSpPr>
            <p:grpSpPr>
              <a:xfrm rot="2927600">
                <a:off x="1498597" y="881328"/>
                <a:ext cx="1193804" cy="897916"/>
                <a:chOff x="1111998" y="1862460"/>
                <a:chExt cx="2362200" cy="1921930"/>
              </a:xfrm>
            </p:grpSpPr>
            <p:grpSp>
              <p:nvGrpSpPr>
                <p:cNvPr id="459" name="Group 6"/>
                <p:cNvGrpSpPr/>
                <p:nvPr/>
              </p:nvGrpSpPr>
              <p:grpSpPr>
                <a:xfrm rot="17802976">
                  <a:off x="1912098" y="1823816"/>
                  <a:ext cx="762000" cy="2362200"/>
                  <a:chOff x="1905000" y="1828800"/>
                  <a:chExt cx="762000" cy="2362200"/>
                </a:xfrm>
              </p:grpSpPr>
              <p:sp>
                <p:nvSpPr>
                  <p:cNvPr id="4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9"/>
                <p:cNvGrpSpPr/>
                <p:nvPr/>
              </p:nvGrpSpPr>
              <p:grpSpPr>
                <a:xfrm rot="19123498">
                  <a:off x="2501621" y="1862460"/>
                  <a:ext cx="542170" cy="1782007"/>
                  <a:chOff x="1905000" y="1828800"/>
                  <a:chExt cx="762000" cy="2362200"/>
                </a:xfrm>
              </p:grpSpPr>
              <p:sp>
                <p:nvSpPr>
                  <p:cNvPr id="46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12"/>
                <p:cNvGrpSpPr/>
                <p:nvPr/>
              </p:nvGrpSpPr>
              <p:grpSpPr>
                <a:xfrm rot="15530705">
                  <a:off x="2284581" y="2639655"/>
                  <a:ext cx="405591" cy="1883879"/>
                  <a:chOff x="1905000" y="1828800"/>
                  <a:chExt cx="762000" cy="2362200"/>
                </a:xfrm>
              </p:grpSpPr>
              <p:sp>
                <p:nvSpPr>
                  <p:cNvPr id="46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9" name="Group 31"/>
              <p:cNvGrpSpPr/>
              <p:nvPr/>
            </p:nvGrpSpPr>
            <p:grpSpPr>
              <a:xfrm rot="20238387">
                <a:off x="1346199" y="1643328"/>
                <a:ext cx="1193804" cy="897916"/>
                <a:chOff x="1111998" y="1862460"/>
                <a:chExt cx="2362200" cy="1921930"/>
              </a:xfrm>
            </p:grpSpPr>
            <p:grpSp>
              <p:nvGrpSpPr>
                <p:cNvPr id="450" name="Group 6"/>
                <p:cNvGrpSpPr/>
                <p:nvPr/>
              </p:nvGrpSpPr>
              <p:grpSpPr>
                <a:xfrm rot="17802976">
                  <a:off x="1912098" y="1823816"/>
                  <a:ext cx="762000" cy="2362200"/>
                  <a:chOff x="1905000" y="1828800"/>
                  <a:chExt cx="762000" cy="2362200"/>
                </a:xfrm>
              </p:grpSpPr>
              <p:sp>
                <p:nvSpPr>
                  <p:cNvPr id="4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9"/>
                <p:cNvGrpSpPr/>
                <p:nvPr/>
              </p:nvGrpSpPr>
              <p:grpSpPr>
                <a:xfrm rot="19123498">
                  <a:off x="2501621" y="1862460"/>
                  <a:ext cx="542170" cy="1782007"/>
                  <a:chOff x="1905000" y="1828800"/>
                  <a:chExt cx="762000" cy="2362200"/>
                </a:xfrm>
              </p:grpSpPr>
              <p:sp>
                <p:nvSpPr>
                  <p:cNvPr id="455" name="Oval 4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12"/>
                <p:cNvGrpSpPr/>
                <p:nvPr/>
              </p:nvGrpSpPr>
              <p:grpSpPr>
                <a:xfrm rot="15530705">
                  <a:off x="2284581" y="2639655"/>
                  <a:ext cx="405591" cy="1883879"/>
                  <a:chOff x="1905000" y="1828800"/>
                  <a:chExt cx="762000" cy="2362200"/>
                </a:xfrm>
              </p:grpSpPr>
              <p:sp>
                <p:nvSpPr>
                  <p:cNvPr id="45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2" name="Group 73"/>
            <p:cNvGrpSpPr/>
            <p:nvPr/>
          </p:nvGrpSpPr>
          <p:grpSpPr>
            <a:xfrm rot="3068959">
              <a:off x="1791654" y="2628338"/>
              <a:ext cx="1820842" cy="1558779"/>
              <a:chOff x="736597" y="733384"/>
              <a:chExt cx="1807860" cy="1807860"/>
            </a:xfrm>
          </p:grpSpPr>
          <p:grpSp>
            <p:nvGrpSpPr>
              <p:cNvPr id="417" name="Group 15"/>
              <p:cNvGrpSpPr/>
              <p:nvPr/>
            </p:nvGrpSpPr>
            <p:grpSpPr>
              <a:xfrm rot="20238387">
                <a:off x="736597" y="881328"/>
                <a:ext cx="1193804" cy="897916"/>
                <a:chOff x="1111998" y="1862460"/>
                <a:chExt cx="2362200" cy="1921930"/>
              </a:xfrm>
            </p:grpSpPr>
            <p:grpSp>
              <p:nvGrpSpPr>
                <p:cNvPr id="438" name="Group 6"/>
                <p:cNvGrpSpPr/>
                <p:nvPr/>
              </p:nvGrpSpPr>
              <p:grpSpPr>
                <a:xfrm rot="17802976">
                  <a:off x="1912098" y="1823816"/>
                  <a:ext cx="762000" cy="2362200"/>
                  <a:chOff x="1905000" y="1828800"/>
                  <a:chExt cx="762000" cy="2362200"/>
                </a:xfrm>
              </p:grpSpPr>
              <p:sp>
                <p:nvSpPr>
                  <p:cNvPr id="4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9"/>
                <p:cNvGrpSpPr/>
                <p:nvPr/>
              </p:nvGrpSpPr>
              <p:grpSpPr>
                <a:xfrm rot="19123498">
                  <a:off x="2501621" y="1862460"/>
                  <a:ext cx="542170" cy="1782007"/>
                  <a:chOff x="1905000" y="1828800"/>
                  <a:chExt cx="762000" cy="2362200"/>
                </a:xfrm>
              </p:grpSpPr>
              <p:sp>
                <p:nvSpPr>
                  <p:cNvPr id="44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12"/>
                <p:cNvGrpSpPr/>
                <p:nvPr/>
              </p:nvGrpSpPr>
              <p:grpSpPr>
                <a:xfrm rot="15530705">
                  <a:off x="2284581" y="2639655"/>
                  <a:ext cx="405591" cy="1883879"/>
                  <a:chOff x="1905000" y="1828800"/>
                  <a:chExt cx="762000" cy="2362200"/>
                </a:xfrm>
              </p:grpSpPr>
              <p:sp>
                <p:nvSpPr>
                  <p:cNvPr id="44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8" name="Group 21"/>
              <p:cNvGrpSpPr/>
              <p:nvPr/>
            </p:nvGrpSpPr>
            <p:grpSpPr>
              <a:xfrm rot="2927600">
                <a:off x="1498597" y="881328"/>
                <a:ext cx="1193804" cy="897916"/>
                <a:chOff x="1111998" y="1862460"/>
                <a:chExt cx="2362200" cy="1921930"/>
              </a:xfrm>
            </p:grpSpPr>
            <p:grpSp>
              <p:nvGrpSpPr>
                <p:cNvPr id="429" name="Group 6"/>
                <p:cNvGrpSpPr/>
                <p:nvPr/>
              </p:nvGrpSpPr>
              <p:grpSpPr>
                <a:xfrm rot="17802976">
                  <a:off x="1912098" y="1823816"/>
                  <a:ext cx="762000" cy="2362200"/>
                  <a:chOff x="1905000" y="1828800"/>
                  <a:chExt cx="762000" cy="2362200"/>
                </a:xfrm>
              </p:grpSpPr>
              <p:sp>
                <p:nvSpPr>
                  <p:cNvPr id="4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9"/>
                <p:cNvGrpSpPr/>
                <p:nvPr/>
              </p:nvGrpSpPr>
              <p:grpSpPr>
                <a:xfrm rot="19123498">
                  <a:off x="2501621" y="1862460"/>
                  <a:ext cx="542170" cy="1782007"/>
                  <a:chOff x="1905000" y="1828800"/>
                  <a:chExt cx="762000" cy="2362200"/>
                </a:xfrm>
              </p:grpSpPr>
              <p:sp>
                <p:nvSpPr>
                  <p:cNvPr id="43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12"/>
                <p:cNvGrpSpPr/>
                <p:nvPr/>
              </p:nvGrpSpPr>
              <p:grpSpPr>
                <a:xfrm rot="15530705">
                  <a:off x="2284581" y="2639655"/>
                  <a:ext cx="405591" cy="1883879"/>
                  <a:chOff x="1905000" y="1828800"/>
                  <a:chExt cx="762000" cy="2362200"/>
                </a:xfrm>
              </p:grpSpPr>
              <p:sp>
                <p:nvSpPr>
                  <p:cNvPr id="43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31"/>
              <p:cNvGrpSpPr/>
              <p:nvPr/>
            </p:nvGrpSpPr>
            <p:grpSpPr>
              <a:xfrm rot="20238387">
                <a:off x="1346199" y="1643328"/>
                <a:ext cx="1193804" cy="897916"/>
                <a:chOff x="1111998" y="1862460"/>
                <a:chExt cx="2362200" cy="1921930"/>
              </a:xfrm>
            </p:grpSpPr>
            <p:grpSp>
              <p:nvGrpSpPr>
                <p:cNvPr id="420" name="Group 6"/>
                <p:cNvGrpSpPr/>
                <p:nvPr/>
              </p:nvGrpSpPr>
              <p:grpSpPr>
                <a:xfrm rot="17802976">
                  <a:off x="1912098" y="1823816"/>
                  <a:ext cx="762000" cy="2362200"/>
                  <a:chOff x="1905000" y="1828800"/>
                  <a:chExt cx="762000" cy="2362200"/>
                </a:xfrm>
              </p:grpSpPr>
              <p:sp>
                <p:nvSpPr>
                  <p:cNvPr id="4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9"/>
                <p:cNvGrpSpPr/>
                <p:nvPr/>
              </p:nvGrpSpPr>
              <p:grpSpPr>
                <a:xfrm rot="19123498">
                  <a:off x="2501621" y="1862460"/>
                  <a:ext cx="542170" cy="1782007"/>
                  <a:chOff x="1905000" y="1828800"/>
                  <a:chExt cx="762000" cy="2362200"/>
                </a:xfrm>
              </p:grpSpPr>
              <p:sp>
                <p:nvSpPr>
                  <p:cNvPr id="425" name="Oval 4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12"/>
                <p:cNvGrpSpPr/>
                <p:nvPr/>
              </p:nvGrpSpPr>
              <p:grpSpPr>
                <a:xfrm rot="15530705">
                  <a:off x="2284581" y="2639655"/>
                  <a:ext cx="405591" cy="1883879"/>
                  <a:chOff x="1905000" y="1828800"/>
                  <a:chExt cx="762000" cy="2362200"/>
                </a:xfrm>
              </p:grpSpPr>
              <p:sp>
                <p:nvSpPr>
                  <p:cNvPr id="423" name="Oval 4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3" name="Group 104"/>
            <p:cNvGrpSpPr/>
            <p:nvPr/>
          </p:nvGrpSpPr>
          <p:grpSpPr>
            <a:xfrm rot="3068959">
              <a:off x="2247659" y="3793897"/>
              <a:ext cx="1143483" cy="840157"/>
              <a:chOff x="736597" y="733384"/>
              <a:chExt cx="1807860" cy="1807860"/>
            </a:xfrm>
          </p:grpSpPr>
          <p:grpSp>
            <p:nvGrpSpPr>
              <p:cNvPr id="387" name="Group 15"/>
              <p:cNvGrpSpPr/>
              <p:nvPr/>
            </p:nvGrpSpPr>
            <p:grpSpPr>
              <a:xfrm rot="20238387">
                <a:off x="736597" y="881328"/>
                <a:ext cx="1193804" cy="897916"/>
                <a:chOff x="1111998" y="1862460"/>
                <a:chExt cx="2362200" cy="1921930"/>
              </a:xfrm>
            </p:grpSpPr>
            <p:grpSp>
              <p:nvGrpSpPr>
                <p:cNvPr id="408" name="Group 6"/>
                <p:cNvGrpSpPr/>
                <p:nvPr/>
              </p:nvGrpSpPr>
              <p:grpSpPr>
                <a:xfrm rot="17802976">
                  <a:off x="1912098" y="1823816"/>
                  <a:ext cx="762000" cy="2362200"/>
                  <a:chOff x="1905000" y="1828800"/>
                  <a:chExt cx="762000" cy="2362200"/>
                </a:xfrm>
              </p:grpSpPr>
              <p:sp>
                <p:nvSpPr>
                  <p:cNvPr id="4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9"/>
                <p:cNvGrpSpPr/>
                <p:nvPr/>
              </p:nvGrpSpPr>
              <p:grpSpPr>
                <a:xfrm rot="19123498">
                  <a:off x="2501621" y="1862460"/>
                  <a:ext cx="542170" cy="1782007"/>
                  <a:chOff x="1905000" y="1828800"/>
                  <a:chExt cx="762000" cy="2362200"/>
                </a:xfrm>
              </p:grpSpPr>
              <p:sp>
                <p:nvSpPr>
                  <p:cNvPr id="413" name="Oval 4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2"/>
                <p:cNvGrpSpPr/>
                <p:nvPr/>
              </p:nvGrpSpPr>
              <p:grpSpPr>
                <a:xfrm rot="15530705">
                  <a:off x="2284581" y="2639655"/>
                  <a:ext cx="405591" cy="1883879"/>
                  <a:chOff x="1905000" y="1828800"/>
                  <a:chExt cx="762000" cy="2362200"/>
                </a:xfrm>
              </p:grpSpPr>
              <p:sp>
                <p:nvSpPr>
                  <p:cNvPr id="411" name="Oval 4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8" name="Group 21"/>
              <p:cNvGrpSpPr/>
              <p:nvPr/>
            </p:nvGrpSpPr>
            <p:grpSpPr>
              <a:xfrm rot="2927600">
                <a:off x="1498597" y="881328"/>
                <a:ext cx="1193804" cy="897916"/>
                <a:chOff x="1111998" y="1862460"/>
                <a:chExt cx="2362200" cy="1921930"/>
              </a:xfrm>
            </p:grpSpPr>
            <p:grpSp>
              <p:nvGrpSpPr>
                <p:cNvPr id="399" name="Group 6"/>
                <p:cNvGrpSpPr/>
                <p:nvPr/>
              </p:nvGrpSpPr>
              <p:grpSpPr>
                <a:xfrm rot="17802976">
                  <a:off x="1912098" y="1823816"/>
                  <a:ext cx="762000" cy="2362200"/>
                  <a:chOff x="1905000" y="1828800"/>
                  <a:chExt cx="762000" cy="2362200"/>
                </a:xfrm>
              </p:grpSpPr>
              <p:sp>
                <p:nvSpPr>
                  <p:cNvPr id="4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9"/>
                <p:cNvGrpSpPr/>
                <p:nvPr/>
              </p:nvGrpSpPr>
              <p:grpSpPr>
                <a:xfrm rot="19123498">
                  <a:off x="2501621" y="1862460"/>
                  <a:ext cx="542170" cy="1782007"/>
                  <a:chOff x="1905000" y="1828800"/>
                  <a:chExt cx="762000" cy="2362200"/>
                </a:xfrm>
              </p:grpSpPr>
              <p:sp>
                <p:nvSpPr>
                  <p:cNvPr id="404" name="Oval 4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12"/>
                <p:cNvGrpSpPr/>
                <p:nvPr/>
              </p:nvGrpSpPr>
              <p:grpSpPr>
                <a:xfrm rot="15530705">
                  <a:off x="2284581" y="2639655"/>
                  <a:ext cx="405591" cy="1883879"/>
                  <a:chOff x="1905000" y="1828800"/>
                  <a:chExt cx="762000" cy="2362200"/>
                </a:xfrm>
              </p:grpSpPr>
              <p:sp>
                <p:nvSpPr>
                  <p:cNvPr id="402" name="Oval 4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31"/>
              <p:cNvGrpSpPr/>
              <p:nvPr/>
            </p:nvGrpSpPr>
            <p:grpSpPr>
              <a:xfrm rot="20238387">
                <a:off x="1346199" y="1643328"/>
                <a:ext cx="1193804" cy="897916"/>
                <a:chOff x="1111998" y="1862460"/>
                <a:chExt cx="2362200" cy="1921930"/>
              </a:xfrm>
            </p:grpSpPr>
            <p:grpSp>
              <p:nvGrpSpPr>
                <p:cNvPr id="390" name="Group 6"/>
                <p:cNvGrpSpPr/>
                <p:nvPr/>
              </p:nvGrpSpPr>
              <p:grpSpPr>
                <a:xfrm rot="17802976">
                  <a:off x="1912098" y="1823816"/>
                  <a:ext cx="762000" cy="2362200"/>
                  <a:chOff x="1905000" y="1828800"/>
                  <a:chExt cx="762000" cy="2362200"/>
                </a:xfrm>
              </p:grpSpPr>
              <p:sp>
                <p:nvSpPr>
                  <p:cNvPr id="3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9"/>
                <p:cNvGrpSpPr/>
                <p:nvPr/>
              </p:nvGrpSpPr>
              <p:grpSpPr>
                <a:xfrm rot="19123498">
                  <a:off x="2501621" y="1862460"/>
                  <a:ext cx="542170" cy="1782007"/>
                  <a:chOff x="1905000" y="1828800"/>
                  <a:chExt cx="762000" cy="2362200"/>
                </a:xfrm>
              </p:grpSpPr>
              <p:sp>
                <p:nvSpPr>
                  <p:cNvPr id="395" name="Oval 3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12"/>
                <p:cNvGrpSpPr/>
                <p:nvPr/>
              </p:nvGrpSpPr>
              <p:grpSpPr>
                <a:xfrm rot="15530705">
                  <a:off x="2284581" y="2639655"/>
                  <a:ext cx="405591" cy="1883879"/>
                  <a:chOff x="1905000" y="1828800"/>
                  <a:chExt cx="762000" cy="2362200"/>
                </a:xfrm>
              </p:grpSpPr>
              <p:sp>
                <p:nvSpPr>
                  <p:cNvPr id="393" name="Oval 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4" name="Group 135"/>
            <p:cNvGrpSpPr/>
            <p:nvPr/>
          </p:nvGrpSpPr>
          <p:grpSpPr>
            <a:xfrm rot="5892673">
              <a:off x="3061159" y="3301846"/>
              <a:ext cx="1528325" cy="1350205"/>
              <a:chOff x="736597" y="733384"/>
              <a:chExt cx="1807860" cy="1807860"/>
            </a:xfrm>
          </p:grpSpPr>
          <p:grpSp>
            <p:nvGrpSpPr>
              <p:cNvPr id="357" name="Group 15"/>
              <p:cNvGrpSpPr/>
              <p:nvPr/>
            </p:nvGrpSpPr>
            <p:grpSpPr>
              <a:xfrm rot="20238387">
                <a:off x="736597" y="881328"/>
                <a:ext cx="1193804" cy="897916"/>
                <a:chOff x="1111998" y="1862460"/>
                <a:chExt cx="2362200" cy="1921930"/>
              </a:xfrm>
            </p:grpSpPr>
            <p:grpSp>
              <p:nvGrpSpPr>
                <p:cNvPr id="378" name="Group 6"/>
                <p:cNvGrpSpPr/>
                <p:nvPr/>
              </p:nvGrpSpPr>
              <p:grpSpPr>
                <a:xfrm rot="17802976">
                  <a:off x="1912098" y="1823816"/>
                  <a:ext cx="762000" cy="2362200"/>
                  <a:chOff x="1905000" y="1828800"/>
                  <a:chExt cx="762000" cy="2362200"/>
                </a:xfrm>
              </p:grpSpPr>
              <p:sp>
                <p:nvSpPr>
                  <p:cNvPr id="3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9"/>
                <p:cNvGrpSpPr/>
                <p:nvPr/>
              </p:nvGrpSpPr>
              <p:grpSpPr>
                <a:xfrm rot="19123498">
                  <a:off x="2501621" y="1862460"/>
                  <a:ext cx="542170" cy="1782007"/>
                  <a:chOff x="1905000" y="1828800"/>
                  <a:chExt cx="762000" cy="2362200"/>
                </a:xfrm>
              </p:grpSpPr>
              <p:sp>
                <p:nvSpPr>
                  <p:cNvPr id="383" name="Oval 3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12"/>
                <p:cNvGrpSpPr/>
                <p:nvPr/>
              </p:nvGrpSpPr>
              <p:grpSpPr>
                <a:xfrm rot="15530705">
                  <a:off x="2284581" y="2639655"/>
                  <a:ext cx="405591" cy="1883879"/>
                  <a:chOff x="1905000" y="1828800"/>
                  <a:chExt cx="762000" cy="2362200"/>
                </a:xfrm>
              </p:grpSpPr>
              <p:sp>
                <p:nvSpPr>
                  <p:cNvPr id="381" name="Oval 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8" name="Group 21"/>
              <p:cNvGrpSpPr/>
              <p:nvPr/>
            </p:nvGrpSpPr>
            <p:grpSpPr>
              <a:xfrm rot="2927600">
                <a:off x="1498597" y="881328"/>
                <a:ext cx="1193804" cy="897916"/>
                <a:chOff x="1111998" y="1862460"/>
                <a:chExt cx="2362200" cy="1921930"/>
              </a:xfrm>
            </p:grpSpPr>
            <p:grpSp>
              <p:nvGrpSpPr>
                <p:cNvPr id="369" name="Group 6"/>
                <p:cNvGrpSpPr/>
                <p:nvPr/>
              </p:nvGrpSpPr>
              <p:grpSpPr>
                <a:xfrm rot="17802976">
                  <a:off x="1912098" y="1823816"/>
                  <a:ext cx="762000" cy="2362200"/>
                  <a:chOff x="1905000" y="1828800"/>
                  <a:chExt cx="762000" cy="2362200"/>
                </a:xfrm>
              </p:grpSpPr>
              <p:sp>
                <p:nvSpPr>
                  <p:cNvPr id="3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9"/>
                <p:cNvGrpSpPr/>
                <p:nvPr/>
              </p:nvGrpSpPr>
              <p:grpSpPr>
                <a:xfrm rot="19123498">
                  <a:off x="2501621" y="1862460"/>
                  <a:ext cx="542170" cy="1782007"/>
                  <a:chOff x="1905000" y="1828800"/>
                  <a:chExt cx="762000" cy="2362200"/>
                </a:xfrm>
              </p:grpSpPr>
              <p:sp>
                <p:nvSpPr>
                  <p:cNvPr id="374" name="Oval 3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12"/>
                <p:cNvGrpSpPr/>
                <p:nvPr/>
              </p:nvGrpSpPr>
              <p:grpSpPr>
                <a:xfrm rot="15530705">
                  <a:off x="2284581" y="2639655"/>
                  <a:ext cx="405591" cy="1883879"/>
                  <a:chOff x="1905000" y="1828800"/>
                  <a:chExt cx="762000" cy="2362200"/>
                </a:xfrm>
              </p:grpSpPr>
              <p:sp>
                <p:nvSpPr>
                  <p:cNvPr id="372" name="Oval 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9" name="Group 31"/>
              <p:cNvGrpSpPr/>
              <p:nvPr/>
            </p:nvGrpSpPr>
            <p:grpSpPr>
              <a:xfrm rot="20238387">
                <a:off x="1346199" y="1643328"/>
                <a:ext cx="1193804" cy="897916"/>
                <a:chOff x="1111998" y="1862460"/>
                <a:chExt cx="2362200" cy="1921930"/>
              </a:xfrm>
            </p:grpSpPr>
            <p:grpSp>
              <p:nvGrpSpPr>
                <p:cNvPr id="360" name="Group 6"/>
                <p:cNvGrpSpPr/>
                <p:nvPr/>
              </p:nvGrpSpPr>
              <p:grpSpPr>
                <a:xfrm rot="17802976">
                  <a:off x="1912098" y="1823816"/>
                  <a:ext cx="762000" cy="2362200"/>
                  <a:chOff x="1905000" y="1828800"/>
                  <a:chExt cx="762000" cy="2362200"/>
                </a:xfrm>
              </p:grpSpPr>
              <p:sp>
                <p:nvSpPr>
                  <p:cNvPr id="3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9"/>
                <p:cNvGrpSpPr/>
                <p:nvPr/>
              </p:nvGrpSpPr>
              <p:grpSpPr>
                <a:xfrm rot="19123498">
                  <a:off x="2501621" y="1862460"/>
                  <a:ext cx="542170" cy="1782007"/>
                  <a:chOff x="1905000" y="1828800"/>
                  <a:chExt cx="762000" cy="2362200"/>
                </a:xfrm>
              </p:grpSpPr>
              <p:sp>
                <p:nvSpPr>
                  <p:cNvPr id="365" name="Oval 3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12"/>
                <p:cNvGrpSpPr/>
                <p:nvPr/>
              </p:nvGrpSpPr>
              <p:grpSpPr>
                <a:xfrm rot="15530705">
                  <a:off x="2284581" y="2639655"/>
                  <a:ext cx="405591" cy="1883879"/>
                  <a:chOff x="1905000" y="1828800"/>
                  <a:chExt cx="762000" cy="2362200"/>
                </a:xfrm>
              </p:grpSpPr>
              <p:sp>
                <p:nvSpPr>
                  <p:cNvPr id="363" name="Oval 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5" name="Group 166"/>
            <p:cNvGrpSpPr/>
            <p:nvPr/>
          </p:nvGrpSpPr>
          <p:grpSpPr>
            <a:xfrm rot="20555714" flipH="1">
              <a:off x="3652811" y="2791157"/>
              <a:ext cx="1586260" cy="1364114"/>
              <a:chOff x="736597" y="733384"/>
              <a:chExt cx="1807860" cy="1807860"/>
            </a:xfrm>
          </p:grpSpPr>
          <p:grpSp>
            <p:nvGrpSpPr>
              <p:cNvPr id="327" name="Group 15"/>
              <p:cNvGrpSpPr/>
              <p:nvPr/>
            </p:nvGrpSpPr>
            <p:grpSpPr>
              <a:xfrm rot="20238387">
                <a:off x="736597" y="881328"/>
                <a:ext cx="1193804" cy="897916"/>
                <a:chOff x="1111998" y="1862460"/>
                <a:chExt cx="2362200" cy="1921930"/>
              </a:xfrm>
            </p:grpSpPr>
            <p:grpSp>
              <p:nvGrpSpPr>
                <p:cNvPr id="348" name="Group 6"/>
                <p:cNvGrpSpPr/>
                <p:nvPr/>
              </p:nvGrpSpPr>
              <p:grpSpPr>
                <a:xfrm rot="17802976">
                  <a:off x="1912098" y="1823816"/>
                  <a:ext cx="762000" cy="2362200"/>
                  <a:chOff x="1905000" y="1828800"/>
                  <a:chExt cx="762000" cy="2362200"/>
                </a:xfrm>
              </p:grpSpPr>
              <p:sp>
                <p:nvSpPr>
                  <p:cNvPr id="3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9"/>
                <p:cNvGrpSpPr/>
                <p:nvPr/>
              </p:nvGrpSpPr>
              <p:grpSpPr>
                <a:xfrm rot="19123498">
                  <a:off x="2501621" y="1862460"/>
                  <a:ext cx="542170" cy="1782007"/>
                  <a:chOff x="1905000" y="1828800"/>
                  <a:chExt cx="762000" cy="2362200"/>
                </a:xfrm>
              </p:grpSpPr>
              <p:sp>
                <p:nvSpPr>
                  <p:cNvPr id="353" name="Oval 3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12"/>
                <p:cNvGrpSpPr/>
                <p:nvPr/>
              </p:nvGrpSpPr>
              <p:grpSpPr>
                <a:xfrm rot="15530705">
                  <a:off x="2284581" y="2639655"/>
                  <a:ext cx="405591" cy="1883879"/>
                  <a:chOff x="1905000" y="1828800"/>
                  <a:chExt cx="762000" cy="2362200"/>
                </a:xfrm>
              </p:grpSpPr>
              <p:sp>
                <p:nvSpPr>
                  <p:cNvPr id="351" name="Oval 3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21"/>
              <p:cNvGrpSpPr/>
              <p:nvPr/>
            </p:nvGrpSpPr>
            <p:grpSpPr>
              <a:xfrm rot="2927600">
                <a:off x="1498597" y="881328"/>
                <a:ext cx="1193804" cy="897916"/>
                <a:chOff x="1111998" y="1862460"/>
                <a:chExt cx="2362200" cy="1921930"/>
              </a:xfrm>
            </p:grpSpPr>
            <p:grpSp>
              <p:nvGrpSpPr>
                <p:cNvPr id="339" name="Group 6"/>
                <p:cNvGrpSpPr/>
                <p:nvPr/>
              </p:nvGrpSpPr>
              <p:grpSpPr>
                <a:xfrm rot="17802976">
                  <a:off x="1912098" y="1823816"/>
                  <a:ext cx="762000" cy="2362200"/>
                  <a:chOff x="1905000" y="1828800"/>
                  <a:chExt cx="762000" cy="2362200"/>
                </a:xfrm>
              </p:grpSpPr>
              <p:sp>
                <p:nvSpPr>
                  <p:cNvPr id="3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9"/>
                <p:cNvGrpSpPr/>
                <p:nvPr/>
              </p:nvGrpSpPr>
              <p:grpSpPr>
                <a:xfrm rot="19123498">
                  <a:off x="2501621" y="1862460"/>
                  <a:ext cx="542170" cy="1782007"/>
                  <a:chOff x="1905000" y="1828800"/>
                  <a:chExt cx="762000" cy="2362200"/>
                </a:xfrm>
              </p:grpSpPr>
              <p:sp>
                <p:nvSpPr>
                  <p:cNvPr id="344" name="Oval 3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12"/>
                <p:cNvGrpSpPr/>
                <p:nvPr/>
              </p:nvGrpSpPr>
              <p:grpSpPr>
                <a:xfrm rot="15530705">
                  <a:off x="2284581" y="2639655"/>
                  <a:ext cx="405591" cy="1883879"/>
                  <a:chOff x="1905000" y="1828800"/>
                  <a:chExt cx="762000" cy="2362200"/>
                </a:xfrm>
              </p:grpSpPr>
              <p:sp>
                <p:nvSpPr>
                  <p:cNvPr id="342" name="Oval 3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 name="Group 31"/>
              <p:cNvGrpSpPr/>
              <p:nvPr/>
            </p:nvGrpSpPr>
            <p:grpSpPr>
              <a:xfrm rot="20238387">
                <a:off x="1346199" y="1643328"/>
                <a:ext cx="1193804" cy="897916"/>
                <a:chOff x="1111998" y="1862460"/>
                <a:chExt cx="2362200" cy="1921930"/>
              </a:xfrm>
            </p:grpSpPr>
            <p:grpSp>
              <p:nvGrpSpPr>
                <p:cNvPr id="330" name="Group 6"/>
                <p:cNvGrpSpPr/>
                <p:nvPr/>
              </p:nvGrpSpPr>
              <p:grpSpPr>
                <a:xfrm rot="17802976">
                  <a:off x="1912098" y="1823816"/>
                  <a:ext cx="762000" cy="2362200"/>
                  <a:chOff x="1905000" y="1828800"/>
                  <a:chExt cx="762000" cy="2362200"/>
                </a:xfrm>
              </p:grpSpPr>
              <p:sp>
                <p:nvSpPr>
                  <p:cNvPr id="3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9"/>
                <p:cNvGrpSpPr/>
                <p:nvPr/>
              </p:nvGrpSpPr>
              <p:grpSpPr>
                <a:xfrm rot="19123498">
                  <a:off x="2501621" y="1862460"/>
                  <a:ext cx="542170" cy="1782007"/>
                  <a:chOff x="1905000" y="1828800"/>
                  <a:chExt cx="762000" cy="2362200"/>
                </a:xfrm>
              </p:grpSpPr>
              <p:sp>
                <p:nvSpPr>
                  <p:cNvPr id="335" name="Oval 3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12"/>
                <p:cNvGrpSpPr/>
                <p:nvPr/>
              </p:nvGrpSpPr>
              <p:grpSpPr>
                <a:xfrm rot="15530705">
                  <a:off x="2284581" y="2639655"/>
                  <a:ext cx="405591" cy="1883879"/>
                  <a:chOff x="1905000" y="1828800"/>
                  <a:chExt cx="762000" cy="2362200"/>
                </a:xfrm>
              </p:grpSpPr>
              <p:sp>
                <p:nvSpPr>
                  <p:cNvPr id="333" name="Oval 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6" name="Double Wave 31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ouble Wave 31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566"/>
          <p:cNvGrpSpPr/>
          <p:nvPr/>
        </p:nvGrpSpPr>
        <p:grpSpPr>
          <a:xfrm>
            <a:off x="613961" y="3461545"/>
            <a:ext cx="1649943" cy="1478328"/>
            <a:chOff x="457200" y="2497304"/>
            <a:chExt cx="4781871" cy="4284496"/>
          </a:xfrm>
        </p:grpSpPr>
        <p:grpSp>
          <p:nvGrpSpPr>
            <p:cNvPr id="568" name="Group 230"/>
            <p:cNvGrpSpPr/>
            <p:nvPr/>
          </p:nvGrpSpPr>
          <p:grpSpPr>
            <a:xfrm rot="18989829" flipH="1">
              <a:off x="2994882" y="2720848"/>
              <a:ext cx="1586260" cy="1364114"/>
              <a:chOff x="736597" y="733384"/>
              <a:chExt cx="1807860" cy="1807860"/>
            </a:xfrm>
          </p:grpSpPr>
          <p:grpSp>
            <p:nvGrpSpPr>
              <p:cNvPr id="802" name="Group 15"/>
              <p:cNvGrpSpPr/>
              <p:nvPr/>
            </p:nvGrpSpPr>
            <p:grpSpPr>
              <a:xfrm rot="20238387">
                <a:off x="736597" y="881328"/>
                <a:ext cx="1193804" cy="897916"/>
                <a:chOff x="1111998" y="1862460"/>
                <a:chExt cx="2362200" cy="1921930"/>
              </a:xfrm>
            </p:grpSpPr>
            <p:grpSp>
              <p:nvGrpSpPr>
                <p:cNvPr id="823" name="Group 6"/>
                <p:cNvGrpSpPr/>
                <p:nvPr/>
              </p:nvGrpSpPr>
              <p:grpSpPr>
                <a:xfrm rot="17802976">
                  <a:off x="1912098" y="1823816"/>
                  <a:ext cx="762000" cy="2362200"/>
                  <a:chOff x="1905000" y="1828800"/>
                  <a:chExt cx="762000" cy="2362200"/>
                </a:xfrm>
              </p:grpSpPr>
              <p:sp>
                <p:nvSpPr>
                  <p:cNvPr id="8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9"/>
                <p:cNvGrpSpPr/>
                <p:nvPr/>
              </p:nvGrpSpPr>
              <p:grpSpPr>
                <a:xfrm rot="19123498">
                  <a:off x="2501621" y="1862460"/>
                  <a:ext cx="542170" cy="1782007"/>
                  <a:chOff x="1905000" y="1828800"/>
                  <a:chExt cx="762000" cy="2362200"/>
                </a:xfrm>
              </p:grpSpPr>
              <p:sp>
                <p:nvSpPr>
                  <p:cNvPr id="82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12"/>
                <p:cNvGrpSpPr/>
                <p:nvPr/>
              </p:nvGrpSpPr>
              <p:grpSpPr>
                <a:xfrm rot="15530705">
                  <a:off x="2284581" y="2639655"/>
                  <a:ext cx="405591" cy="1883879"/>
                  <a:chOff x="1905000" y="1828800"/>
                  <a:chExt cx="762000" cy="2362200"/>
                </a:xfrm>
              </p:grpSpPr>
              <p:sp>
                <p:nvSpPr>
                  <p:cNvPr id="82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3" name="Group 21"/>
              <p:cNvGrpSpPr/>
              <p:nvPr/>
            </p:nvGrpSpPr>
            <p:grpSpPr>
              <a:xfrm rot="2927600">
                <a:off x="1498597" y="881328"/>
                <a:ext cx="1193804" cy="897916"/>
                <a:chOff x="1111998" y="1862460"/>
                <a:chExt cx="2362200" cy="1921930"/>
              </a:xfrm>
            </p:grpSpPr>
            <p:grpSp>
              <p:nvGrpSpPr>
                <p:cNvPr id="814" name="Group 6"/>
                <p:cNvGrpSpPr/>
                <p:nvPr/>
              </p:nvGrpSpPr>
              <p:grpSpPr>
                <a:xfrm rot="17802976">
                  <a:off x="1912098" y="1823816"/>
                  <a:ext cx="762000" cy="2362200"/>
                  <a:chOff x="1905000" y="1828800"/>
                  <a:chExt cx="762000" cy="2362200"/>
                </a:xfrm>
              </p:grpSpPr>
              <p:sp>
                <p:nvSpPr>
                  <p:cNvPr id="8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5" name="Group 9"/>
                <p:cNvGrpSpPr/>
                <p:nvPr/>
              </p:nvGrpSpPr>
              <p:grpSpPr>
                <a:xfrm rot="19123498">
                  <a:off x="2501621" y="1862460"/>
                  <a:ext cx="542170" cy="1782007"/>
                  <a:chOff x="1905000" y="1828800"/>
                  <a:chExt cx="762000" cy="2362200"/>
                </a:xfrm>
              </p:grpSpPr>
              <p:sp>
                <p:nvSpPr>
                  <p:cNvPr id="819"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12"/>
                <p:cNvGrpSpPr/>
                <p:nvPr/>
              </p:nvGrpSpPr>
              <p:grpSpPr>
                <a:xfrm rot="15530705">
                  <a:off x="2284581" y="2639655"/>
                  <a:ext cx="405591" cy="1883879"/>
                  <a:chOff x="1905000" y="1828800"/>
                  <a:chExt cx="762000" cy="2362200"/>
                </a:xfrm>
              </p:grpSpPr>
              <p:sp>
                <p:nvSpPr>
                  <p:cNvPr id="817" name="Oval 8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4" name="Group 31"/>
              <p:cNvGrpSpPr/>
              <p:nvPr/>
            </p:nvGrpSpPr>
            <p:grpSpPr>
              <a:xfrm rot="20238387">
                <a:off x="1346199" y="1643328"/>
                <a:ext cx="1193804" cy="897916"/>
                <a:chOff x="1111998" y="1862460"/>
                <a:chExt cx="2362200" cy="1921930"/>
              </a:xfrm>
            </p:grpSpPr>
            <p:grpSp>
              <p:nvGrpSpPr>
                <p:cNvPr id="805" name="Group 6"/>
                <p:cNvGrpSpPr/>
                <p:nvPr/>
              </p:nvGrpSpPr>
              <p:grpSpPr>
                <a:xfrm rot="17802976">
                  <a:off x="1912098" y="1823816"/>
                  <a:ext cx="762000" cy="2362200"/>
                  <a:chOff x="1905000" y="1828800"/>
                  <a:chExt cx="762000" cy="2362200"/>
                </a:xfrm>
              </p:grpSpPr>
              <p:sp>
                <p:nvSpPr>
                  <p:cNvPr id="8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6" name="Group 9"/>
                <p:cNvGrpSpPr/>
                <p:nvPr/>
              </p:nvGrpSpPr>
              <p:grpSpPr>
                <a:xfrm rot="19123498">
                  <a:off x="2501621" y="1862460"/>
                  <a:ext cx="542170" cy="1782007"/>
                  <a:chOff x="1905000" y="1828800"/>
                  <a:chExt cx="762000" cy="2362200"/>
                </a:xfrm>
              </p:grpSpPr>
              <p:sp>
                <p:nvSpPr>
                  <p:cNvPr id="810"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12"/>
                <p:cNvGrpSpPr/>
                <p:nvPr/>
              </p:nvGrpSpPr>
              <p:grpSpPr>
                <a:xfrm rot="15530705">
                  <a:off x="2284581" y="2639655"/>
                  <a:ext cx="405591" cy="1883879"/>
                  <a:chOff x="1905000" y="1828800"/>
                  <a:chExt cx="762000" cy="2362200"/>
                </a:xfrm>
              </p:grpSpPr>
              <p:sp>
                <p:nvSpPr>
                  <p:cNvPr id="808"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69" name="Group 199"/>
            <p:cNvGrpSpPr/>
            <p:nvPr/>
          </p:nvGrpSpPr>
          <p:grpSpPr>
            <a:xfrm rot="3068959">
              <a:off x="1334455" y="2628335"/>
              <a:ext cx="1820842" cy="1558779"/>
              <a:chOff x="736597" y="733384"/>
              <a:chExt cx="1807860" cy="1807860"/>
            </a:xfrm>
          </p:grpSpPr>
          <p:grpSp>
            <p:nvGrpSpPr>
              <p:cNvPr id="772" name="Group 15"/>
              <p:cNvGrpSpPr/>
              <p:nvPr/>
            </p:nvGrpSpPr>
            <p:grpSpPr>
              <a:xfrm rot="20238387">
                <a:off x="736597" y="881328"/>
                <a:ext cx="1193804" cy="897916"/>
                <a:chOff x="1111998" y="1862460"/>
                <a:chExt cx="2362200" cy="1921930"/>
              </a:xfrm>
            </p:grpSpPr>
            <p:grpSp>
              <p:nvGrpSpPr>
                <p:cNvPr id="793" name="Group 6"/>
                <p:cNvGrpSpPr/>
                <p:nvPr/>
              </p:nvGrpSpPr>
              <p:grpSpPr>
                <a:xfrm rot="17802976">
                  <a:off x="1912098" y="1823816"/>
                  <a:ext cx="762000" cy="2362200"/>
                  <a:chOff x="1905000" y="1828800"/>
                  <a:chExt cx="762000" cy="2362200"/>
                </a:xfrm>
              </p:grpSpPr>
              <p:sp>
                <p:nvSpPr>
                  <p:cNvPr id="8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9"/>
                <p:cNvGrpSpPr/>
                <p:nvPr/>
              </p:nvGrpSpPr>
              <p:grpSpPr>
                <a:xfrm rot="19123498">
                  <a:off x="2501621" y="1862460"/>
                  <a:ext cx="542170" cy="1782007"/>
                  <a:chOff x="1905000" y="1828800"/>
                  <a:chExt cx="762000" cy="2362200"/>
                </a:xfrm>
              </p:grpSpPr>
              <p:sp>
                <p:nvSpPr>
                  <p:cNvPr id="798" name="Oval 7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12"/>
                <p:cNvGrpSpPr/>
                <p:nvPr/>
              </p:nvGrpSpPr>
              <p:grpSpPr>
                <a:xfrm rot="15530705">
                  <a:off x="2284581" y="2639655"/>
                  <a:ext cx="405591" cy="1883879"/>
                  <a:chOff x="1905000" y="1828800"/>
                  <a:chExt cx="762000" cy="2362200"/>
                </a:xfrm>
              </p:grpSpPr>
              <p:sp>
                <p:nvSpPr>
                  <p:cNvPr id="796" name="Oval 7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3" name="Group 21"/>
              <p:cNvGrpSpPr/>
              <p:nvPr/>
            </p:nvGrpSpPr>
            <p:grpSpPr>
              <a:xfrm rot="2927600">
                <a:off x="1498597" y="881328"/>
                <a:ext cx="1193804" cy="897916"/>
                <a:chOff x="1111998" y="1862460"/>
                <a:chExt cx="2362200" cy="1921930"/>
              </a:xfrm>
            </p:grpSpPr>
            <p:grpSp>
              <p:nvGrpSpPr>
                <p:cNvPr id="784" name="Group 6"/>
                <p:cNvGrpSpPr/>
                <p:nvPr/>
              </p:nvGrpSpPr>
              <p:grpSpPr>
                <a:xfrm rot="17802976">
                  <a:off x="1912098" y="1823816"/>
                  <a:ext cx="762000" cy="2362200"/>
                  <a:chOff x="1905000" y="1828800"/>
                  <a:chExt cx="762000" cy="2362200"/>
                </a:xfrm>
              </p:grpSpPr>
              <p:sp>
                <p:nvSpPr>
                  <p:cNvPr id="7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9"/>
                <p:cNvGrpSpPr/>
                <p:nvPr/>
              </p:nvGrpSpPr>
              <p:grpSpPr>
                <a:xfrm rot="19123498">
                  <a:off x="2501621" y="1862460"/>
                  <a:ext cx="542170" cy="1782007"/>
                  <a:chOff x="1905000" y="1828800"/>
                  <a:chExt cx="762000" cy="2362200"/>
                </a:xfrm>
              </p:grpSpPr>
              <p:sp>
                <p:nvSpPr>
                  <p:cNvPr id="789" name="Oval 7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6" name="Group 12"/>
                <p:cNvGrpSpPr/>
                <p:nvPr/>
              </p:nvGrpSpPr>
              <p:grpSpPr>
                <a:xfrm rot="15530705">
                  <a:off x="2284581" y="2639655"/>
                  <a:ext cx="405591" cy="1883879"/>
                  <a:chOff x="1905000" y="1828800"/>
                  <a:chExt cx="762000" cy="2362200"/>
                </a:xfrm>
              </p:grpSpPr>
              <p:sp>
                <p:nvSpPr>
                  <p:cNvPr id="787" name="Oval 7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4" name="Group 31"/>
              <p:cNvGrpSpPr/>
              <p:nvPr/>
            </p:nvGrpSpPr>
            <p:grpSpPr>
              <a:xfrm rot="20238387">
                <a:off x="1346199" y="1643328"/>
                <a:ext cx="1193804" cy="897916"/>
                <a:chOff x="1111998" y="1862460"/>
                <a:chExt cx="2362200" cy="1921930"/>
              </a:xfrm>
            </p:grpSpPr>
            <p:grpSp>
              <p:nvGrpSpPr>
                <p:cNvPr id="775" name="Group 6"/>
                <p:cNvGrpSpPr/>
                <p:nvPr/>
              </p:nvGrpSpPr>
              <p:grpSpPr>
                <a:xfrm rot="17802976">
                  <a:off x="1912098" y="1823816"/>
                  <a:ext cx="762000" cy="2362200"/>
                  <a:chOff x="1905000" y="1828800"/>
                  <a:chExt cx="762000" cy="2362200"/>
                </a:xfrm>
              </p:grpSpPr>
              <p:sp>
                <p:nvSpPr>
                  <p:cNvPr id="7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9"/>
                <p:cNvGrpSpPr/>
                <p:nvPr/>
              </p:nvGrpSpPr>
              <p:grpSpPr>
                <a:xfrm rot="19123498">
                  <a:off x="2501621" y="1862460"/>
                  <a:ext cx="542170" cy="1782007"/>
                  <a:chOff x="1905000" y="1828800"/>
                  <a:chExt cx="762000" cy="2362200"/>
                </a:xfrm>
              </p:grpSpPr>
              <p:sp>
                <p:nvSpPr>
                  <p:cNvPr id="780"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12"/>
                <p:cNvGrpSpPr/>
                <p:nvPr/>
              </p:nvGrpSpPr>
              <p:grpSpPr>
                <a:xfrm rot="15530705">
                  <a:off x="2284581" y="2639655"/>
                  <a:ext cx="405591" cy="1883879"/>
                  <a:chOff x="1905000" y="1828800"/>
                  <a:chExt cx="762000" cy="2362200"/>
                </a:xfrm>
              </p:grpSpPr>
              <p:sp>
                <p:nvSpPr>
                  <p:cNvPr id="778"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70" name="Double Wave 56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ouble Wave 57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ouble Wave 57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41"/>
            <p:cNvGrpSpPr/>
            <p:nvPr/>
          </p:nvGrpSpPr>
          <p:grpSpPr>
            <a:xfrm>
              <a:off x="457200" y="3352800"/>
              <a:ext cx="1397003" cy="1095416"/>
              <a:chOff x="736597" y="733384"/>
              <a:chExt cx="1807860" cy="1807860"/>
            </a:xfrm>
          </p:grpSpPr>
          <p:grpSp>
            <p:nvGrpSpPr>
              <p:cNvPr id="742" name="Group 15"/>
              <p:cNvGrpSpPr/>
              <p:nvPr/>
            </p:nvGrpSpPr>
            <p:grpSpPr>
              <a:xfrm rot="20238387">
                <a:off x="736597" y="881328"/>
                <a:ext cx="1193804" cy="897916"/>
                <a:chOff x="1111998" y="1862460"/>
                <a:chExt cx="2362200" cy="1921930"/>
              </a:xfrm>
            </p:grpSpPr>
            <p:grpSp>
              <p:nvGrpSpPr>
                <p:cNvPr id="763" name="Group 6"/>
                <p:cNvGrpSpPr/>
                <p:nvPr/>
              </p:nvGrpSpPr>
              <p:grpSpPr>
                <a:xfrm rot="17802976">
                  <a:off x="1912098" y="1823816"/>
                  <a:ext cx="762000" cy="2362200"/>
                  <a:chOff x="1905000" y="1828800"/>
                  <a:chExt cx="762000" cy="2362200"/>
                </a:xfrm>
              </p:grpSpPr>
              <p:sp>
                <p:nvSpPr>
                  <p:cNvPr id="7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9"/>
                <p:cNvGrpSpPr/>
                <p:nvPr/>
              </p:nvGrpSpPr>
              <p:grpSpPr>
                <a:xfrm rot="19123498">
                  <a:off x="2501621" y="1862460"/>
                  <a:ext cx="542170" cy="1782007"/>
                  <a:chOff x="1905000" y="1828800"/>
                  <a:chExt cx="762000" cy="2362200"/>
                </a:xfrm>
              </p:grpSpPr>
              <p:sp>
                <p:nvSpPr>
                  <p:cNvPr id="768"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5" name="Group 12"/>
                <p:cNvGrpSpPr/>
                <p:nvPr/>
              </p:nvGrpSpPr>
              <p:grpSpPr>
                <a:xfrm rot="15530705">
                  <a:off x="2284581" y="2639655"/>
                  <a:ext cx="405591" cy="1883879"/>
                  <a:chOff x="1905000" y="1828800"/>
                  <a:chExt cx="762000" cy="2362200"/>
                </a:xfrm>
              </p:grpSpPr>
              <p:sp>
                <p:nvSpPr>
                  <p:cNvPr id="766"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3" name="Group 21"/>
              <p:cNvGrpSpPr/>
              <p:nvPr/>
            </p:nvGrpSpPr>
            <p:grpSpPr>
              <a:xfrm rot="2927600">
                <a:off x="1498597" y="881328"/>
                <a:ext cx="1193804" cy="897916"/>
                <a:chOff x="1111998" y="1862460"/>
                <a:chExt cx="2362200" cy="1921930"/>
              </a:xfrm>
            </p:grpSpPr>
            <p:grpSp>
              <p:nvGrpSpPr>
                <p:cNvPr id="754" name="Group 6"/>
                <p:cNvGrpSpPr/>
                <p:nvPr/>
              </p:nvGrpSpPr>
              <p:grpSpPr>
                <a:xfrm rot="17802976">
                  <a:off x="1912098" y="1823816"/>
                  <a:ext cx="762000" cy="2362200"/>
                  <a:chOff x="1905000" y="1828800"/>
                  <a:chExt cx="762000" cy="2362200"/>
                </a:xfrm>
              </p:grpSpPr>
              <p:sp>
                <p:nvSpPr>
                  <p:cNvPr id="7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9"/>
                <p:cNvGrpSpPr/>
                <p:nvPr/>
              </p:nvGrpSpPr>
              <p:grpSpPr>
                <a:xfrm rot="19123498">
                  <a:off x="2501621" y="1862460"/>
                  <a:ext cx="542170" cy="1782007"/>
                  <a:chOff x="1905000" y="1828800"/>
                  <a:chExt cx="762000" cy="2362200"/>
                </a:xfrm>
              </p:grpSpPr>
              <p:sp>
                <p:nvSpPr>
                  <p:cNvPr id="759"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6" name="Group 12"/>
                <p:cNvGrpSpPr/>
                <p:nvPr/>
              </p:nvGrpSpPr>
              <p:grpSpPr>
                <a:xfrm rot="15530705">
                  <a:off x="2284581" y="2639655"/>
                  <a:ext cx="405591" cy="1883879"/>
                  <a:chOff x="1905000" y="1828800"/>
                  <a:chExt cx="762000" cy="2362200"/>
                </a:xfrm>
              </p:grpSpPr>
              <p:sp>
                <p:nvSpPr>
                  <p:cNvPr id="757"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4" name="Group 31"/>
              <p:cNvGrpSpPr/>
              <p:nvPr/>
            </p:nvGrpSpPr>
            <p:grpSpPr>
              <a:xfrm rot="20238387">
                <a:off x="1346199" y="1643328"/>
                <a:ext cx="1193804" cy="897916"/>
                <a:chOff x="1111998" y="1862460"/>
                <a:chExt cx="2362200" cy="1921930"/>
              </a:xfrm>
            </p:grpSpPr>
            <p:grpSp>
              <p:nvGrpSpPr>
                <p:cNvPr id="745" name="Group 6"/>
                <p:cNvGrpSpPr/>
                <p:nvPr/>
              </p:nvGrpSpPr>
              <p:grpSpPr>
                <a:xfrm rot="17802976">
                  <a:off x="1912098" y="1823816"/>
                  <a:ext cx="762000" cy="2362200"/>
                  <a:chOff x="1905000" y="1828800"/>
                  <a:chExt cx="762000" cy="2362200"/>
                </a:xfrm>
              </p:grpSpPr>
              <p:sp>
                <p:nvSpPr>
                  <p:cNvPr id="7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6" name="Group 9"/>
                <p:cNvGrpSpPr/>
                <p:nvPr/>
              </p:nvGrpSpPr>
              <p:grpSpPr>
                <a:xfrm rot="19123498">
                  <a:off x="2501621" y="1862460"/>
                  <a:ext cx="542170" cy="1782007"/>
                  <a:chOff x="1905000" y="1828800"/>
                  <a:chExt cx="762000" cy="2362200"/>
                </a:xfrm>
              </p:grpSpPr>
              <p:sp>
                <p:nvSpPr>
                  <p:cNvPr id="750" name="Oval 7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12"/>
                <p:cNvGrpSpPr/>
                <p:nvPr/>
              </p:nvGrpSpPr>
              <p:grpSpPr>
                <a:xfrm rot="15530705">
                  <a:off x="2284581" y="2639655"/>
                  <a:ext cx="405591" cy="1883879"/>
                  <a:chOff x="1905000" y="1828800"/>
                  <a:chExt cx="762000" cy="2362200"/>
                </a:xfrm>
              </p:grpSpPr>
              <p:sp>
                <p:nvSpPr>
                  <p:cNvPr id="748" name="Oval 7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6" name="Group 42"/>
            <p:cNvGrpSpPr/>
            <p:nvPr/>
          </p:nvGrpSpPr>
          <p:grpSpPr>
            <a:xfrm rot="1956276">
              <a:off x="1167495" y="3842653"/>
              <a:ext cx="1397003" cy="1095416"/>
              <a:chOff x="736597" y="733384"/>
              <a:chExt cx="1807860" cy="1807860"/>
            </a:xfrm>
          </p:grpSpPr>
          <p:grpSp>
            <p:nvGrpSpPr>
              <p:cNvPr id="712" name="Group 15"/>
              <p:cNvGrpSpPr/>
              <p:nvPr/>
            </p:nvGrpSpPr>
            <p:grpSpPr>
              <a:xfrm rot="20238387">
                <a:off x="736597" y="881328"/>
                <a:ext cx="1193804" cy="897916"/>
                <a:chOff x="1111998" y="1862460"/>
                <a:chExt cx="2362200" cy="1921930"/>
              </a:xfrm>
            </p:grpSpPr>
            <p:grpSp>
              <p:nvGrpSpPr>
                <p:cNvPr id="733" name="Group 6"/>
                <p:cNvGrpSpPr/>
                <p:nvPr/>
              </p:nvGrpSpPr>
              <p:grpSpPr>
                <a:xfrm rot="17802976">
                  <a:off x="1912098" y="1823816"/>
                  <a:ext cx="762000" cy="2362200"/>
                  <a:chOff x="1905000" y="1828800"/>
                  <a:chExt cx="762000" cy="2362200"/>
                </a:xfrm>
              </p:grpSpPr>
              <p:sp>
                <p:nvSpPr>
                  <p:cNvPr id="7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4" name="Group 9"/>
                <p:cNvGrpSpPr/>
                <p:nvPr/>
              </p:nvGrpSpPr>
              <p:grpSpPr>
                <a:xfrm rot="19123498">
                  <a:off x="2501621" y="1862460"/>
                  <a:ext cx="542170" cy="1782007"/>
                  <a:chOff x="1905000" y="1828800"/>
                  <a:chExt cx="762000" cy="2362200"/>
                </a:xfrm>
              </p:grpSpPr>
              <p:sp>
                <p:nvSpPr>
                  <p:cNvPr id="738"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5" name="Group 12"/>
                <p:cNvGrpSpPr/>
                <p:nvPr/>
              </p:nvGrpSpPr>
              <p:grpSpPr>
                <a:xfrm rot="15530705">
                  <a:off x="2284581" y="2639655"/>
                  <a:ext cx="405591" cy="1883879"/>
                  <a:chOff x="1905000" y="1828800"/>
                  <a:chExt cx="762000" cy="2362200"/>
                </a:xfrm>
              </p:grpSpPr>
              <p:sp>
                <p:nvSpPr>
                  <p:cNvPr id="736" name="Oval 7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3" name="Group 21"/>
              <p:cNvGrpSpPr/>
              <p:nvPr/>
            </p:nvGrpSpPr>
            <p:grpSpPr>
              <a:xfrm rot="2927600">
                <a:off x="1498597" y="881328"/>
                <a:ext cx="1193804" cy="897916"/>
                <a:chOff x="1111998" y="1862460"/>
                <a:chExt cx="2362200" cy="1921930"/>
              </a:xfrm>
            </p:grpSpPr>
            <p:grpSp>
              <p:nvGrpSpPr>
                <p:cNvPr id="724" name="Group 6"/>
                <p:cNvGrpSpPr/>
                <p:nvPr/>
              </p:nvGrpSpPr>
              <p:grpSpPr>
                <a:xfrm rot="17802976">
                  <a:off x="1912098" y="1823816"/>
                  <a:ext cx="762000" cy="2362200"/>
                  <a:chOff x="1905000" y="1828800"/>
                  <a:chExt cx="762000" cy="2362200"/>
                </a:xfrm>
              </p:grpSpPr>
              <p:sp>
                <p:nvSpPr>
                  <p:cNvPr id="7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9"/>
                <p:cNvGrpSpPr/>
                <p:nvPr/>
              </p:nvGrpSpPr>
              <p:grpSpPr>
                <a:xfrm rot="19123498">
                  <a:off x="2501621" y="1862460"/>
                  <a:ext cx="542170" cy="1782007"/>
                  <a:chOff x="1905000" y="1828800"/>
                  <a:chExt cx="762000" cy="2362200"/>
                </a:xfrm>
              </p:grpSpPr>
              <p:sp>
                <p:nvSpPr>
                  <p:cNvPr id="729"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12"/>
                <p:cNvGrpSpPr/>
                <p:nvPr/>
              </p:nvGrpSpPr>
              <p:grpSpPr>
                <a:xfrm rot="15530705">
                  <a:off x="2284581" y="2639655"/>
                  <a:ext cx="405591" cy="1883879"/>
                  <a:chOff x="1905000" y="1828800"/>
                  <a:chExt cx="762000" cy="2362200"/>
                </a:xfrm>
              </p:grpSpPr>
              <p:sp>
                <p:nvSpPr>
                  <p:cNvPr id="727"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4" name="Group 31"/>
              <p:cNvGrpSpPr/>
              <p:nvPr/>
            </p:nvGrpSpPr>
            <p:grpSpPr>
              <a:xfrm rot="20238387">
                <a:off x="1346199" y="1643328"/>
                <a:ext cx="1193804" cy="897916"/>
                <a:chOff x="1111998" y="1862460"/>
                <a:chExt cx="2362200" cy="1921930"/>
              </a:xfrm>
            </p:grpSpPr>
            <p:grpSp>
              <p:nvGrpSpPr>
                <p:cNvPr id="715" name="Group 6"/>
                <p:cNvGrpSpPr/>
                <p:nvPr/>
              </p:nvGrpSpPr>
              <p:grpSpPr>
                <a:xfrm rot="17802976">
                  <a:off x="1912098" y="1823816"/>
                  <a:ext cx="762000" cy="2362200"/>
                  <a:chOff x="1905000" y="1828800"/>
                  <a:chExt cx="762000" cy="2362200"/>
                </a:xfrm>
              </p:grpSpPr>
              <p:sp>
                <p:nvSpPr>
                  <p:cNvPr id="7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9"/>
                <p:cNvGrpSpPr/>
                <p:nvPr/>
              </p:nvGrpSpPr>
              <p:grpSpPr>
                <a:xfrm rot="19123498">
                  <a:off x="2501621" y="1862460"/>
                  <a:ext cx="542170" cy="1782007"/>
                  <a:chOff x="1905000" y="1828800"/>
                  <a:chExt cx="762000" cy="2362200"/>
                </a:xfrm>
              </p:grpSpPr>
              <p:sp>
                <p:nvSpPr>
                  <p:cNvPr id="720" name="Oval 7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12"/>
                <p:cNvGrpSpPr/>
                <p:nvPr/>
              </p:nvGrpSpPr>
              <p:grpSpPr>
                <a:xfrm rot="15530705">
                  <a:off x="2284581" y="2639655"/>
                  <a:ext cx="405591" cy="1883879"/>
                  <a:chOff x="1905000" y="1828800"/>
                  <a:chExt cx="762000" cy="2362200"/>
                </a:xfrm>
              </p:grpSpPr>
              <p:sp>
                <p:nvSpPr>
                  <p:cNvPr id="718"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7" name="Group 73"/>
            <p:cNvGrpSpPr/>
            <p:nvPr/>
          </p:nvGrpSpPr>
          <p:grpSpPr>
            <a:xfrm rot="3068959">
              <a:off x="1791654" y="2628338"/>
              <a:ext cx="1820842" cy="1558779"/>
              <a:chOff x="736597" y="733384"/>
              <a:chExt cx="1807860" cy="1807860"/>
            </a:xfrm>
          </p:grpSpPr>
          <p:grpSp>
            <p:nvGrpSpPr>
              <p:cNvPr id="682" name="Group 15"/>
              <p:cNvGrpSpPr/>
              <p:nvPr/>
            </p:nvGrpSpPr>
            <p:grpSpPr>
              <a:xfrm rot="20238387">
                <a:off x="736597" y="881328"/>
                <a:ext cx="1193804" cy="897916"/>
                <a:chOff x="1111998" y="1862460"/>
                <a:chExt cx="2362200" cy="1921930"/>
              </a:xfrm>
            </p:grpSpPr>
            <p:grpSp>
              <p:nvGrpSpPr>
                <p:cNvPr id="703" name="Group 6"/>
                <p:cNvGrpSpPr/>
                <p:nvPr/>
              </p:nvGrpSpPr>
              <p:grpSpPr>
                <a:xfrm rot="17802976">
                  <a:off x="1912098" y="1823816"/>
                  <a:ext cx="762000" cy="2362200"/>
                  <a:chOff x="1905000" y="1828800"/>
                  <a:chExt cx="762000" cy="2362200"/>
                </a:xfrm>
              </p:grpSpPr>
              <p:sp>
                <p:nvSpPr>
                  <p:cNvPr id="7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9"/>
                <p:cNvGrpSpPr/>
                <p:nvPr/>
              </p:nvGrpSpPr>
              <p:grpSpPr>
                <a:xfrm rot="19123498">
                  <a:off x="2501621" y="1862460"/>
                  <a:ext cx="542170" cy="1782007"/>
                  <a:chOff x="1905000" y="1828800"/>
                  <a:chExt cx="762000" cy="2362200"/>
                </a:xfrm>
              </p:grpSpPr>
              <p:sp>
                <p:nvSpPr>
                  <p:cNvPr id="708"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2"/>
                <p:cNvGrpSpPr/>
                <p:nvPr/>
              </p:nvGrpSpPr>
              <p:grpSpPr>
                <a:xfrm rot="15530705">
                  <a:off x="2284581" y="2639655"/>
                  <a:ext cx="405591" cy="1883879"/>
                  <a:chOff x="1905000" y="1828800"/>
                  <a:chExt cx="762000" cy="2362200"/>
                </a:xfrm>
              </p:grpSpPr>
              <p:sp>
                <p:nvSpPr>
                  <p:cNvPr id="706"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3" name="Group 21"/>
              <p:cNvGrpSpPr/>
              <p:nvPr/>
            </p:nvGrpSpPr>
            <p:grpSpPr>
              <a:xfrm rot="2927600">
                <a:off x="1498597" y="881328"/>
                <a:ext cx="1193804" cy="897916"/>
                <a:chOff x="1111998" y="1862460"/>
                <a:chExt cx="2362200" cy="1921930"/>
              </a:xfrm>
            </p:grpSpPr>
            <p:grpSp>
              <p:nvGrpSpPr>
                <p:cNvPr id="694" name="Group 6"/>
                <p:cNvGrpSpPr/>
                <p:nvPr/>
              </p:nvGrpSpPr>
              <p:grpSpPr>
                <a:xfrm rot="17802976">
                  <a:off x="1912098" y="1823816"/>
                  <a:ext cx="762000" cy="2362200"/>
                  <a:chOff x="1905000" y="1828800"/>
                  <a:chExt cx="762000" cy="2362200"/>
                </a:xfrm>
              </p:grpSpPr>
              <p:sp>
                <p:nvSpPr>
                  <p:cNvPr id="7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5" name="Group 9"/>
                <p:cNvGrpSpPr/>
                <p:nvPr/>
              </p:nvGrpSpPr>
              <p:grpSpPr>
                <a:xfrm rot="19123498">
                  <a:off x="2501621" y="1862460"/>
                  <a:ext cx="542170" cy="1782007"/>
                  <a:chOff x="1905000" y="1828800"/>
                  <a:chExt cx="762000" cy="2362200"/>
                </a:xfrm>
              </p:grpSpPr>
              <p:sp>
                <p:nvSpPr>
                  <p:cNvPr id="699"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12"/>
                <p:cNvGrpSpPr/>
                <p:nvPr/>
              </p:nvGrpSpPr>
              <p:grpSpPr>
                <a:xfrm rot="15530705">
                  <a:off x="2284581" y="2639655"/>
                  <a:ext cx="405591" cy="1883879"/>
                  <a:chOff x="1905000" y="1828800"/>
                  <a:chExt cx="762000" cy="2362200"/>
                </a:xfrm>
              </p:grpSpPr>
              <p:sp>
                <p:nvSpPr>
                  <p:cNvPr id="697"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4" name="Group 31"/>
              <p:cNvGrpSpPr/>
              <p:nvPr/>
            </p:nvGrpSpPr>
            <p:grpSpPr>
              <a:xfrm rot="20238387">
                <a:off x="1346199" y="1643328"/>
                <a:ext cx="1193804" cy="897916"/>
                <a:chOff x="1111998" y="1862460"/>
                <a:chExt cx="2362200" cy="1921930"/>
              </a:xfrm>
            </p:grpSpPr>
            <p:grpSp>
              <p:nvGrpSpPr>
                <p:cNvPr id="685" name="Group 6"/>
                <p:cNvGrpSpPr/>
                <p:nvPr/>
              </p:nvGrpSpPr>
              <p:grpSpPr>
                <a:xfrm rot="17802976">
                  <a:off x="1912098" y="1823816"/>
                  <a:ext cx="762000" cy="2362200"/>
                  <a:chOff x="1905000" y="1828800"/>
                  <a:chExt cx="762000" cy="2362200"/>
                </a:xfrm>
              </p:grpSpPr>
              <p:sp>
                <p:nvSpPr>
                  <p:cNvPr id="69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9"/>
                <p:cNvGrpSpPr/>
                <p:nvPr/>
              </p:nvGrpSpPr>
              <p:grpSpPr>
                <a:xfrm rot="19123498">
                  <a:off x="2501621" y="1862460"/>
                  <a:ext cx="542170" cy="1782007"/>
                  <a:chOff x="1905000" y="1828800"/>
                  <a:chExt cx="762000" cy="2362200"/>
                </a:xfrm>
              </p:grpSpPr>
              <p:sp>
                <p:nvSpPr>
                  <p:cNvPr id="690" name="Oval 6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12"/>
                <p:cNvGrpSpPr/>
                <p:nvPr/>
              </p:nvGrpSpPr>
              <p:grpSpPr>
                <a:xfrm rot="15530705">
                  <a:off x="2284581" y="2639655"/>
                  <a:ext cx="405591" cy="1883879"/>
                  <a:chOff x="1905000" y="1828800"/>
                  <a:chExt cx="762000" cy="2362200"/>
                </a:xfrm>
              </p:grpSpPr>
              <p:sp>
                <p:nvSpPr>
                  <p:cNvPr id="688" name="Oval 6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8" name="Group 104"/>
            <p:cNvGrpSpPr/>
            <p:nvPr/>
          </p:nvGrpSpPr>
          <p:grpSpPr>
            <a:xfrm rot="3068959">
              <a:off x="2247659" y="3793897"/>
              <a:ext cx="1143483" cy="840157"/>
              <a:chOff x="736597" y="733384"/>
              <a:chExt cx="1807860" cy="1807860"/>
            </a:xfrm>
          </p:grpSpPr>
          <p:grpSp>
            <p:nvGrpSpPr>
              <p:cNvPr id="652" name="Group 15"/>
              <p:cNvGrpSpPr/>
              <p:nvPr/>
            </p:nvGrpSpPr>
            <p:grpSpPr>
              <a:xfrm rot="20238387">
                <a:off x="736597" y="881328"/>
                <a:ext cx="1193804" cy="897916"/>
                <a:chOff x="1111998" y="1862460"/>
                <a:chExt cx="2362200" cy="1921930"/>
              </a:xfrm>
            </p:grpSpPr>
            <p:grpSp>
              <p:nvGrpSpPr>
                <p:cNvPr id="673" name="Group 6"/>
                <p:cNvGrpSpPr/>
                <p:nvPr/>
              </p:nvGrpSpPr>
              <p:grpSpPr>
                <a:xfrm rot="17802976">
                  <a:off x="1912098" y="1823816"/>
                  <a:ext cx="762000" cy="2362200"/>
                  <a:chOff x="1905000" y="1828800"/>
                  <a:chExt cx="762000" cy="2362200"/>
                </a:xfrm>
              </p:grpSpPr>
              <p:sp>
                <p:nvSpPr>
                  <p:cNvPr id="6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4" name="Group 9"/>
                <p:cNvGrpSpPr/>
                <p:nvPr/>
              </p:nvGrpSpPr>
              <p:grpSpPr>
                <a:xfrm rot="19123498">
                  <a:off x="2501621" y="1862460"/>
                  <a:ext cx="542170" cy="1782007"/>
                  <a:chOff x="1905000" y="1828800"/>
                  <a:chExt cx="762000" cy="2362200"/>
                </a:xfrm>
              </p:grpSpPr>
              <p:sp>
                <p:nvSpPr>
                  <p:cNvPr id="678" name="Oval 6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5" name="Group 12"/>
                <p:cNvGrpSpPr/>
                <p:nvPr/>
              </p:nvGrpSpPr>
              <p:grpSpPr>
                <a:xfrm rot="15530705">
                  <a:off x="2284581" y="2639655"/>
                  <a:ext cx="405591" cy="1883879"/>
                  <a:chOff x="1905000" y="1828800"/>
                  <a:chExt cx="762000" cy="2362200"/>
                </a:xfrm>
              </p:grpSpPr>
              <p:sp>
                <p:nvSpPr>
                  <p:cNvPr id="676" name="Oval 6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21"/>
              <p:cNvGrpSpPr/>
              <p:nvPr/>
            </p:nvGrpSpPr>
            <p:grpSpPr>
              <a:xfrm rot="2927600">
                <a:off x="1498597" y="881328"/>
                <a:ext cx="1193804" cy="897916"/>
                <a:chOff x="1111998" y="1862460"/>
                <a:chExt cx="2362200" cy="1921930"/>
              </a:xfrm>
            </p:grpSpPr>
            <p:grpSp>
              <p:nvGrpSpPr>
                <p:cNvPr id="664" name="Group 6"/>
                <p:cNvGrpSpPr/>
                <p:nvPr/>
              </p:nvGrpSpPr>
              <p:grpSpPr>
                <a:xfrm rot="17802976">
                  <a:off x="1912098" y="1823816"/>
                  <a:ext cx="762000" cy="2362200"/>
                  <a:chOff x="1905000" y="1828800"/>
                  <a:chExt cx="762000" cy="2362200"/>
                </a:xfrm>
              </p:grpSpPr>
              <p:sp>
                <p:nvSpPr>
                  <p:cNvPr id="6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9"/>
                <p:cNvGrpSpPr/>
                <p:nvPr/>
              </p:nvGrpSpPr>
              <p:grpSpPr>
                <a:xfrm rot="19123498">
                  <a:off x="2501621" y="1862460"/>
                  <a:ext cx="542170" cy="1782007"/>
                  <a:chOff x="1905000" y="1828800"/>
                  <a:chExt cx="762000" cy="2362200"/>
                </a:xfrm>
              </p:grpSpPr>
              <p:sp>
                <p:nvSpPr>
                  <p:cNvPr id="669" name="Oval 6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12"/>
                <p:cNvGrpSpPr/>
                <p:nvPr/>
              </p:nvGrpSpPr>
              <p:grpSpPr>
                <a:xfrm rot="15530705">
                  <a:off x="2284581" y="2639655"/>
                  <a:ext cx="405591" cy="1883879"/>
                  <a:chOff x="1905000" y="1828800"/>
                  <a:chExt cx="762000" cy="2362200"/>
                </a:xfrm>
              </p:grpSpPr>
              <p:sp>
                <p:nvSpPr>
                  <p:cNvPr id="667" name="Oval 6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4" name="Group 31"/>
              <p:cNvGrpSpPr/>
              <p:nvPr/>
            </p:nvGrpSpPr>
            <p:grpSpPr>
              <a:xfrm rot="20238387">
                <a:off x="1346199" y="1643328"/>
                <a:ext cx="1193804" cy="897916"/>
                <a:chOff x="1111998" y="1862460"/>
                <a:chExt cx="2362200" cy="1921930"/>
              </a:xfrm>
            </p:grpSpPr>
            <p:grpSp>
              <p:nvGrpSpPr>
                <p:cNvPr id="655" name="Group 6"/>
                <p:cNvGrpSpPr/>
                <p:nvPr/>
              </p:nvGrpSpPr>
              <p:grpSpPr>
                <a:xfrm rot="17802976">
                  <a:off x="1912098" y="1823816"/>
                  <a:ext cx="762000" cy="2362200"/>
                  <a:chOff x="1905000" y="1828800"/>
                  <a:chExt cx="762000" cy="2362200"/>
                </a:xfrm>
              </p:grpSpPr>
              <p:sp>
                <p:nvSpPr>
                  <p:cNvPr id="66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9"/>
                <p:cNvGrpSpPr/>
                <p:nvPr/>
              </p:nvGrpSpPr>
              <p:grpSpPr>
                <a:xfrm rot="19123498">
                  <a:off x="2501621" y="1862460"/>
                  <a:ext cx="542170" cy="1782007"/>
                  <a:chOff x="1905000" y="1828800"/>
                  <a:chExt cx="762000" cy="2362200"/>
                </a:xfrm>
              </p:grpSpPr>
              <p:sp>
                <p:nvSpPr>
                  <p:cNvPr id="660" name="Oval 6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12"/>
                <p:cNvGrpSpPr/>
                <p:nvPr/>
              </p:nvGrpSpPr>
              <p:grpSpPr>
                <a:xfrm rot="15530705">
                  <a:off x="2284581" y="2639655"/>
                  <a:ext cx="405591" cy="1883879"/>
                  <a:chOff x="1905000" y="1828800"/>
                  <a:chExt cx="762000" cy="2362200"/>
                </a:xfrm>
              </p:grpSpPr>
              <p:sp>
                <p:nvSpPr>
                  <p:cNvPr id="658" name="Oval 6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9" name="Group 135"/>
            <p:cNvGrpSpPr/>
            <p:nvPr/>
          </p:nvGrpSpPr>
          <p:grpSpPr>
            <a:xfrm rot="5892673">
              <a:off x="3061159" y="3301846"/>
              <a:ext cx="1528325" cy="1350205"/>
              <a:chOff x="736597" y="733384"/>
              <a:chExt cx="1807860" cy="1807860"/>
            </a:xfrm>
          </p:grpSpPr>
          <p:grpSp>
            <p:nvGrpSpPr>
              <p:cNvPr id="622" name="Group 15"/>
              <p:cNvGrpSpPr/>
              <p:nvPr/>
            </p:nvGrpSpPr>
            <p:grpSpPr>
              <a:xfrm rot="20238387">
                <a:off x="736597" y="881328"/>
                <a:ext cx="1193804" cy="897916"/>
                <a:chOff x="1111998" y="1862460"/>
                <a:chExt cx="2362200" cy="1921930"/>
              </a:xfrm>
            </p:grpSpPr>
            <p:grpSp>
              <p:nvGrpSpPr>
                <p:cNvPr id="643" name="Group 6"/>
                <p:cNvGrpSpPr/>
                <p:nvPr/>
              </p:nvGrpSpPr>
              <p:grpSpPr>
                <a:xfrm rot="17802976">
                  <a:off x="1912098" y="1823816"/>
                  <a:ext cx="762000" cy="2362200"/>
                  <a:chOff x="1905000" y="1828800"/>
                  <a:chExt cx="762000" cy="2362200"/>
                </a:xfrm>
              </p:grpSpPr>
              <p:sp>
                <p:nvSpPr>
                  <p:cNvPr id="6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9"/>
                <p:cNvGrpSpPr/>
                <p:nvPr/>
              </p:nvGrpSpPr>
              <p:grpSpPr>
                <a:xfrm rot="19123498">
                  <a:off x="2501621" y="1862460"/>
                  <a:ext cx="542170" cy="1782007"/>
                  <a:chOff x="1905000" y="1828800"/>
                  <a:chExt cx="762000" cy="2362200"/>
                </a:xfrm>
              </p:grpSpPr>
              <p:sp>
                <p:nvSpPr>
                  <p:cNvPr id="648" name="Oval 6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12"/>
                <p:cNvGrpSpPr/>
                <p:nvPr/>
              </p:nvGrpSpPr>
              <p:grpSpPr>
                <a:xfrm rot="15530705">
                  <a:off x="2284581" y="2639655"/>
                  <a:ext cx="405591" cy="1883879"/>
                  <a:chOff x="1905000" y="1828800"/>
                  <a:chExt cx="762000" cy="2362200"/>
                </a:xfrm>
              </p:grpSpPr>
              <p:sp>
                <p:nvSpPr>
                  <p:cNvPr id="646" name="Oval 6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3" name="Group 21"/>
              <p:cNvGrpSpPr/>
              <p:nvPr/>
            </p:nvGrpSpPr>
            <p:grpSpPr>
              <a:xfrm rot="2927600">
                <a:off x="1498597" y="881328"/>
                <a:ext cx="1193804" cy="897916"/>
                <a:chOff x="1111998" y="1862460"/>
                <a:chExt cx="2362200" cy="1921930"/>
              </a:xfrm>
            </p:grpSpPr>
            <p:grpSp>
              <p:nvGrpSpPr>
                <p:cNvPr id="634" name="Group 6"/>
                <p:cNvGrpSpPr/>
                <p:nvPr/>
              </p:nvGrpSpPr>
              <p:grpSpPr>
                <a:xfrm rot="17802976">
                  <a:off x="1912098" y="1823816"/>
                  <a:ext cx="762000" cy="2362200"/>
                  <a:chOff x="1905000" y="1828800"/>
                  <a:chExt cx="762000" cy="2362200"/>
                </a:xfrm>
              </p:grpSpPr>
              <p:sp>
                <p:nvSpPr>
                  <p:cNvPr id="6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9"/>
                <p:cNvGrpSpPr/>
                <p:nvPr/>
              </p:nvGrpSpPr>
              <p:grpSpPr>
                <a:xfrm rot="19123498">
                  <a:off x="2501621" y="1862460"/>
                  <a:ext cx="542170" cy="1782007"/>
                  <a:chOff x="1905000" y="1828800"/>
                  <a:chExt cx="762000" cy="2362200"/>
                </a:xfrm>
              </p:grpSpPr>
              <p:sp>
                <p:nvSpPr>
                  <p:cNvPr id="639" name="Oval 6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12"/>
                <p:cNvGrpSpPr/>
                <p:nvPr/>
              </p:nvGrpSpPr>
              <p:grpSpPr>
                <a:xfrm rot="15530705">
                  <a:off x="2284581" y="2639655"/>
                  <a:ext cx="405591" cy="1883879"/>
                  <a:chOff x="1905000" y="1828800"/>
                  <a:chExt cx="762000" cy="2362200"/>
                </a:xfrm>
              </p:grpSpPr>
              <p:sp>
                <p:nvSpPr>
                  <p:cNvPr id="637" name="Oval 6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4" name="Group 31"/>
              <p:cNvGrpSpPr/>
              <p:nvPr/>
            </p:nvGrpSpPr>
            <p:grpSpPr>
              <a:xfrm rot="20238387">
                <a:off x="1346199" y="1643328"/>
                <a:ext cx="1193804" cy="897916"/>
                <a:chOff x="1111998" y="1862460"/>
                <a:chExt cx="2362200" cy="1921930"/>
              </a:xfrm>
            </p:grpSpPr>
            <p:grpSp>
              <p:nvGrpSpPr>
                <p:cNvPr id="625" name="Group 6"/>
                <p:cNvGrpSpPr/>
                <p:nvPr/>
              </p:nvGrpSpPr>
              <p:grpSpPr>
                <a:xfrm rot="17802976">
                  <a:off x="1912098" y="1823816"/>
                  <a:ext cx="762000" cy="2362200"/>
                  <a:chOff x="1905000" y="1828800"/>
                  <a:chExt cx="762000" cy="2362200"/>
                </a:xfrm>
              </p:grpSpPr>
              <p:sp>
                <p:nvSpPr>
                  <p:cNvPr id="63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9"/>
                <p:cNvGrpSpPr/>
                <p:nvPr/>
              </p:nvGrpSpPr>
              <p:grpSpPr>
                <a:xfrm rot="19123498">
                  <a:off x="2501621" y="1862460"/>
                  <a:ext cx="542170" cy="1782007"/>
                  <a:chOff x="1905000" y="1828800"/>
                  <a:chExt cx="762000" cy="2362200"/>
                </a:xfrm>
              </p:grpSpPr>
              <p:sp>
                <p:nvSpPr>
                  <p:cNvPr id="630" name="Oval 6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2"/>
                <p:cNvGrpSpPr/>
                <p:nvPr/>
              </p:nvGrpSpPr>
              <p:grpSpPr>
                <a:xfrm rot="15530705">
                  <a:off x="2284581" y="2639655"/>
                  <a:ext cx="405591" cy="1883879"/>
                  <a:chOff x="1905000" y="1828800"/>
                  <a:chExt cx="762000" cy="2362200"/>
                </a:xfrm>
              </p:grpSpPr>
              <p:sp>
                <p:nvSpPr>
                  <p:cNvPr id="628" name="Oval 6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0" name="Group 166"/>
            <p:cNvGrpSpPr/>
            <p:nvPr/>
          </p:nvGrpSpPr>
          <p:grpSpPr>
            <a:xfrm rot="20555714" flipH="1">
              <a:off x="3652811" y="2791157"/>
              <a:ext cx="1586260" cy="1364114"/>
              <a:chOff x="736597" y="733384"/>
              <a:chExt cx="1807860" cy="1807860"/>
            </a:xfrm>
          </p:grpSpPr>
          <p:grpSp>
            <p:nvGrpSpPr>
              <p:cNvPr id="592" name="Group 15"/>
              <p:cNvGrpSpPr/>
              <p:nvPr/>
            </p:nvGrpSpPr>
            <p:grpSpPr>
              <a:xfrm rot="20238387">
                <a:off x="736597" y="881328"/>
                <a:ext cx="1193804" cy="897916"/>
                <a:chOff x="1111998" y="1862460"/>
                <a:chExt cx="2362200" cy="1921930"/>
              </a:xfrm>
            </p:grpSpPr>
            <p:grpSp>
              <p:nvGrpSpPr>
                <p:cNvPr id="613" name="Group 6"/>
                <p:cNvGrpSpPr/>
                <p:nvPr/>
              </p:nvGrpSpPr>
              <p:grpSpPr>
                <a:xfrm rot="17802976">
                  <a:off x="1912098" y="1823816"/>
                  <a:ext cx="762000" cy="2362200"/>
                  <a:chOff x="1905000" y="1828800"/>
                  <a:chExt cx="762000" cy="2362200"/>
                </a:xfrm>
              </p:grpSpPr>
              <p:sp>
                <p:nvSpPr>
                  <p:cNvPr id="6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9"/>
                <p:cNvGrpSpPr/>
                <p:nvPr/>
              </p:nvGrpSpPr>
              <p:grpSpPr>
                <a:xfrm rot="19123498">
                  <a:off x="2501621" y="1862460"/>
                  <a:ext cx="542170" cy="1782007"/>
                  <a:chOff x="1905000" y="1828800"/>
                  <a:chExt cx="762000" cy="2362200"/>
                </a:xfrm>
              </p:grpSpPr>
              <p:sp>
                <p:nvSpPr>
                  <p:cNvPr id="618" name="Oval 6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12"/>
                <p:cNvGrpSpPr/>
                <p:nvPr/>
              </p:nvGrpSpPr>
              <p:grpSpPr>
                <a:xfrm rot="15530705">
                  <a:off x="2284581" y="2639655"/>
                  <a:ext cx="405591" cy="1883879"/>
                  <a:chOff x="1905000" y="1828800"/>
                  <a:chExt cx="762000" cy="2362200"/>
                </a:xfrm>
              </p:grpSpPr>
              <p:sp>
                <p:nvSpPr>
                  <p:cNvPr id="616" name="Oval 6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3" name="Group 21"/>
              <p:cNvGrpSpPr/>
              <p:nvPr/>
            </p:nvGrpSpPr>
            <p:grpSpPr>
              <a:xfrm rot="2927600">
                <a:off x="1498597" y="881328"/>
                <a:ext cx="1193804" cy="897916"/>
                <a:chOff x="1111998" y="1862460"/>
                <a:chExt cx="2362200" cy="1921930"/>
              </a:xfrm>
            </p:grpSpPr>
            <p:grpSp>
              <p:nvGrpSpPr>
                <p:cNvPr id="604" name="Group 6"/>
                <p:cNvGrpSpPr/>
                <p:nvPr/>
              </p:nvGrpSpPr>
              <p:grpSpPr>
                <a:xfrm rot="17802976">
                  <a:off x="1912098" y="1823816"/>
                  <a:ext cx="762000" cy="2362200"/>
                  <a:chOff x="1905000" y="1828800"/>
                  <a:chExt cx="762000" cy="2362200"/>
                </a:xfrm>
              </p:grpSpPr>
              <p:sp>
                <p:nvSpPr>
                  <p:cNvPr id="6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9"/>
                <p:cNvGrpSpPr/>
                <p:nvPr/>
              </p:nvGrpSpPr>
              <p:grpSpPr>
                <a:xfrm rot="19123498">
                  <a:off x="2501621" y="1862460"/>
                  <a:ext cx="542170" cy="1782007"/>
                  <a:chOff x="1905000" y="1828800"/>
                  <a:chExt cx="762000" cy="2362200"/>
                </a:xfrm>
              </p:grpSpPr>
              <p:sp>
                <p:nvSpPr>
                  <p:cNvPr id="609" name="Oval 6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12"/>
                <p:cNvGrpSpPr/>
                <p:nvPr/>
              </p:nvGrpSpPr>
              <p:grpSpPr>
                <a:xfrm rot="15530705">
                  <a:off x="2284581" y="2639655"/>
                  <a:ext cx="405591" cy="1883879"/>
                  <a:chOff x="1905000" y="1828800"/>
                  <a:chExt cx="762000" cy="2362200"/>
                </a:xfrm>
              </p:grpSpPr>
              <p:sp>
                <p:nvSpPr>
                  <p:cNvPr id="607" name="Oval 6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4" name="Group 31"/>
              <p:cNvGrpSpPr/>
              <p:nvPr/>
            </p:nvGrpSpPr>
            <p:grpSpPr>
              <a:xfrm rot="20238387">
                <a:off x="1346199" y="1643328"/>
                <a:ext cx="1193804" cy="897916"/>
                <a:chOff x="1111998" y="1862460"/>
                <a:chExt cx="2362200" cy="1921930"/>
              </a:xfrm>
            </p:grpSpPr>
            <p:grpSp>
              <p:nvGrpSpPr>
                <p:cNvPr id="595" name="Group 6"/>
                <p:cNvGrpSpPr/>
                <p:nvPr/>
              </p:nvGrpSpPr>
              <p:grpSpPr>
                <a:xfrm rot="17802976">
                  <a:off x="1912098" y="1823816"/>
                  <a:ext cx="762000" cy="2362200"/>
                  <a:chOff x="1905000" y="1828800"/>
                  <a:chExt cx="762000" cy="2362200"/>
                </a:xfrm>
              </p:grpSpPr>
              <p:sp>
                <p:nvSpPr>
                  <p:cNvPr id="6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9"/>
                <p:cNvGrpSpPr/>
                <p:nvPr/>
              </p:nvGrpSpPr>
              <p:grpSpPr>
                <a:xfrm rot="19123498">
                  <a:off x="2501621" y="1862460"/>
                  <a:ext cx="542170" cy="1782007"/>
                  <a:chOff x="1905000" y="1828800"/>
                  <a:chExt cx="762000" cy="2362200"/>
                </a:xfrm>
              </p:grpSpPr>
              <p:sp>
                <p:nvSpPr>
                  <p:cNvPr id="600" name="Oval 5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12"/>
                <p:cNvGrpSpPr/>
                <p:nvPr/>
              </p:nvGrpSpPr>
              <p:grpSpPr>
                <a:xfrm rot="15530705">
                  <a:off x="2284581" y="2639655"/>
                  <a:ext cx="405591" cy="1883879"/>
                  <a:chOff x="1905000" y="1828800"/>
                  <a:chExt cx="762000" cy="2362200"/>
                </a:xfrm>
              </p:grpSpPr>
              <p:sp>
                <p:nvSpPr>
                  <p:cNvPr id="598" name="Oval 5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1" name="Double Wave 58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Double Wave 58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9" name="Group 1228"/>
          <p:cNvGrpSpPr/>
          <p:nvPr/>
        </p:nvGrpSpPr>
        <p:grpSpPr>
          <a:xfrm>
            <a:off x="243427" y="5178393"/>
            <a:ext cx="1042073" cy="1263269"/>
            <a:chOff x="243427" y="5178393"/>
            <a:chExt cx="1042073" cy="1263269"/>
          </a:xfrm>
        </p:grpSpPr>
        <p:grpSp>
          <p:nvGrpSpPr>
            <p:cNvPr id="1230" name="Group 22"/>
            <p:cNvGrpSpPr/>
            <p:nvPr/>
          </p:nvGrpSpPr>
          <p:grpSpPr>
            <a:xfrm>
              <a:off x="277040" y="5178393"/>
              <a:ext cx="966394" cy="1263269"/>
              <a:chOff x="2362200" y="3810000"/>
              <a:chExt cx="1752600" cy="2290997"/>
            </a:xfrm>
          </p:grpSpPr>
          <p:sp>
            <p:nvSpPr>
              <p:cNvPr id="1232" name="Rounded Rectangle 1231"/>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Rounded Rectangle 1232"/>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1" name="TextBox 1230"/>
            <p:cNvSpPr txBox="1"/>
            <p:nvPr/>
          </p:nvSpPr>
          <p:spPr>
            <a:xfrm>
              <a:off x="243427" y="5250901"/>
              <a:ext cx="1042073" cy="523220"/>
            </a:xfrm>
            <a:prstGeom prst="rect">
              <a:avLst/>
            </a:prstGeom>
            <a:noFill/>
          </p:spPr>
          <p:txBody>
            <a:bodyPr wrap="square" rtlCol="0">
              <a:spAutoFit/>
            </a:bodyPr>
            <a:lstStyle/>
            <a:p>
              <a:pPr algn="ctr"/>
              <a:r>
                <a:rPr lang="en-US" sz="1400" dirty="0"/>
                <a:t>D&amp;C 101:51</a:t>
              </a:r>
            </a:p>
          </p:txBody>
        </p:sp>
      </p:grpSp>
      <p:grpSp>
        <p:nvGrpSpPr>
          <p:cNvPr id="11" name="Group 10"/>
          <p:cNvGrpSpPr/>
          <p:nvPr/>
        </p:nvGrpSpPr>
        <p:grpSpPr>
          <a:xfrm>
            <a:off x="3154679" y="3684502"/>
            <a:ext cx="1019851" cy="2043878"/>
            <a:chOff x="3606082" y="3358835"/>
            <a:chExt cx="1019851" cy="2043878"/>
          </a:xfrm>
        </p:grpSpPr>
        <p:grpSp>
          <p:nvGrpSpPr>
            <p:cNvPr id="987" name="Group 986"/>
            <p:cNvGrpSpPr/>
            <p:nvPr/>
          </p:nvGrpSpPr>
          <p:grpSpPr>
            <a:xfrm>
              <a:off x="3721162" y="3478184"/>
              <a:ext cx="901907" cy="1924529"/>
              <a:chOff x="5895534" y="3587664"/>
              <a:chExt cx="1212977" cy="2588302"/>
            </a:xfrm>
          </p:grpSpPr>
          <p:sp>
            <p:nvSpPr>
              <p:cNvPr id="1282" name="Oval 1281"/>
              <p:cNvSpPr/>
              <p:nvPr/>
            </p:nvSpPr>
            <p:spPr>
              <a:xfrm rot="4050661">
                <a:off x="6566497" y="5803317"/>
                <a:ext cx="243018"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Oval 1282"/>
              <p:cNvSpPr/>
              <p:nvPr/>
            </p:nvSpPr>
            <p:spPr>
              <a:xfrm rot="4050661">
                <a:off x="6158181" y="5779470"/>
                <a:ext cx="234005"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Oval 1283"/>
              <p:cNvSpPr/>
              <p:nvPr/>
            </p:nvSpPr>
            <p:spPr>
              <a:xfrm>
                <a:off x="6810848" y="4839065"/>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Oval 1284"/>
              <p:cNvSpPr/>
              <p:nvPr/>
            </p:nvSpPr>
            <p:spPr>
              <a:xfrm>
                <a:off x="5895534" y="4831606"/>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Trapezoid 1285"/>
              <p:cNvSpPr/>
              <p:nvPr/>
            </p:nvSpPr>
            <p:spPr>
              <a:xfrm rot="20029742">
                <a:off x="6567204" y="4271744"/>
                <a:ext cx="412196" cy="79229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Trapezoid 1286"/>
              <p:cNvSpPr/>
              <p:nvPr/>
            </p:nvSpPr>
            <p:spPr>
              <a:xfrm rot="1905609">
                <a:off x="6032895" y="4320014"/>
                <a:ext cx="412196" cy="719835"/>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8" name="Trapezoid 1287"/>
              <p:cNvSpPr/>
              <p:nvPr/>
            </p:nvSpPr>
            <p:spPr>
              <a:xfrm>
                <a:off x="6152269" y="4316874"/>
                <a:ext cx="684625" cy="857886"/>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Isosceles Triangle 1288"/>
              <p:cNvSpPr/>
              <p:nvPr/>
            </p:nvSpPr>
            <p:spPr>
              <a:xfrm rot="10800000">
                <a:off x="6360632" y="4301955"/>
                <a:ext cx="256734" cy="34315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Trapezoid 1289"/>
              <p:cNvSpPr/>
              <p:nvPr/>
            </p:nvSpPr>
            <p:spPr>
              <a:xfrm>
                <a:off x="6059249" y="5085242"/>
                <a:ext cx="520910" cy="9531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Trapezoid 1290"/>
              <p:cNvSpPr/>
              <p:nvPr/>
            </p:nvSpPr>
            <p:spPr>
              <a:xfrm>
                <a:off x="6450370" y="5088971"/>
                <a:ext cx="516752" cy="95946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2" name="Rounded Rectangle 1291"/>
              <p:cNvSpPr/>
              <p:nvPr/>
            </p:nvSpPr>
            <p:spPr>
              <a:xfrm>
                <a:off x="6252730" y="5115082"/>
                <a:ext cx="513469" cy="402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3" name="Rectangle 1292"/>
              <p:cNvSpPr/>
              <p:nvPr/>
            </p:nvSpPr>
            <p:spPr>
              <a:xfrm>
                <a:off x="6270021" y="4344574"/>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4" name="Rectangle 1293"/>
              <p:cNvSpPr/>
              <p:nvPr/>
            </p:nvSpPr>
            <p:spPr>
              <a:xfrm>
                <a:off x="6606126" y="4336168"/>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5" name="Rectangle 1294"/>
              <p:cNvSpPr/>
              <p:nvPr/>
            </p:nvSpPr>
            <p:spPr>
              <a:xfrm>
                <a:off x="6270021" y="4668199"/>
                <a:ext cx="450872" cy="4421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6" name="Pentagon 1295"/>
              <p:cNvSpPr/>
              <p:nvPr/>
            </p:nvSpPr>
            <p:spPr>
              <a:xfrm rot="5400000">
                <a:off x="6367921" y="4735329"/>
                <a:ext cx="269828" cy="288558"/>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7" name="Oval 1296"/>
              <p:cNvSpPr/>
              <p:nvPr/>
            </p:nvSpPr>
            <p:spPr>
              <a:xfrm>
                <a:off x="6069909" y="3587664"/>
                <a:ext cx="787790" cy="8232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Rectangle 1297"/>
              <p:cNvSpPr/>
              <p:nvPr/>
            </p:nvSpPr>
            <p:spPr>
              <a:xfrm rot="5400000">
                <a:off x="6437818" y="4780085"/>
                <a:ext cx="152986" cy="6689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8" name="Group 135"/>
            <p:cNvGrpSpPr/>
            <p:nvPr/>
          </p:nvGrpSpPr>
          <p:grpSpPr>
            <a:xfrm>
              <a:off x="3606082" y="3358835"/>
              <a:ext cx="1019851" cy="339951"/>
              <a:chOff x="3733800" y="1066800"/>
              <a:chExt cx="1371600" cy="457200"/>
            </a:xfrm>
          </p:grpSpPr>
          <p:sp>
            <p:nvSpPr>
              <p:cNvPr id="1279" name="Oval 1278"/>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 name="Flowchart: Delay 1279"/>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Moon 1280"/>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0" name="Group 1299"/>
          <p:cNvGrpSpPr/>
          <p:nvPr/>
        </p:nvGrpSpPr>
        <p:grpSpPr>
          <a:xfrm>
            <a:off x="4444214" y="4514641"/>
            <a:ext cx="1943692" cy="1240583"/>
            <a:chOff x="5472293" y="1009787"/>
            <a:chExt cx="2969379" cy="1895239"/>
          </a:xfrm>
        </p:grpSpPr>
        <p:sp>
          <p:nvSpPr>
            <p:cNvPr id="1301" name="Rounded Rectangle 1300"/>
            <p:cNvSpPr/>
            <p:nvPr/>
          </p:nvSpPr>
          <p:spPr>
            <a:xfrm rot="18254992">
              <a:off x="4819309" y="1812590"/>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2" name="Rounded Rectangle 1301"/>
            <p:cNvSpPr/>
            <p:nvPr/>
          </p:nvSpPr>
          <p:spPr>
            <a:xfrm rot="18254992">
              <a:off x="6994912" y="1871918"/>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3" name="Rounded Rectangle 1302"/>
            <p:cNvSpPr/>
            <p:nvPr/>
          </p:nvSpPr>
          <p:spPr>
            <a:xfrm rot="10800000">
              <a:off x="5472293" y="1392513"/>
              <a:ext cx="296937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Rounded Rectangle 1303"/>
            <p:cNvSpPr/>
            <p:nvPr/>
          </p:nvSpPr>
          <p:spPr>
            <a:xfrm rot="14749021">
              <a:off x="5157433" y="1887070"/>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5" name="Rounded Rectangle 1304"/>
            <p:cNvSpPr/>
            <p:nvPr/>
          </p:nvSpPr>
          <p:spPr>
            <a:xfrm rot="14749021">
              <a:off x="7303387" y="1881884"/>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0" name="Group 1329"/>
          <p:cNvGrpSpPr/>
          <p:nvPr/>
        </p:nvGrpSpPr>
        <p:grpSpPr>
          <a:xfrm>
            <a:off x="4814449" y="3618594"/>
            <a:ext cx="1111101" cy="2204762"/>
            <a:chOff x="1447800" y="1166061"/>
            <a:chExt cx="1665136" cy="3304135"/>
          </a:xfrm>
        </p:grpSpPr>
        <p:sp>
          <p:nvSpPr>
            <p:cNvPr id="1331" name="Rounded Rectangle 1330"/>
            <p:cNvSpPr/>
            <p:nvPr/>
          </p:nvSpPr>
          <p:spPr>
            <a:xfrm>
              <a:off x="1804066" y="1166061"/>
              <a:ext cx="862457" cy="931432"/>
            </a:xfrm>
            <a:prstGeom prst="roundRect">
              <a:avLst>
                <a:gd name="adj" fmla="val 3190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Oval 1331"/>
            <p:cNvSpPr/>
            <p:nvPr/>
          </p:nvSpPr>
          <p:spPr>
            <a:xfrm rot="19338880">
              <a:off x="2780233" y="2966644"/>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Oval 1332"/>
            <p:cNvSpPr/>
            <p:nvPr/>
          </p:nvSpPr>
          <p:spPr>
            <a:xfrm rot="1933618">
              <a:off x="1447800" y="2967784"/>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Oval 1333"/>
            <p:cNvSpPr/>
            <p:nvPr/>
          </p:nvSpPr>
          <p:spPr>
            <a:xfrm rot="3417779">
              <a:off x="2275724" y="3992494"/>
              <a:ext cx="253983" cy="623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Oval 1334"/>
            <p:cNvSpPr/>
            <p:nvPr/>
          </p:nvSpPr>
          <p:spPr>
            <a:xfrm rot="3713177">
              <a:off x="1801508" y="4031699"/>
              <a:ext cx="253983" cy="623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Trapezoid 1335"/>
            <p:cNvSpPr/>
            <p:nvPr/>
          </p:nvSpPr>
          <p:spPr>
            <a:xfrm>
              <a:off x="2118972" y="3262271"/>
              <a:ext cx="547551" cy="1061599"/>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7" name="Trapezoid 1336"/>
            <p:cNvSpPr/>
            <p:nvPr/>
          </p:nvSpPr>
          <p:spPr>
            <a:xfrm rot="263894">
              <a:off x="1762764" y="3216548"/>
              <a:ext cx="491931" cy="1126446"/>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8" name="Trapezoid 1337"/>
            <p:cNvSpPr/>
            <p:nvPr/>
          </p:nvSpPr>
          <p:spPr>
            <a:xfrm rot="1375821">
              <a:off x="1562636" y="2197209"/>
              <a:ext cx="419392" cy="99989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9" name="Trapezoid 1338"/>
            <p:cNvSpPr/>
            <p:nvPr/>
          </p:nvSpPr>
          <p:spPr>
            <a:xfrm rot="20337671">
              <a:off x="2464623" y="2217441"/>
              <a:ext cx="419392" cy="93889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0" name="Trapezoid 1339"/>
            <p:cNvSpPr/>
            <p:nvPr/>
          </p:nvSpPr>
          <p:spPr>
            <a:xfrm>
              <a:off x="1786268" y="2208433"/>
              <a:ext cx="895024" cy="114095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Oval 1340"/>
            <p:cNvSpPr/>
            <p:nvPr/>
          </p:nvSpPr>
          <p:spPr>
            <a:xfrm>
              <a:off x="1898710" y="1570113"/>
              <a:ext cx="554502"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2" name="Straight Connector 1341"/>
            <p:cNvCxnSpPr>
              <a:endCxn id="1340" idx="2"/>
            </p:cNvCxnSpPr>
            <p:nvPr/>
          </p:nvCxnSpPr>
          <p:spPr>
            <a:xfrm flipH="1">
              <a:off x="2233780" y="2461257"/>
              <a:ext cx="9486" cy="888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43" name="Oval 1342"/>
            <p:cNvSpPr/>
            <p:nvPr/>
          </p:nvSpPr>
          <p:spPr>
            <a:xfrm rot="15873315">
              <a:off x="2071871" y="3230860"/>
              <a:ext cx="243623" cy="67106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Trapezoid 1343"/>
            <p:cNvSpPr/>
            <p:nvPr/>
          </p:nvSpPr>
          <p:spPr>
            <a:xfrm>
              <a:off x="1720295" y="2579510"/>
              <a:ext cx="1035371" cy="1171530"/>
            </a:xfrm>
            <a:prstGeom prst="trapezoid">
              <a:avLst>
                <a:gd name="adj" fmla="val 1757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Rectangle 1344"/>
            <p:cNvSpPr/>
            <p:nvPr/>
          </p:nvSpPr>
          <p:spPr>
            <a:xfrm>
              <a:off x="1898710" y="2208433"/>
              <a:ext cx="173630" cy="371077"/>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6" name="Rectangle 1345"/>
            <p:cNvSpPr/>
            <p:nvPr/>
          </p:nvSpPr>
          <p:spPr>
            <a:xfrm>
              <a:off x="2376502" y="2213533"/>
              <a:ext cx="173630" cy="371077"/>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Flowchart: Manual Input 1346"/>
            <p:cNvSpPr/>
            <p:nvPr/>
          </p:nvSpPr>
          <p:spPr>
            <a:xfrm rot="7269359" flipV="1">
              <a:off x="2208515" y="2225042"/>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Flowchart: Manual Input 1347"/>
            <p:cNvSpPr/>
            <p:nvPr/>
          </p:nvSpPr>
          <p:spPr>
            <a:xfrm rot="14330641" flipH="1" flipV="1">
              <a:off x="1835722" y="2225042"/>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Oval 1348"/>
            <p:cNvSpPr/>
            <p:nvPr/>
          </p:nvSpPr>
          <p:spPr>
            <a:xfrm>
              <a:off x="1848300" y="1193596"/>
              <a:ext cx="732174"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 name="Oval 1350"/>
            <p:cNvSpPr/>
            <p:nvPr/>
          </p:nvSpPr>
          <p:spPr>
            <a:xfrm rot="19338880">
              <a:off x="2970273" y="3149260"/>
              <a:ext cx="142663" cy="17474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6" name="Group 127"/>
          <p:cNvGrpSpPr/>
          <p:nvPr/>
        </p:nvGrpSpPr>
        <p:grpSpPr>
          <a:xfrm>
            <a:off x="2159152" y="3627266"/>
            <a:ext cx="1031154" cy="2402011"/>
            <a:chOff x="2971800" y="1828800"/>
            <a:chExt cx="1942590" cy="4654932"/>
          </a:xfrm>
        </p:grpSpPr>
        <p:sp>
          <p:nvSpPr>
            <p:cNvPr id="1307" name="Oval 1306"/>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Oval 1307"/>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Trapezoid 1308"/>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Trapezoid 1309"/>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Trapezoid 1310"/>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Oval 1311"/>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Oval 1312"/>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Trapezoid 1313"/>
            <p:cNvSpPr/>
            <p:nvPr/>
          </p:nvSpPr>
          <p:spPr>
            <a:xfrm>
              <a:off x="3843958" y="4649923"/>
              <a:ext cx="691509" cy="1612367"/>
            </a:xfrm>
            <a:prstGeom prst="trapezoid">
              <a:avLst>
                <a:gd name="adj" fmla="val 9153"/>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Trapezoid 1314"/>
            <p:cNvSpPr/>
            <p:nvPr/>
          </p:nvSpPr>
          <p:spPr>
            <a:xfrm rot="263894">
              <a:off x="3355162" y="4646795"/>
              <a:ext cx="657656" cy="1643048"/>
            </a:xfrm>
            <a:prstGeom prst="trapezoid">
              <a:avLst>
                <a:gd name="adj" fmla="val 815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6" name="Oval 1315"/>
            <p:cNvSpPr/>
            <p:nvPr/>
          </p:nvSpPr>
          <p:spPr>
            <a:xfrm rot="15873315">
              <a:off x="3827820" y="4508020"/>
              <a:ext cx="181408" cy="8475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Round Diagonal Corner Rectangle 1316"/>
            <p:cNvSpPr/>
            <p:nvPr/>
          </p:nvSpPr>
          <p:spPr>
            <a:xfrm rot="15994925">
              <a:off x="3264739" y="2005667"/>
              <a:ext cx="822301" cy="496715"/>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8" name="Round Diagonal Corner Rectangle 1317"/>
            <p:cNvSpPr/>
            <p:nvPr/>
          </p:nvSpPr>
          <p:spPr>
            <a:xfrm>
              <a:off x="3874548" y="1828800"/>
              <a:ext cx="621252" cy="9144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Rectangle 1318"/>
            <p:cNvSpPr/>
            <p:nvPr/>
          </p:nvSpPr>
          <p:spPr>
            <a:xfrm>
              <a:off x="35814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Rectangle 1319"/>
            <p:cNvSpPr/>
            <p:nvPr/>
          </p:nvSpPr>
          <p:spPr>
            <a:xfrm rot="5400000">
              <a:off x="3848100" y="4152900"/>
              <a:ext cx="228600" cy="10668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Rectangle 1320"/>
            <p:cNvSpPr/>
            <p:nvPr/>
          </p:nvSpPr>
          <p:spPr>
            <a:xfrm>
              <a:off x="41148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Flowchart: Manual Input 1321"/>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Flowchart: Manual Input 1322"/>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Rectangle 1323"/>
            <p:cNvSpPr/>
            <p:nvPr/>
          </p:nvSpPr>
          <p:spPr>
            <a:xfrm>
              <a:off x="3581400" y="3810000"/>
              <a:ext cx="762000" cy="7620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Pentagon 1324"/>
            <p:cNvSpPr/>
            <p:nvPr/>
          </p:nvSpPr>
          <p:spPr>
            <a:xfrm rot="5400000">
              <a:off x="3695700" y="3924300"/>
              <a:ext cx="533400" cy="609600"/>
            </a:xfrm>
            <a:prstGeom prst="homePlate">
              <a:avLst/>
            </a:prstGeom>
            <a:solidFill>
              <a:srgbClr val="BC8D0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Isosceles Triangle 1325"/>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Oval 1326"/>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8" name="Round Diagonal Corner Rectangle 1327"/>
            <p:cNvSpPr/>
            <p:nvPr/>
          </p:nvSpPr>
          <p:spPr>
            <a:xfrm rot="20181764">
              <a:off x="3657600" y="1981200"/>
              <a:ext cx="545052" cy="3048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Oval 1328"/>
            <p:cNvSpPr/>
            <p:nvPr/>
          </p:nvSpPr>
          <p:spPr>
            <a:xfrm>
              <a:off x="3657600" y="1828800"/>
              <a:ext cx="685799" cy="304799"/>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1" name="Group 910"/>
          <p:cNvGrpSpPr/>
          <p:nvPr/>
        </p:nvGrpSpPr>
        <p:grpSpPr>
          <a:xfrm>
            <a:off x="10272373" y="3784547"/>
            <a:ext cx="1649943" cy="1478328"/>
            <a:chOff x="457200" y="2497304"/>
            <a:chExt cx="4781871" cy="4284496"/>
          </a:xfrm>
        </p:grpSpPr>
        <p:grpSp>
          <p:nvGrpSpPr>
            <p:cNvPr id="912" name="Group 230"/>
            <p:cNvGrpSpPr/>
            <p:nvPr/>
          </p:nvGrpSpPr>
          <p:grpSpPr>
            <a:xfrm rot="18989829" flipH="1">
              <a:off x="2994882" y="2720848"/>
              <a:ext cx="1586260" cy="1364114"/>
              <a:chOff x="736597" y="733384"/>
              <a:chExt cx="1807860" cy="1807860"/>
            </a:xfrm>
          </p:grpSpPr>
          <p:grpSp>
            <p:nvGrpSpPr>
              <p:cNvPr id="1157" name="Group 15"/>
              <p:cNvGrpSpPr/>
              <p:nvPr/>
            </p:nvGrpSpPr>
            <p:grpSpPr>
              <a:xfrm rot="20238387">
                <a:off x="736597" y="881328"/>
                <a:ext cx="1193804" cy="897916"/>
                <a:chOff x="1111998" y="1862460"/>
                <a:chExt cx="2362200" cy="1921930"/>
              </a:xfrm>
            </p:grpSpPr>
            <p:grpSp>
              <p:nvGrpSpPr>
                <p:cNvPr id="1178" name="Group 6"/>
                <p:cNvGrpSpPr/>
                <p:nvPr/>
              </p:nvGrpSpPr>
              <p:grpSpPr>
                <a:xfrm rot="17802976">
                  <a:off x="1912098" y="1823816"/>
                  <a:ext cx="762000" cy="2362200"/>
                  <a:chOff x="1905000" y="1828800"/>
                  <a:chExt cx="762000" cy="2362200"/>
                </a:xfrm>
              </p:grpSpPr>
              <p:sp>
                <p:nvSpPr>
                  <p:cNvPr id="11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9" name="Group 9"/>
                <p:cNvGrpSpPr/>
                <p:nvPr/>
              </p:nvGrpSpPr>
              <p:grpSpPr>
                <a:xfrm rot="19123498">
                  <a:off x="2501621" y="1862460"/>
                  <a:ext cx="542170" cy="1782007"/>
                  <a:chOff x="1905000" y="1828800"/>
                  <a:chExt cx="762000" cy="2362200"/>
                </a:xfrm>
              </p:grpSpPr>
              <p:sp>
                <p:nvSpPr>
                  <p:cNvPr id="118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0" name="Group 12"/>
                <p:cNvGrpSpPr/>
                <p:nvPr/>
              </p:nvGrpSpPr>
              <p:grpSpPr>
                <a:xfrm rot="15530705">
                  <a:off x="2284581" y="2639655"/>
                  <a:ext cx="405591" cy="1883879"/>
                  <a:chOff x="1905000" y="1828800"/>
                  <a:chExt cx="762000" cy="2362200"/>
                </a:xfrm>
              </p:grpSpPr>
              <p:sp>
                <p:nvSpPr>
                  <p:cNvPr id="118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8" name="Group 21"/>
              <p:cNvGrpSpPr/>
              <p:nvPr/>
            </p:nvGrpSpPr>
            <p:grpSpPr>
              <a:xfrm rot="2927600">
                <a:off x="1498597" y="881328"/>
                <a:ext cx="1193804" cy="897916"/>
                <a:chOff x="1111998" y="1862460"/>
                <a:chExt cx="2362200" cy="1921930"/>
              </a:xfrm>
            </p:grpSpPr>
            <p:grpSp>
              <p:nvGrpSpPr>
                <p:cNvPr id="1169" name="Group 6"/>
                <p:cNvGrpSpPr/>
                <p:nvPr/>
              </p:nvGrpSpPr>
              <p:grpSpPr>
                <a:xfrm rot="17802976">
                  <a:off x="1912098" y="1823816"/>
                  <a:ext cx="762000" cy="2362200"/>
                  <a:chOff x="1905000" y="1828800"/>
                  <a:chExt cx="762000" cy="2362200"/>
                </a:xfrm>
              </p:grpSpPr>
              <p:sp>
                <p:nvSpPr>
                  <p:cNvPr id="11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Oval 11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0" name="Group 9"/>
                <p:cNvGrpSpPr/>
                <p:nvPr/>
              </p:nvGrpSpPr>
              <p:grpSpPr>
                <a:xfrm rot="19123498">
                  <a:off x="2501621" y="1862460"/>
                  <a:ext cx="542170" cy="1782007"/>
                  <a:chOff x="1905000" y="1828800"/>
                  <a:chExt cx="762000" cy="2362200"/>
                </a:xfrm>
              </p:grpSpPr>
              <p:sp>
                <p:nvSpPr>
                  <p:cNvPr id="117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1" name="Group 12"/>
                <p:cNvGrpSpPr/>
                <p:nvPr/>
              </p:nvGrpSpPr>
              <p:grpSpPr>
                <a:xfrm rot="15530705">
                  <a:off x="2284581" y="2639655"/>
                  <a:ext cx="405591" cy="1883879"/>
                  <a:chOff x="1905000" y="1828800"/>
                  <a:chExt cx="762000" cy="2362200"/>
                </a:xfrm>
              </p:grpSpPr>
              <p:sp>
                <p:nvSpPr>
                  <p:cNvPr id="1172" name="Oval 11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Oval 11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9" name="Group 31"/>
              <p:cNvGrpSpPr/>
              <p:nvPr/>
            </p:nvGrpSpPr>
            <p:grpSpPr>
              <a:xfrm rot="20238387">
                <a:off x="1346199" y="1643328"/>
                <a:ext cx="1193804" cy="897916"/>
                <a:chOff x="1111998" y="1862460"/>
                <a:chExt cx="2362200" cy="1921930"/>
              </a:xfrm>
            </p:grpSpPr>
            <p:grpSp>
              <p:nvGrpSpPr>
                <p:cNvPr id="1160" name="Group 6"/>
                <p:cNvGrpSpPr/>
                <p:nvPr/>
              </p:nvGrpSpPr>
              <p:grpSpPr>
                <a:xfrm rot="17802976">
                  <a:off x="1912098" y="1823816"/>
                  <a:ext cx="762000" cy="2362200"/>
                  <a:chOff x="1905000" y="1828800"/>
                  <a:chExt cx="762000" cy="2362200"/>
                </a:xfrm>
              </p:grpSpPr>
              <p:sp>
                <p:nvSpPr>
                  <p:cNvPr id="11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Oval 11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1" name="Group 9"/>
                <p:cNvGrpSpPr/>
                <p:nvPr/>
              </p:nvGrpSpPr>
              <p:grpSpPr>
                <a:xfrm rot="19123498">
                  <a:off x="2501621" y="1862460"/>
                  <a:ext cx="542170" cy="1782007"/>
                  <a:chOff x="1905000" y="1828800"/>
                  <a:chExt cx="762000" cy="2362200"/>
                </a:xfrm>
              </p:grpSpPr>
              <p:sp>
                <p:nvSpPr>
                  <p:cNvPr id="116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2" name="Group 12"/>
                <p:cNvGrpSpPr/>
                <p:nvPr/>
              </p:nvGrpSpPr>
              <p:grpSpPr>
                <a:xfrm rot="15530705">
                  <a:off x="2284581" y="2639655"/>
                  <a:ext cx="405591" cy="1883879"/>
                  <a:chOff x="1905000" y="1828800"/>
                  <a:chExt cx="762000" cy="2362200"/>
                </a:xfrm>
              </p:grpSpPr>
              <p:sp>
                <p:nvSpPr>
                  <p:cNvPr id="116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13" name="Group 199"/>
            <p:cNvGrpSpPr/>
            <p:nvPr/>
          </p:nvGrpSpPr>
          <p:grpSpPr>
            <a:xfrm rot="3068959">
              <a:off x="1334455" y="2628335"/>
              <a:ext cx="1820842" cy="1558779"/>
              <a:chOff x="736597" y="733384"/>
              <a:chExt cx="1807860" cy="1807860"/>
            </a:xfrm>
          </p:grpSpPr>
          <p:grpSp>
            <p:nvGrpSpPr>
              <p:cNvPr id="1127" name="Group 15"/>
              <p:cNvGrpSpPr/>
              <p:nvPr/>
            </p:nvGrpSpPr>
            <p:grpSpPr>
              <a:xfrm rot="20238387">
                <a:off x="736597" y="881328"/>
                <a:ext cx="1193804" cy="897916"/>
                <a:chOff x="1111998" y="1862460"/>
                <a:chExt cx="2362200" cy="1921930"/>
              </a:xfrm>
            </p:grpSpPr>
            <p:grpSp>
              <p:nvGrpSpPr>
                <p:cNvPr id="1148" name="Group 6"/>
                <p:cNvGrpSpPr/>
                <p:nvPr/>
              </p:nvGrpSpPr>
              <p:grpSpPr>
                <a:xfrm rot="17802976">
                  <a:off x="1912098" y="1823816"/>
                  <a:ext cx="762000" cy="2362200"/>
                  <a:chOff x="1905000" y="1828800"/>
                  <a:chExt cx="762000" cy="2362200"/>
                </a:xfrm>
              </p:grpSpPr>
              <p:sp>
                <p:nvSpPr>
                  <p:cNvPr id="11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9" name="Group 9"/>
                <p:cNvGrpSpPr/>
                <p:nvPr/>
              </p:nvGrpSpPr>
              <p:grpSpPr>
                <a:xfrm rot="19123498">
                  <a:off x="2501621" y="1862460"/>
                  <a:ext cx="542170" cy="1782007"/>
                  <a:chOff x="1905000" y="1828800"/>
                  <a:chExt cx="762000" cy="2362200"/>
                </a:xfrm>
              </p:grpSpPr>
              <p:sp>
                <p:nvSpPr>
                  <p:cNvPr id="1153" name="Oval 11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0" name="Group 12"/>
                <p:cNvGrpSpPr/>
                <p:nvPr/>
              </p:nvGrpSpPr>
              <p:grpSpPr>
                <a:xfrm rot="15530705">
                  <a:off x="2284581" y="2639655"/>
                  <a:ext cx="405591" cy="1883879"/>
                  <a:chOff x="1905000" y="1828800"/>
                  <a:chExt cx="762000" cy="2362200"/>
                </a:xfrm>
              </p:grpSpPr>
              <p:sp>
                <p:nvSpPr>
                  <p:cNvPr id="1151" name="Oval 11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8" name="Group 21"/>
              <p:cNvGrpSpPr/>
              <p:nvPr/>
            </p:nvGrpSpPr>
            <p:grpSpPr>
              <a:xfrm rot="2927600">
                <a:off x="1498597" y="881328"/>
                <a:ext cx="1193804" cy="897916"/>
                <a:chOff x="1111998" y="1862460"/>
                <a:chExt cx="2362200" cy="1921930"/>
              </a:xfrm>
            </p:grpSpPr>
            <p:grpSp>
              <p:nvGrpSpPr>
                <p:cNvPr id="1139" name="Group 6"/>
                <p:cNvGrpSpPr/>
                <p:nvPr/>
              </p:nvGrpSpPr>
              <p:grpSpPr>
                <a:xfrm rot="17802976">
                  <a:off x="1912098" y="1823816"/>
                  <a:ext cx="762000" cy="2362200"/>
                  <a:chOff x="1905000" y="1828800"/>
                  <a:chExt cx="762000" cy="2362200"/>
                </a:xfrm>
              </p:grpSpPr>
              <p:sp>
                <p:nvSpPr>
                  <p:cNvPr id="11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0" name="Group 9"/>
                <p:cNvGrpSpPr/>
                <p:nvPr/>
              </p:nvGrpSpPr>
              <p:grpSpPr>
                <a:xfrm rot="19123498">
                  <a:off x="2501621" y="1862460"/>
                  <a:ext cx="542170" cy="1782007"/>
                  <a:chOff x="1905000" y="1828800"/>
                  <a:chExt cx="762000" cy="2362200"/>
                </a:xfrm>
              </p:grpSpPr>
              <p:sp>
                <p:nvSpPr>
                  <p:cNvPr id="1144" name="Oval 11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1" name="Group 12"/>
                <p:cNvGrpSpPr/>
                <p:nvPr/>
              </p:nvGrpSpPr>
              <p:grpSpPr>
                <a:xfrm rot="15530705">
                  <a:off x="2284581" y="2639655"/>
                  <a:ext cx="405591" cy="1883879"/>
                  <a:chOff x="1905000" y="1828800"/>
                  <a:chExt cx="762000" cy="2362200"/>
                </a:xfrm>
              </p:grpSpPr>
              <p:sp>
                <p:nvSpPr>
                  <p:cNvPr id="1142" name="Oval 11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Oval 11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9" name="Group 31"/>
              <p:cNvGrpSpPr/>
              <p:nvPr/>
            </p:nvGrpSpPr>
            <p:grpSpPr>
              <a:xfrm rot="20238387">
                <a:off x="1346199" y="1643328"/>
                <a:ext cx="1193804" cy="897916"/>
                <a:chOff x="1111998" y="1862460"/>
                <a:chExt cx="2362200" cy="1921930"/>
              </a:xfrm>
            </p:grpSpPr>
            <p:grpSp>
              <p:nvGrpSpPr>
                <p:cNvPr id="1130" name="Group 6"/>
                <p:cNvGrpSpPr/>
                <p:nvPr/>
              </p:nvGrpSpPr>
              <p:grpSpPr>
                <a:xfrm rot="17802976">
                  <a:off x="1912098" y="1823816"/>
                  <a:ext cx="762000" cy="2362200"/>
                  <a:chOff x="1905000" y="1828800"/>
                  <a:chExt cx="762000" cy="2362200"/>
                </a:xfrm>
              </p:grpSpPr>
              <p:sp>
                <p:nvSpPr>
                  <p:cNvPr id="11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1" name="Group 9"/>
                <p:cNvGrpSpPr/>
                <p:nvPr/>
              </p:nvGrpSpPr>
              <p:grpSpPr>
                <a:xfrm rot="19123498">
                  <a:off x="2501621" y="1862460"/>
                  <a:ext cx="542170" cy="1782007"/>
                  <a:chOff x="1905000" y="1828800"/>
                  <a:chExt cx="762000" cy="2362200"/>
                </a:xfrm>
              </p:grpSpPr>
              <p:sp>
                <p:nvSpPr>
                  <p:cNvPr id="113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2" name="Group 12"/>
                <p:cNvGrpSpPr/>
                <p:nvPr/>
              </p:nvGrpSpPr>
              <p:grpSpPr>
                <a:xfrm rot="15530705">
                  <a:off x="2284581" y="2639655"/>
                  <a:ext cx="405591" cy="1883879"/>
                  <a:chOff x="1905000" y="1828800"/>
                  <a:chExt cx="762000" cy="2362200"/>
                </a:xfrm>
              </p:grpSpPr>
              <p:sp>
                <p:nvSpPr>
                  <p:cNvPr id="113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14" name="Double Wave 913"/>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Double Wave 914"/>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Double Wave 915"/>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Oval 916"/>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Oval 917"/>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9" name="Group 41"/>
            <p:cNvGrpSpPr/>
            <p:nvPr/>
          </p:nvGrpSpPr>
          <p:grpSpPr>
            <a:xfrm>
              <a:off x="457200" y="3352800"/>
              <a:ext cx="1397003" cy="1095416"/>
              <a:chOff x="736597" y="733384"/>
              <a:chExt cx="1807860" cy="1807860"/>
            </a:xfrm>
          </p:grpSpPr>
          <p:grpSp>
            <p:nvGrpSpPr>
              <p:cNvPr id="1097" name="Group 15"/>
              <p:cNvGrpSpPr/>
              <p:nvPr/>
            </p:nvGrpSpPr>
            <p:grpSpPr>
              <a:xfrm rot="20238387">
                <a:off x="736597" y="881328"/>
                <a:ext cx="1193804" cy="897916"/>
                <a:chOff x="1111998" y="1862460"/>
                <a:chExt cx="2362200" cy="1921930"/>
              </a:xfrm>
            </p:grpSpPr>
            <p:grpSp>
              <p:nvGrpSpPr>
                <p:cNvPr id="1118" name="Group 6"/>
                <p:cNvGrpSpPr/>
                <p:nvPr/>
              </p:nvGrpSpPr>
              <p:grpSpPr>
                <a:xfrm rot="17802976">
                  <a:off x="1912098" y="1823816"/>
                  <a:ext cx="762000" cy="2362200"/>
                  <a:chOff x="1905000" y="1828800"/>
                  <a:chExt cx="762000" cy="2362200"/>
                </a:xfrm>
              </p:grpSpPr>
              <p:sp>
                <p:nvSpPr>
                  <p:cNvPr id="11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9" name="Group 9"/>
                <p:cNvGrpSpPr/>
                <p:nvPr/>
              </p:nvGrpSpPr>
              <p:grpSpPr>
                <a:xfrm rot="19123498">
                  <a:off x="2501621" y="1862460"/>
                  <a:ext cx="542170" cy="1782007"/>
                  <a:chOff x="1905000" y="1828800"/>
                  <a:chExt cx="762000" cy="2362200"/>
                </a:xfrm>
              </p:grpSpPr>
              <p:sp>
                <p:nvSpPr>
                  <p:cNvPr id="112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0" name="Group 12"/>
                <p:cNvGrpSpPr/>
                <p:nvPr/>
              </p:nvGrpSpPr>
              <p:grpSpPr>
                <a:xfrm rot="15530705">
                  <a:off x="2284581" y="2639655"/>
                  <a:ext cx="405591" cy="1883879"/>
                  <a:chOff x="1905000" y="1828800"/>
                  <a:chExt cx="762000" cy="2362200"/>
                </a:xfrm>
              </p:grpSpPr>
              <p:sp>
                <p:nvSpPr>
                  <p:cNvPr id="112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8" name="Group 21"/>
              <p:cNvGrpSpPr/>
              <p:nvPr/>
            </p:nvGrpSpPr>
            <p:grpSpPr>
              <a:xfrm rot="2927600">
                <a:off x="1498597" y="881328"/>
                <a:ext cx="1193804" cy="897916"/>
                <a:chOff x="1111998" y="1862460"/>
                <a:chExt cx="2362200" cy="1921930"/>
              </a:xfrm>
            </p:grpSpPr>
            <p:grpSp>
              <p:nvGrpSpPr>
                <p:cNvPr id="1109" name="Group 6"/>
                <p:cNvGrpSpPr/>
                <p:nvPr/>
              </p:nvGrpSpPr>
              <p:grpSpPr>
                <a:xfrm rot="17802976">
                  <a:off x="1912098" y="1823816"/>
                  <a:ext cx="762000" cy="2362200"/>
                  <a:chOff x="1905000" y="1828800"/>
                  <a:chExt cx="762000" cy="2362200"/>
                </a:xfrm>
              </p:grpSpPr>
              <p:sp>
                <p:nvSpPr>
                  <p:cNvPr id="111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0" name="Group 9"/>
                <p:cNvGrpSpPr/>
                <p:nvPr/>
              </p:nvGrpSpPr>
              <p:grpSpPr>
                <a:xfrm rot="19123498">
                  <a:off x="2501621" y="1862460"/>
                  <a:ext cx="542170" cy="1782007"/>
                  <a:chOff x="1905000" y="1828800"/>
                  <a:chExt cx="762000" cy="2362200"/>
                </a:xfrm>
              </p:grpSpPr>
              <p:sp>
                <p:nvSpPr>
                  <p:cNvPr id="111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1" name="Group 12"/>
                <p:cNvGrpSpPr/>
                <p:nvPr/>
              </p:nvGrpSpPr>
              <p:grpSpPr>
                <a:xfrm rot="15530705">
                  <a:off x="2284581" y="2639655"/>
                  <a:ext cx="405591" cy="1883879"/>
                  <a:chOff x="1905000" y="1828800"/>
                  <a:chExt cx="762000" cy="2362200"/>
                </a:xfrm>
              </p:grpSpPr>
              <p:sp>
                <p:nvSpPr>
                  <p:cNvPr id="111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9" name="Group 31"/>
              <p:cNvGrpSpPr/>
              <p:nvPr/>
            </p:nvGrpSpPr>
            <p:grpSpPr>
              <a:xfrm rot="20238387">
                <a:off x="1346199" y="1643328"/>
                <a:ext cx="1193804" cy="897916"/>
                <a:chOff x="1111998" y="1862460"/>
                <a:chExt cx="2362200" cy="1921930"/>
              </a:xfrm>
            </p:grpSpPr>
            <p:grpSp>
              <p:nvGrpSpPr>
                <p:cNvPr id="1100" name="Group 6"/>
                <p:cNvGrpSpPr/>
                <p:nvPr/>
              </p:nvGrpSpPr>
              <p:grpSpPr>
                <a:xfrm rot="17802976">
                  <a:off x="1912098" y="1823816"/>
                  <a:ext cx="762000" cy="2362200"/>
                  <a:chOff x="1905000" y="1828800"/>
                  <a:chExt cx="762000" cy="2362200"/>
                </a:xfrm>
              </p:grpSpPr>
              <p:sp>
                <p:nvSpPr>
                  <p:cNvPr id="11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1" name="Group 9"/>
                <p:cNvGrpSpPr/>
                <p:nvPr/>
              </p:nvGrpSpPr>
              <p:grpSpPr>
                <a:xfrm rot="19123498">
                  <a:off x="2501621" y="1862460"/>
                  <a:ext cx="542170" cy="1782007"/>
                  <a:chOff x="1905000" y="1828800"/>
                  <a:chExt cx="762000" cy="2362200"/>
                </a:xfrm>
              </p:grpSpPr>
              <p:sp>
                <p:nvSpPr>
                  <p:cNvPr id="1105" name="Oval 11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2" name="Group 12"/>
                <p:cNvGrpSpPr/>
                <p:nvPr/>
              </p:nvGrpSpPr>
              <p:grpSpPr>
                <a:xfrm rot="15530705">
                  <a:off x="2284581" y="2639655"/>
                  <a:ext cx="405591" cy="1883879"/>
                  <a:chOff x="1905000" y="1828800"/>
                  <a:chExt cx="762000" cy="2362200"/>
                </a:xfrm>
              </p:grpSpPr>
              <p:sp>
                <p:nvSpPr>
                  <p:cNvPr id="1103" name="Oval 11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Oval 11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0" name="Group 42"/>
            <p:cNvGrpSpPr/>
            <p:nvPr/>
          </p:nvGrpSpPr>
          <p:grpSpPr>
            <a:xfrm rot="1956276">
              <a:off x="1167495" y="3842653"/>
              <a:ext cx="1397003" cy="1095416"/>
              <a:chOff x="736597" y="733384"/>
              <a:chExt cx="1807860" cy="1807860"/>
            </a:xfrm>
          </p:grpSpPr>
          <p:grpSp>
            <p:nvGrpSpPr>
              <p:cNvPr id="1067" name="Group 15"/>
              <p:cNvGrpSpPr/>
              <p:nvPr/>
            </p:nvGrpSpPr>
            <p:grpSpPr>
              <a:xfrm rot="20238387">
                <a:off x="736597" y="881328"/>
                <a:ext cx="1193804" cy="897916"/>
                <a:chOff x="1111998" y="1862460"/>
                <a:chExt cx="2362200" cy="1921930"/>
              </a:xfrm>
            </p:grpSpPr>
            <p:grpSp>
              <p:nvGrpSpPr>
                <p:cNvPr id="1088" name="Group 6"/>
                <p:cNvGrpSpPr/>
                <p:nvPr/>
              </p:nvGrpSpPr>
              <p:grpSpPr>
                <a:xfrm rot="17802976">
                  <a:off x="1912098" y="1823816"/>
                  <a:ext cx="762000" cy="2362200"/>
                  <a:chOff x="1905000" y="1828800"/>
                  <a:chExt cx="762000" cy="2362200"/>
                </a:xfrm>
              </p:grpSpPr>
              <p:sp>
                <p:nvSpPr>
                  <p:cNvPr id="10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9" name="Group 9"/>
                <p:cNvGrpSpPr/>
                <p:nvPr/>
              </p:nvGrpSpPr>
              <p:grpSpPr>
                <a:xfrm rot="19123498">
                  <a:off x="2501621" y="1862460"/>
                  <a:ext cx="542170" cy="1782007"/>
                  <a:chOff x="1905000" y="1828800"/>
                  <a:chExt cx="762000" cy="2362200"/>
                </a:xfrm>
              </p:grpSpPr>
              <p:sp>
                <p:nvSpPr>
                  <p:cNvPr id="109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0" name="Group 12"/>
                <p:cNvGrpSpPr/>
                <p:nvPr/>
              </p:nvGrpSpPr>
              <p:grpSpPr>
                <a:xfrm rot="15530705">
                  <a:off x="2284581" y="2639655"/>
                  <a:ext cx="405591" cy="1883879"/>
                  <a:chOff x="1905000" y="1828800"/>
                  <a:chExt cx="762000" cy="2362200"/>
                </a:xfrm>
              </p:grpSpPr>
              <p:sp>
                <p:nvSpPr>
                  <p:cNvPr id="1091" name="Oval 10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8" name="Group 21"/>
              <p:cNvGrpSpPr/>
              <p:nvPr/>
            </p:nvGrpSpPr>
            <p:grpSpPr>
              <a:xfrm rot="2927600">
                <a:off x="1498597" y="881328"/>
                <a:ext cx="1193804" cy="897916"/>
                <a:chOff x="1111998" y="1862460"/>
                <a:chExt cx="2362200" cy="1921930"/>
              </a:xfrm>
            </p:grpSpPr>
            <p:grpSp>
              <p:nvGrpSpPr>
                <p:cNvPr id="1079" name="Group 6"/>
                <p:cNvGrpSpPr/>
                <p:nvPr/>
              </p:nvGrpSpPr>
              <p:grpSpPr>
                <a:xfrm rot="17802976">
                  <a:off x="1912098" y="1823816"/>
                  <a:ext cx="762000" cy="2362200"/>
                  <a:chOff x="1905000" y="1828800"/>
                  <a:chExt cx="762000" cy="2362200"/>
                </a:xfrm>
              </p:grpSpPr>
              <p:sp>
                <p:nvSpPr>
                  <p:cNvPr id="108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0" name="Group 9"/>
                <p:cNvGrpSpPr/>
                <p:nvPr/>
              </p:nvGrpSpPr>
              <p:grpSpPr>
                <a:xfrm rot="19123498">
                  <a:off x="2501621" y="1862460"/>
                  <a:ext cx="542170" cy="1782007"/>
                  <a:chOff x="1905000" y="1828800"/>
                  <a:chExt cx="762000" cy="2362200"/>
                </a:xfrm>
              </p:grpSpPr>
              <p:sp>
                <p:nvSpPr>
                  <p:cNvPr id="108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1" name="Group 12"/>
                <p:cNvGrpSpPr/>
                <p:nvPr/>
              </p:nvGrpSpPr>
              <p:grpSpPr>
                <a:xfrm rot="15530705">
                  <a:off x="2284581" y="2639655"/>
                  <a:ext cx="405591" cy="1883879"/>
                  <a:chOff x="1905000" y="1828800"/>
                  <a:chExt cx="762000" cy="2362200"/>
                </a:xfrm>
              </p:grpSpPr>
              <p:sp>
                <p:nvSpPr>
                  <p:cNvPr id="108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9" name="Group 31"/>
              <p:cNvGrpSpPr/>
              <p:nvPr/>
            </p:nvGrpSpPr>
            <p:grpSpPr>
              <a:xfrm rot="20238387">
                <a:off x="1346199" y="1643328"/>
                <a:ext cx="1193804" cy="897916"/>
                <a:chOff x="1111998" y="1862460"/>
                <a:chExt cx="2362200" cy="1921930"/>
              </a:xfrm>
            </p:grpSpPr>
            <p:grpSp>
              <p:nvGrpSpPr>
                <p:cNvPr id="1070" name="Group 6"/>
                <p:cNvGrpSpPr/>
                <p:nvPr/>
              </p:nvGrpSpPr>
              <p:grpSpPr>
                <a:xfrm rot="17802976">
                  <a:off x="1912098" y="1823816"/>
                  <a:ext cx="762000" cy="2362200"/>
                  <a:chOff x="1905000" y="1828800"/>
                  <a:chExt cx="762000" cy="2362200"/>
                </a:xfrm>
              </p:grpSpPr>
              <p:sp>
                <p:nvSpPr>
                  <p:cNvPr id="10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1" name="Group 9"/>
                <p:cNvGrpSpPr/>
                <p:nvPr/>
              </p:nvGrpSpPr>
              <p:grpSpPr>
                <a:xfrm rot="19123498">
                  <a:off x="2501621" y="1862460"/>
                  <a:ext cx="542170" cy="1782007"/>
                  <a:chOff x="1905000" y="1828800"/>
                  <a:chExt cx="762000" cy="2362200"/>
                </a:xfrm>
              </p:grpSpPr>
              <p:sp>
                <p:nvSpPr>
                  <p:cNvPr id="1075" name="Oval 10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Oval 10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2" name="Group 12"/>
                <p:cNvGrpSpPr/>
                <p:nvPr/>
              </p:nvGrpSpPr>
              <p:grpSpPr>
                <a:xfrm rot="15530705">
                  <a:off x="2284581" y="2639655"/>
                  <a:ext cx="405591" cy="1883879"/>
                  <a:chOff x="1905000" y="1828800"/>
                  <a:chExt cx="762000" cy="2362200"/>
                </a:xfrm>
              </p:grpSpPr>
              <p:sp>
                <p:nvSpPr>
                  <p:cNvPr id="107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1" name="Group 73"/>
            <p:cNvGrpSpPr/>
            <p:nvPr/>
          </p:nvGrpSpPr>
          <p:grpSpPr>
            <a:xfrm rot="3068959">
              <a:off x="1791654" y="2628338"/>
              <a:ext cx="1820842" cy="1558779"/>
              <a:chOff x="736597" y="733384"/>
              <a:chExt cx="1807860" cy="1807860"/>
            </a:xfrm>
          </p:grpSpPr>
          <p:grpSp>
            <p:nvGrpSpPr>
              <p:cNvPr id="1037" name="Group 15"/>
              <p:cNvGrpSpPr/>
              <p:nvPr/>
            </p:nvGrpSpPr>
            <p:grpSpPr>
              <a:xfrm rot="20238387">
                <a:off x="736597" y="881328"/>
                <a:ext cx="1193804" cy="897916"/>
                <a:chOff x="1111998" y="1862460"/>
                <a:chExt cx="2362200" cy="1921930"/>
              </a:xfrm>
            </p:grpSpPr>
            <p:grpSp>
              <p:nvGrpSpPr>
                <p:cNvPr id="1058" name="Group 6"/>
                <p:cNvGrpSpPr/>
                <p:nvPr/>
              </p:nvGrpSpPr>
              <p:grpSpPr>
                <a:xfrm rot="17802976">
                  <a:off x="1912098" y="1823816"/>
                  <a:ext cx="762000" cy="2362200"/>
                  <a:chOff x="1905000" y="1828800"/>
                  <a:chExt cx="762000" cy="2362200"/>
                </a:xfrm>
              </p:grpSpPr>
              <p:sp>
                <p:nvSpPr>
                  <p:cNvPr id="10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9" name="Group 9"/>
                <p:cNvGrpSpPr/>
                <p:nvPr/>
              </p:nvGrpSpPr>
              <p:grpSpPr>
                <a:xfrm rot="19123498">
                  <a:off x="2501621" y="1862460"/>
                  <a:ext cx="542170" cy="1782007"/>
                  <a:chOff x="1905000" y="1828800"/>
                  <a:chExt cx="762000" cy="2362200"/>
                </a:xfrm>
              </p:grpSpPr>
              <p:sp>
                <p:nvSpPr>
                  <p:cNvPr id="106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0" name="Group 12"/>
                <p:cNvGrpSpPr/>
                <p:nvPr/>
              </p:nvGrpSpPr>
              <p:grpSpPr>
                <a:xfrm rot="15530705">
                  <a:off x="2284581" y="2639655"/>
                  <a:ext cx="405591" cy="1883879"/>
                  <a:chOff x="1905000" y="1828800"/>
                  <a:chExt cx="762000" cy="2362200"/>
                </a:xfrm>
              </p:grpSpPr>
              <p:sp>
                <p:nvSpPr>
                  <p:cNvPr id="106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8" name="Group 21"/>
              <p:cNvGrpSpPr/>
              <p:nvPr/>
            </p:nvGrpSpPr>
            <p:grpSpPr>
              <a:xfrm rot="2927600">
                <a:off x="1498597" y="881328"/>
                <a:ext cx="1193804" cy="897916"/>
                <a:chOff x="1111998" y="1862460"/>
                <a:chExt cx="2362200" cy="1921930"/>
              </a:xfrm>
            </p:grpSpPr>
            <p:grpSp>
              <p:nvGrpSpPr>
                <p:cNvPr id="1049" name="Group 6"/>
                <p:cNvGrpSpPr/>
                <p:nvPr/>
              </p:nvGrpSpPr>
              <p:grpSpPr>
                <a:xfrm rot="17802976">
                  <a:off x="1912098" y="1823816"/>
                  <a:ext cx="762000" cy="2362200"/>
                  <a:chOff x="1905000" y="1828800"/>
                  <a:chExt cx="762000" cy="2362200"/>
                </a:xfrm>
              </p:grpSpPr>
              <p:sp>
                <p:nvSpPr>
                  <p:cNvPr id="10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0" name="Group 9"/>
                <p:cNvGrpSpPr/>
                <p:nvPr/>
              </p:nvGrpSpPr>
              <p:grpSpPr>
                <a:xfrm rot="19123498">
                  <a:off x="2501621" y="1862460"/>
                  <a:ext cx="542170" cy="1782007"/>
                  <a:chOff x="1905000" y="1828800"/>
                  <a:chExt cx="762000" cy="2362200"/>
                </a:xfrm>
              </p:grpSpPr>
              <p:sp>
                <p:nvSpPr>
                  <p:cNvPr id="105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1" name="Group 12"/>
                <p:cNvGrpSpPr/>
                <p:nvPr/>
              </p:nvGrpSpPr>
              <p:grpSpPr>
                <a:xfrm rot="15530705">
                  <a:off x="2284581" y="2639655"/>
                  <a:ext cx="405591" cy="1883879"/>
                  <a:chOff x="1905000" y="1828800"/>
                  <a:chExt cx="762000" cy="2362200"/>
                </a:xfrm>
              </p:grpSpPr>
              <p:sp>
                <p:nvSpPr>
                  <p:cNvPr id="105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9" name="Group 31"/>
              <p:cNvGrpSpPr/>
              <p:nvPr/>
            </p:nvGrpSpPr>
            <p:grpSpPr>
              <a:xfrm rot="20238387">
                <a:off x="1346199" y="1643328"/>
                <a:ext cx="1193804" cy="897916"/>
                <a:chOff x="1111998" y="1862460"/>
                <a:chExt cx="2362200" cy="1921930"/>
              </a:xfrm>
            </p:grpSpPr>
            <p:grpSp>
              <p:nvGrpSpPr>
                <p:cNvPr id="1040" name="Group 6"/>
                <p:cNvGrpSpPr/>
                <p:nvPr/>
              </p:nvGrpSpPr>
              <p:grpSpPr>
                <a:xfrm rot="17802976">
                  <a:off x="1912098" y="1823816"/>
                  <a:ext cx="762000" cy="2362200"/>
                  <a:chOff x="1905000" y="1828800"/>
                  <a:chExt cx="762000" cy="2362200"/>
                </a:xfrm>
              </p:grpSpPr>
              <p:sp>
                <p:nvSpPr>
                  <p:cNvPr id="10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1" name="Group 9"/>
                <p:cNvGrpSpPr/>
                <p:nvPr/>
              </p:nvGrpSpPr>
              <p:grpSpPr>
                <a:xfrm rot="19123498">
                  <a:off x="2501621" y="1862460"/>
                  <a:ext cx="542170" cy="1782007"/>
                  <a:chOff x="1905000" y="1828800"/>
                  <a:chExt cx="762000" cy="2362200"/>
                </a:xfrm>
              </p:grpSpPr>
              <p:sp>
                <p:nvSpPr>
                  <p:cNvPr id="1045" name="Oval 10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2" name="Group 12"/>
                <p:cNvGrpSpPr/>
                <p:nvPr/>
              </p:nvGrpSpPr>
              <p:grpSpPr>
                <a:xfrm rot="15530705">
                  <a:off x="2284581" y="2639655"/>
                  <a:ext cx="405591" cy="1883879"/>
                  <a:chOff x="1905000" y="1828800"/>
                  <a:chExt cx="762000" cy="2362200"/>
                </a:xfrm>
              </p:grpSpPr>
              <p:sp>
                <p:nvSpPr>
                  <p:cNvPr id="1043" name="Oval 10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10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2" name="Group 104"/>
            <p:cNvGrpSpPr/>
            <p:nvPr/>
          </p:nvGrpSpPr>
          <p:grpSpPr>
            <a:xfrm rot="3068959">
              <a:off x="2247659" y="3793897"/>
              <a:ext cx="1143483" cy="840157"/>
              <a:chOff x="736597" y="733384"/>
              <a:chExt cx="1807860" cy="1807860"/>
            </a:xfrm>
          </p:grpSpPr>
          <p:grpSp>
            <p:nvGrpSpPr>
              <p:cNvPr id="1007" name="Group 15"/>
              <p:cNvGrpSpPr/>
              <p:nvPr/>
            </p:nvGrpSpPr>
            <p:grpSpPr>
              <a:xfrm rot="20238387">
                <a:off x="736597" y="881328"/>
                <a:ext cx="1193804" cy="897916"/>
                <a:chOff x="1111998" y="1862460"/>
                <a:chExt cx="2362200" cy="1921930"/>
              </a:xfrm>
            </p:grpSpPr>
            <p:grpSp>
              <p:nvGrpSpPr>
                <p:cNvPr id="1028" name="Group 6"/>
                <p:cNvGrpSpPr/>
                <p:nvPr/>
              </p:nvGrpSpPr>
              <p:grpSpPr>
                <a:xfrm rot="17802976">
                  <a:off x="1912098" y="1823816"/>
                  <a:ext cx="762000" cy="2362200"/>
                  <a:chOff x="1905000" y="1828800"/>
                  <a:chExt cx="762000" cy="2362200"/>
                </a:xfrm>
              </p:grpSpPr>
              <p:sp>
                <p:nvSpPr>
                  <p:cNvPr id="10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9" name="Group 9"/>
                <p:cNvGrpSpPr/>
                <p:nvPr/>
              </p:nvGrpSpPr>
              <p:grpSpPr>
                <a:xfrm rot="19123498">
                  <a:off x="2501621" y="1862460"/>
                  <a:ext cx="542170" cy="1782007"/>
                  <a:chOff x="1905000" y="1828800"/>
                  <a:chExt cx="762000" cy="2362200"/>
                </a:xfrm>
              </p:grpSpPr>
              <p:sp>
                <p:nvSpPr>
                  <p:cNvPr id="1033" name="Oval 10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0" name="Group 12"/>
                <p:cNvGrpSpPr/>
                <p:nvPr/>
              </p:nvGrpSpPr>
              <p:grpSpPr>
                <a:xfrm rot="15530705">
                  <a:off x="2284581" y="2639655"/>
                  <a:ext cx="405591" cy="1883879"/>
                  <a:chOff x="1905000" y="1828800"/>
                  <a:chExt cx="762000" cy="2362200"/>
                </a:xfrm>
              </p:grpSpPr>
              <p:sp>
                <p:nvSpPr>
                  <p:cNvPr id="1031" name="Oval 10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8" name="Group 21"/>
              <p:cNvGrpSpPr/>
              <p:nvPr/>
            </p:nvGrpSpPr>
            <p:grpSpPr>
              <a:xfrm rot="2927600">
                <a:off x="1498597" y="881328"/>
                <a:ext cx="1193804" cy="897916"/>
                <a:chOff x="1111998" y="1862460"/>
                <a:chExt cx="2362200" cy="1921930"/>
              </a:xfrm>
            </p:grpSpPr>
            <p:grpSp>
              <p:nvGrpSpPr>
                <p:cNvPr id="1019" name="Group 6"/>
                <p:cNvGrpSpPr/>
                <p:nvPr/>
              </p:nvGrpSpPr>
              <p:grpSpPr>
                <a:xfrm rot="17802976">
                  <a:off x="1912098" y="1823816"/>
                  <a:ext cx="762000" cy="2362200"/>
                  <a:chOff x="1905000" y="1828800"/>
                  <a:chExt cx="762000" cy="2362200"/>
                </a:xfrm>
              </p:grpSpPr>
              <p:sp>
                <p:nvSpPr>
                  <p:cNvPr id="10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0" name="Group 9"/>
                <p:cNvGrpSpPr/>
                <p:nvPr/>
              </p:nvGrpSpPr>
              <p:grpSpPr>
                <a:xfrm rot="19123498">
                  <a:off x="2501621" y="1862460"/>
                  <a:ext cx="542170" cy="1782007"/>
                  <a:chOff x="1905000" y="1828800"/>
                  <a:chExt cx="762000" cy="2362200"/>
                </a:xfrm>
              </p:grpSpPr>
              <p:sp>
                <p:nvSpPr>
                  <p:cNvPr id="1024" name="Oval 10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1" name="Group 12"/>
                <p:cNvGrpSpPr/>
                <p:nvPr/>
              </p:nvGrpSpPr>
              <p:grpSpPr>
                <a:xfrm rot="15530705">
                  <a:off x="2284581" y="2639655"/>
                  <a:ext cx="405591" cy="1883879"/>
                  <a:chOff x="1905000" y="1828800"/>
                  <a:chExt cx="762000" cy="2362200"/>
                </a:xfrm>
              </p:grpSpPr>
              <p:sp>
                <p:nvSpPr>
                  <p:cNvPr id="1022" name="Oval 10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9" name="Group 31"/>
              <p:cNvGrpSpPr/>
              <p:nvPr/>
            </p:nvGrpSpPr>
            <p:grpSpPr>
              <a:xfrm rot="20238387">
                <a:off x="1346199" y="1643328"/>
                <a:ext cx="1193804" cy="897916"/>
                <a:chOff x="1111998" y="1862460"/>
                <a:chExt cx="2362200" cy="1921930"/>
              </a:xfrm>
            </p:grpSpPr>
            <p:grpSp>
              <p:nvGrpSpPr>
                <p:cNvPr id="1010" name="Group 6"/>
                <p:cNvGrpSpPr/>
                <p:nvPr/>
              </p:nvGrpSpPr>
              <p:grpSpPr>
                <a:xfrm rot="17802976">
                  <a:off x="1912098" y="1823816"/>
                  <a:ext cx="762000" cy="2362200"/>
                  <a:chOff x="1905000" y="1828800"/>
                  <a:chExt cx="762000" cy="2362200"/>
                </a:xfrm>
              </p:grpSpPr>
              <p:sp>
                <p:nvSpPr>
                  <p:cNvPr id="10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1" name="Group 9"/>
                <p:cNvGrpSpPr/>
                <p:nvPr/>
              </p:nvGrpSpPr>
              <p:grpSpPr>
                <a:xfrm rot="19123498">
                  <a:off x="2501621" y="1862460"/>
                  <a:ext cx="542170" cy="1782007"/>
                  <a:chOff x="1905000" y="1828800"/>
                  <a:chExt cx="762000" cy="2362200"/>
                </a:xfrm>
              </p:grpSpPr>
              <p:sp>
                <p:nvSpPr>
                  <p:cNvPr id="1015" name="Oval 10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Oval 10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2" name="Group 12"/>
                <p:cNvGrpSpPr/>
                <p:nvPr/>
              </p:nvGrpSpPr>
              <p:grpSpPr>
                <a:xfrm rot="15530705">
                  <a:off x="2284581" y="2639655"/>
                  <a:ext cx="405591" cy="1883879"/>
                  <a:chOff x="1905000" y="1828800"/>
                  <a:chExt cx="762000" cy="2362200"/>
                </a:xfrm>
              </p:grpSpPr>
              <p:sp>
                <p:nvSpPr>
                  <p:cNvPr id="1013" name="Oval 10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Oval 10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3" name="Group 135"/>
            <p:cNvGrpSpPr/>
            <p:nvPr/>
          </p:nvGrpSpPr>
          <p:grpSpPr>
            <a:xfrm rot="5892673">
              <a:off x="3061159" y="3301846"/>
              <a:ext cx="1528325" cy="1350205"/>
              <a:chOff x="736597" y="733384"/>
              <a:chExt cx="1807860" cy="1807860"/>
            </a:xfrm>
          </p:grpSpPr>
          <p:grpSp>
            <p:nvGrpSpPr>
              <p:cNvPr id="966" name="Group 15"/>
              <p:cNvGrpSpPr/>
              <p:nvPr/>
            </p:nvGrpSpPr>
            <p:grpSpPr>
              <a:xfrm rot="20238387">
                <a:off x="736597" y="881328"/>
                <a:ext cx="1193804" cy="897916"/>
                <a:chOff x="1111998" y="1862460"/>
                <a:chExt cx="2362200" cy="1921930"/>
              </a:xfrm>
            </p:grpSpPr>
            <p:grpSp>
              <p:nvGrpSpPr>
                <p:cNvPr id="998" name="Group 6"/>
                <p:cNvGrpSpPr/>
                <p:nvPr/>
              </p:nvGrpSpPr>
              <p:grpSpPr>
                <a:xfrm rot="17802976">
                  <a:off x="1912098" y="1823816"/>
                  <a:ext cx="762000" cy="2362200"/>
                  <a:chOff x="1905000" y="1828800"/>
                  <a:chExt cx="762000" cy="2362200"/>
                </a:xfrm>
              </p:grpSpPr>
              <p:sp>
                <p:nvSpPr>
                  <p:cNvPr id="10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9" name="Group 9"/>
                <p:cNvGrpSpPr/>
                <p:nvPr/>
              </p:nvGrpSpPr>
              <p:grpSpPr>
                <a:xfrm rot="19123498">
                  <a:off x="2501621" y="1862460"/>
                  <a:ext cx="542170" cy="1782007"/>
                  <a:chOff x="1905000" y="1828800"/>
                  <a:chExt cx="762000" cy="2362200"/>
                </a:xfrm>
              </p:grpSpPr>
              <p:sp>
                <p:nvSpPr>
                  <p:cNvPr id="1003" name="Oval 10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0" name="Group 12"/>
                <p:cNvGrpSpPr/>
                <p:nvPr/>
              </p:nvGrpSpPr>
              <p:grpSpPr>
                <a:xfrm rot="15530705">
                  <a:off x="2284581" y="2639655"/>
                  <a:ext cx="405591" cy="1883879"/>
                  <a:chOff x="1905000" y="1828800"/>
                  <a:chExt cx="762000" cy="2362200"/>
                </a:xfrm>
              </p:grpSpPr>
              <p:sp>
                <p:nvSpPr>
                  <p:cNvPr id="1001" name="Oval 10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7" name="Group 21"/>
              <p:cNvGrpSpPr/>
              <p:nvPr/>
            </p:nvGrpSpPr>
            <p:grpSpPr>
              <a:xfrm rot="2927600">
                <a:off x="1498597" y="881328"/>
                <a:ext cx="1193804" cy="897916"/>
                <a:chOff x="1111998" y="1862460"/>
                <a:chExt cx="2362200" cy="1921930"/>
              </a:xfrm>
            </p:grpSpPr>
            <p:grpSp>
              <p:nvGrpSpPr>
                <p:cNvPr id="989" name="Group 6"/>
                <p:cNvGrpSpPr/>
                <p:nvPr/>
              </p:nvGrpSpPr>
              <p:grpSpPr>
                <a:xfrm rot="17802976">
                  <a:off x="1912098" y="1823816"/>
                  <a:ext cx="762000" cy="2362200"/>
                  <a:chOff x="1905000" y="1828800"/>
                  <a:chExt cx="762000" cy="2362200"/>
                </a:xfrm>
              </p:grpSpPr>
              <p:sp>
                <p:nvSpPr>
                  <p:cNvPr id="9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0" name="Group 9"/>
                <p:cNvGrpSpPr/>
                <p:nvPr/>
              </p:nvGrpSpPr>
              <p:grpSpPr>
                <a:xfrm rot="19123498">
                  <a:off x="2501621" y="1862460"/>
                  <a:ext cx="542170" cy="1782007"/>
                  <a:chOff x="1905000" y="1828800"/>
                  <a:chExt cx="762000" cy="2362200"/>
                </a:xfrm>
              </p:grpSpPr>
              <p:sp>
                <p:nvSpPr>
                  <p:cNvPr id="994" name="Oval 99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1" name="Group 12"/>
                <p:cNvGrpSpPr/>
                <p:nvPr/>
              </p:nvGrpSpPr>
              <p:grpSpPr>
                <a:xfrm rot="15530705">
                  <a:off x="2284581" y="2639655"/>
                  <a:ext cx="405591" cy="1883879"/>
                  <a:chOff x="1905000" y="1828800"/>
                  <a:chExt cx="762000" cy="2362200"/>
                </a:xfrm>
              </p:grpSpPr>
              <p:sp>
                <p:nvSpPr>
                  <p:cNvPr id="992" name="Oval 9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8" name="Group 31"/>
              <p:cNvGrpSpPr/>
              <p:nvPr/>
            </p:nvGrpSpPr>
            <p:grpSpPr>
              <a:xfrm rot="20238387">
                <a:off x="1346199" y="1643328"/>
                <a:ext cx="1193804" cy="897916"/>
                <a:chOff x="1111998" y="1862460"/>
                <a:chExt cx="2362200" cy="1921930"/>
              </a:xfrm>
            </p:grpSpPr>
            <p:grpSp>
              <p:nvGrpSpPr>
                <p:cNvPr id="969" name="Group 6"/>
                <p:cNvGrpSpPr/>
                <p:nvPr/>
              </p:nvGrpSpPr>
              <p:grpSpPr>
                <a:xfrm rot="17802976">
                  <a:off x="1912098" y="1823816"/>
                  <a:ext cx="762000" cy="2362200"/>
                  <a:chOff x="1905000" y="1828800"/>
                  <a:chExt cx="762000" cy="2362200"/>
                </a:xfrm>
              </p:grpSpPr>
              <p:sp>
                <p:nvSpPr>
                  <p:cNvPr id="9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0" name="Group 9"/>
                <p:cNvGrpSpPr/>
                <p:nvPr/>
              </p:nvGrpSpPr>
              <p:grpSpPr>
                <a:xfrm rot="19123498">
                  <a:off x="2501621" y="1862460"/>
                  <a:ext cx="542170" cy="1782007"/>
                  <a:chOff x="1905000" y="1828800"/>
                  <a:chExt cx="762000" cy="2362200"/>
                </a:xfrm>
              </p:grpSpPr>
              <p:sp>
                <p:nvSpPr>
                  <p:cNvPr id="974" name="Oval 9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1" name="Group 12"/>
                <p:cNvGrpSpPr/>
                <p:nvPr/>
              </p:nvGrpSpPr>
              <p:grpSpPr>
                <a:xfrm rot="15530705">
                  <a:off x="2284581" y="2639655"/>
                  <a:ext cx="405591" cy="1883879"/>
                  <a:chOff x="1905000" y="1828800"/>
                  <a:chExt cx="762000" cy="2362200"/>
                </a:xfrm>
              </p:grpSpPr>
              <p:sp>
                <p:nvSpPr>
                  <p:cNvPr id="972" name="Oval 9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4" name="Group 166"/>
            <p:cNvGrpSpPr/>
            <p:nvPr/>
          </p:nvGrpSpPr>
          <p:grpSpPr>
            <a:xfrm rot="20555714" flipH="1">
              <a:off x="3652811" y="2791157"/>
              <a:ext cx="1586260" cy="1364114"/>
              <a:chOff x="736597" y="733384"/>
              <a:chExt cx="1807860" cy="1807860"/>
            </a:xfrm>
          </p:grpSpPr>
          <p:grpSp>
            <p:nvGrpSpPr>
              <p:cNvPr id="936" name="Group 15"/>
              <p:cNvGrpSpPr/>
              <p:nvPr/>
            </p:nvGrpSpPr>
            <p:grpSpPr>
              <a:xfrm rot="20238387">
                <a:off x="736597" y="881328"/>
                <a:ext cx="1193804" cy="897916"/>
                <a:chOff x="1111998" y="1862460"/>
                <a:chExt cx="2362200" cy="1921930"/>
              </a:xfrm>
            </p:grpSpPr>
            <p:grpSp>
              <p:nvGrpSpPr>
                <p:cNvPr id="957" name="Group 6"/>
                <p:cNvGrpSpPr/>
                <p:nvPr/>
              </p:nvGrpSpPr>
              <p:grpSpPr>
                <a:xfrm rot="17802976">
                  <a:off x="1912098" y="1823816"/>
                  <a:ext cx="762000" cy="2362200"/>
                  <a:chOff x="1905000" y="1828800"/>
                  <a:chExt cx="762000" cy="2362200"/>
                </a:xfrm>
              </p:grpSpPr>
              <p:sp>
                <p:nvSpPr>
                  <p:cNvPr id="96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8" name="Group 9"/>
                <p:cNvGrpSpPr/>
                <p:nvPr/>
              </p:nvGrpSpPr>
              <p:grpSpPr>
                <a:xfrm rot="19123498">
                  <a:off x="2501621" y="1862460"/>
                  <a:ext cx="542170" cy="1782007"/>
                  <a:chOff x="1905000" y="1828800"/>
                  <a:chExt cx="762000" cy="2362200"/>
                </a:xfrm>
              </p:grpSpPr>
              <p:sp>
                <p:nvSpPr>
                  <p:cNvPr id="962" name="Oval 9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Oval 9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9" name="Group 12"/>
                <p:cNvGrpSpPr/>
                <p:nvPr/>
              </p:nvGrpSpPr>
              <p:grpSpPr>
                <a:xfrm rot="15530705">
                  <a:off x="2284581" y="2639655"/>
                  <a:ext cx="405591" cy="1883879"/>
                  <a:chOff x="1905000" y="1828800"/>
                  <a:chExt cx="762000" cy="2362200"/>
                </a:xfrm>
              </p:grpSpPr>
              <p:sp>
                <p:nvSpPr>
                  <p:cNvPr id="960" name="Oval 9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7" name="Group 21"/>
              <p:cNvGrpSpPr/>
              <p:nvPr/>
            </p:nvGrpSpPr>
            <p:grpSpPr>
              <a:xfrm rot="2927600">
                <a:off x="1498597" y="881328"/>
                <a:ext cx="1193804" cy="897916"/>
                <a:chOff x="1111998" y="1862460"/>
                <a:chExt cx="2362200" cy="1921930"/>
              </a:xfrm>
            </p:grpSpPr>
            <p:grpSp>
              <p:nvGrpSpPr>
                <p:cNvPr id="948" name="Group 6"/>
                <p:cNvGrpSpPr/>
                <p:nvPr/>
              </p:nvGrpSpPr>
              <p:grpSpPr>
                <a:xfrm rot="17802976">
                  <a:off x="1912098" y="1823816"/>
                  <a:ext cx="762000" cy="2362200"/>
                  <a:chOff x="1905000" y="1828800"/>
                  <a:chExt cx="762000" cy="2362200"/>
                </a:xfrm>
              </p:grpSpPr>
              <p:sp>
                <p:nvSpPr>
                  <p:cNvPr id="9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val 9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9" name="Group 9"/>
                <p:cNvGrpSpPr/>
                <p:nvPr/>
              </p:nvGrpSpPr>
              <p:grpSpPr>
                <a:xfrm rot="19123498">
                  <a:off x="2501621" y="1862460"/>
                  <a:ext cx="542170" cy="1782007"/>
                  <a:chOff x="1905000" y="1828800"/>
                  <a:chExt cx="762000" cy="2362200"/>
                </a:xfrm>
              </p:grpSpPr>
              <p:sp>
                <p:nvSpPr>
                  <p:cNvPr id="953" name="Oval 9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Oval 9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0" name="Group 12"/>
                <p:cNvGrpSpPr/>
                <p:nvPr/>
              </p:nvGrpSpPr>
              <p:grpSpPr>
                <a:xfrm rot="15530705">
                  <a:off x="2284581" y="2639655"/>
                  <a:ext cx="405591" cy="1883879"/>
                  <a:chOff x="1905000" y="1828800"/>
                  <a:chExt cx="762000" cy="2362200"/>
                </a:xfrm>
              </p:grpSpPr>
              <p:sp>
                <p:nvSpPr>
                  <p:cNvPr id="951" name="Oval 9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8" name="Group 31"/>
              <p:cNvGrpSpPr/>
              <p:nvPr/>
            </p:nvGrpSpPr>
            <p:grpSpPr>
              <a:xfrm rot="20238387">
                <a:off x="1346199" y="1643328"/>
                <a:ext cx="1193804" cy="897916"/>
                <a:chOff x="1111998" y="1862460"/>
                <a:chExt cx="2362200" cy="1921930"/>
              </a:xfrm>
            </p:grpSpPr>
            <p:grpSp>
              <p:nvGrpSpPr>
                <p:cNvPr id="939" name="Group 6"/>
                <p:cNvGrpSpPr/>
                <p:nvPr/>
              </p:nvGrpSpPr>
              <p:grpSpPr>
                <a:xfrm rot="17802976">
                  <a:off x="1912098" y="1823816"/>
                  <a:ext cx="762000" cy="2362200"/>
                  <a:chOff x="1905000" y="1828800"/>
                  <a:chExt cx="762000" cy="2362200"/>
                </a:xfrm>
              </p:grpSpPr>
              <p:sp>
                <p:nvSpPr>
                  <p:cNvPr id="9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Oval 9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0" name="Group 9"/>
                <p:cNvGrpSpPr/>
                <p:nvPr/>
              </p:nvGrpSpPr>
              <p:grpSpPr>
                <a:xfrm rot="19123498">
                  <a:off x="2501621" y="1862460"/>
                  <a:ext cx="542170" cy="1782007"/>
                  <a:chOff x="1905000" y="1828800"/>
                  <a:chExt cx="762000" cy="2362200"/>
                </a:xfrm>
              </p:grpSpPr>
              <p:sp>
                <p:nvSpPr>
                  <p:cNvPr id="944" name="Oval 9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Oval 9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1" name="Group 12"/>
                <p:cNvGrpSpPr/>
                <p:nvPr/>
              </p:nvGrpSpPr>
              <p:grpSpPr>
                <a:xfrm rot="15530705">
                  <a:off x="2284581" y="2639655"/>
                  <a:ext cx="405591" cy="1883879"/>
                  <a:chOff x="1905000" y="1828800"/>
                  <a:chExt cx="762000" cy="2362200"/>
                </a:xfrm>
              </p:grpSpPr>
              <p:sp>
                <p:nvSpPr>
                  <p:cNvPr id="942" name="Oval 9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Oval 9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25" name="Double Wave 924"/>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Double Wave 925"/>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Oval 927"/>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Oval 929"/>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Oval 930"/>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Oval 931"/>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Oval 932"/>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933"/>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7" name="Group 1186"/>
          <p:cNvGrpSpPr/>
          <p:nvPr/>
        </p:nvGrpSpPr>
        <p:grpSpPr>
          <a:xfrm>
            <a:off x="9504155" y="3396782"/>
            <a:ext cx="1649943" cy="1478328"/>
            <a:chOff x="457200" y="2497304"/>
            <a:chExt cx="4781871" cy="4284496"/>
          </a:xfrm>
        </p:grpSpPr>
        <p:grpSp>
          <p:nvGrpSpPr>
            <p:cNvPr id="1188" name="Group 230"/>
            <p:cNvGrpSpPr/>
            <p:nvPr/>
          </p:nvGrpSpPr>
          <p:grpSpPr>
            <a:xfrm rot="18989829" flipH="1">
              <a:off x="2994882" y="2720848"/>
              <a:ext cx="1586260" cy="1364114"/>
              <a:chOff x="736597" y="733384"/>
              <a:chExt cx="1807860" cy="1807860"/>
            </a:xfrm>
          </p:grpSpPr>
          <p:grpSp>
            <p:nvGrpSpPr>
              <p:cNvPr id="1511" name="Group 15"/>
              <p:cNvGrpSpPr/>
              <p:nvPr/>
            </p:nvGrpSpPr>
            <p:grpSpPr>
              <a:xfrm rot="20238387">
                <a:off x="736597" y="881328"/>
                <a:ext cx="1193804" cy="897916"/>
                <a:chOff x="1111998" y="1862460"/>
                <a:chExt cx="2362200" cy="1921930"/>
              </a:xfrm>
            </p:grpSpPr>
            <p:grpSp>
              <p:nvGrpSpPr>
                <p:cNvPr id="1532" name="Group 6"/>
                <p:cNvGrpSpPr/>
                <p:nvPr/>
              </p:nvGrpSpPr>
              <p:grpSpPr>
                <a:xfrm rot="17802976">
                  <a:off x="1912098" y="1823816"/>
                  <a:ext cx="762000" cy="2362200"/>
                  <a:chOff x="1905000" y="1828800"/>
                  <a:chExt cx="762000" cy="2362200"/>
                </a:xfrm>
              </p:grpSpPr>
              <p:sp>
                <p:nvSpPr>
                  <p:cNvPr id="15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3" name="Group 9"/>
                <p:cNvGrpSpPr/>
                <p:nvPr/>
              </p:nvGrpSpPr>
              <p:grpSpPr>
                <a:xfrm rot="19123498">
                  <a:off x="2501621" y="1862460"/>
                  <a:ext cx="542170" cy="1782007"/>
                  <a:chOff x="1905000" y="1828800"/>
                  <a:chExt cx="762000" cy="2362200"/>
                </a:xfrm>
              </p:grpSpPr>
              <p:sp>
                <p:nvSpPr>
                  <p:cNvPr id="153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4" name="Group 12"/>
                <p:cNvGrpSpPr/>
                <p:nvPr/>
              </p:nvGrpSpPr>
              <p:grpSpPr>
                <a:xfrm rot="15530705">
                  <a:off x="2284581" y="2639655"/>
                  <a:ext cx="405591" cy="1883879"/>
                  <a:chOff x="1905000" y="1828800"/>
                  <a:chExt cx="762000" cy="2362200"/>
                </a:xfrm>
              </p:grpSpPr>
              <p:sp>
                <p:nvSpPr>
                  <p:cNvPr id="153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2" name="Group 21"/>
              <p:cNvGrpSpPr/>
              <p:nvPr/>
            </p:nvGrpSpPr>
            <p:grpSpPr>
              <a:xfrm rot="2927600">
                <a:off x="1498597" y="881328"/>
                <a:ext cx="1193804" cy="897916"/>
                <a:chOff x="1111998" y="1862460"/>
                <a:chExt cx="2362200" cy="1921930"/>
              </a:xfrm>
            </p:grpSpPr>
            <p:grpSp>
              <p:nvGrpSpPr>
                <p:cNvPr id="1523" name="Group 6"/>
                <p:cNvGrpSpPr/>
                <p:nvPr/>
              </p:nvGrpSpPr>
              <p:grpSpPr>
                <a:xfrm rot="17802976">
                  <a:off x="1912098" y="1823816"/>
                  <a:ext cx="762000" cy="2362200"/>
                  <a:chOff x="1905000" y="1828800"/>
                  <a:chExt cx="762000" cy="2362200"/>
                </a:xfrm>
              </p:grpSpPr>
              <p:sp>
                <p:nvSpPr>
                  <p:cNvPr id="15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1" name="Oval 15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4" name="Group 9"/>
                <p:cNvGrpSpPr/>
                <p:nvPr/>
              </p:nvGrpSpPr>
              <p:grpSpPr>
                <a:xfrm rot="19123498">
                  <a:off x="2501621" y="1862460"/>
                  <a:ext cx="542170" cy="1782007"/>
                  <a:chOff x="1905000" y="1828800"/>
                  <a:chExt cx="762000" cy="2362200"/>
                </a:xfrm>
              </p:grpSpPr>
              <p:sp>
                <p:nvSpPr>
                  <p:cNvPr id="152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5" name="Group 12"/>
                <p:cNvGrpSpPr/>
                <p:nvPr/>
              </p:nvGrpSpPr>
              <p:grpSpPr>
                <a:xfrm rot="15530705">
                  <a:off x="2284581" y="2639655"/>
                  <a:ext cx="405591" cy="1883879"/>
                  <a:chOff x="1905000" y="1828800"/>
                  <a:chExt cx="762000" cy="2362200"/>
                </a:xfrm>
              </p:grpSpPr>
              <p:sp>
                <p:nvSpPr>
                  <p:cNvPr id="1526" name="Oval 15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7" name="Oval 15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3" name="Group 31"/>
              <p:cNvGrpSpPr/>
              <p:nvPr/>
            </p:nvGrpSpPr>
            <p:grpSpPr>
              <a:xfrm rot="20238387">
                <a:off x="1346199" y="1643328"/>
                <a:ext cx="1193804" cy="897916"/>
                <a:chOff x="1111998" y="1862460"/>
                <a:chExt cx="2362200" cy="1921930"/>
              </a:xfrm>
            </p:grpSpPr>
            <p:grpSp>
              <p:nvGrpSpPr>
                <p:cNvPr id="1514" name="Group 6"/>
                <p:cNvGrpSpPr/>
                <p:nvPr/>
              </p:nvGrpSpPr>
              <p:grpSpPr>
                <a:xfrm rot="17802976">
                  <a:off x="1912098" y="1823816"/>
                  <a:ext cx="762000" cy="2362200"/>
                  <a:chOff x="1905000" y="1828800"/>
                  <a:chExt cx="762000" cy="2362200"/>
                </a:xfrm>
              </p:grpSpPr>
              <p:sp>
                <p:nvSpPr>
                  <p:cNvPr id="15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2" name="Oval 15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5" name="Group 9"/>
                <p:cNvGrpSpPr/>
                <p:nvPr/>
              </p:nvGrpSpPr>
              <p:grpSpPr>
                <a:xfrm rot="19123498">
                  <a:off x="2501621" y="1862460"/>
                  <a:ext cx="542170" cy="1782007"/>
                  <a:chOff x="1905000" y="1828800"/>
                  <a:chExt cx="762000" cy="2362200"/>
                </a:xfrm>
              </p:grpSpPr>
              <p:sp>
                <p:nvSpPr>
                  <p:cNvPr id="151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6" name="Group 12"/>
                <p:cNvGrpSpPr/>
                <p:nvPr/>
              </p:nvGrpSpPr>
              <p:grpSpPr>
                <a:xfrm rot="15530705">
                  <a:off x="2284581" y="2639655"/>
                  <a:ext cx="405591" cy="1883879"/>
                  <a:chOff x="1905000" y="1828800"/>
                  <a:chExt cx="762000" cy="2362200"/>
                </a:xfrm>
              </p:grpSpPr>
              <p:sp>
                <p:nvSpPr>
                  <p:cNvPr id="151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89" name="Group 199"/>
            <p:cNvGrpSpPr/>
            <p:nvPr/>
          </p:nvGrpSpPr>
          <p:grpSpPr>
            <a:xfrm rot="3068959">
              <a:off x="1334455" y="2628335"/>
              <a:ext cx="1820842" cy="1558779"/>
              <a:chOff x="736597" y="733384"/>
              <a:chExt cx="1807860" cy="1807860"/>
            </a:xfrm>
          </p:grpSpPr>
          <p:grpSp>
            <p:nvGrpSpPr>
              <p:cNvPr id="1481" name="Group 15"/>
              <p:cNvGrpSpPr/>
              <p:nvPr/>
            </p:nvGrpSpPr>
            <p:grpSpPr>
              <a:xfrm rot="20238387">
                <a:off x="736597" y="881328"/>
                <a:ext cx="1193804" cy="897916"/>
                <a:chOff x="1111998" y="1862460"/>
                <a:chExt cx="2362200" cy="1921930"/>
              </a:xfrm>
            </p:grpSpPr>
            <p:grpSp>
              <p:nvGrpSpPr>
                <p:cNvPr id="1502" name="Group 6"/>
                <p:cNvGrpSpPr/>
                <p:nvPr/>
              </p:nvGrpSpPr>
              <p:grpSpPr>
                <a:xfrm rot="17802976">
                  <a:off x="1912098" y="1823816"/>
                  <a:ext cx="762000" cy="2362200"/>
                  <a:chOff x="1905000" y="1828800"/>
                  <a:chExt cx="762000" cy="2362200"/>
                </a:xfrm>
              </p:grpSpPr>
              <p:sp>
                <p:nvSpPr>
                  <p:cNvPr id="15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3" name="Group 9"/>
                <p:cNvGrpSpPr/>
                <p:nvPr/>
              </p:nvGrpSpPr>
              <p:grpSpPr>
                <a:xfrm rot="19123498">
                  <a:off x="2501621" y="1862460"/>
                  <a:ext cx="542170" cy="1782007"/>
                  <a:chOff x="1905000" y="1828800"/>
                  <a:chExt cx="762000" cy="2362200"/>
                </a:xfrm>
              </p:grpSpPr>
              <p:sp>
                <p:nvSpPr>
                  <p:cNvPr id="1507" name="Oval 15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4" name="Group 12"/>
                <p:cNvGrpSpPr/>
                <p:nvPr/>
              </p:nvGrpSpPr>
              <p:grpSpPr>
                <a:xfrm rot="15530705">
                  <a:off x="2284581" y="2639655"/>
                  <a:ext cx="405591" cy="1883879"/>
                  <a:chOff x="1905000" y="1828800"/>
                  <a:chExt cx="762000" cy="2362200"/>
                </a:xfrm>
              </p:grpSpPr>
              <p:sp>
                <p:nvSpPr>
                  <p:cNvPr id="1505" name="Oval 15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2" name="Group 21"/>
              <p:cNvGrpSpPr/>
              <p:nvPr/>
            </p:nvGrpSpPr>
            <p:grpSpPr>
              <a:xfrm rot="2927600">
                <a:off x="1498597" y="881328"/>
                <a:ext cx="1193804" cy="897916"/>
                <a:chOff x="1111998" y="1862460"/>
                <a:chExt cx="2362200" cy="1921930"/>
              </a:xfrm>
            </p:grpSpPr>
            <p:grpSp>
              <p:nvGrpSpPr>
                <p:cNvPr id="1493" name="Group 6"/>
                <p:cNvGrpSpPr/>
                <p:nvPr/>
              </p:nvGrpSpPr>
              <p:grpSpPr>
                <a:xfrm rot="17802976">
                  <a:off x="1912098" y="1823816"/>
                  <a:ext cx="762000" cy="2362200"/>
                  <a:chOff x="1905000" y="1828800"/>
                  <a:chExt cx="762000" cy="2362200"/>
                </a:xfrm>
              </p:grpSpPr>
              <p:sp>
                <p:nvSpPr>
                  <p:cNvPr id="15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4" name="Group 9"/>
                <p:cNvGrpSpPr/>
                <p:nvPr/>
              </p:nvGrpSpPr>
              <p:grpSpPr>
                <a:xfrm rot="19123498">
                  <a:off x="2501621" y="1862460"/>
                  <a:ext cx="542170" cy="1782007"/>
                  <a:chOff x="1905000" y="1828800"/>
                  <a:chExt cx="762000" cy="2362200"/>
                </a:xfrm>
              </p:grpSpPr>
              <p:sp>
                <p:nvSpPr>
                  <p:cNvPr id="1498" name="Oval 14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5" name="Group 12"/>
                <p:cNvGrpSpPr/>
                <p:nvPr/>
              </p:nvGrpSpPr>
              <p:grpSpPr>
                <a:xfrm rot="15530705">
                  <a:off x="2284581" y="2639655"/>
                  <a:ext cx="405591" cy="1883879"/>
                  <a:chOff x="1905000" y="1828800"/>
                  <a:chExt cx="762000" cy="2362200"/>
                </a:xfrm>
              </p:grpSpPr>
              <p:sp>
                <p:nvSpPr>
                  <p:cNvPr id="1496" name="Oval 14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7" name="Oval 14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3" name="Group 31"/>
              <p:cNvGrpSpPr/>
              <p:nvPr/>
            </p:nvGrpSpPr>
            <p:grpSpPr>
              <a:xfrm rot="20238387">
                <a:off x="1346199" y="1643328"/>
                <a:ext cx="1193804" cy="897916"/>
                <a:chOff x="1111998" y="1862460"/>
                <a:chExt cx="2362200" cy="1921930"/>
              </a:xfrm>
            </p:grpSpPr>
            <p:grpSp>
              <p:nvGrpSpPr>
                <p:cNvPr id="1484" name="Group 6"/>
                <p:cNvGrpSpPr/>
                <p:nvPr/>
              </p:nvGrpSpPr>
              <p:grpSpPr>
                <a:xfrm rot="17802976">
                  <a:off x="1912098" y="1823816"/>
                  <a:ext cx="762000" cy="2362200"/>
                  <a:chOff x="1905000" y="1828800"/>
                  <a:chExt cx="762000" cy="2362200"/>
                </a:xfrm>
              </p:grpSpPr>
              <p:sp>
                <p:nvSpPr>
                  <p:cNvPr id="14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5" name="Group 9"/>
                <p:cNvGrpSpPr/>
                <p:nvPr/>
              </p:nvGrpSpPr>
              <p:grpSpPr>
                <a:xfrm rot="19123498">
                  <a:off x="2501621" y="1862460"/>
                  <a:ext cx="542170" cy="1782007"/>
                  <a:chOff x="1905000" y="1828800"/>
                  <a:chExt cx="762000" cy="2362200"/>
                </a:xfrm>
              </p:grpSpPr>
              <p:sp>
                <p:nvSpPr>
                  <p:cNvPr id="148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6" name="Group 12"/>
                <p:cNvGrpSpPr/>
                <p:nvPr/>
              </p:nvGrpSpPr>
              <p:grpSpPr>
                <a:xfrm rot="15530705">
                  <a:off x="2284581" y="2639655"/>
                  <a:ext cx="405591" cy="1883879"/>
                  <a:chOff x="1905000" y="1828800"/>
                  <a:chExt cx="762000" cy="2362200"/>
                </a:xfrm>
              </p:grpSpPr>
              <p:sp>
                <p:nvSpPr>
                  <p:cNvPr id="148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90" name="Double Wave 118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Double Wave 119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Double Wave 119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Oval 119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Oval 119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5" name="Group 41"/>
            <p:cNvGrpSpPr/>
            <p:nvPr/>
          </p:nvGrpSpPr>
          <p:grpSpPr>
            <a:xfrm>
              <a:off x="457200" y="3352800"/>
              <a:ext cx="1397003" cy="1095416"/>
              <a:chOff x="736597" y="733384"/>
              <a:chExt cx="1807860" cy="1807860"/>
            </a:xfrm>
          </p:grpSpPr>
          <p:grpSp>
            <p:nvGrpSpPr>
              <p:cNvPr id="1451" name="Group 15"/>
              <p:cNvGrpSpPr/>
              <p:nvPr/>
            </p:nvGrpSpPr>
            <p:grpSpPr>
              <a:xfrm rot="20238387">
                <a:off x="736597" y="881328"/>
                <a:ext cx="1193804" cy="897916"/>
                <a:chOff x="1111998" y="1862460"/>
                <a:chExt cx="2362200" cy="1921930"/>
              </a:xfrm>
            </p:grpSpPr>
            <p:grpSp>
              <p:nvGrpSpPr>
                <p:cNvPr id="1472" name="Group 6"/>
                <p:cNvGrpSpPr/>
                <p:nvPr/>
              </p:nvGrpSpPr>
              <p:grpSpPr>
                <a:xfrm rot="17802976">
                  <a:off x="1912098" y="1823816"/>
                  <a:ext cx="762000" cy="2362200"/>
                  <a:chOff x="1905000" y="1828800"/>
                  <a:chExt cx="762000" cy="2362200"/>
                </a:xfrm>
              </p:grpSpPr>
              <p:sp>
                <p:nvSpPr>
                  <p:cNvPr id="14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3" name="Group 9"/>
                <p:cNvGrpSpPr/>
                <p:nvPr/>
              </p:nvGrpSpPr>
              <p:grpSpPr>
                <a:xfrm rot="19123498">
                  <a:off x="2501621" y="1862460"/>
                  <a:ext cx="542170" cy="1782007"/>
                  <a:chOff x="1905000" y="1828800"/>
                  <a:chExt cx="762000" cy="2362200"/>
                </a:xfrm>
              </p:grpSpPr>
              <p:sp>
                <p:nvSpPr>
                  <p:cNvPr id="147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4" name="Group 12"/>
                <p:cNvGrpSpPr/>
                <p:nvPr/>
              </p:nvGrpSpPr>
              <p:grpSpPr>
                <a:xfrm rot="15530705">
                  <a:off x="2284581" y="2639655"/>
                  <a:ext cx="405591" cy="1883879"/>
                  <a:chOff x="1905000" y="1828800"/>
                  <a:chExt cx="762000" cy="2362200"/>
                </a:xfrm>
              </p:grpSpPr>
              <p:sp>
                <p:nvSpPr>
                  <p:cNvPr id="147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2" name="Group 21"/>
              <p:cNvGrpSpPr/>
              <p:nvPr/>
            </p:nvGrpSpPr>
            <p:grpSpPr>
              <a:xfrm rot="2927600">
                <a:off x="1498597" y="881328"/>
                <a:ext cx="1193804" cy="897916"/>
                <a:chOff x="1111998" y="1862460"/>
                <a:chExt cx="2362200" cy="1921930"/>
              </a:xfrm>
            </p:grpSpPr>
            <p:grpSp>
              <p:nvGrpSpPr>
                <p:cNvPr id="1463" name="Group 6"/>
                <p:cNvGrpSpPr/>
                <p:nvPr/>
              </p:nvGrpSpPr>
              <p:grpSpPr>
                <a:xfrm rot="17802976">
                  <a:off x="1912098" y="1823816"/>
                  <a:ext cx="762000" cy="2362200"/>
                  <a:chOff x="1905000" y="1828800"/>
                  <a:chExt cx="762000" cy="2362200"/>
                </a:xfrm>
              </p:grpSpPr>
              <p:sp>
                <p:nvSpPr>
                  <p:cNvPr id="14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4" name="Group 9"/>
                <p:cNvGrpSpPr/>
                <p:nvPr/>
              </p:nvGrpSpPr>
              <p:grpSpPr>
                <a:xfrm rot="19123498">
                  <a:off x="2501621" y="1862460"/>
                  <a:ext cx="542170" cy="1782007"/>
                  <a:chOff x="1905000" y="1828800"/>
                  <a:chExt cx="762000" cy="2362200"/>
                </a:xfrm>
              </p:grpSpPr>
              <p:sp>
                <p:nvSpPr>
                  <p:cNvPr id="146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5" name="Group 12"/>
                <p:cNvGrpSpPr/>
                <p:nvPr/>
              </p:nvGrpSpPr>
              <p:grpSpPr>
                <a:xfrm rot="15530705">
                  <a:off x="2284581" y="2639655"/>
                  <a:ext cx="405591" cy="1883879"/>
                  <a:chOff x="1905000" y="1828800"/>
                  <a:chExt cx="762000" cy="2362200"/>
                </a:xfrm>
              </p:grpSpPr>
              <p:sp>
                <p:nvSpPr>
                  <p:cNvPr id="146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3" name="Group 31"/>
              <p:cNvGrpSpPr/>
              <p:nvPr/>
            </p:nvGrpSpPr>
            <p:grpSpPr>
              <a:xfrm rot="20238387">
                <a:off x="1346199" y="1643328"/>
                <a:ext cx="1193804" cy="897916"/>
                <a:chOff x="1111998" y="1862460"/>
                <a:chExt cx="2362200" cy="1921930"/>
              </a:xfrm>
            </p:grpSpPr>
            <p:grpSp>
              <p:nvGrpSpPr>
                <p:cNvPr id="1454" name="Group 6"/>
                <p:cNvGrpSpPr/>
                <p:nvPr/>
              </p:nvGrpSpPr>
              <p:grpSpPr>
                <a:xfrm rot="17802976">
                  <a:off x="1912098" y="1823816"/>
                  <a:ext cx="762000" cy="2362200"/>
                  <a:chOff x="1905000" y="1828800"/>
                  <a:chExt cx="762000" cy="2362200"/>
                </a:xfrm>
              </p:grpSpPr>
              <p:sp>
                <p:nvSpPr>
                  <p:cNvPr id="14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5" name="Group 9"/>
                <p:cNvGrpSpPr/>
                <p:nvPr/>
              </p:nvGrpSpPr>
              <p:grpSpPr>
                <a:xfrm rot="19123498">
                  <a:off x="2501621" y="1862460"/>
                  <a:ext cx="542170" cy="1782007"/>
                  <a:chOff x="1905000" y="1828800"/>
                  <a:chExt cx="762000" cy="2362200"/>
                </a:xfrm>
              </p:grpSpPr>
              <p:sp>
                <p:nvSpPr>
                  <p:cNvPr id="1459" name="Oval 14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6" name="Group 12"/>
                <p:cNvGrpSpPr/>
                <p:nvPr/>
              </p:nvGrpSpPr>
              <p:grpSpPr>
                <a:xfrm rot="15530705">
                  <a:off x="2284581" y="2639655"/>
                  <a:ext cx="405591" cy="1883879"/>
                  <a:chOff x="1905000" y="1828800"/>
                  <a:chExt cx="762000" cy="2362200"/>
                </a:xfrm>
              </p:grpSpPr>
              <p:sp>
                <p:nvSpPr>
                  <p:cNvPr id="1457" name="Oval 14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8" name="Oval 1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6" name="Group 42"/>
            <p:cNvGrpSpPr/>
            <p:nvPr/>
          </p:nvGrpSpPr>
          <p:grpSpPr>
            <a:xfrm rot="1956276">
              <a:off x="1167495" y="3842653"/>
              <a:ext cx="1397003" cy="1095416"/>
              <a:chOff x="736597" y="733384"/>
              <a:chExt cx="1807860" cy="1807860"/>
            </a:xfrm>
          </p:grpSpPr>
          <p:grpSp>
            <p:nvGrpSpPr>
              <p:cNvPr id="1421" name="Group 15"/>
              <p:cNvGrpSpPr/>
              <p:nvPr/>
            </p:nvGrpSpPr>
            <p:grpSpPr>
              <a:xfrm rot="20238387">
                <a:off x="736597" y="881328"/>
                <a:ext cx="1193804" cy="897916"/>
                <a:chOff x="1111998" y="1862460"/>
                <a:chExt cx="2362200" cy="1921930"/>
              </a:xfrm>
            </p:grpSpPr>
            <p:grpSp>
              <p:nvGrpSpPr>
                <p:cNvPr id="1442" name="Group 6"/>
                <p:cNvGrpSpPr/>
                <p:nvPr/>
              </p:nvGrpSpPr>
              <p:grpSpPr>
                <a:xfrm rot="17802976">
                  <a:off x="1912098" y="1823816"/>
                  <a:ext cx="762000" cy="2362200"/>
                  <a:chOff x="1905000" y="1828800"/>
                  <a:chExt cx="762000" cy="2362200"/>
                </a:xfrm>
              </p:grpSpPr>
              <p:sp>
                <p:nvSpPr>
                  <p:cNvPr id="14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3" name="Group 9"/>
                <p:cNvGrpSpPr/>
                <p:nvPr/>
              </p:nvGrpSpPr>
              <p:grpSpPr>
                <a:xfrm rot="19123498">
                  <a:off x="2501621" y="1862460"/>
                  <a:ext cx="542170" cy="1782007"/>
                  <a:chOff x="1905000" y="1828800"/>
                  <a:chExt cx="762000" cy="2362200"/>
                </a:xfrm>
              </p:grpSpPr>
              <p:sp>
                <p:nvSpPr>
                  <p:cNvPr id="144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4" name="Group 12"/>
                <p:cNvGrpSpPr/>
                <p:nvPr/>
              </p:nvGrpSpPr>
              <p:grpSpPr>
                <a:xfrm rot="15530705">
                  <a:off x="2284581" y="2639655"/>
                  <a:ext cx="405591" cy="1883879"/>
                  <a:chOff x="1905000" y="1828800"/>
                  <a:chExt cx="762000" cy="2362200"/>
                </a:xfrm>
              </p:grpSpPr>
              <p:sp>
                <p:nvSpPr>
                  <p:cNvPr id="1445" name="Oval 14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2" name="Group 21"/>
              <p:cNvGrpSpPr/>
              <p:nvPr/>
            </p:nvGrpSpPr>
            <p:grpSpPr>
              <a:xfrm rot="2927600">
                <a:off x="1498597" y="881328"/>
                <a:ext cx="1193804" cy="897916"/>
                <a:chOff x="1111998" y="1862460"/>
                <a:chExt cx="2362200" cy="1921930"/>
              </a:xfrm>
            </p:grpSpPr>
            <p:grpSp>
              <p:nvGrpSpPr>
                <p:cNvPr id="1433" name="Group 6"/>
                <p:cNvGrpSpPr/>
                <p:nvPr/>
              </p:nvGrpSpPr>
              <p:grpSpPr>
                <a:xfrm rot="17802976">
                  <a:off x="1912098" y="1823816"/>
                  <a:ext cx="762000" cy="2362200"/>
                  <a:chOff x="1905000" y="1828800"/>
                  <a:chExt cx="762000" cy="2362200"/>
                </a:xfrm>
              </p:grpSpPr>
              <p:sp>
                <p:nvSpPr>
                  <p:cNvPr id="14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1" name="Oval 14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4" name="Group 9"/>
                <p:cNvGrpSpPr/>
                <p:nvPr/>
              </p:nvGrpSpPr>
              <p:grpSpPr>
                <a:xfrm rot="19123498">
                  <a:off x="2501621" y="1862460"/>
                  <a:ext cx="542170" cy="1782007"/>
                  <a:chOff x="1905000" y="1828800"/>
                  <a:chExt cx="762000" cy="2362200"/>
                </a:xfrm>
              </p:grpSpPr>
              <p:sp>
                <p:nvSpPr>
                  <p:cNvPr id="143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5" name="Group 12"/>
                <p:cNvGrpSpPr/>
                <p:nvPr/>
              </p:nvGrpSpPr>
              <p:grpSpPr>
                <a:xfrm rot="15530705">
                  <a:off x="2284581" y="2639655"/>
                  <a:ext cx="405591" cy="1883879"/>
                  <a:chOff x="1905000" y="1828800"/>
                  <a:chExt cx="762000" cy="2362200"/>
                </a:xfrm>
              </p:grpSpPr>
              <p:sp>
                <p:nvSpPr>
                  <p:cNvPr id="143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3" name="Group 31"/>
              <p:cNvGrpSpPr/>
              <p:nvPr/>
            </p:nvGrpSpPr>
            <p:grpSpPr>
              <a:xfrm rot="20238387">
                <a:off x="1346199" y="1643328"/>
                <a:ext cx="1193804" cy="897916"/>
                <a:chOff x="1111998" y="1862460"/>
                <a:chExt cx="2362200" cy="1921930"/>
              </a:xfrm>
            </p:grpSpPr>
            <p:grpSp>
              <p:nvGrpSpPr>
                <p:cNvPr id="1424" name="Group 6"/>
                <p:cNvGrpSpPr/>
                <p:nvPr/>
              </p:nvGrpSpPr>
              <p:grpSpPr>
                <a:xfrm rot="17802976">
                  <a:off x="1912098" y="1823816"/>
                  <a:ext cx="762000" cy="2362200"/>
                  <a:chOff x="1905000" y="1828800"/>
                  <a:chExt cx="762000" cy="2362200"/>
                </a:xfrm>
              </p:grpSpPr>
              <p:sp>
                <p:nvSpPr>
                  <p:cNvPr id="14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2" name="Oval 14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5" name="Group 9"/>
                <p:cNvGrpSpPr/>
                <p:nvPr/>
              </p:nvGrpSpPr>
              <p:grpSpPr>
                <a:xfrm rot="19123498">
                  <a:off x="2501621" y="1862460"/>
                  <a:ext cx="542170" cy="1782007"/>
                  <a:chOff x="1905000" y="1828800"/>
                  <a:chExt cx="762000" cy="2362200"/>
                </a:xfrm>
              </p:grpSpPr>
              <p:sp>
                <p:nvSpPr>
                  <p:cNvPr id="1429" name="Oval 14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0" name="Oval 14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6" name="Group 12"/>
                <p:cNvGrpSpPr/>
                <p:nvPr/>
              </p:nvGrpSpPr>
              <p:grpSpPr>
                <a:xfrm rot="15530705">
                  <a:off x="2284581" y="2639655"/>
                  <a:ext cx="405591" cy="1883879"/>
                  <a:chOff x="1905000" y="1828800"/>
                  <a:chExt cx="762000" cy="2362200"/>
                </a:xfrm>
              </p:grpSpPr>
              <p:sp>
                <p:nvSpPr>
                  <p:cNvPr id="142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8" name="Oval 1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7" name="Group 73"/>
            <p:cNvGrpSpPr/>
            <p:nvPr/>
          </p:nvGrpSpPr>
          <p:grpSpPr>
            <a:xfrm rot="3068959">
              <a:off x="1791654" y="2628338"/>
              <a:ext cx="1820842" cy="1558779"/>
              <a:chOff x="736597" y="733384"/>
              <a:chExt cx="1807860" cy="1807860"/>
            </a:xfrm>
          </p:grpSpPr>
          <p:grpSp>
            <p:nvGrpSpPr>
              <p:cNvPr id="1391" name="Group 15"/>
              <p:cNvGrpSpPr/>
              <p:nvPr/>
            </p:nvGrpSpPr>
            <p:grpSpPr>
              <a:xfrm rot="20238387">
                <a:off x="736597" y="881328"/>
                <a:ext cx="1193804" cy="897916"/>
                <a:chOff x="1111998" y="1862460"/>
                <a:chExt cx="2362200" cy="1921930"/>
              </a:xfrm>
            </p:grpSpPr>
            <p:grpSp>
              <p:nvGrpSpPr>
                <p:cNvPr id="1412" name="Group 6"/>
                <p:cNvGrpSpPr/>
                <p:nvPr/>
              </p:nvGrpSpPr>
              <p:grpSpPr>
                <a:xfrm rot="17802976">
                  <a:off x="1912098" y="1823816"/>
                  <a:ext cx="762000" cy="2362200"/>
                  <a:chOff x="1905000" y="1828800"/>
                  <a:chExt cx="762000" cy="2362200"/>
                </a:xfrm>
              </p:grpSpPr>
              <p:sp>
                <p:nvSpPr>
                  <p:cNvPr id="14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3" name="Group 9"/>
                <p:cNvGrpSpPr/>
                <p:nvPr/>
              </p:nvGrpSpPr>
              <p:grpSpPr>
                <a:xfrm rot="19123498">
                  <a:off x="2501621" y="1862460"/>
                  <a:ext cx="542170" cy="1782007"/>
                  <a:chOff x="1905000" y="1828800"/>
                  <a:chExt cx="762000" cy="2362200"/>
                </a:xfrm>
              </p:grpSpPr>
              <p:sp>
                <p:nvSpPr>
                  <p:cNvPr id="141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8" name="Oval 14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4" name="Group 12"/>
                <p:cNvGrpSpPr/>
                <p:nvPr/>
              </p:nvGrpSpPr>
              <p:grpSpPr>
                <a:xfrm rot="15530705">
                  <a:off x="2284581" y="2639655"/>
                  <a:ext cx="405591" cy="1883879"/>
                  <a:chOff x="1905000" y="1828800"/>
                  <a:chExt cx="762000" cy="2362200"/>
                </a:xfrm>
              </p:grpSpPr>
              <p:sp>
                <p:nvSpPr>
                  <p:cNvPr id="141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2" name="Group 21"/>
              <p:cNvGrpSpPr/>
              <p:nvPr/>
            </p:nvGrpSpPr>
            <p:grpSpPr>
              <a:xfrm rot="2927600">
                <a:off x="1498597" y="881328"/>
                <a:ext cx="1193804" cy="897916"/>
                <a:chOff x="1111998" y="1862460"/>
                <a:chExt cx="2362200" cy="1921930"/>
              </a:xfrm>
            </p:grpSpPr>
            <p:grpSp>
              <p:nvGrpSpPr>
                <p:cNvPr id="1403" name="Group 6"/>
                <p:cNvGrpSpPr/>
                <p:nvPr/>
              </p:nvGrpSpPr>
              <p:grpSpPr>
                <a:xfrm rot="17802976">
                  <a:off x="1912098" y="1823816"/>
                  <a:ext cx="762000" cy="2362200"/>
                  <a:chOff x="1905000" y="1828800"/>
                  <a:chExt cx="762000" cy="2362200"/>
                </a:xfrm>
              </p:grpSpPr>
              <p:sp>
                <p:nvSpPr>
                  <p:cNvPr id="14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Oval 14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4" name="Group 9"/>
                <p:cNvGrpSpPr/>
                <p:nvPr/>
              </p:nvGrpSpPr>
              <p:grpSpPr>
                <a:xfrm rot="19123498">
                  <a:off x="2501621" y="1862460"/>
                  <a:ext cx="542170" cy="1782007"/>
                  <a:chOff x="1905000" y="1828800"/>
                  <a:chExt cx="762000" cy="2362200"/>
                </a:xfrm>
              </p:grpSpPr>
              <p:sp>
                <p:nvSpPr>
                  <p:cNvPr id="140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Oval 14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5" name="Group 12"/>
                <p:cNvGrpSpPr/>
                <p:nvPr/>
              </p:nvGrpSpPr>
              <p:grpSpPr>
                <a:xfrm rot="15530705">
                  <a:off x="2284581" y="2639655"/>
                  <a:ext cx="405591" cy="1883879"/>
                  <a:chOff x="1905000" y="1828800"/>
                  <a:chExt cx="762000" cy="2362200"/>
                </a:xfrm>
              </p:grpSpPr>
              <p:sp>
                <p:nvSpPr>
                  <p:cNvPr id="140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3" name="Group 31"/>
              <p:cNvGrpSpPr/>
              <p:nvPr/>
            </p:nvGrpSpPr>
            <p:grpSpPr>
              <a:xfrm rot="20238387">
                <a:off x="1346199" y="1643328"/>
                <a:ext cx="1193804" cy="897916"/>
                <a:chOff x="1111998" y="1862460"/>
                <a:chExt cx="2362200" cy="1921930"/>
              </a:xfrm>
            </p:grpSpPr>
            <p:grpSp>
              <p:nvGrpSpPr>
                <p:cNvPr id="1394" name="Group 6"/>
                <p:cNvGrpSpPr/>
                <p:nvPr/>
              </p:nvGrpSpPr>
              <p:grpSpPr>
                <a:xfrm rot="17802976">
                  <a:off x="1912098" y="1823816"/>
                  <a:ext cx="762000" cy="2362200"/>
                  <a:chOff x="1905000" y="1828800"/>
                  <a:chExt cx="762000" cy="2362200"/>
                </a:xfrm>
              </p:grpSpPr>
              <p:sp>
                <p:nvSpPr>
                  <p:cNvPr id="14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 name="Oval 14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5" name="Group 9"/>
                <p:cNvGrpSpPr/>
                <p:nvPr/>
              </p:nvGrpSpPr>
              <p:grpSpPr>
                <a:xfrm rot="19123498">
                  <a:off x="2501621" y="1862460"/>
                  <a:ext cx="542170" cy="1782007"/>
                  <a:chOff x="1905000" y="1828800"/>
                  <a:chExt cx="762000" cy="2362200"/>
                </a:xfrm>
              </p:grpSpPr>
              <p:sp>
                <p:nvSpPr>
                  <p:cNvPr id="1399" name="Oval 13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0" name="Oval 13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6" name="Group 12"/>
                <p:cNvGrpSpPr/>
                <p:nvPr/>
              </p:nvGrpSpPr>
              <p:grpSpPr>
                <a:xfrm rot="15530705">
                  <a:off x="2284581" y="2639655"/>
                  <a:ext cx="405591" cy="1883879"/>
                  <a:chOff x="1905000" y="1828800"/>
                  <a:chExt cx="762000" cy="2362200"/>
                </a:xfrm>
              </p:grpSpPr>
              <p:sp>
                <p:nvSpPr>
                  <p:cNvPr id="1397" name="Oval 13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8" name="Oval 1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8" name="Group 104"/>
            <p:cNvGrpSpPr/>
            <p:nvPr/>
          </p:nvGrpSpPr>
          <p:grpSpPr>
            <a:xfrm rot="3068959">
              <a:off x="2247659" y="3793897"/>
              <a:ext cx="1143483" cy="840157"/>
              <a:chOff x="736597" y="733384"/>
              <a:chExt cx="1807860" cy="1807860"/>
            </a:xfrm>
          </p:grpSpPr>
          <p:grpSp>
            <p:nvGrpSpPr>
              <p:cNvPr id="1277" name="Group 15"/>
              <p:cNvGrpSpPr/>
              <p:nvPr/>
            </p:nvGrpSpPr>
            <p:grpSpPr>
              <a:xfrm rot="20238387">
                <a:off x="736597" y="881328"/>
                <a:ext cx="1193804" cy="897916"/>
                <a:chOff x="1111998" y="1862460"/>
                <a:chExt cx="2362200" cy="1921930"/>
              </a:xfrm>
            </p:grpSpPr>
            <p:grpSp>
              <p:nvGrpSpPr>
                <p:cNvPr id="1382" name="Group 6"/>
                <p:cNvGrpSpPr/>
                <p:nvPr/>
              </p:nvGrpSpPr>
              <p:grpSpPr>
                <a:xfrm rot="17802976">
                  <a:off x="1912098" y="1823816"/>
                  <a:ext cx="762000" cy="2362200"/>
                  <a:chOff x="1905000" y="1828800"/>
                  <a:chExt cx="762000" cy="2362200"/>
                </a:xfrm>
              </p:grpSpPr>
              <p:sp>
                <p:nvSpPr>
                  <p:cNvPr id="13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3" name="Group 9"/>
                <p:cNvGrpSpPr/>
                <p:nvPr/>
              </p:nvGrpSpPr>
              <p:grpSpPr>
                <a:xfrm rot="19123498">
                  <a:off x="2501621" y="1862460"/>
                  <a:ext cx="542170" cy="1782007"/>
                  <a:chOff x="1905000" y="1828800"/>
                  <a:chExt cx="762000" cy="2362200"/>
                </a:xfrm>
              </p:grpSpPr>
              <p:sp>
                <p:nvSpPr>
                  <p:cNvPr id="1387" name="Oval 13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8" name="Oval 13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4" name="Group 12"/>
                <p:cNvGrpSpPr/>
                <p:nvPr/>
              </p:nvGrpSpPr>
              <p:grpSpPr>
                <a:xfrm rot="15530705">
                  <a:off x="2284581" y="2639655"/>
                  <a:ext cx="405591" cy="1883879"/>
                  <a:chOff x="1905000" y="1828800"/>
                  <a:chExt cx="762000" cy="2362200"/>
                </a:xfrm>
              </p:grpSpPr>
              <p:sp>
                <p:nvSpPr>
                  <p:cNvPr id="1385" name="Oval 13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8" name="Group 21"/>
              <p:cNvGrpSpPr/>
              <p:nvPr/>
            </p:nvGrpSpPr>
            <p:grpSpPr>
              <a:xfrm rot="2927600">
                <a:off x="1498597" y="881328"/>
                <a:ext cx="1193804" cy="897916"/>
                <a:chOff x="1111998" y="1862460"/>
                <a:chExt cx="2362200" cy="1921930"/>
              </a:xfrm>
            </p:grpSpPr>
            <p:grpSp>
              <p:nvGrpSpPr>
                <p:cNvPr id="1373" name="Group 6"/>
                <p:cNvGrpSpPr/>
                <p:nvPr/>
              </p:nvGrpSpPr>
              <p:grpSpPr>
                <a:xfrm rot="17802976">
                  <a:off x="1912098" y="1823816"/>
                  <a:ext cx="762000" cy="2362200"/>
                  <a:chOff x="1905000" y="1828800"/>
                  <a:chExt cx="762000" cy="2362200"/>
                </a:xfrm>
              </p:grpSpPr>
              <p:sp>
                <p:nvSpPr>
                  <p:cNvPr id="13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Oval 13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4" name="Group 9"/>
                <p:cNvGrpSpPr/>
                <p:nvPr/>
              </p:nvGrpSpPr>
              <p:grpSpPr>
                <a:xfrm rot="19123498">
                  <a:off x="2501621" y="1862460"/>
                  <a:ext cx="542170" cy="1782007"/>
                  <a:chOff x="1905000" y="1828800"/>
                  <a:chExt cx="762000" cy="2362200"/>
                </a:xfrm>
              </p:grpSpPr>
              <p:sp>
                <p:nvSpPr>
                  <p:cNvPr id="1378" name="Oval 13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9" name="Oval 13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5" name="Group 12"/>
                <p:cNvGrpSpPr/>
                <p:nvPr/>
              </p:nvGrpSpPr>
              <p:grpSpPr>
                <a:xfrm rot="15530705">
                  <a:off x="2284581" y="2639655"/>
                  <a:ext cx="405591" cy="1883879"/>
                  <a:chOff x="1905000" y="1828800"/>
                  <a:chExt cx="762000" cy="2362200"/>
                </a:xfrm>
              </p:grpSpPr>
              <p:sp>
                <p:nvSpPr>
                  <p:cNvPr id="1376" name="Oval 13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7" name="Oval 1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3" name="Group 31"/>
              <p:cNvGrpSpPr/>
              <p:nvPr/>
            </p:nvGrpSpPr>
            <p:grpSpPr>
              <a:xfrm rot="20238387">
                <a:off x="1346199" y="1643328"/>
                <a:ext cx="1193804" cy="897916"/>
                <a:chOff x="1111998" y="1862460"/>
                <a:chExt cx="2362200" cy="1921930"/>
              </a:xfrm>
            </p:grpSpPr>
            <p:grpSp>
              <p:nvGrpSpPr>
                <p:cNvPr id="1364" name="Group 6"/>
                <p:cNvGrpSpPr/>
                <p:nvPr/>
              </p:nvGrpSpPr>
              <p:grpSpPr>
                <a:xfrm rot="17802976">
                  <a:off x="1912098" y="1823816"/>
                  <a:ext cx="762000" cy="2362200"/>
                  <a:chOff x="1905000" y="1828800"/>
                  <a:chExt cx="762000" cy="2362200"/>
                </a:xfrm>
              </p:grpSpPr>
              <p:sp>
                <p:nvSpPr>
                  <p:cNvPr id="13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 name="Oval 13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5" name="Group 9"/>
                <p:cNvGrpSpPr/>
                <p:nvPr/>
              </p:nvGrpSpPr>
              <p:grpSpPr>
                <a:xfrm rot="19123498">
                  <a:off x="2501621" y="1862460"/>
                  <a:ext cx="542170" cy="1782007"/>
                  <a:chOff x="1905000" y="1828800"/>
                  <a:chExt cx="762000" cy="2362200"/>
                </a:xfrm>
              </p:grpSpPr>
              <p:sp>
                <p:nvSpPr>
                  <p:cNvPr id="1369" name="Oval 13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0" name="Oval 13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6" name="Group 12"/>
                <p:cNvGrpSpPr/>
                <p:nvPr/>
              </p:nvGrpSpPr>
              <p:grpSpPr>
                <a:xfrm rot="15530705">
                  <a:off x="2284581" y="2639655"/>
                  <a:ext cx="405591" cy="1883879"/>
                  <a:chOff x="1905000" y="1828800"/>
                  <a:chExt cx="762000" cy="2362200"/>
                </a:xfrm>
              </p:grpSpPr>
              <p:sp>
                <p:nvSpPr>
                  <p:cNvPr id="1367" name="Oval 13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8" name="Oval 1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9" name="Group 135"/>
            <p:cNvGrpSpPr/>
            <p:nvPr/>
          </p:nvGrpSpPr>
          <p:grpSpPr>
            <a:xfrm rot="5892673">
              <a:off x="3061159" y="3301846"/>
              <a:ext cx="1528325" cy="1350205"/>
              <a:chOff x="736597" y="733384"/>
              <a:chExt cx="1807860" cy="1807860"/>
            </a:xfrm>
          </p:grpSpPr>
          <p:grpSp>
            <p:nvGrpSpPr>
              <p:cNvPr id="1247" name="Group 15"/>
              <p:cNvGrpSpPr/>
              <p:nvPr/>
            </p:nvGrpSpPr>
            <p:grpSpPr>
              <a:xfrm rot="20238387">
                <a:off x="736597" y="881328"/>
                <a:ext cx="1193804" cy="897916"/>
                <a:chOff x="1111998" y="1862460"/>
                <a:chExt cx="2362200" cy="1921930"/>
              </a:xfrm>
            </p:grpSpPr>
            <p:grpSp>
              <p:nvGrpSpPr>
                <p:cNvPr id="1268" name="Group 6"/>
                <p:cNvGrpSpPr/>
                <p:nvPr/>
              </p:nvGrpSpPr>
              <p:grpSpPr>
                <a:xfrm rot="17802976">
                  <a:off x="1912098" y="1823816"/>
                  <a:ext cx="762000" cy="2362200"/>
                  <a:chOff x="1905000" y="1828800"/>
                  <a:chExt cx="762000" cy="2362200"/>
                </a:xfrm>
              </p:grpSpPr>
              <p:sp>
                <p:nvSpPr>
                  <p:cNvPr id="12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9" name="Group 9"/>
                <p:cNvGrpSpPr/>
                <p:nvPr/>
              </p:nvGrpSpPr>
              <p:grpSpPr>
                <a:xfrm rot="19123498">
                  <a:off x="2501621" y="1862460"/>
                  <a:ext cx="542170" cy="1782007"/>
                  <a:chOff x="1905000" y="1828800"/>
                  <a:chExt cx="762000" cy="2362200"/>
                </a:xfrm>
              </p:grpSpPr>
              <p:sp>
                <p:nvSpPr>
                  <p:cNvPr id="1273" name="Oval 12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Oval 12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0" name="Group 12"/>
                <p:cNvGrpSpPr/>
                <p:nvPr/>
              </p:nvGrpSpPr>
              <p:grpSpPr>
                <a:xfrm rot="15530705">
                  <a:off x="2284581" y="2639655"/>
                  <a:ext cx="405591" cy="1883879"/>
                  <a:chOff x="1905000" y="1828800"/>
                  <a:chExt cx="762000" cy="2362200"/>
                </a:xfrm>
              </p:grpSpPr>
              <p:sp>
                <p:nvSpPr>
                  <p:cNvPr id="1271" name="Oval 12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8" name="Group 21"/>
              <p:cNvGrpSpPr/>
              <p:nvPr/>
            </p:nvGrpSpPr>
            <p:grpSpPr>
              <a:xfrm rot="2927600">
                <a:off x="1498597" y="881328"/>
                <a:ext cx="1193804" cy="897916"/>
                <a:chOff x="1111998" y="1862460"/>
                <a:chExt cx="2362200" cy="1921930"/>
              </a:xfrm>
            </p:grpSpPr>
            <p:grpSp>
              <p:nvGrpSpPr>
                <p:cNvPr id="1259" name="Group 6"/>
                <p:cNvGrpSpPr/>
                <p:nvPr/>
              </p:nvGrpSpPr>
              <p:grpSpPr>
                <a:xfrm rot="17802976">
                  <a:off x="1912098" y="1823816"/>
                  <a:ext cx="762000" cy="2362200"/>
                  <a:chOff x="1905000" y="1828800"/>
                  <a:chExt cx="762000" cy="2362200"/>
                </a:xfrm>
              </p:grpSpPr>
              <p:sp>
                <p:nvSpPr>
                  <p:cNvPr id="12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7" name="Oval 12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0" name="Group 9"/>
                <p:cNvGrpSpPr/>
                <p:nvPr/>
              </p:nvGrpSpPr>
              <p:grpSpPr>
                <a:xfrm rot="19123498">
                  <a:off x="2501621" y="1862460"/>
                  <a:ext cx="542170" cy="1782007"/>
                  <a:chOff x="1905000" y="1828800"/>
                  <a:chExt cx="762000" cy="2362200"/>
                </a:xfrm>
              </p:grpSpPr>
              <p:sp>
                <p:nvSpPr>
                  <p:cNvPr id="1264" name="Oval 12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5" name="Oval 12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1" name="Group 12"/>
                <p:cNvGrpSpPr/>
                <p:nvPr/>
              </p:nvGrpSpPr>
              <p:grpSpPr>
                <a:xfrm rot="15530705">
                  <a:off x="2284581" y="2639655"/>
                  <a:ext cx="405591" cy="1883879"/>
                  <a:chOff x="1905000" y="1828800"/>
                  <a:chExt cx="762000" cy="2362200"/>
                </a:xfrm>
              </p:grpSpPr>
              <p:sp>
                <p:nvSpPr>
                  <p:cNvPr id="1262" name="Oval 12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3" name="Oval 12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9" name="Group 31"/>
              <p:cNvGrpSpPr/>
              <p:nvPr/>
            </p:nvGrpSpPr>
            <p:grpSpPr>
              <a:xfrm rot="20238387">
                <a:off x="1346199" y="1643328"/>
                <a:ext cx="1193804" cy="897916"/>
                <a:chOff x="1111998" y="1862460"/>
                <a:chExt cx="2362200" cy="1921930"/>
              </a:xfrm>
            </p:grpSpPr>
            <p:grpSp>
              <p:nvGrpSpPr>
                <p:cNvPr id="1250" name="Group 6"/>
                <p:cNvGrpSpPr/>
                <p:nvPr/>
              </p:nvGrpSpPr>
              <p:grpSpPr>
                <a:xfrm rot="17802976">
                  <a:off x="1912098" y="1823816"/>
                  <a:ext cx="762000" cy="2362200"/>
                  <a:chOff x="1905000" y="1828800"/>
                  <a:chExt cx="762000" cy="2362200"/>
                </a:xfrm>
              </p:grpSpPr>
              <p:sp>
                <p:nvSpPr>
                  <p:cNvPr id="12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8" name="Oval 12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1" name="Group 9"/>
                <p:cNvGrpSpPr/>
                <p:nvPr/>
              </p:nvGrpSpPr>
              <p:grpSpPr>
                <a:xfrm rot="19123498">
                  <a:off x="2501621" y="1862460"/>
                  <a:ext cx="542170" cy="1782007"/>
                  <a:chOff x="1905000" y="1828800"/>
                  <a:chExt cx="762000" cy="2362200"/>
                </a:xfrm>
              </p:grpSpPr>
              <p:sp>
                <p:nvSpPr>
                  <p:cNvPr id="1255" name="Oval 12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6" name="Oval 12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2" name="Group 12"/>
                <p:cNvGrpSpPr/>
                <p:nvPr/>
              </p:nvGrpSpPr>
              <p:grpSpPr>
                <a:xfrm rot="15530705">
                  <a:off x="2284581" y="2639655"/>
                  <a:ext cx="405591" cy="1883879"/>
                  <a:chOff x="1905000" y="1828800"/>
                  <a:chExt cx="762000" cy="2362200"/>
                </a:xfrm>
              </p:grpSpPr>
              <p:sp>
                <p:nvSpPr>
                  <p:cNvPr id="1253" name="Oval 12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4" name="Oval 12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00" name="Group 166"/>
            <p:cNvGrpSpPr/>
            <p:nvPr/>
          </p:nvGrpSpPr>
          <p:grpSpPr>
            <a:xfrm rot="20555714" flipH="1">
              <a:off x="3652811" y="2791157"/>
              <a:ext cx="1586260" cy="1364114"/>
              <a:chOff x="736597" y="733384"/>
              <a:chExt cx="1807860" cy="1807860"/>
            </a:xfrm>
          </p:grpSpPr>
          <p:grpSp>
            <p:nvGrpSpPr>
              <p:cNvPr id="1212" name="Group 15"/>
              <p:cNvGrpSpPr/>
              <p:nvPr/>
            </p:nvGrpSpPr>
            <p:grpSpPr>
              <a:xfrm rot="20238387">
                <a:off x="736597" y="881328"/>
                <a:ext cx="1193804" cy="897916"/>
                <a:chOff x="1111998" y="1862460"/>
                <a:chExt cx="2362200" cy="1921930"/>
              </a:xfrm>
            </p:grpSpPr>
            <p:grpSp>
              <p:nvGrpSpPr>
                <p:cNvPr id="1238" name="Group 6"/>
                <p:cNvGrpSpPr/>
                <p:nvPr/>
              </p:nvGrpSpPr>
              <p:grpSpPr>
                <a:xfrm rot="17802976">
                  <a:off x="1912098" y="1823816"/>
                  <a:ext cx="762000" cy="2362200"/>
                  <a:chOff x="1905000" y="1828800"/>
                  <a:chExt cx="762000" cy="2362200"/>
                </a:xfrm>
              </p:grpSpPr>
              <p:sp>
                <p:nvSpPr>
                  <p:cNvPr id="12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9" name="Group 9"/>
                <p:cNvGrpSpPr/>
                <p:nvPr/>
              </p:nvGrpSpPr>
              <p:grpSpPr>
                <a:xfrm rot="19123498">
                  <a:off x="2501621" y="1862460"/>
                  <a:ext cx="542170" cy="1782007"/>
                  <a:chOff x="1905000" y="1828800"/>
                  <a:chExt cx="762000" cy="2362200"/>
                </a:xfrm>
              </p:grpSpPr>
              <p:sp>
                <p:nvSpPr>
                  <p:cNvPr id="1243" name="Oval 12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Oval 12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0" name="Group 12"/>
                <p:cNvGrpSpPr/>
                <p:nvPr/>
              </p:nvGrpSpPr>
              <p:grpSpPr>
                <a:xfrm rot="15530705">
                  <a:off x="2284581" y="2639655"/>
                  <a:ext cx="405591" cy="1883879"/>
                  <a:chOff x="1905000" y="1828800"/>
                  <a:chExt cx="762000" cy="2362200"/>
                </a:xfrm>
              </p:grpSpPr>
              <p:sp>
                <p:nvSpPr>
                  <p:cNvPr id="1241" name="Oval 12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3" name="Group 21"/>
              <p:cNvGrpSpPr/>
              <p:nvPr/>
            </p:nvGrpSpPr>
            <p:grpSpPr>
              <a:xfrm rot="2927600">
                <a:off x="1498597" y="881328"/>
                <a:ext cx="1193804" cy="897916"/>
                <a:chOff x="1111998" y="1862460"/>
                <a:chExt cx="2362200" cy="1921930"/>
              </a:xfrm>
            </p:grpSpPr>
            <p:grpSp>
              <p:nvGrpSpPr>
                <p:cNvPr id="1224" name="Group 6"/>
                <p:cNvGrpSpPr/>
                <p:nvPr/>
              </p:nvGrpSpPr>
              <p:grpSpPr>
                <a:xfrm rot="17802976">
                  <a:off x="1912098" y="1823816"/>
                  <a:ext cx="762000" cy="2362200"/>
                  <a:chOff x="1905000" y="1828800"/>
                  <a:chExt cx="762000" cy="2362200"/>
                </a:xfrm>
              </p:grpSpPr>
              <p:sp>
                <p:nvSpPr>
                  <p:cNvPr id="12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Oval 12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5" name="Group 9"/>
                <p:cNvGrpSpPr/>
                <p:nvPr/>
              </p:nvGrpSpPr>
              <p:grpSpPr>
                <a:xfrm rot="19123498">
                  <a:off x="2501621" y="1862460"/>
                  <a:ext cx="542170" cy="1782007"/>
                  <a:chOff x="1905000" y="1828800"/>
                  <a:chExt cx="762000" cy="2362200"/>
                </a:xfrm>
              </p:grpSpPr>
              <p:sp>
                <p:nvSpPr>
                  <p:cNvPr id="1234" name="Oval 123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 name="Oval 12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6" name="Group 12"/>
                <p:cNvGrpSpPr/>
                <p:nvPr/>
              </p:nvGrpSpPr>
              <p:grpSpPr>
                <a:xfrm rot="15530705">
                  <a:off x="2284581" y="2639655"/>
                  <a:ext cx="405591" cy="1883879"/>
                  <a:chOff x="1905000" y="1828800"/>
                  <a:chExt cx="762000" cy="2362200"/>
                </a:xfrm>
              </p:grpSpPr>
              <p:sp>
                <p:nvSpPr>
                  <p:cNvPr id="1227" name="Oval 12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Oval 1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4" name="Group 31"/>
              <p:cNvGrpSpPr/>
              <p:nvPr/>
            </p:nvGrpSpPr>
            <p:grpSpPr>
              <a:xfrm rot="20238387">
                <a:off x="1346199" y="1643328"/>
                <a:ext cx="1193804" cy="897916"/>
                <a:chOff x="1111998" y="1862460"/>
                <a:chExt cx="2362200" cy="1921930"/>
              </a:xfrm>
            </p:grpSpPr>
            <p:grpSp>
              <p:nvGrpSpPr>
                <p:cNvPr id="1215" name="Group 6"/>
                <p:cNvGrpSpPr/>
                <p:nvPr/>
              </p:nvGrpSpPr>
              <p:grpSpPr>
                <a:xfrm rot="17802976">
                  <a:off x="1912098" y="1823816"/>
                  <a:ext cx="762000" cy="2362200"/>
                  <a:chOff x="1905000" y="1828800"/>
                  <a:chExt cx="762000" cy="2362200"/>
                </a:xfrm>
              </p:grpSpPr>
              <p:sp>
                <p:nvSpPr>
                  <p:cNvPr id="12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Oval 12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6" name="Group 9"/>
                <p:cNvGrpSpPr/>
                <p:nvPr/>
              </p:nvGrpSpPr>
              <p:grpSpPr>
                <a:xfrm rot="19123498">
                  <a:off x="2501621" y="1862460"/>
                  <a:ext cx="542170" cy="1782007"/>
                  <a:chOff x="1905000" y="1828800"/>
                  <a:chExt cx="762000" cy="2362200"/>
                </a:xfrm>
              </p:grpSpPr>
              <p:sp>
                <p:nvSpPr>
                  <p:cNvPr id="1220" name="Oval 12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Oval 1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7" name="Group 12"/>
                <p:cNvGrpSpPr/>
                <p:nvPr/>
              </p:nvGrpSpPr>
              <p:grpSpPr>
                <a:xfrm rot="15530705">
                  <a:off x="2284581" y="2639655"/>
                  <a:ext cx="405591" cy="1883879"/>
                  <a:chOff x="1905000" y="1828800"/>
                  <a:chExt cx="762000" cy="2362200"/>
                </a:xfrm>
              </p:grpSpPr>
              <p:sp>
                <p:nvSpPr>
                  <p:cNvPr id="1218" name="Oval 12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9" name="Oval 1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01" name="Double Wave 120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Double Wave 120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Oval 120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Oval 120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Oval 120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6" name="Oval 120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7" name="Oval 120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 name="Oval 120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Oval 120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0" name="Oval 120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1" name="Oval 121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7172763" y="4216583"/>
            <a:ext cx="1706670" cy="690797"/>
            <a:chOff x="7925198" y="4271601"/>
            <a:chExt cx="1706670" cy="690797"/>
          </a:xfrm>
        </p:grpSpPr>
        <p:grpSp>
          <p:nvGrpSpPr>
            <p:cNvPr id="10" name="Group 9"/>
            <p:cNvGrpSpPr/>
            <p:nvPr/>
          </p:nvGrpSpPr>
          <p:grpSpPr>
            <a:xfrm rot="20448788">
              <a:off x="7925198" y="4271601"/>
              <a:ext cx="514424" cy="416770"/>
              <a:chOff x="6770350" y="6237447"/>
              <a:chExt cx="914556" cy="416770"/>
            </a:xfrm>
          </p:grpSpPr>
          <p:sp>
            <p:nvSpPr>
              <p:cNvPr id="976" name="Rectangle 975"/>
              <p:cNvSpPr/>
              <p:nvPr/>
            </p:nvSpPr>
            <p:spPr>
              <a:xfrm>
                <a:off x="6770350" y="6237447"/>
                <a:ext cx="914556" cy="4167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7" name="Group 976"/>
              <p:cNvGrpSpPr/>
              <p:nvPr/>
            </p:nvGrpSpPr>
            <p:grpSpPr>
              <a:xfrm>
                <a:off x="6795264" y="6276956"/>
                <a:ext cx="154295" cy="338137"/>
                <a:chOff x="3657600" y="2667000"/>
                <a:chExt cx="183776" cy="389965"/>
              </a:xfrm>
            </p:grpSpPr>
            <p:sp>
              <p:nvSpPr>
                <p:cNvPr id="978" name="Rectangle 977"/>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Rectangle 978"/>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Rectangle 979"/>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62" name="Rounded Rectangle 1361"/>
            <p:cNvSpPr/>
            <p:nvPr/>
          </p:nvSpPr>
          <p:spPr>
            <a:xfrm rot="731394">
              <a:off x="8290526" y="4421371"/>
              <a:ext cx="438557" cy="303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1" name="Group 1540"/>
            <p:cNvGrpSpPr/>
            <p:nvPr/>
          </p:nvGrpSpPr>
          <p:grpSpPr>
            <a:xfrm rot="2149970">
              <a:off x="8955827" y="4392562"/>
              <a:ext cx="676041" cy="518383"/>
              <a:chOff x="8246914" y="6224004"/>
              <a:chExt cx="676041" cy="518383"/>
            </a:xfrm>
          </p:grpSpPr>
          <p:sp>
            <p:nvSpPr>
              <p:cNvPr id="1542" name="Rectangle 1541"/>
              <p:cNvSpPr/>
              <p:nvPr/>
            </p:nvSpPr>
            <p:spPr>
              <a:xfrm>
                <a:off x="8246914" y="6224004"/>
                <a:ext cx="676041" cy="51838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4" name="Group 1543"/>
              <p:cNvGrpSpPr/>
              <p:nvPr/>
            </p:nvGrpSpPr>
            <p:grpSpPr>
              <a:xfrm>
                <a:off x="8734235" y="6284727"/>
                <a:ext cx="154295" cy="338137"/>
                <a:chOff x="3657600" y="2667000"/>
                <a:chExt cx="183776" cy="389965"/>
              </a:xfrm>
            </p:grpSpPr>
            <p:sp>
              <p:nvSpPr>
                <p:cNvPr id="1545" name="Rectangle 1544"/>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6" name="Rectangle 1545"/>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7" name="Rectangle 1546"/>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60" name="Rounded Rectangle 1359"/>
            <p:cNvSpPr/>
            <p:nvPr/>
          </p:nvSpPr>
          <p:spPr>
            <a:xfrm>
              <a:off x="8636792" y="4506170"/>
              <a:ext cx="438557" cy="303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Rounded Rectangle 1360"/>
            <p:cNvSpPr/>
            <p:nvPr/>
          </p:nvSpPr>
          <p:spPr>
            <a:xfrm rot="20100473">
              <a:off x="8789192" y="4658570"/>
              <a:ext cx="438557" cy="303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9" name="Group 1588"/>
          <p:cNvGrpSpPr/>
          <p:nvPr/>
        </p:nvGrpSpPr>
        <p:grpSpPr>
          <a:xfrm>
            <a:off x="10765272" y="3894888"/>
            <a:ext cx="734156" cy="2164331"/>
            <a:chOff x="4700356" y="1642830"/>
            <a:chExt cx="1326472" cy="3547741"/>
          </a:xfrm>
        </p:grpSpPr>
        <p:grpSp>
          <p:nvGrpSpPr>
            <p:cNvPr id="1590" name="Group 1589"/>
            <p:cNvGrpSpPr/>
            <p:nvPr/>
          </p:nvGrpSpPr>
          <p:grpSpPr>
            <a:xfrm>
              <a:off x="4746535" y="1642830"/>
              <a:ext cx="1205630" cy="766670"/>
              <a:chOff x="2818248" y="1170384"/>
              <a:chExt cx="1909500" cy="1217570"/>
            </a:xfrm>
          </p:grpSpPr>
          <p:sp>
            <p:nvSpPr>
              <p:cNvPr id="1610" name="Moon 1609"/>
              <p:cNvSpPr/>
              <p:nvPr/>
            </p:nvSpPr>
            <p:spPr>
              <a:xfrm rot="4054239">
                <a:off x="3182590" y="1436451"/>
                <a:ext cx="187734" cy="916418"/>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1" name="Moon 1610"/>
              <p:cNvSpPr/>
              <p:nvPr/>
            </p:nvSpPr>
            <p:spPr>
              <a:xfrm rot="4054239">
                <a:off x="3150244" y="1544200"/>
                <a:ext cx="453485" cy="916418"/>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2" name="Moon 1611"/>
              <p:cNvSpPr/>
              <p:nvPr/>
            </p:nvSpPr>
            <p:spPr>
              <a:xfrm rot="5400000">
                <a:off x="3567519" y="1343057"/>
                <a:ext cx="656342" cy="130599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3" name="Moon 1612"/>
              <p:cNvSpPr/>
              <p:nvPr/>
            </p:nvSpPr>
            <p:spPr>
              <a:xfrm>
                <a:off x="3339447" y="1200329"/>
                <a:ext cx="381000" cy="996292"/>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4" name="Moon 1613"/>
              <p:cNvSpPr/>
              <p:nvPr/>
            </p:nvSpPr>
            <p:spPr>
              <a:xfrm rot="1176997">
                <a:off x="3513801" y="1170384"/>
                <a:ext cx="381000" cy="101787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5" name="Moon 1614"/>
              <p:cNvSpPr/>
              <p:nvPr/>
            </p:nvSpPr>
            <p:spPr>
              <a:xfrm rot="19664572">
                <a:off x="3051833" y="1386758"/>
                <a:ext cx="420420" cy="100119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6" name="Moon 1615"/>
              <p:cNvSpPr/>
              <p:nvPr/>
            </p:nvSpPr>
            <p:spPr>
              <a:xfrm rot="4584428">
                <a:off x="4028310" y="1426850"/>
                <a:ext cx="381000" cy="101787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7" name="Moon 1616"/>
              <p:cNvSpPr/>
              <p:nvPr/>
            </p:nvSpPr>
            <p:spPr>
              <a:xfrm rot="3348030">
                <a:off x="3961354" y="1236701"/>
                <a:ext cx="250733" cy="101787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8" name="Moon 1617"/>
              <p:cNvSpPr/>
              <p:nvPr/>
            </p:nvSpPr>
            <p:spPr>
              <a:xfrm rot="1176997">
                <a:off x="3731898" y="1358482"/>
                <a:ext cx="297799" cy="774314"/>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9" name="Moon 1618"/>
              <p:cNvSpPr/>
              <p:nvPr/>
            </p:nvSpPr>
            <p:spPr>
              <a:xfrm rot="7380762">
                <a:off x="3142343" y="1403382"/>
                <a:ext cx="273432" cy="916418"/>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0" name="Oval 1619"/>
              <p:cNvSpPr/>
              <p:nvPr/>
            </p:nvSpPr>
            <p:spPr>
              <a:xfrm>
                <a:off x="3100456" y="1582398"/>
                <a:ext cx="1390324" cy="658165"/>
              </a:xfrm>
              <a:prstGeom prst="ellipse">
                <a:avLst/>
              </a:prstGeom>
              <a:solidFill>
                <a:srgbClr val="6F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1" name="Oval 1590"/>
            <p:cNvSpPr/>
            <p:nvPr/>
          </p:nvSpPr>
          <p:spPr>
            <a:xfrm rot="4050661">
              <a:off x="5382334" y="4750619"/>
              <a:ext cx="363665" cy="51624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2" name="Oval 1591"/>
            <p:cNvSpPr/>
            <p:nvPr/>
          </p:nvSpPr>
          <p:spPr>
            <a:xfrm rot="4050661">
              <a:off x="4914407" y="4750619"/>
              <a:ext cx="363665" cy="51624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3" name="Oval 1592"/>
            <p:cNvSpPr/>
            <p:nvPr/>
          </p:nvSpPr>
          <p:spPr>
            <a:xfrm>
              <a:off x="5701314" y="3627097"/>
              <a:ext cx="325514" cy="5015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4" name="Oval 1593"/>
            <p:cNvSpPr/>
            <p:nvPr/>
          </p:nvSpPr>
          <p:spPr>
            <a:xfrm>
              <a:off x="4700356" y="3618375"/>
              <a:ext cx="325514" cy="5015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5" name="Trapezoid 1594"/>
            <p:cNvSpPr/>
            <p:nvPr/>
          </p:nvSpPr>
          <p:spPr>
            <a:xfrm rot="20029742">
              <a:off x="5470857" y="3133463"/>
              <a:ext cx="450764" cy="747529"/>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6" name="Trapezoid 1595"/>
            <p:cNvSpPr/>
            <p:nvPr/>
          </p:nvSpPr>
          <p:spPr>
            <a:xfrm rot="1905609">
              <a:off x="4827964" y="3107294"/>
              <a:ext cx="450764" cy="747529"/>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7" name="Trapezoid 1596"/>
            <p:cNvSpPr/>
            <p:nvPr/>
          </p:nvSpPr>
          <p:spPr>
            <a:xfrm>
              <a:off x="4981113" y="3016499"/>
              <a:ext cx="748684" cy="1003126"/>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8" name="Isosceles Triangle 1597"/>
            <p:cNvSpPr/>
            <p:nvPr/>
          </p:nvSpPr>
          <p:spPr>
            <a:xfrm rot="10800000">
              <a:off x="5208972" y="2999053"/>
              <a:ext cx="280756" cy="401251"/>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9" name="Group 84"/>
            <p:cNvGrpSpPr/>
            <p:nvPr/>
          </p:nvGrpSpPr>
          <p:grpSpPr>
            <a:xfrm rot="20814385">
              <a:off x="5090974" y="3003415"/>
              <a:ext cx="703926" cy="632405"/>
              <a:chOff x="4343400" y="1905000"/>
              <a:chExt cx="827320" cy="764627"/>
            </a:xfrm>
          </p:grpSpPr>
          <p:sp>
            <p:nvSpPr>
              <p:cNvPr id="1608" name="Double Wave 1607"/>
              <p:cNvSpPr/>
              <p:nvPr/>
            </p:nvSpPr>
            <p:spPr>
              <a:xfrm>
                <a:off x="4343400" y="1905000"/>
                <a:ext cx="685800" cy="228600"/>
              </a:xfrm>
              <a:prstGeom prst="doubleWave">
                <a:avLst>
                  <a:gd name="adj1" fmla="val 125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9" name="Isosceles Triangle 1608"/>
              <p:cNvSpPr/>
              <p:nvPr/>
            </p:nvSpPr>
            <p:spPr>
              <a:xfrm rot="10095459">
                <a:off x="4637320" y="1907627"/>
                <a:ext cx="533400" cy="7620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0" name="Oval 1599"/>
            <p:cNvSpPr/>
            <p:nvPr/>
          </p:nvSpPr>
          <p:spPr>
            <a:xfrm>
              <a:off x="4887527" y="1997774"/>
              <a:ext cx="935854" cy="11190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1" name="Trapezoid 1600"/>
            <p:cNvSpPr/>
            <p:nvPr/>
          </p:nvSpPr>
          <p:spPr>
            <a:xfrm>
              <a:off x="4879389" y="3914951"/>
              <a:ext cx="569650" cy="100312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2" name="Trapezoid 1601"/>
            <p:cNvSpPr/>
            <p:nvPr/>
          </p:nvSpPr>
          <p:spPr>
            <a:xfrm>
              <a:off x="5355454" y="3919313"/>
              <a:ext cx="516755" cy="100312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3" name="Rounded Rectangle 1602"/>
            <p:cNvSpPr/>
            <p:nvPr/>
          </p:nvSpPr>
          <p:spPr>
            <a:xfrm>
              <a:off x="5090974" y="3949844"/>
              <a:ext cx="561513" cy="471032"/>
            </a:xfrm>
            <a:prstGeom prst="round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4" name="Rectangle 1603"/>
            <p:cNvSpPr/>
            <p:nvPr/>
          </p:nvSpPr>
          <p:spPr>
            <a:xfrm>
              <a:off x="4981113" y="3819000"/>
              <a:ext cx="748684" cy="200625"/>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5" name="Rectangle 1604"/>
            <p:cNvSpPr/>
            <p:nvPr/>
          </p:nvSpPr>
          <p:spPr>
            <a:xfrm>
              <a:off x="5265938" y="3845168"/>
              <a:ext cx="183102" cy="19626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6" name="Round Diagonal Corner Rectangle 1605"/>
            <p:cNvSpPr/>
            <p:nvPr/>
          </p:nvSpPr>
          <p:spPr>
            <a:xfrm>
              <a:off x="5010427" y="1981341"/>
              <a:ext cx="685800" cy="326635"/>
            </a:xfrm>
            <a:prstGeom prst="round2DiagRect">
              <a:avLst>
                <a:gd name="adj1" fmla="val 16667"/>
                <a:gd name="adj2" fmla="val 500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7" name="Oval 1606"/>
            <p:cNvSpPr/>
            <p:nvPr/>
          </p:nvSpPr>
          <p:spPr>
            <a:xfrm>
              <a:off x="4973864" y="1947273"/>
              <a:ext cx="755933" cy="211895"/>
            </a:xfrm>
            <a:prstGeom prst="ellipse">
              <a:avLst/>
            </a:prstGeom>
            <a:solidFill>
              <a:srgbClr val="6F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8517789" y="4423263"/>
            <a:ext cx="929331" cy="2108703"/>
            <a:chOff x="8517789" y="4423263"/>
            <a:chExt cx="929331" cy="2108703"/>
          </a:xfrm>
        </p:grpSpPr>
        <p:grpSp>
          <p:nvGrpSpPr>
            <p:cNvPr id="1566" name="Group 1565"/>
            <p:cNvGrpSpPr/>
            <p:nvPr/>
          </p:nvGrpSpPr>
          <p:grpSpPr>
            <a:xfrm>
              <a:off x="8517789" y="4423263"/>
              <a:ext cx="927830" cy="2108703"/>
              <a:chOff x="1219200" y="838200"/>
              <a:chExt cx="1676400" cy="3809999"/>
            </a:xfrm>
          </p:grpSpPr>
          <p:sp>
            <p:nvSpPr>
              <p:cNvPr id="1567" name="Cloud 1566"/>
              <p:cNvSpPr/>
              <p:nvPr/>
            </p:nvSpPr>
            <p:spPr>
              <a:xfrm>
                <a:off x="1371600" y="10668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68" name="Cloud 1567"/>
              <p:cNvSpPr/>
              <p:nvPr/>
            </p:nvSpPr>
            <p:spPr>
              <a:xfrm rot="15426738">
                <a:off x="2057400" y="10668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9" name="Cloud 1568"/>
              <p:cNvSpPr/>
              <p:nvPr/>
            </p:nvSpPr>
            <p:spPr>
              <a:xfrm>
                <a:off x="1600200" y="8382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0" name="Oval 1569"/>
              <p:cNvSpPr/>
              <p:nvPr/>
            </p:nvSpPr>
            <p:spPr>
              <a:xfrm rot="4050661">
                <a:off x="2169207" y="4155878"/>
                <a:ext cx="290465" cy="69417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1" name="Oval 1570"/>
              <p:cNvSpPr/>
              <p:nvPr/>
            </p:nvSpPr>
            <p:spPr>
              <a:xfrm rot="4050661">
                <a:off x="1604050" y="4127375"/>
                <a:ext cx="279693" cy="69417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2" name="Oval 1571"/>
              <p:cNvSpPr/>
              <p:nvPr/>
            </p:nvSpPr>
            <p:spPr>
              <a:xfrm>
                <a:off x="2514600" y="3050280"/>
                <a:ext cx="381000"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3" name="Oval 1572"/>
              <p:cNvSpPr/>
              <p:nvPr/>
            </p:nvSpPr>
            <p:spPr>
              <a:xfrm>
                <a:off x="1219200" y="3041365"/>
                <a:ext cx="381000"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4" name="Trapezoid 1573"/>
              <p:cNvSpPr/>
              <p:nvPr/>
            </p:nvSpPr>
            <p:spPr>
              <a:xfrm rot="20029742">
                <a:off x="2147484" y="2372193"/>
                <a:ext cx="569677" cy="946988"/>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5" name="Trapezoid 1574"/>
              <p:cNvSpPr/>
              <p:nvPr/>
            </p:nvSpPr>
            <p:spPr>
              <a:xfrm rot="1905609">
                <a:off x="1409040" y="2429887"/>
                <a:ext cx="569677" cy="860377"/>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6" name="Trapezoid 1575"/>
              <p:cNvSpPr/>
              <p:nvPr/>
            </p:nvSpPr>
            <p:spPr>
              <a:xfrm>
                <a:off x="1574022" y="2426134"/>
                <a:ext cx="946189" cy="1025382"/>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 name="Isosceles Triangle 1576"/>
              <p:cNvSpPr/>
              <p:nvPr/>
            </p:nvSpPr>
            <p:spPr>
              <a:xfrm rot="10800000">
                <a:off x="1861991" y="2408302"/>
                <a:ext cx="354820" cy="410152"/>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8" name="Trapezoid 1577"/>
              <p:cNvSpPr/>
              <p:nvPr/>
            </p:nvSpPr>
            <p:spPr>
              <a:xfrm>
                <a:off x="1445463" y="3344520"/>
                <a:ext cx="719926" cy="1139199"/>
              </a:xfrm>
              <a:prstGeom prst="trapezoi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9" name="Trapezoid 1578"/>
              <p:cNvSpPr/>
              <p:nvPr/>
            </p:nvSpPr>
            <p:spPr>
              <a:xfrm>
                <a:off x="1986013" y="3348977"/>
                <a:ext cx="714179" cy="1146797"/>
              </a:xfrm>
              <a:prstGeom prst="trapezoid">
                <a:avLst>
                  <a:gd name="adj" fmla="val 25957"/>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0" name="Rounded Rectangle 1579"/>
              <p:cNvSpPr/>
              <p:nvPr/>
            </p:nvSpPr>
            <p:spPr>
              <a:xfrm>
                <a:off x="1712864" y="3380186"/>
                <a:ext cx="709642" cy="481483"/>
              </a:xfrm>
              <a:prstGeom prst="roundRect">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1" name="Rectangle 1580"/>
              <p:cNvSpPr/>
              <p:nvPr/>
            </p:nvSpPr>
            <p:spPr>
              <a:xfrm>
                <a:off x="1736761" y="2438400"/>
                <a:ext cx="168239" cy="904981"/>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2" name="Rectangle 1581"/>
              <p:cNvSpPr/>
              <p:nvPr/>
            </p:nvSpPr>
            <p:spPr>
              <a:xfrm>
                <a:off x="2201277" y="2438401"/>
                <a:ext cx="160923" cy="894934"/>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3" name="Rectangle 1582"/>
              <p:cNvSpPr/>
              <p:nvPr/>
            </p:nvSpPr>
            <p:spPr>
              <a:xfrm rot="5400000">
                <a:off x="1982956" y="2917302"/>
                <a:ext cx="182855" cy="924499"/>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4" name="Oval 1583"/>
              <p:cNvSpPr/>
              <p:nvPr/>
            </p:nvSpPr>
            <p:spPr>
              <a:xfrm>
                <a:off x="1524000" y="1143000"/>
                <a:ext cx="228600" cy="2286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5" name="Oval 1584"/>
              <p:cNvSpPr/>
              <p:nvPr/>
            </p:nvSpPr>
            <p:spPr>
              <a:xfrm>
                <a:off x="2286000" y="990600"/>
                <a:ext cx="228600" cy="2286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6" name="Oval 1585"/>
              <p:cNvSpPr/>
              <p:nvPr/>
            </p:nvSpPr>
            <p:spPr>
              <a:xfrm>
                <a:off x="1455748" y="990600"/>
                <a:ext cx="1182736" cy="15380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7" name="Cloud 1586"/>
              <p:cNvSpPr/>
              <p:nvPr/>
            </p:nvSpPr>
            <p:spPr>
              <a:xfrm>
                <a:off x="1600200" y="1905000"/>
                <a:ext cx="838200" cy="7620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8" name="Oval 1587"/>
              <p:cNvSpPr/>
              <p:nvPr/>
            </p:nvSpPr>
            <p:spPr>
              <a:xfrm>
                <a:off x="1828800" y="2057400"/>
                <a:ext cx="381000" cy="152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1" name="Group 1550"/>
            <p:cNvGrpSpPr/>
            <p:nvPr/>
          </p:nvGrpSpPr>
          <p:grpSpPr>
            <a:xfrm rot="16621383">
              <a:off x="8466727" y="5455100"/>
              <a:ext cx="1731957" cy="228829"/>
              <a:chOff x="1956293" y="4846593"/>
              <a:chExt cx="6959107" cy="1485154"/>
            </a:xfrm>
          </p:grpSpPr>
          <p:sp>
            <p:nvSpPr>
              <p:cNvPr id="1552" name="Moon 1551"/>
              <p:cNvSpPr/>
              <p:nvPr/>
            </p:nvSpPr>
            <p:spPr>
              <a:xfrm>
                <a:off x="4794560" y="5694861"/>
                <a:ext cx="126390" cy="410593"/>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3" name="Donut 1552"/>
              <p:cNvSpPr/>
              <p:nvPr/>
            </p:nvSpPr>
            <p:spPr>
              <a:xfrm>
                <a:off x="4638223" y="5638800"/>
                <a:ext cx="637799" cy="692947"/>
              </a:xfrm>
              <a:prstGeom prst="donut">
                <a:avLst>
                  <a:gd name="adj" fmla="val 106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4" name="Rounded Rectangle 1553"/>
              <p:cNvSpPr/>
              <p:nvPr/>
            </p:nvSpPr>
            <p:spPr>
              <a:xfrm>
                <a:off x="4361296" y="5281258"/>
                <a:ext cx="4554104" cy="48034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5" name="Trapezoid 1554"/>
              <p:cNvSpPr/>
              <p:nvPr/>
            </p:nvSpPr>
            <p:spPr>
              <a:xfrm rot="5400000">
                <a:off x="2603925" y="4198961"/>
                <a:ext cx="1371667" cy="2666932"/>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 name="Trapezoid 1555"/>
              <p:cNvSpPr/>
              <p:nvPr/>
            </p:nvSpPr>
            <p:spPr>
              <a:xfrm rot="2824362">
                <a:off x="3654042" y="5323029"/>
                <a:ext cx="874575" cy="738986"/>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7" name="Oval 1556"/>
              <p:cNvSpPr/>
              <p:nvPr/>
            </p:nvSpPr>
            <p:spPr>
              <a:xfrm>
                <a:off x="3208047" y="5225634"/>
                <a:ext cx="1818087" cy="53597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8" name="Oval 1557"/>
              <p:cNvSpPr/>
              <p:nvPr/>
            </p:nvSpPr>
            <p:spPr>
              <a:xfrm rot="21438454">
                <a:off x="3292902" y="5449033"/>
                <a:ext cx="1286422" cy="42114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9" name="Rounded Rectangle 1558"/>
              <p:cNvSpPr/>
              <p:nvPr/>
            </p:nvSpPr>
            <p:spPr>
              <a:xfrm>
                <a:off x="5291736" y="5665929"/>
                <a:ext cx="2958290" cy="18816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0" name="Rounded Rectangle 1559"/>
              <p:cNvSpPr/>
              <p:nvPr/>
            </p:nvSpPr>
            <p:spPr>
              <a:xfrm>
                <a:off x="8250026" y="5095789"/>
                <a:ext cx="477626" cy="20147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1" name="Rounded Rectangle 1560"/>
              <p:cNvSpPr/>
              <p:nvPr/>
            </p:nvSpPr>
            <p:spPr>
              <a:xfrm>
                <a:off x="8305800" y="5103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2" name="Rounded Rectangle 1561"/>
              <p:cNvSpPr/>
              <p:nvPr/>
            </p:nvSpPr>
            <p:spPr>
              <a:xfrm>
                <a:off x="8597161" y="5095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3" name="Rounded Rectangle 1562"/>
              <p:cNvSpPr/>
              <p:nvPr/>
            </p:nvSpPr>
            <p:spPr>
              <a:xfrm>
                <a:off x="4635509" y="5221934"/>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4" name="Rounded Rectangle 1563"/>
              <p:cNvSpPr/>
              <p:nvPr/>
            </p:nvSpPr>
            <p:spPr>
              <a:xfrm>
                <a:off x="5700831" y="5216718"/>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5" name="Rounded Rectangle 1564"/>
              <p:cNvSpPr/>
              <p:nvPr/>
            </p:nvSpPr>
            <p:spPr>
              <a:xfrm>
                <a:off x="5140659" y="5295369"/>
                <a:ext cx="734322"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p:cNvGrpSpPr/>
          <p:nvPr/>
        </p:nvGrpSpPr>
        <p:grpSpPr>
          <a:xfrm>
            <a:off x="9679769" y="4031338"/>
            <a:ext cx="891258" cy="1883662"/>
            <a:chOff x="9679769" y="4031338"/>
            <a:chExt cx="891258" cy="1883662"/>
          </a:xfrm>
        </p:grpSpPr>
        <p:grpSp>
          <p:nvGrpSpPr>
            <p:cNvPr id="1621" name="Group 1620"/>
            <p:cNvGrpSpPr/>
            <p:nvPr/>
          </p:nvGrpSpPr>
          <p:grpSpPr>
            <a:xfrm>
              <a:off x="9679769" y="4031338"/>
              <a:ext cx="891258" cy="1883662"/>
              <a:chOff x="4701602" y="990600"/>
              <a:chExt cx="1610322" cy="3403396"/>
            </a:xfrm>
          </p:grpSpPr>
          <p:grpSp>
            <p:nvGrpSpPr>
              <p:cNvPr id="1622" name="Group 1621"/>
              <p:cNvGrpSpPr/>
              <p:nvPr/>
            </p:nvGrpSpPr>
            <p:grpSpPr>
              <a:xfrm>
                <a:off x="4701602" y="990600"/>
                <a:ext cx="1610322" cy="3403396"/>
                <a:chOff x="5383740" y="1273322"/>
                <a:chExt cx="1610322" cy="3403396"/>
              </a:xfrm>
            </p:grpSpPr>
            <p:sp>
              <p:nvSpPr>
                <p:cNvPr id="1624" name="Cloud 1623"/>
                <p:cNvSpPr/>
                <p:nvPr/>
              </p:nvSpPr>
              <p:spPr>
                <a:xfrm>
                  <a:off x="5582603" y="1400118"/>
                  <a:ext cx="1109003" cy="957776"/>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5" name="Oval 1624"/>
                <p:cNvSpPr/>
                <p:nvPr/>
              </p:nvSpPr>
              <p:spPr>
                <a:xfrm rot="19338880">
                  <a:off x="6716173" y="3173166"/>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6" name="Oval 1625"/>
                <p:cNvSpPr/>
                <p:nvPr/>
              </p:nvSpPr>
              <p:spPr>
                <a:xfrm rot="1933618">
                  <a:off x="5383740" y="3174306"/>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7" name="Oval 1626"/>
                <p:cNvSpPr/>
                <p:nvPr/>
              </p:nvSpPr>
              <p:spPr>
                <a:xfrm rot="3417779">
                  <a:off x="6211664" y="4199016"/>
                  <a:ext cx="253983" cy="62301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8" name="Oval 1627"/>
                <p:cNvSpPr/>
                <p:nvPr/>
              </p:nvSpPr>
              <p:spPr>
                <a:xfrm rot="3713177">
                  <a:off x="5737448" y="4238221"/>
                  <a:ext cx="253983" cy="62301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9" name="Trapezoid 1628"/>
                <p:cNvSpPr/>
                <p:nvPr/>
              </p:nvSpPr>
              <p:spPr>
                <a:xfrm>
                  <a:off x="6054912" y="3468793"/>
                  <a:ext cx="547551" cy="1061599"/>
                </a:xfrm>
                <a:prstGeom prst="trapezoid">
                  <a:avLst>
                    <a:gd name="adj" fmla="val 78"/>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0" name="Trapezoid 1629"/>
                <p:cNvSpPr/>
                <p:nvPr/>
              </p:nvSpPr>
              <p:spPr>
                <a:xfrm rot="263894">
                  <a:off x="5698704" y="3423070"/>
                  <a:ext cx="491931" cy="1126446"/>
                </a:xfrm>
                <a:prstGeom prst="trapezoid">
                  <a:avLst>
                    <a:gd name="adj"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1" name="Trapezoid 1630"/>
                <p:cNvSpPr/>
                <p:nvPr/>
              </p:nvSpPr>
              <p:spPr>
                <a:xfrm rot="1375821">
                  <a:off x="5498576" y="2403731"/>
                  <a:ext cx="419392" cy="999893"/>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2" name="Trapezoid 1631"/>
                <p:cNvSpPr/>
                <p:nvPr/>
              </p:nvSpPr>
              <p:spPr>
                <a:xfrm rot="20337671">
                  <a:off x="6400563" y="2423963"/>
                  <a:ext cx="419392" cy="938892"/>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3" name="Trapezoid 1632"/>
                <p:cNvSpPr/>
                <p:nvPr/>
              </p:nvSpPr>
              <p:spPr>
                <a:xfrm>
                  <a:off x="5722208" y="2414955"/>
                  <a:ext cx="895024" cy="1140953"/>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4" name="Oval 1633"/>
                <p:cNvSpPr/>
                <p:nvPr/>
              </p:nvSpPr>
              <p:spPr>
                <a:xfrm>
                  <a:off x="5834650" y="1776635"/>
                  <a:ext cx="554502"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5" name="Straight Connector 1634"/>
                <p:cNvCxnSpPr>
                  <a:endCxn id="1633" idx="2"/>
                </p:cNvCxnSpPr>
                <p:nvPr/>
              </p:nvCxnSpPr>
              <p:spPr>
                <a:xfrm flipH="1">
                  <a:off x="6169720" y="2667779"/>
                  <a:ext cx="9486" cy="888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36" name="Oval 1635"/>
                <p:cNvSpPr/>
                <p:nvPr/>
              </p:nvSpPr>
              <p:spPr>
                <a:xfrm rot="15873315">
                  <a:off x="6007811" y="3437382"/>
                  <a:ext cx="243623" cy="671069"/>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7" name="Rectangle 1636"/>
                <p:cNvSpPr/>
                <p:nvPr/>
              </p:nvSpPr>
              <p:spPr>
                <a:xfrm>
                  <a:off x="5834650" y="2414955"/>
                  <a:ext cx="139224" cy="1140953"/>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 name="Rectangle 1637"/>
                <p:cNvSpPr/>
                <p:nvPr/>
              </p:nvSpPr>
              <p:spPr>
                <a:xfrm>
                  <a:off x="6312442" y="2420055"/>
                  <a:ext cx="142683" cy="1158828"/>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 name="Flowchart: Manual Input 1638"/>
                <p:cNvSpPr/>
                <p:nvPr/>
              </p:nvSpPr>
              <p:spPr>
                <a:xfrm rot="7269359" flipV="1">
                  <a:off x="6144455" y="2431564"/>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 name="Flowchart: Manual Input 1639"/>
                <p:cNvSpPr/>
                <p:nvPr/>
              </p:nvSpPr>
              <p:spPr>
                <a:xfrm rot="14330641" flipH="1" flipV="1">
                  <a:off x="5771662" y="2431564"/>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1" name="Oval 1640"/>
                <p:cNvSpPr/>
                <p:nvPr/>
              </p:nvSpPr>
              <p:spPr>
                <a:xfrm>
                  <a:off x="5784240" y="1400118"/>
                  <a:ext cx="732174"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2" name="Cloud 1641"/>
                <p:cNvSpPr/>
                <p:nvPr/>
              </p:nvSpPr>
              <p:spPr>
                <a:xfrm>
                  <a:off x="5886537" y="2117389"/>
                  <a:ext cx="532413" cy="631397"/>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3" name="Cloud 1642"/>
                <p:cNvSpPr/>
                <p:nvPr/>
              </p:nvSpPr>
              <p:spPr>
                <a:xfrm rot="14940543">
                  <a:off x="5925115" y="1247793"/>
                  <a:ext cx="489208" cy="540266"/>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3" name="Oval 1622"/>
              <p:cNvSpPr/>
              <p:nvPr/>
            </p:nvSpPr>
            <p:spPr>
              <a:xfrm>
                <a:off x="5281232" y="1953297"/>
                <a:ext cx="330644" cy="1628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4" name="Rounded Rectangle 1643"/>
            <p:cNvSpPr/>
            <p:nvPr/>
          </p:nvSpPr>
          <p:spPr>
            <a:xfrm rot="14749021">
              <a:off x="9116684" y="5021222"/>
              <a:ext cx="1191830" cy="4571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Moon 14"/>
          <p:cNvSpPr/>
          <p:nvPr/>
        </p:nvSpPr>
        <p:spPr>
          <a:xfrm>
            <a:off x="549472" y="331030"/>
            <a:ext cx="968774" cy="1394234"/>
          </a:xfrm>
          <a:prstGeom prst="mo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18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158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45"/>
                                        </p:tgtEl>
                                        <p:attrNameLst>
                                          <p:attrName>style.visibility</p:attrName>
                                        </p:attrNameLst>
                                      </p:cBhvr>
                                      <p:to>
                                        <p:strVal val="visible"/>
                                      </p:to>
                                    </p:set>
                                    <p:animEffect transition="in" filter="fade">
                                      <p:cBhvr>
                                        <p:cTn id="20" dur="1000"/>
                                        <p:tgtEl>
                                          <p:spTgt spid="1645"/>
                                        </p:tgtEl>
                                      </p:cBhvr>
                                    </p:animEffect>
                                    <p:anim calcmode="lin" valueType="num">
                                      <p:cBhvr>
                                        <p:cTn id="21" dur="1000" fill="hold"/>
                                        <p:tgtEl>
                                          <p:spTgt spid="1645"/>
                                        </p:tgtEl>
                                        <p:attrNameLst>
                                          <p:attrName>ppt_x</p:attrName>
                                        </p:attrNameLst>
                                      </p:cBhvr>
                                      <p:tavLst>
                                        <p:tav tm="0">
                                          <p:val>
                                            <p:strVal val="#ppt_x"/>
                                          </p:val>
                                        </p:tav>
                                        <p:tav tm="100000">
                                          <p:val>
                                            <p:strVal val="#ppt_x"/>
                                          </p:val>
                                        </p:tav>
                                      </p:tavLst>
                                    </p:anim>
                                    <p:anim calcmode="lin" valueType="num">
                                      <p:cBhvr>
                                        <p:cTn id="22" dur="1000" fill="hold"/>
                                        <p:tgtEl>
                                          <p:spTgt spid="1645"/>
                                        </p:tgtEl>
                                        <p:attrNameLst>
                                          <p:attrName>ppt_y</p:attrName>
                                        </p:attrNameLst>
                                      </p:cBhvr>
                                      <p:tavLst>
                                        <p:tav tm="0">
                                          <p:val>
                                            <p:strVal val="#ppt_y+.1"/>
                                          </p:val>
                                        </p:tav>
                                        <p:tav tm="100000">
                                          <p:val>
                                            <p:strVal val="#ppt_y"/>
                                          </p:val>
                                        </p:tav>
                                      </p:tavLst>
                                    </p:anim>
                                  </p:childTnLst>
                                </p:cTn>
                              </p:par>
                              <p:par>
                                <p:cTn id="23" presetID="32" presetClass="emph" presetSubtype="0" fill="hold" nodeType="withEffect">
                                  <p:stCondLst>
                                    <p:cond delay="0"/>
                                  </p:stCondLst>
                                  <p:childTnLst>
                                    <p:animRot by="120000">
                                      <p:cBhvr>
                                        <p:cTn id="24" dur="100" fill="hold">
                                          <p:stCondLst>
                                            <p:cond delay="0"/>
                                          </p:stCondLst>
                                        </p:cTn>
                                        <p:tgtEl>
                                          <p:spTgt spid="3"/>
                                        </p:tgtEl>
                                        <p:attrNameLst>
                                          <p:attrName>r</p:attrName>
                                        </p:attrNameLst>
                                      </p:cBhvr>
                                    </p:animRot>
                                    <p:animRot by="-240000">
                                      <p:cBhvr>
                                        <p:cTn id="25" dur="200" fill="hold">
                                          <p:stCondLst>
                                            <p:cond delay="200"/>
                                          </p:stCondLst>
                                        </p:cTn>
                                        <p:tgtEl>
                                          <p:spTgt spid="3"/>
                                        </p:tgtEl>
                                        <p:attrNameLst>
                                          <p:attrName>r</p:attrName>
                                        </p:attrNameLst>
                                      </p:cBhvr>
                                    </p:animRot>
                                    <p:animRot by="240000">
                                      <p:cBhvr>
                                        <p:cTn id="26" dur="200" fill="hold">
                                          <p:stCondLst>
                                            <p:cond delay="400"/>
                                          </p:stCondLst>
                                        </p:cTn>
                                        <p:tgtEl>
                                          <p:spTgt spid="3"/>
                                        </p:tgtEl>
                                        <p:attrNameLst>
                                          <p:attrName>r</p:attrName>
                                        </p:attrNameLst>
                                      </p:cBhvr>
                                    </p:animRot>
                                    <p:animRot by="-240000">
                                      <p:cBhvr>
                                        <p:cTn id="27" dur="200" fill="hold">
                                          <p:stCondLst>
                                            <p:cond delay="600"/>
                                          </p:stCondLst>
                                        </p:cTn>
                                        <p:tgtEl>
                                          <p:spTgt spid="3"/>
                                        </p:tgtEl>
                                        <p:attrNameLst>
                                          <p:attrName>r</p:attrName>
                                        </p:attrNameLst>
                                      </p:cBhvr>
                                    </p:animRot>
                                    <p:animRot by="120000">
                                      <p:cBhvr>
                                        <p:cTn id="28" dur="200" fill="hold">
                                          <p:stCondLst>
                                            <p:cond delay="800"/>
                                          </p:stCondLst>
                                        </p:cTn>
                                        <p:tgtEl>
                                          <p:spTgt spid="3"/>
                                        </p:tgtEl>
                                        <p:attrNameLst>
                                          <p:attrName>r</p:attrName>
                                        </p:attrNameLst>
                                      </p:cBhvr>
                                    </p:animRot>
                                  </p:childTnLst>
                                </p:cTn>
                              </p:par>
                              <p:par>
                                <p:cTn id="29" presetID="1" presetClass="entr" presetSubtype="0" fill="hold" nodeType="withEffect">
                                  <p:stCondLst>
                                    <p:cond delay="0"/>
                                  </p:stCondLst>
                                  <p:childTnLst>
                                    <p:set>
                                      <p:cBhvr>
                                        <p:cTn id="30" dur="1" fill="hold">
                                          <p:stCondLst>
                                            <p:cond delay="0"/>
                                          </p:stCondLst>
                                        </p:cTn>
                                        <p:tgtEl>
                                          <p:spTgt spid="130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 y="0"/>
            <a:ext cx="12192000" cy="547734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5" name="Group 1644"/>
          <p:cNvGrpSpPr/>
          <p:nvPr/>
        </p:nvGrpSpPr>
        <p:grpSpPr>
          <a:xfrm>
            <a:off x="1784341" y="1855961"/>
            <a:ext cx="2269094" cy="3316293"/>
            <a:chOff x="1343463" y="959667"/>
            <a:chExt cx="2269094" cy="4423785"/>
          </a:xfrm>
        </p:grpSpPr>
        <p:sp>
          <p:nvSpPr>
            <p:cNvPr id="1646" name="Rounded Rectangle 1645"/>
            <p:cNvSpPr/>
            <p:nvPr/>
          </p:nvSpPr>
          <p:spPr>
            <a:xfrm>
              <a:off x="1343463" y="959667"/>
              <a:ext cx="2269094" cy="4423785"/>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7" name="TextBox 1646"/>
            <p:cNvSpPr txBox="1"/>
            <p:nvPr/>
          </p:nvSpPr>
          <p:spPr>
            <a:xfrm>
              <a:off x="1412295" y="1213717"/>
              <a:ext cx="2064309" cy="1367963"/>
            </a:xfrm>
            <a:prstGeom prst="rect">
              <a:avLst/>
            </a:prstGeom>
            <a:noFill/>
          </p:spPr>
          <p:txBody>
            <a:bodyPr wrap="square" rtlCol="0">
              <a:spAutoFit/>
            </a:bodyPr>
            <a:lstStyle/>
            <a:p>
              <a:pPr algn="ctr"/>
              <a:r>
                <a:rPr lang="en-US" dirty="0">
                  <a:solidFill>
                    <a:schemeClr val="bg1"/>
                  </a:solidFill>
                </a:rPr>
                <a:t>The Lord rebuked the members for not building and watching over the Church</a:t>
              </a:r>
            </a:p>
          </p:txBody>
        </p:sp>
      </p:gr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0" y="487506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207674" y="3110578"/>
            <a:ext cx="1649943" cy="1478328"/>
            <a:chOff x="457200" y="2497304"/>
            <a:chExt cx="4781871" cy="4284496"/>
          </a:xfrm>
        </p:grpSpPr>
        <p:grpSp>
          <p:nvGrpSpPr>
            <p:cNvPr id="37" name="Group 230"/>
            <p:cNvGrpSpPr/>
            <p:nvPr/>
          </p:nvGrpSpPr>
          <p:grpSpPr>
            <a:xfrm rot="18989829" flipH="1">
              <a:off x="2994882" y="2720848"/>
              <a:ext cx="1586260" cy="1364114"/>
              <a:chOff x="736597" y="733384"/>
              <a:chExt cx="1807860" cy="1807860"/>
            </a:xfrm>
          </p:grpSpPr>
          <p:grpSp>
            <p:nvGrpSpPr>
              <p:cNvPr id="271" name="Group 15"/>
              <p:cNvGrpSpPr/>
              <p:nvPr/>
            </p:nvGrpSpPr>
            <p:grpSpPr>
              <a:xfrm rot="20238387">
                <a:off x="736597" y="881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1"/>
              <p:cNvGrpSpPr/>
              <p:nvPr/>
            </p:nvGrpSpPr>
            <p:grpSpPr>
              <a:xfrm rot="2927600">
                <a:off x="1498597" y="881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28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31"/>
              <p:cNvGrpSpPr/>
              <p:nvPr/>
            </p:nvGrpSpPr>
            <p:grpSpPr>
              <a:xfrm rot="20238387">
                <a:off x="1346199" y="1643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27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27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199"/>
            <p:cNvGrpSpPr/>
            <p:nvPr/>
          </p:nvGrpSpPr>
          <p:grpSpPr>
            <a:xfrm rot="3068959">
              <a:off x="1334455" y="2628335"/>
              <a:ext cx="1820842" cy="1558779"/>
              <a:chOff x="736597" y="733384"/>
              <a:chExt cx="1807860" cy="1807860"/>
            </a:xfrm>
          </p:grpSpPr>
          <p:grpSp>
            <p:nvGrpSpPr>
              <p:cNvPr id="241" name="Group 15"/>
              <p:cNvGrpSpPr/>
              <p:nvPr/>
            </p:nvGrpSpPr>
            <p:grpSpPr>
              <a:xfrm rot="20238387">
                <a:off x="736597" y="881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1"/>
              <p:cNvGrpSpPr/>
              <p:nvPr/>
            </p:nvGrpSpPr>
            <p:grpSpPr>
              <a:xfrm rot="2927600">
                <a:off x="1498597" y="881328"/>
                <a:ext cx="1193804" cy="897916"/>
                <a:chOff x="1111998" y="1862460"/>
                <a:chExt cx="2362200" cy="1921930"/>
              </a:xfrm>
            </p:grpSpPr>
            <p:grpSp>
              <p:nvGrpSpPr>
                <p:cNvPr id="253"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9"/>
                <p:cNvGrpSpPr/>
                <p:nvPr/>
              </p:nvGrpSpPr>
              <p:grpSpPr>
                <a:xfrm rot="19123498">
                  <a:off x="2501621" y="1862460"/>
                  <a:ext cx="542170" cy="1782007"/>
                  <a:chOff x="1905000" y="1828800"/>
                  <a:chExt cx="762000" cy="2362200"/>
                </a:xfrm>
              </p:grpSpPr>
              <p:sp>
                <p:nvSpPr>
                  <p:cNvPr id="25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31"/>
              <p:cNvGrpSpPr/>
              <p:nvPr/>
            </p:nvGrpSpPr>
            <p:grpSpPr>
              <a:xfrm rot="20238387">
                <a:off x="1346199" y="1643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4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4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Double Wave 3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57200" y="3352800"/>
              <a:ext cx="1397003" cy="1095416"/>
              <a:chOff x="736597" y="733384"/>
              <a:chExt cx="1807860" cy="1807860"/>
            </a:xfrm>
          </p:grpSpPr>
          <p:grpSp>
            <p:nvGrpSpPr>
              <p:cNvPr id="211" name="Group 15"/>
              <p:cNvGrpSpPr/>
              <p:nvPr/>
            </p:nvGrpSpPr>
            <p:grpSpPr>
              <a:xfrm rot="20238387">
                <a:off x="736597" y="881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
              <p:cNvGrpSpPr/>
              <p:nvPr/>
            </p:nvGrpSpPr>
            <p:grpSpPr>
              <a:xfrm rot="2927600">
                <a:off x="1498597" y="881328"/>
                <a:ext cx="1193804" cy="897916"/>
                <a:chOff x="1111998" y="1862460"/>
                <a:chExt cx="2362200" cy="1921930"/>
              </a:xfrm>
            </p:grpSpPr>
            <p:grpSp>
              <p:nvGrpSpPr>
                <p:cNvPr id="223"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2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2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1"/>
              <p:cNvGrpSpPr/>
              <p:nvPr/>
            </p:nvGrpSpPr>
            <p:grpSpPr>
              <a:xfrm rot="20238387">
                <a:off x="1346199" y="1643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2"/>
            <p:cNvGrpSpPr/>
            <p:nvPr/>
          </p:nvGrpSpPr>
          <p:grpSpPr>
            <a:xfrm rot="1956276">
              <a:off x="1167495" y="3842653"/>
              <a:ext cx="1397003" cy="1095416"/>
              <a:chOff x="736597" y="733384"/>
              <a:chExt cx="1807860" cy="1807860"/>
            </a:xfrm>
          </p:grpSpPr>
          <p:grpSp>
            <p:nvGrpSpPr>
              <p:cNvPr id="181" name="Group 15"/>
              <p:cNvGrpSpPr/>
              <p:nvPr/>
            </p:nvGrpSpPr>
            <p:grpSpPr>
              <a:xfrm rot="20238387">
                <a:off x="736597" y="881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1"/>
              <p:cNvGrpSpPr/>
              <p:nvPr/>
            </p:nvGrpSpPr>
            <p:grpSpPr>
              <a:xfrm rot="2927600">
                <a:off x="1498597" y="881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19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19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18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73"/>
            <p:cNvGrpSpPr/>
            <p:nvPr/>
          </p:nvGrpSpPr>
          <p:grpSpPr>
            <a:xfrm rot="3068959">
              <a:off x="1791654" y="2628338"/>
              <a:ext cx="1820842" cy="1558779"/>
              <a:chOff x="736597" y="733384"/>
              <a:chExt cx="1807860" cy="1807860"/>
            </a:xfrm>
          </p:grpSpPr>
          <p:grpSp>
            <p:nvGrpSpPr>
              <p:cNvPr id="15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17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17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16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16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31"/>
              <p:cNvGrpSpPr/>
              <p:nvPr/>
            </p:nvGrpSpPr>
            <p:grpSpPr>
              <a:xfrm rot="20238387">
                <a:off x="1346199" y="1643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104"/>
            <p:cNvGrpSpPr/>
            <p:nvPr/>
          </p:nvGrpSpPr>
          <p:grpSpPr>
            <a:xfrm rot="3068959">
              <a:off x="2247659" y="3793897"/>
              <a:ext cx="1143483" cy="840157"/>
              <a:chOff x="736597" y="733384"/>
              <a:chExt cx="1807860" cy="1807860"/>
            </a:xfrm>
          </p:grpSpPr>
          <p:grpSp>
            <p:nvGrpSpPr>
              <p:cNvPr id="121" name="Group 15"/>
              <p:cNvGrpSpPr/>
              <p:nvPr/>
            </p:nvGrpSpPr>
            <p:grpSpPr>
              <a:xfrm rot="20238387">
                <a:off x="736597" y="881328"/>
                <a:ext cx="1193804" cy="897916"/>
                <a:chOff x="1111998" y="1862460"/>
                <a:chExt cx="2362200" cy="1921930"/>
              </a:xfrm>
            </p:grpSpPr>
            <p:grpSp>
              <p:nvGrpSpPr>
                <p:cNvPr id="14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
                <p:cNvGrpSpPr/>
                <p:nvPr/>
              </p:nvGrpSpPr>
              <p:grpSpPr>
                <a:xfrm rot="15530705">
                  <a:off x="2284581" y="2639655"/>
                  <a:ext cx="405591" cy="1883879"/>
                  <a:chOff x="1905000" y="1828800"/>
                  <a:chExt cx="762000" cy="2362200"/>
                </a:xfrm>
              </p:grpSpPr>
              <p:sp>
                <p:nvSpPr>
                  <p:cNvPr id="145" name="Oval 1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38"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36" name="Oval 1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31"/>
              <p:cNvGrpSpPr/>
              <p:nvPr/>
            </p:nvGrpSpPr>
            <p:grpSpPr>
              <a:xfrm rot="20238387">
                <a:off x="1346199" y="1643328"/>
                <a:ext cx="1193804" cy="897916"/>
                <a:chOff x="1111998" y="1862460"/>
                <a:chExt cx="2362200" cy="1921930"/>
              </a:xfrm>
            </p:grpSpPr>
            <p:grpSp>
              <p:nvGrpSpPr>
                <p:cNvPr id="124"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35"/>
            <p:cNvGrpSpPr/>
            <p:nvPr/>
          </p:nvGrpSpPr>
          <p:grpSpPr>
            <a:xfrm rot="5892673">
              <a:off x="3061159" y="3301846"/>
              <a:ext cx="1528325" cy="1350205"/>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112"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1"/>
              <p:cNvGrpSpPr/>
              <p:nvPr/>
            </p:nvGrpSpPr>
            <p:grpSpPr>
              <a:xfrm rot="2927600">
                <a:off x="1498597" y="881328"/>
                <a:ext cx="1193804" cy="897916"/>
                <a:chOff x="1111998" y="1862460"/>
                <a:chExt cx="2362200" cy="1921930"/>
              </a:xfrm>
            </p:grpSpPr>
            <p:grpSp>
              <p:nvGrpSpPr>
                <p:cNvPr id="103"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
              <p:cNvGrpSpPr/>
              <p:nvPr/>
            </p:nvGrpSpPr>
            <p:grpSpPr>
              <a:xfrm rot="20238387">
                <a:off x="1346199" y="1643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166"/>
            <p:cNvGrpSpPr/>
            <p:nvPr/>
          </p:nvGrpSpPr>
          <p:grpSpPr>
            <a:xfrm rot="20555714" flipH="1">
              <a:off x="3652811" y="2791157"/>
              <a:ext cx="1586260" cy="1364114"/>
              <a:chOff x="736597" y="733384"/>
              <a:chExt cx="1807860" cy="1807860"/>
            </a:xfrm>
          </p:grpSpPr>
          <p:grpSp>
            <p:nvGrpSpPr>
              <p:cNvPr id="6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31"/>
              <p:cNvGrpSpPr/>
              <p:nvPr/>
            </p:nvGrpSpPr>
            <p:grpSpPr>
              <a:xfrm rot="20238387">
                <a:off x="1346199" y="1643328"/>
                <a:ext cx="1193804" cy="897916"/>
                <a:chOff x="1111998" y="1862460"/>
                <a:chExt cx="2362200" cy="1921930"/>
              </a:xfrm>
            </p:grpSpPr>
            <p:grpSp>
              <p:nvGrpSpPr>
                <p:cNvPr id="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Double Wave 4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1265828" y="3500659"/>
            <a:ext cx="1374598" cy="1231622"/>
            <a:chOff x="457200" y="2497304"/>
            <a:chExt cx="4781871" cy="4284496"/>
          </a:xfrm>
        </p:grpSpPr>
        <p:grpSp>
          <p:nvGrpSpPr>
            <p:cNvPr id="303" name="Group 230"/>
            <p:cNvGrpSpPr/>
            <p:nvPr/>
          </p:nvGrpSpPr>
          <p:grpSpPr>
            <a:xfrm rot="18989829" flipH="1">
              <a:off x="2994882" y="2720848"/>
              <a:ext cx="1586260" cy="1364114"/>
              <a:chOff x="736597" y="733384"/>
              <a:chExt cx="1807860" cy="1807860"/>
            </a:xfrm>
          </p:grpSpPr>
          <p:grpSp>
            <p:nvGrpSpPr>
              <p:cNvPr id="537" name="Group 15"/>
              <p:cNvGrpSpPr/>
              <p:nvPr/>
            </p:nvGrpSpPr>
            <p:grpSpPr>
              <a:xfrm rot="20238387">
                <a:off x="736597" y="881328"/>
                <a:ext cx="1193804" cy="897916"/>
                <a:chOff x="1111998" y="1862460"/>
                <a:chExt cx="2362200" cy="1921930"/>
              </a:xfrm>
            </p:grpSpPr>
            <p:grpSp>
              <p:nvGrpSpPr>
                <p:cNvPr id="558" name="Group 6"/>
                <p:cNvGrpSpPr/>
                <p:nvPr/>
              </p:nvGrpSpPr>
              <p:grpSpPr>
                <a:xfrm rot="17802976">
                  <a:off x="1912098" y="1823816"/>
                  <a:ext cx="762000" cy="2362200"/>
                  <a:chOff x="1905000" y="1828800"/>
                  <a:chExt cx="762000" cy="2362200"/>
                </a:xfrm>
              </p:grpSpPr>
              <p:sp>
                <p:nvSpPr>
                  <p:cNvPr id="5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9"/>
                <p:cNvGrpSpPr/>
                <p:nvPr/>
              </p:nvGrpSpPr>
              <p:grpSpPr>
                <a:xfrm rot="19123498">
                  <a:off x="2501621" y="1862460"/>
                  <a:ext cx="542170" cy="1782007"/>
                  <a:chOff x="1905000" y="1828800"/>
                  <a:chExt cx="762000" cy="2362200"/>
                </a:xfrm>
              </p:grpSpPr>
              <p:sp>
                <p:nvSpPr>
                  <p:cNvPr id="56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12"/>
                <p:cNvGrpSpPr/>
                <p:nvPr/>
              </p:nvGrpSpPr>
              <p:grpSpPr>
                <a:xfrm rot="15530705">
                  <a:off x="2284581" y="2639655"/>
                  <a:ext cx="405591" cy="1883879"/>
                  <a:chOff x="1905000" y="1828800"/>
                  <a:chExt cx="762000" cy="2362200"/>
                </a:xfrm>
              </p:grpSpPr>
              <p:sp>
                <p:nvSpPr>
                  <p:cNvPr id="56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21"/>
              <p:cNvGrpSpPr/>
              <p:nvPr/>
            </p:nvGrpSpPr>
            <p:grpSpPr>
              <a:xfrm rot="2927600">
                <a:off x="1498597" y="881328"/>
                <a:ext cx="1193804" cy="897916"/>
                <a:chOff x="1111998" y="1862460"/>
                <a:chExt cx="2362200" cy="1921930"/>
              </a:xfrm>
            </p:grpSpPr>
            <p:grpSp>
              <p:nvGrpSpPr>
                <p:cNvPr id="549" name="Group 6"/>
                <p:cNvGrpSpPr/>
                <p:nvPr/>
              </p:nvGrpSpPr>
              <p:grpSpPr>
                <a:xfrm rot="17802976">
                  <a:off x="1912098" y="1823816"/>
                  <a:ext cx="762000" cy="2362200"/>
                  <a:chOff x="1905000" y="1828800"/>
                  <a:chExt cx="762000" cy="2362200"/>
                </a:xfrm>
              </p:grpSpPr>
              <p:sp>
                <p:nvSpPr>
                  <p:cNvPr id="5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9"/>
                <p:cNvGrpSpPr/>
                <p:nvPr/>
              </p:nvGrpSpPr>
              <p:grpSpPr>
                <a:xfrm rot="19123498">
                  <a:off x="2501621" y="1862460"/>
                  <a:ext cx="542170" cy="1782007"/>
                  <a:chOff x="1905000" y="1828800"/>
                  <a:chExt cx="762000" cy="2362200"/>
                </a:xfrm>
              </p:grpSpPr>
              <p:sp>
                <p:nvSpPr>
                  <p:cNvPr id="55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12"/>
                <p:cNvGrpSpPr/>
                <p:nvPr/>
              </p:nvGrpSpPr>
              <p:grpSpPr>
                <a:xfrm rot="15530705">
                  <a:off x="2284581" y="2639655"/>
                  <a:ext cx="405591" cy="1883879"/>
                  <a:chOff x="1905000" y="1828800"/>
                  <a:chExt cx="762000" cy="2362200"/>
                </a:xfrm>
              </p:grpSpPr>
              <p:sp>
                <p:nvSpPr>
                  <p:cNvPr id="552" name="Oval 5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9" name="Group 31"/>
              <p:cNvGrpSpPr/>
              <p:nvPr/>
            </p:nvGrpSpPr>
            <p:grpSpPr>
              <a:xfrm rot="20238387">
                <a:off x="1346199" y="1643328"/>
                <a:ext cx="1193804" cy="897916"/>
                <a:chOff x="1111998" y="1862460"/>
                <a:chExt cx="2362200" cy="1921930"/>
              </a:xfrm>
            </p:grpSpPr>
            <p:grpSp>
              <p:nvGrpSpPr>
                <p:cNvPr id="540" name="Group 6"/>
                <p:cNvGrpSpPr/>
                <p:nvPr/>
              </p:nvGrpSpPr>
              <p:grpSpPr>
                <a:xfrm rot="17802976">
                  <a:off x="1912098" y="1823816"/>
                  <a:ext cx="762000" cy="2362200"/>
                  <a:chOff x="1905000" y="1828800"/>
                  <a:chExt cx="762000" cy="2362200"/>
                </a:xfrm>
              </p:grpSpPr>
              <p:sp>
                <p:nvSpPr>
                  <p:cNvPr id="5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9"/>
                <p:cNvGrpSpPr/>
                <p:nvPr/>
              </p:nvGrpSpPr>
              <p:grpSpPr>
                <a:xfrm rot="19123498">
                  <a:off x="2501621" y="1862460"/>
                  <a:ext cx="542170" cy="1782007"/>
                  <a:chOff x="1905000" y="1828800"/>
                  <a:chExt cx="762000" cy="2362200"/>
                </a:xfrm>
              </p:grpSpPr>
              <p:sp>
                <p:nvSpPr>
                  <p:cNvPr id="54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12"/>
                <p:cNvGrpSpPr/>
                <p:nvPr/>
              </p:nvGrpSpPr>
              <p:grpSpPr>
                <a:xfrm rot="15530705">
                  <a:off x="2284581" y="2639655"/>
                  <a:ext cx="405591" cy="1883879"/>
                  <a:chOff x="1905000" y="1828800"/>
                  <a:chExt cx="762000" cy="2362200"/>
                </a:xfrm>
              </p:grpSpPr>
              <p:sp>
                <p:nvSpPr>
                  <p:cNvPr id="54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4" name="Group 199"/>
            <p:cNvGrpSpPr/>
            <p:nvPr/>
          </p:nvGrpSpPr>
          <p:grpSpPr>
            <a:xfrm rot="3068959">
              <a:off x="1334455" y="2628335"/>
              <a:ext cx="1820842" cy="1558779"/>
              <a:chOff x="736597" y="733384"/>
              <a:chExt cx="1807860" cy="1807860"/>
            </a:xfrm>
          </p:grpSpPr>
          <p:grpSp>
            <p:nvGrpSpPr>
              <p:cNvPr id="507" name="Group 15"/>
              <p:cNvGrpSpPr/>
              <p:nvPr/>
            </p:nvGrpSpPr>
            <p:grpSpPr>
              <a:xfrm rot="20238387">
                <a:off x="736597" y="881328"/>
                <a:ext cx="1193804" cy="897916"/>
                <a:chOff x="1111998" y="1862460"/>
                <a:chExt cx="2362200" cy="1921930"/>
              </a:xfrm>
            </p:grpSpPr>
            <p:grpSp>
              <p:nvGrpSpPr>
                <p:cNvPr id="528" name="Group 6"/>
                <p:cNvGrpSpPr/>
                <p:nvPr/>
              </p:nvGrpSpPr>
              <p:grpSpPr>
                <a:xfrm rot="17802976">
                  <a:off x="1912098" y="1823816"/>
                  <a:ext cx="762000" cy="2362200"/>
                  <a:chOff x="1905000" y="1828800"/>
                  <a:chExt cx="762000" cy="2362200"/>
                </a:xfrm>
              </p:grpSpPr>
              <p:sp>
                <p:nvSpPr>
                  <p:cNvPr id="5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9"/>
                <p:cNvGrpSpPr/>
                <p:nvPr/>
              </p:nvGrpSpPr>
              <p:grpSpPr>
                <a:xfrm rot="19123498">
                  <a:off x="2501621" y="1862460"/>
                  <a:ext cx="542170" cy="1782007"/>
                  <a:chOff x="1905000" y="1828800"/>
                  <a:chExt cx="762000" cy="2362200"/>
                </a:xfrm>
              </p:grpSpPr>
              <p:sp>
                <p:nvSpPr>
                  <p:cNvPr id="533" name="Oval 5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12"/>
                <p:cNvGrpSpPr/>
                <p:nvPr/>
              </p:nvGrpSpPr>
              <p:grpSpPr>
                <a:xfrm rot="15530705">
                  <a:off x="2284581" y="2639655"/>
                  <a:ext cx="405591" cy="1883879"/>
                  <a:chOff x="1905000" y="1828800"/>
                  <a:chExt cx="762000" cy="2362200"/>
                </a:xfrm>
              </p:grpSpPr>
              <p:sp>
                <p:nvSpPr>
                  <p:cNvPr id="531" name="Oval 5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8" name="Group 21"/>
              <p:cNvGrpSpPr/>
              <p:nvPr/>
            </p:nvGrpSpPr>
            <p:grpSpPr>
              <a:xfrm rot="2927600">
                <a:off x="1498597" y="881328"/>
                <a:ext cx="1193804" cy="897916"/>
                <a:chOff x="1111998" y="1862460"/>
                <a:chExt cx="2362200" cy="1921930"/>
              </a:xfrm>
            </p:grpSpPr>
            <p:grpSp>
              <p:nvGrpSpPr>
                <p:cNvPr id="519" name="Group 6"/>
                <p:cNvGrpSpPr/>
                <p:nvPr/>
              </p:nvGrpSpPr>
              <p:grpSpPr>
                <a:xfrm rot="17802976">
                  <a:off x="1912098" y="1823816"/>
                  <a:ext cx="762000" cy="2362200"/>
                  <a:chOff x="1905000" y="1828800"/>
                  <a:chExt cx="762000" cy="2362200"/>
                </a:xfrm>
              </p:grpSpPr>
              <p:sp>
                <p:nvSpPr>
                  <p:cNvPr id="5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9"/>
                <p:cNvGrpSpPr/>
                <p:nvPr/>
              </p:nvGrpSpPr>
              <p:grpSpPr>
                <a:xfrm rot="19123498">
                  <a:off x="2501621" y="1862460"/>
                  <a:ext cx="542170" cy="1782007"/>
                  <a:chOff x="1905000" y="1828800"/>
                  <a:chExt cx="762000" cy="2362200"/>
                </a:xfrm>
              </p:grpSpPr>
              <p:sp>
                <p:nvSpPr>
                  <p:cNvPr id="524" name="Oval 5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12"/>
                <p:cNvGrpSpPr/>
                <p:nvPr/>
              </p:nvGrpSpPr>
              <p:grpSpPr>
                <a:xfrm rot="15530705">
                  <a:off x="2284581" y="2639655"/>
                  <a:ext cx="405591" cy="1883879"/>
                  <a:chOff x="1905000" y="1828800"/>
                  <a:chExt cx="762000" cy="2362200"/>
                </a:xfrm>
              </p:grpSpPr>
              <p:sp>
                <p:nvSpPr>
                  <p:cNvPr id="522" name="Oval 5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9" name="Group 31"/>
              <p:cNvGrpSpPr/>
              <p:nvPr/>
            </p:nvGrpSpPr>
            <p:grpSpPr>
              <a:xfrm rot="20238387">
                <a:off x="1346199" y="1643328"/>
                <a:ext cx="1193804" cy="897916"/>
                <a:chOff x="1111998" y="1862460"/>
                <a:chExt cx="2362200" cy="1921930"/>
              </a:xfrm>
            </p:grpSpPr>
            <p:grpSp>
              <p:nvGrpSpPr>
                <p:cNvPr id="510" name="Group 6"/>
                <p:cNvGrpSpPr/>
                <p:nvPr/>
              </p:nvGrpSpPr>
              <p:grpSpPr>
                <a:xfrm rot="17802976">
                  <a:off x="1912098" y="1823816"/>
                  <a:ext cx="762000" cy="2362200"/>
                  <a:chOff x="1905000" y="1828800"/>
                  <a:chExt cx="762000" cy="2362200"/>
                </a:xfrm>
              </p:grpSpPr>
              <p:sp>
                <p:nvSpPr>
                  <p:cNvPr id="5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9"/>
                <p:cNvGrpSpPr/>
                <p:nvPr/>
              </p:nvGrpSpPr>
              <p:grpSpPr>
                <a:xfrm rot="19123498">
                  <a:off x="2501621" y="1862460"/>
                  <a:ext cx="542170" cy="1782007"/>
                  <a:chOff x="1905000" y="1828800"/>
                  <a:chExt cx="762000" cy="2362200"/>
                </a:xfrm>
              </p:grpSpPr>
              <p:sp>
                <p:nvSpPr>
                  <p:cNvPr id="51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2"/>
                <p:cNvGrpSpPr/>
                <p:nvPr/>
              </p:nvGrpSpPr>
              <p:grpSpPr>
                <a:xfrm rot="15530705">
                  <a:off x="2284581" y="2639655"/>
                  <a:ext cx="405591" cy="1883879"/>
                  <a:chOff x="1905000" y="1828800"/>
                  <a:chExt cx="762000" cy="2362200"/>
                </a:xfrm>
              </p:grpSpPr>
              <p:sp>
                <p:nvSpPr>
                  <p:cNvPr id="51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5" name="Double Wave 30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ouble Wave 30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ouble Wave 30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41"/>
            <p:cNvGrpSpPr/>
            <p:nvPr/>
          </p:nvGrpSpPr>
          <p:grpSpPr>
            <a:xfrm>
              <a:off x="457200" y="3352800"/>
              <a:ext cx="1397003" cy="1095416"/>
              <a:chOff x="736597" y="733384"/>
              <a:chExt cx="1807860" cy="1807860"/>
            </a:xfrm>
          </p:grpSpPr>
          <p:grpSp>
            <p:nvGrpSpPr>
              <p:cNvPr id="477" name="Group 15"/>
              <p:cNvGrpSpPr/>
              <p:nvPr/>
            </p:nvGrpSpPr>
            <p:grpSpPr>
              <a:xfrm rot="20238387">
                <a:off x="736597" y="881328"/>
                <a:ext cx="1193804" cy="897916"/>
                <a:chOff x="1111998" y="1862460"/>
                <a:chExt cx="2362200" cy="1921930"/>
              </a:xfrm>
            </p:grpSpPr>
            <p:grpSp>
              <p:nvGrpSpPr>
                <p:cNvPr id="498" name="Group 6"/>
                <p:cNvGrpSpPr/>
                <p:nvPr/>
              </p:nvGrpSpPr>
              <p:grpSpPr>
                <a:xfrm rot="17802976">
                  <a:off x="1912098" y="1823816"/>
                  <a:ext cx="762000" cy="2362200"/>
                  <a:chOff x="1905000" y="1828800"/>
                  <a:chExt cx="762000" cy="2362200"/>
                </a:xfrm>
              </p:grpSpPr>
              <p:sp>
                <p:nvSpPr>
                  <p:cNvPr id="5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9"/>
                <p:cNvGrpSpPr/>
                <p:nvPr/>
              </p:nvGrpSpPr>
              <p:grpSpPr>
                <a:xfrm rot="19123498">
                  <a:off x="2501621" y="1862460"/>
                  <a:ext cx="542170" cy="1782007"/>
                  <a:chOff x="1905000" y="1828800"/>
                  <a:chExt cx="762000" cy="2362200"/>
                </a:xfrm>
              </p:grpSpPr>
              <p:sp>
                <p:nvSpPr>
                  <p:cNvPr id="50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12"/>
                <p:cNvGrpSpPr/>
                <p:nvPr/>
              </p:nvGrpSpPr>
              <p:grpSpPr>
                <a:xfrm rot="15530705">
                  <a:off x="2284581" y="2639655"/>
                  <a:ext cx="405591" cy="1883879"/>
                  <a:chOff x="1905000" y="1828800"/>
                  <a:chExt cx="762000" cy="2362200"/>
                </a:xfrm>
              </p:grpSpPr>
              <p:sp>
                <p:nvSpPr>
                  <p:cNvPr id="50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21"/>
              <p:cNvGrpSpPr/>
              <p:nvPr/>
            </p:nvGrpSpPr>
            <p:grpSpPr>
              <a:xfrm rot="2927600">
                <a:off x="1498597" y="881328"/>
                <a:ext cx="1193804" cy="897916"/>
                <a:chOff x="1111998" y="1862460"/>
                <a:chExt cx="2362200" cy="1921930"/>
              </a:xfrm>
            </p:grpSpPr>
            <p:grpSp>
              <p:nvGrpSpPr>
                <p:cNvPr id="489" name="Group 6"/>
                <p:cNvGrpSpPr/>
                <p:nvPr/>
              </p:nvGrpSpPr>
              <p:grpSpPr>
                <a:xfrm rot="17802976">
                  <a:off x="1912098" y="1823816"/>
                  <a:ext cx="762000" cy="2362200"/>
                  <a:chOff x="1905000" y="1828800"/>
                  <a:chExt cx="762000" cy="2362200"/>
                </a:xfrm>
              </p:grpSpPr>
              <p:sp>
                <p:nvSpPr>
                  <p:cNvPr id="4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9"/>
                <p:cNvGrpSpPr/>
                <p:nvPr/>
              </p:nvGrpSpPr>
              <p:grpSpPr>
                <a:xfrm rot="19123498">
                  <a:off x="2501621" y="1862460"/>
                  <a:ext cx="542170" cy="1782007"/>
                  <a:chOff x="1905000" y="1828800"/>
                  <a:chExt cx="762000" cy="2362200"/>
                </a:xfrm>
              </p:grpSpPr>
              <p:sp>
                <p:nvSpPr>
                  <p:cNvPr id="49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12"/>
                <p:cNvGrpSpPr/>
                <p:nvPr/>
              </p:nvGrpSpPr>
              <p:grpSpPr>
                <a:xfrm rot="15530705">
                  <a:off x="2284581" y="2639655"/>
                  <a:ext cx="405591" cy="1883879"/>
                  <a:chOff x="1905000" y="1828800"/>
                  <a:chExt cx="762000" cy="2362200"/>
                </a:xfrm>
              </p:grpSpPr>
              <p:sp>
                <p:nvSpPr>
                  <p:cNvPr id="49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31"/>
              <p:cNvGrpSpPr/>
              <p:nvPr/>
            </p:nvGrpSpPr>
            <p:grpSpPr>
              <a:xfrm rot="20238387">
                <a:off x="1346199" y="1643328"/>
                <a:ext cx="1193804" cy="897916"/>
                <a:chOff x="1111998" y="1862460"/>
                <a:chExt cx="2362200" cy="1921930"/>
              </a:xfrm>
            </p:grpSpPr>
            <p:grpSp>
              <p:nvGrpSpPr>
                <p:cNvPr id="480" name="Group 6"/>
                <p:cNvGrpSpPr/>
                <p:nvPr/>
              </p:nvGrpSpPr>
              <p:grpSpPr>
                <a:xfrm rot="17802976">
                  <a:off x="1912098" y="1823816"/>
                  <a:ext cx="762000" cy="2362200"/>
                  <a:chOff x="1905000" y="1828800"/>
                  <a:chExt cx="762000" cy="2362200"/>
                </a:xfrm>
              </p:grpSpPr>
              <p:sp>
                <p:nvSpPr>
                  <p:cNvPr id="4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9"/>
                <p:cNvGrpSpPr/>
                <p:nvPr/>
              </p:nvGrpSpPr>
              <p:grpSpPr>
                <a:xfrm rot="19123498">
                  <a:off x="2501621" y="1862460"/>
                  <a:ext cx="542170" cy="1782007"/>
                  <a:chOff x="1905000" y="1828800"/>
                  <a:chExt cx="762000" cy="2362200"/>
                </a:xfrm>
              </p:grpSpPr>
              <p:sp>
                <p:nvSpPr>
                  <p:cNvPr id="485" name="Oval 4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12"/>
                <p:cNvGrpSpPr/>
                <p:nvPr/>
              </p:nvGrpSpPr>
              <p:grpSpPr>
                <a:xfrm rot="15530705">
                  <a:off x="2284581" y="2639655"/>
                  <a:ext cx="405591" cy="1883879"/>
                  <a:chOff x="1905000" y="1828800"/>
                  <a:chExt cx="762000" cy="2362200"/>
                </a:xfrm>
              </p:grpSpPr>
              <p:sp>
                <p:nvSpPr>
                  <p:cNvPr id="483" name="Oval 4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42"/>
            <p:cNvGrpSpPr/>
            <p:nvPr/>
          </p:nvGrpSpPr>
          <p:grpSpPr>
            <a:xfrm rot="1956276">
              <a:off x="1167495" y="3842653"/>
              <a:ext cx="1397003" cy="1095416"/>
              <a:chOff x="736597" y="733384"/>
              <a:chExt cx="1807860" cy="1807860"/>
            </a:xfrm>
          </p:grpSpPr>
          <p:grpSp>
            <p:nvGrpSpPr>
              <p:cNvPr id="447" name="Group 15"/>
              <p:cNvGrpSpPr/>
              <p:nvPr/>
            </p:nvGrpSpPr>
            <p:grpSpPr>
              <a:xfrm rot="20238387">
                <a:off x="736597" y="881328"/>
                <a:ext cx="1193804" cy="897916"/>
                <a:chOff x="1111998" y="1862460"/>
                <a:chExt cx="2362200" cy="1921930"/>
              </a:xfrm>
            </p:grpSpPr>
            <p:grpSp>
              <p:nvGrpSpPr>
                <p:cNvPr id="468" name="Group 6"/>
                <p:cNvGrpSpPr/>
                <p:nvPr/>
              </p:nvGrpSpPr>
              <p:grpSpPr>
                <a:xfrm rot="17802976">
                  <a:off x="1912098" y="1823816"/>
                  <a:ext cx="762000" cy="2362200"/>
                  <a:chOff x="1905000" y="1828800"/>
                  <a:chExt cx="762000" cy="2362200"/>
                </a:xfrm>
              </p:grpSpPr>
              <p:sp>
                <p:nvSpPr>
                  <p:cNvPr id="4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9"/>
                <p:cNvGrpSpPr/>
                <p:nvPr/>
              </p:nvGrpSpPr>
              <p:grpSpPr>
                <a:xfrm rot="19123498">
                  <a:off x="2501621" y="1862460"/>
                  <a:ext cx="542170" cy="1782007"/>
                  <a:chOff x="1905000" y="1828800"/>
                  <a:chExt cx="762000" cy="2362200"/>
                </a:xfrm>
              </p:grpSpPr>
              <p:sp>
                <p:nvSpPr>
                  <p:cNvPr id="47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12"/>
                <p:cNvGrpSpPr/>
                <p:nvPr/>
              </p:nvGrpSpPr>
              <p:grpSpPr>
                <a:xfrm rot="15530705">
                  <a:off x="2284581" y="2639655"/>
                  <a:ext cx="405591" cy="1883879"/>
                  <a:chOff x="1905000" y="1828800"/>
                  <a:chExt cx="762000" cy="2362200"/>
                </a:xfrm>
              </p:grpSpPr>
              <p:sp>
                <p:nvSpPr>
                  <p:cNvPr id="471" name="Oval 4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21"/>
              <p:cNvGrpSpPr/>
              <p:nvPr/>
            </p:nvGrpSpPr>
            <p:grpSpPr>
              <a:xfrm rot="2927600">
                <a:off x="1498597" y="881328"/>
                <a:ext cx="1193804" cy="897916"/>
                <a:chOff x="1111998" y="1862460"/>
                <a:chExt cx="2362200" cy="1921930"/>
              </a:xfrm>
            </p:grpSpPr>
            <p:grpSp>
              <p:nvGrpSpPr>
                <p:cNvPr id="459" name="Group 6"/>
                <p:cNvGrpSpPr/>
                <p:nvPr/>
              </p:nvGrpSpPr>
              <p:grpSpPr>
                <a:xfrm rot="17802976">
                  <a:off x="1912098" y="1823816"/>
                  <a:ext cx="762000" cy="2362200"/>
                  <a:chOff x="1905000" y="1828800"/>
                  <a:chExt cx="762000" cy="2362200"/>
                </a:xfrm>
              </p:grpSpPr>
              <p:sp>
                <p:nvSpPr>
                  <p:cNvPr id="4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9"/>
                <p:cNvGrpSpPr/>
                <p:nvPr/>
              </p:nvGrpSpPr>
              <p:grpSpPr>
                <a:xfrm rot="19123498">
                  <a:off x="2501621" y="1862460"/>
                  <a:ext cx="542170" cy="1782007"/>
                  <a:chOff x="1905000" y="1828800"/>
                  <a:chExt cx="762000" cy="2362200"/>
                </a:xfrm>
              </p:grpSpPr>
              <p:sp>
                <p:nvSpPr>
                  <p:cNvPr id="46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12"/>
                <p:cNvGrpSpPr/>
                <p:nvPr/>
              </p:nvGrpSpPr>
              <p:grpSpPr>
                <a:xfrm rot="15530705">
                  <a:off x="2284581" y="2639655"/>
                  <a:ext cx="405591" cy="1883879"/>
                  <a:chOff x="1905000" y="1828800"/>
                  <a:chExt cx="762000" cy="2362200"/>
                </a:xfrm>
              </p:grpSpPr>
              <p:sp>
                <p:nvSpPr>
                  <p:cNvPr id="46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9" name="Group 31"/>
              <p:cNvGrpSpPr/>
              <p:nvPr/>
            </p:nvGrpSpPr>
            <p:grpSpPr>
              <a:xfrm rot="20238387">
                <a:off x="1346199" y="1643328"/>
                <a:ext cx="1193804" cy="897916"/>
                <a:chOff x="1111998" y="1862460"/>
                <a:chExt cx="2362200" cy="1921930"/>
              </a:xfrm>
            </p:grpSpPr>
            <p:grpSp>
              <p:nvGrpSpPr>
                <p:cNvPr id="450" name="Group 6"/>
                <p:cNvGrpSpPr/>
                <p:nvPr/>
              </p:nvGrpSpPr>
              <p:grpSpPr>
                <a:xfrm rot="17802976">
                  <a:off x="1912098" y="1823816"/>
                  <a:ext cx="762000" cy="2362200"/>
                  <a:chOff x="1905000" y="1828800"/>
                  <a:chExt cx="762000" cy="2362200"/>
                </a:xfrm>
              </p:grpSpPr>
              <p:sp>
                <p:nvSpPr>
                  <p:cNvPr id="4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9"/>
                <p:cNvGrpSpPr/>
                <p:nvPr/>
              </p:nvGrpSpPr>
              <p:grpSpPr>
                <a:xfrm rot="19123498">
                  <a:off x="2501621" y="1862460"/>
                  <a:ext cx="542170" cy="1782007"/>
                  <a:chOff x="1905000" y="1828800"/>
                  <a:chExt cx="762000" cy="2362200"/>
                </a:xfrm>
              </p:grpSpPr>
              <p:sp>
                <p:nvSpPr>
                  <p:cNvPr id="455" name="Oval 4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12"/>
                <p:cNvGrpSpPr/>
                <p:nvPr/>
              </p:nvGrpSpPr>
              <p:grpSpPr>
                <a:xfrm rot="15530705">
                  <a:off x="2284581" y="2639655"/>
                  <a:ext cx="405591" cy="1883879"/>
                  <a:chOff x="1905000" y="1828800"/>
                  <a:chExt cx="762000" cy="2362200"/>
                </a:xfrm>
              </p:grpSpPr>
              <p:sp>
                <p:nvSpPr>
                  <p:cNvPr id="45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2" name="Group 73"/>
            <p:cNvGrpSpPr/>
            <p:nvPr/>
          </p:nvGrpSpPr>
          <p:grpSpPr>
            <a:xfrm rot="3068959">
              <a:off x="1791654" y="2628338"/>
              <a:ext cx="1820842" cy="1558779"/>
              <a:chOff x="736597" y="733384"/>
              <a:chExt cx="1807860" cy="1807860"/>
            </a:xfrm>
          </p:grpSpPr>
          <p:grpSp>
            <p:nvGrpSpPr>
              <p:cNvPr id="417" name="Group 15"/>
              <p:cNvGrpSpPr/>
              <p:nvPr/>
            </p:nvGrpSpPr>
            <p:grpSpPr>
              <a:xfrm rot="20238387">
                <a:off x="736597" y="881328"/>
                <a:ext cx="1193804" cy="897916"/>
                <a:chOff x="1111998" y="1862460"/>
                <a:chExt cx="2362200" cy="1921930"/>
              </a:xfrm>
            </p:grpSpPr>
            <p:grpSp>
              <p:nvGrpSpPr>
                <p:cNvPr id="438" name="Group 6"/>
                <p:cNvGrpSpPr/>
                <p:nvPr/>
              </p:nvGrpSpPr>
              <p:grpSpPr>
                <a:xfrm rot="17802976">
                  <a:off x="1912098" y="1823816"/>
                  <a:ext cx="762000" cy="2362200"/>
                  <a:chOff x="1905000" y="1828800"/>
                  <a:chExt cx="762000" cy="2362200"/>
                </a:xfrm>
              </p:grpSpPr>
              <p:sp>
                <p:nvSpPr>
                  <p:cNvPr id="4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9"/>
                <p:cNvGrpSpPr/>
                <p:nvPr/>
              </p:nvGrpSpPr>
              <p:grpSpPr>
                <a:xfrm rot="19123498">
                  <a:off x="2501621" y="1862460"/>
                  <a:ext cx="542170" cy="1782007"/>
                  <a:chOff x="1905000" y="1828800"/>
                  <a:chExt cx="762000" cy="2362200"/>
                </a:xfrm>
              </p:grpSpPr>
              <p:sp>
                <p:nvSpPr>
                  <p:cNvPr id="44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12"/>
                <p:cNvGrpSpPr/>
                <p:nvPr/>
              </p:nvGrpSpPr>
              <p:grpSpPr>
                <a:xfrm rot="15530705">
                  <a:off x="2284581" y="2639655"/>
                  <a:ext cx="405591" cy="1883879"/>
                  <a:chOff x="1905000" y="1828800"/>
                  <a:chExt cx="762000" cy="2362200"/>
                </a:xfrm>
              </p:grpSpPr>
              <p:sp>
                <p:nvSpPr>
                  <p:cNvPr id="44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8" name="Group 21"/>
              <p:cNvGrpSpPr/>
              <p:nvPr/>
            </p:nvGrpSpPr>
            <p:grpSpPr>
              <a:xfrm rot="2927600">
                <a:off x="1498597" y="881328"/>
                <a:ext cx="1193804" cy="897916"/>
                <a:chOff x="1111998" y="1862460"/>
                <a:chExt cx="2362200" cy="1921930"/>
              </a:xfrm>
            </p:grpSpPr>
            <p:grpSp>
              <p:nvGrpSpPr>
                <p:cNvPr id="429" name="Group 6"/>
                <p:cNvGrpSpPr/>
                <p:nvPr/>
              </p:nvGrpSpPr>
              <p:grpSpPr>
                <a:xfrm rot="17802976">
                  <a:off x="1912098" y="1823816"/>
                  <a:ext cx="762000" cy="2362200"/>
                  <a:chOff x="1905000" y="1828800"/>
                  <a:chExt cx="762000" cy="2362200"/>
                </a:xfrm>
              </p:grpSpPr>
              <p:sp>
                <p:nvSpPr>
                  <p:cNvPr id="4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9"/>
                <p:cNvGrpSpPr/>
                <p:nvPr/>
              </p:nvGrpSpPr>
              <p:grpSpPr>
                <a:xfrm rot="19123498">
                  <a:off x="2501621" y="1862460"/>
                  <a:ext cx="542170" cy="1782007"/>
                  <a:chOff x="1905000" y="1828800"/>
                  <a:chExt cx="762000" cy="2362200"/>
                </a:xfrm>
              </p:grpSpPr>
              <p:sp>
                <p:nvSpPr>
                  <p:cNvPr id="43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12"/>
                <p:cNvGrpSpPr/>
                <p:nvPr/>
              </p:nvGrpSpPr>
              <p:grpSpPr>
                <a:xfrm rot="15530705">
                  <a:off x="2284581" y="2639655"/>
                  <a:ext cx="405591" cy="1883879"/>
                  <a:chOff x="1905000" y="1828800"/>
                  <a:chExt cx="762000" cy="2362200"/>
                </a:xfrm>
              </p:grpSpPr>
              <p:sp>
                <p:nvSpPr>
                  <p:cNvPr id="43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31"/>
              <p:cNvGrpSpPr/>
              <p:nvPr/>
            </p:nvGrpSpPr>
            <p:grpSpPr>
              <a:xfrm rot="20238387">
                <a:off x="1346199" y="1643328"/>
                <a:ext cx="1193804" cy="897916"/>
                <a:chOff x="1111998" y="1862460"/>
                <a:chExt cx="2362200" cy="1921930"/>
              </a:xfrm>
            </p:grpSpPr>
            <p:grpSp>
              <p:nvGrpSpPr>
                <p:cNvPr id="420" name="Group 6"/>
                <p:cNvGrpSpPr/>
                <p:nvPr/>
              </p:nvGrpSpPr>
              <p:grpSpPr>
                <a:xfrm rot="17802976">
                  <a:off x="1912098" y="1823816"/>
                  <a:ext cx="762000" cy="2362200"/>
                  <a:chOff x="1905000" y="1828800"/>
                  <a:chExt cx="762000" cy="2362200"/>
                </a:xfrm>
              </p:grpSpPr>
              <p:sp>
                <p:nvSpPr>
                  <p:cNvPr id="4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9"/>
                <p:cNvGrpSpPr/>
                <p:nvPr/>
              </p:nvGrpSpPr>
              <p:grpSpPr>
                <a:xfrm rot="19123498">
                  <a:off x="2501621" y="1862460"/>
                  <a:ext cx="542170" cy="1782007"/>
                  <a:chOff x="1905000" y="1828800"/>
                  <a:chExt cx="762000" cy="2362200"/>
                </a:xfrm>
              </p:grpSpPr>
              <p:sp>
                <p:nvSpPr>
                  <p:cNvPr id="425" name="Oval 4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12"/>
                <p:cNvGrpSpPr/>
                <p:nvPr/>
              </p:nvGrpSpPr>
              <p:grpSpPr>
                <a:xfrm rot="15530705">
                  <a:off x="2284581" y="2639655"/>
                  <a:ext cx="405591" cy="1883879"/>
                  <a:chOff x="1905000" y="1828800"/>
                  <a:chExt cx="762000" cy="2362200"/>
                </a:xfrm>
              </p:grpSpPr>
              <p:sp>
                <p:nvSpPr>
                  <p:cNvPr id="423" name="Oval 4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3" name="Group 104"/>
            <p:cNvGrpSpPr/>
            <p:nvPr/>
          </p:nvGrpSpPr>
          <p:grpSpPr>
            <a:xfrm rot="3068959">
              <a:off x="2247659" y="3793897"/>
              <a:ext cx="1143483" cy="840157"/>
              <a:chOff x="736597" y="733384"/>
              <a:chExt cx="1807860" cy="1807860"/>
            </a:xfrm>
          </p:grpSpPr>
          <p:grpSp>
            <p:nvGrpSpPr>
              <p:cNvPr id="387" name="Group 15"/>
              <p:cNvGrpSpPr/>
              <p:nvPr/>
            </p:nvGrpSpPr>
            <p:grpSpPr>
              <a:xfrm rot="20238387">
                <a:off x="736597" y="881328"/>
                <a:ext cx="1193804" cy="897916"/>
                <a:chOff x="1111998" y="1862460"/>
                <a:chExt cx="2362200" cy="1921930"/>
              </a:xfrm>
            </p:grpSpPr>
            <p:grpSp>
              <p:nvGrpSpPr>
                <p:cNvPr id="408" name="Group 6"/>
                <p:cNvGrpSpPr/>
                <p:nvPr/>
              </p:nvGrpSpPr>
              <p:grpSpPr>
                <a:xfrm rot="17802976">
                  <a:off x="1912098" y="1823816"/>
                  <a:ext cx="762000" cy="2362200"/>
                  <a:chOff x="1905000" y="1828800"/>
                  <a:chExt cx="762000" cy="2362200"/>
                </a:xfrm>
              </p:grpSpPr>
              <p:sp>
                <p:nvSpPr>
                  <p:cNvPr id="4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9"/>
                <p:cNvGrpSpPr/>
                <p:nvPr/>
              </p:nvGrpSpPr>
              <p:grpSpPr>
                <a:xfrm rot="19123498">
                  <a:off x="2501621" y="1862460"/>
                  <a:ext cx="542170" cy="1782007"/>
                  <a:chOff x="1905000" y="1828800"/>
                  <a:chExt cx="762000" cy="2362200"/>
                </a:xfrm>
              </p:grpSpPr>
              <p:sp>
                <p:nvSpPr>
                  <p:cNvPr id="413" name="Oval 4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2"/>
                <p:cNvGrpSpPr/>
                <p:nvPr/>
              </p:nvGrpSpPr>
              <p:grpSpPr>
                <a:xfrm rot="15530705">
                  <a:off x="2284581" y="2639655"/>
                  <a:ext cx="405591" cy="1883879"/>
                  <a:chOff x="1905000" y="1828800"/>
                  <a:chExt cx="762000" cy="2362200"/>
                </a:xfrm>
              </p:grpSpPr>
              <p:sp>
                <p:nvSpPr>
                  <p:cNvPr id="411" name="Oval 4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8" name="Group 21"/>
              <p:cNvGrpSpPr/>
              <p:nvPr/>
            </p:nvGrpSpPr>
            <p:grpSpPr>
              <a:xfrm rot="2927600">
                <a:off x="1498597" y="881328"/>
                <a:ext cx="1193804" cy="897916"/>
                <a:chOff x="1111998" y="1862460"/>
                <a:chExt cx="2362200" cy="1921930"/>
              </a:xfrm>
            </p:grpSpPr>
            <p:grpSp>
              <p:nvGrpSpPr>
                <p:cNvPr id="399" name="Group 6"/>
                <p:cNvGrpSpPr/>
                <p:nvPr/>
              </p:nvGrpSpPr>
              <p:grpSpPr>
                <a:xfrm rot="17802976">
                  <a:off x="1912098" y="1823816"/>
                  <a:ext cx="762000" cy="2362200"/>
                  <a:chOff x="1905000" y="1828800"/>
                  <a:chExt cx="762000" cy="2362200"/>
                </a:xfrm>
              </p:grpSpPr>
              <p:sp>
                <p:nvSpPr>
                  <p:cNvPr id="4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9"/>
                <p:cNvGrpSpPr/>
                <p:nvPr/>
              </p:nvGrpSpPr>
              <p:grpSpPr>
                <a:xfrm rot="19123498">
                  <a:off x="2501621" y="1862460"/>
                  <a:ext cx="542170" cy="1782007"/>
                  <a:chOff x="1905000" y="1828800"/>
                  <a:chExt cx="762000" cy="2362200"/>
                </a:xfrm>
              </p:grpSpPr>
              <p:sp>
                <p:nvSpPr>
                  <p:cNvPr id="404" name="Oval 4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12"/>
                <p:cNvGrpSpPr/>
                <p:nvPr/>
              </p:nvGrpSpPr>
              <p:grpSpPr>
                <a:xfrm rot="15530705">
                  <a:off x="2284581" y="2639655"/>
                  <a:ext cx="405591" cy="1883879"/>
                  <a:chOff x="1905000" y="1828800"/>
                  <a:chExt cx="762000" cy="2362200"/>
                </a:xfrm>
              </p:grpSpPr>
              <p:sp>
                <p:nvSpPr>
                  <p:cNvPr id="402" name="Oval 4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31"/>
              <p:cNvGrpSpPr/>
              <p:nvPr/>
            </p:nvGrpSpPr>
            <p:grpSpPr>
              <a:xfrm rot="20238387">
                <a:off x="1346199" y="1643328"/>
                <a:ext cx="1193804" cy="897916"/>
                <a:chOff x="1111998" y="1862460"/>
                <a:chExt cx="2362200" cy="1921930"/>
              </a:xfrm>
            </p:grpSpPr>
            <p:grpSp>
              <p:nvGrpSpPr>
                <p:cNvPr id="390" name="Group 6"/>
                <p:cNvGrpSpPr/>
                <p:nvPr/>
              </p:nvGrpSpPr>
              <p:grpSpPr>
                <a:xfrm rot="17802976">
                  <a:off x="1912098" y="1823816"/>
                  <a:ext cx="762000" cy="2362200"/>
                  <a:chOff x="1905000" y="1828800"/>
                  <a:chExt cx="762000" cy="2362200"/>
                </a:xfrm>
              </p:grpSpPr>
              <p:sp>
                <p:nvSpPr>
                  <p:cNvPr id="3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9"/>
                <p:cNvGrpSpPr/>
                <p:nvPr/>
              </p:nvGrpSpPr>
              <p:grpSpPr>
                <a:xfrm rot="19123498">
                  <a:off x="2501621" y="1862460"/>
                  <a:ext cx="542170" cy="1782007"/>
                  <a:chOff x="1905000" y="1828800"/>
                  <a:chExt cx="762000" cy="2362200"/>
                </a:xfrm>
              </p:grpSpPr>
              <p:sp>
                <p:nvSpPr>
                  <p:cNvPr id="395" name="Oval 3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12"/>
                <p:cNvGrpSpPr/>
                <p:nvPr/>
              </p:nvGrpSpPr>
              <p:grpSpPr>
                <a:xfrm rot="15530705">
                  <a:off x="2284581" y="2639655"/>
                  <a:ext cx="405591" cy="1883879"/>
                  <a:chOff x="1905000" y="1828800"/>
                  <a:chExt cx="762000" cy="2362200"/>
                </a:xfrm>
              </p:grpSpPr>
              <p:sp>
                <p:nvSpPr>
                  <p:cNvPr id="393" name="Oval 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4" name="Group 135"/>
            <p:cNvGrpSpPr/>
            <p:nvPr/>
          </p:nvGrpSpPr>
          <p:grpSpPr>
            <a:xfrm rot="5892673">
              <a:off x="3061159" y="3301846"/>
              <a:ext cx="1528325" cy="1350205"/>
              <a:chOff x="736597" y="733384"/>
              <a:chExt cx="1807860" cy="1807860"/>
            </a:xfrm>
          </p:grpSpPr>
          <p:grpSp>
            <p:nvGrpSpPr>
              <p:cNvPr id="357" name="Group 15"/>
              <p:cNvGrpSpPr/>
              <p:nvPr/>
            </p:nvGrpSpPr>
            <p:grpSpPr>
              <a:xfrm rot="20238387">
                <a:off x="736597" y="881328"/>
                <a:ext cx="1193804" cy="897916"/>
                <a:chOff x="1111998" y="1862460"/>
                <a:chExt cx="2362200" cy="1921930"/>
              </a:xfrm>
            </p:grpSpPr>
            <p:grpSp>
              <p:nvGrpSpPr>
                <p:cNvPr id="378" name="Group 6"/>
                <p:cNvGrpSpPr/>
                <p:nvPr/>
              </p:nvGrpSpPr>
              <p:grpSpPr>
                <a:xfrm rot="17802976">
                  <a:off x="1912098" y="1823816"/>
                  <a:ext cx="762000" cy="2362200"/>
                  <a:chOff x="1905000" y="1828800"/>
                  <a:chExt cx="762000" cy="2362200"/>
                </a:xfrm>
              </p:grpSpPr>
              <p:sp>
                <p:nvSpPr>
                  <p:cNvPr id="3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9"/>
                <p:cNvGrpSpPr/>
                <p:nvPr/>
              </p:nvGrpSpPr>
              <p:grpSpPr>
                <a:xfrm rot="19123498">
                  <a:off x="2501621" y="1862460"/>
                  <a:ext cx="542170" cy="1782007"/>
                  <a:chOff x="1905000" y="1828800"/>
                  <a:chExt cx="762000" cy="2362200"/>
                </a:xfrm>
              </p:grpSpPr>
              <p:sp>
                <p:nvSpPr>
                  <p:cNvPr id="383" name="Oval 3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12"/>
                <p:cNvGrpSpPr/>
                <p:nvPr/>
              </p:nvGrpSpPr>
              <p:grpSpPr>
                <a:xfrm rot="15530705">
                  <a:off x="2284581" y="2639655"/>
                  <a:ext cx="405591" cy="1883879"/>
                  <a:chOff x="1905000" y="1828800"/>
                  <a:chExt cx="762000" cy="2362200"/>
                </a:xfrm>
              </p:grpSpPr>
              <p:sp>
                <p:nvSpPr>
                  <p:cNvPr id="381" name="Oval 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8" name="Group 21"/>
              <p:cNvGrpSpPr/>
              <p:nvPr/>
            </p:nvGrpSpPr>
            <p:grpSpPr>
              <a:xfrm rot="2927600">
                <a:off x="1498597" y="881328"/>
                <a:ext cx="1193804" cy="897916"/>
                <a:chOff x="1111998" y="1862460"/>
                <a:chExt cx="2362200" cy="1921930"/>
              </a:xfrm>
            </p:grpSpPr>
            <p:grpSp>
              <p:nvGrpSpPr>
                <p:cNvPr id="369" name="Group 6"/>
                <p:cNvGrpSpPr/>
                <p:nvPr/>
              </p:nvGrpSpPr>
              <p:grpSpPr>
                <a:xfrm rot="17802976">
                  <a:off x="1912098" y="1823816"/>
                  <a:ext cx="762000" cy="2362200"/>
                  <a:chOff x="1905000" y="1828800"/>
                  <a:chExt cx="762000" cy="2362200"/>
                </a:xfrm>
              </p:grpSpPr>
              <p:sp>
                <p:nvSpPr>
                  <p:cNvPr id="3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9"/>
                <p:cNvGrpSpPr/>
                <p:nvPr/>
              </p:nvGrpSpPr>
              <p:grpSpPr>
                <a:xfrm rot="19123498">
                  <a:off x="2501621" y="1862460"/>
                  <a:ext cx="542170" cy="1782007"/>
                  <a:chOff x="1905000" y="1828800"/>
                  <a:chExt cx="762000" cy="2362200"/>
                </a:xfrm>
              </p:grpSpPr>
              <p:sp>
                <p:nvSpPr>
                  <p:cNvPr id="374" name="Oval 3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12"/>
                <p:cNvGrpSpPr/>
                <p:nvPr/>
              </p:nvGrpSpPr>
              <p:grpSpPr>
                <a:xfrm rot="15530705">
                  <a:off x="2284581" y="2639655"/>
                  <a:ext cx="405591" cy="1883879"/>
                  <a:chOff x="1905000" y="1828800"/>
                  <a:chExt cx="762000" cy="2362200"/>
                </a:xfrm>
              </p:grpSpPr>
              <p:sp>
                <p:nvSpPr>
                  <p:cNvPr id="372" name="Oval 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9" name="Group 31"/>
              <p:cNvGrpSpPr/>
              <p:nvPr/>
            </p:nvGrpSpPr>
            <p:grpSpPr>
              <a:xfrm rot="20238387">
                <a:off x="1346199" y="1643328"/>
                <a:ext cx="1193804" cy="897916"/>
                <a:chOff x="1111998" y="1862460"/>
                <a:chExt cx="2362200" cy="1921930"/>
              </a:xfrm>
            </p:grpSpPr>
            <p:grpSp>
              <p:nvGrpSpPr>
                <p:cNvPr id="360" name="Group 6"/>
                <p:cNvGrpSpPr/>
                <p:nvPr/>
              </p:nvGrpSpPr>
              <p:grpSpPr>
                <a:xfrm rot="17802976">
                  <a:off x="1912098" y="1823816"/>
                  <a:ext cx="762000" cy="2362200"/>
                  <a:chOff x="1905000" y="1828800"/>
                  <a:chExt cx="762000" cy="2362200"/>
                </a:xfrm>
              </p:grpSpPr>
              <p:sp>
                <p:nvSpPr>
                  <p:cNvPr id="3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9"/>
                <p:cNvGrpSpPr/>
                <p:nvPr/>
              </p:nvGrpSpPr>
              <p:grpSpPr>
                <a:xfrm rot="19123498">
                  <a:off x="2501621" y="1862460"/>
                  <a:ext cx="542170" cy="1782007"/>
                  <a:chOff x="1905000" y="1828800"/>
                  <a:chExt cx="762000" cy="2362200"/>
                </a:xfrm>
              </p:grpSpPr>
              <p:sp>
                <p:nvSpPr>
                  <p:cNvPr id="365" name="Oval 3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12"/>
                <p:cNvGrpSpPr/>
                <p:nvPr/>
              </p:nvGrpSpPr>
              <p:grpSpPr>
                <a:xfrm rot="15530705">
                  <a:off x="2284581" y="2639655"/>
                  <a:ext cx="405591" cy="1883879"/>
                  <a:chOff x="1905000" y="1828800"/>
                  <a:chExt cx="762000" cy="2362200"/>
                </a:xfrm>
              </p:grpSpPr>
              <p:sp>
                <p:nvSpPr>
                  <p:cNvPr id="363" name="Oval 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5" name="Group 166"/>
            <p:cNvGrpSpPr/>
            <p:nvPr/>
          </p:nvGrpSpPr>
          <p:grpSpPr>
            <a:xfrm rot="20555714" flipH="1">
              <a:off x="3652811" y="2791157"/>
              <a:ext cx="1586260" cy="1364114"/>
              <a:chOff x="736597" y="733384"/>
              <a:chExt cx="1807860" cy="1807860"/>
            </a:xfrm>
          </p:grpSpPr>
          <p:grpSp>
            <p:nvGrpSpPr>
              <p:cNvPr id="327" name="Group 15"/>
              <p:cNvGrpSpPr/>
              <p:nvPr/>
            </p:nvGrpSpPr>
            <p:grpSpPr>
              <a:xfrm rot="20238387">
                <a:off x="736597" y="881328"/>
                <a:ext cx="1193804" cy="897916"/>
                <a:chOff x="1111998" y="1862460"/>
                <a:chExt cx="2362200" cy="1921930"/>
              </a:xfrm>
            </p:grpSpPr>
            <p:grpSp>
              <p:nvGrpSpPr>
                <p:cNvPr id="348" name="Group 6"/>
                <p:cNvGrpSpPr/>
                <p:nvPr/>
              </p:nvGrpSpPr>
              <p:grpSpPr>
                <a:xfrm rot="17802976">
                  <a:off x="1912098" y="1823816"/>
                  <a:ext cx="762000" cy="2362200"/>
                  <a:chOff x="1905000" y="1828800"/>
                  <a:chExt cx="762000" cy="2362200"/>
                </a:xfrm>
              </p:grpSpPr>
              <p:sp>
                <p:nvSpPr>
                  <p:cNvPr id="3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9"/>
                <p:cNvGrpSpPr/>
                <p:nvPr/>
              </p:nvGrpSpPr>
              <p:grpSpPr>
                <a:xfrm rot="19123498">
                  <a:off x="2501621" y="1862460"/>
                  <a:ext cx="542170" cy="1782007"/>
                  <a:chOff x="1905000" y="1828800"/>
                  <a:chExt cx="762000" cy="2362200"/>
                </a:xfrm>
              </p:grpSpPr>
              <p:sp>
                <p:nvSpPr>
                  <p:cNvPr id="353" name="Oval 3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12"/>
                <p:cNvGrpSpPr/>
                <p:nvPr/>
              </p:nvGrpSpPr>
              <p:grpSpPr>
                <a:xfrm rot="15530705">
                  <a:off x="2284581" y="2639655"/>
                  <a:ext cx="405591" cy="1883879"/>
                  <a:chOff x="1905000" y="1828800"/>
                  <a:chExt cx="762000" cy="2362200"/>
                </a:xfrm>
              </p:grpSpPr>
              <p:sp>
                <p:nvSpPr>
                  <p:cNvPr id="351" name="Oval 3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21"/>
              <p:cNvGrpSpPr/>
              <p:nvPr/>
            </p:nvGrpSpPr>
            <p:grpSpPr>
              <a:xfrm rot="2927600">
                <a:off x="1498597" y="881328"/>
                <a:ext cx="1193804" cy="897916"/>
                <a:chOff x="1111998" y="1862460"/>
                <a:chExt cx="2362200" cy="1921930"/>
              </a:xfrm>
            </p:grpSpPr>
            <p:grpSp>
              <p:nvGrpSpPr>
                <p:cNvPr id="339" name="Group 6"/>
                <p:cNvGrpSpPr/>
                <p:nvPr/>
              </p:nvGrpSpPr>
              <p:grpSpPr>
                <a:xfrm rot="17802976">
                  <a:off x="1912098" y="1823816"/>
                  <a:ext cx="762000" cy="2362200"/>
                  <a:chOff x="1905000" y="1828800"/>
                  <a:chExt cx="762000" cy="2362200"/>
                </a:xfrm>
              </p:grpSpPr>
              <p:sp>
                <p:nvSpPr>
                  <p:cNvPr id="3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9"/>
                <p:cNvGrpSpPr/>
                <p:nvPr/>
              </p:nvGrpSpPr>
              <p:grpSpPr>
                <a:xfrm rot="19123498">
                  <a:off x="2501621" y="1862460"/>
                  <a:ext cx="542170" cy="1782007"/>
                  <a:chOff x="1905000" y="1828800"/>
                  <a:chExt cx="762000" cy="2362200"/>
                </a:xfrm>
              </p:grpSpPr>
              <p:sp>
                <p:nvSpPr>
                  <p:cNvPr id="344" name="Oval 3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12"/>
                <p:cNvGrpSpPr/>
                <p:nvPr/>
              </p:nvGrpSpPr>
              <p:grpSpPr>
                <a:xfrm rot="15530705">
                  <a:off x="2284581" y="2639655"/>
                  <a:ext cx="405591" cy="1883879"/>
                  <a:chOff x="1905000" y="1828800"/>
                  <a:chExt cx="762000" cy="2362200"/>
                </a:xfrm>
              </p:grpSpPr>
              <p:sp>
                <p:nvSpPr>
                  <p:cNvPr id="342" name="Oval 3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 name="Group 31"/>
              <p:cNvGrpSpPr/>
              <p:nvPr/>
            </p:nvGrpSpPr>
            <p:grpSpPr>
              <a:xfrm rot="20238387">
                <a:off x="1346199" y="1643328"/>
                <a:ext cx="1193804" cy="897916"/>
                <a:chOff x="1111998" y="1862460"/>
                <a:chExt cx="2362200" cy="1921930"/>
              </a:xfrm>
            </p:grpSpPr>
            <p:grpSp>
              <p:nvGrpSpPr>
                <p:cNvPr id="330" name="Group 6"/>
                <p:cNvGrpSpPr/>
                <p:nvPr/>
              </p:nvGrpSpPr>
              <p:grpSpPr>
                <a:xfrm rot="17802976">
                  <a:off x="1912098" y="1823816"/>
                  <a:ext cx="762000" cy="2362200"/>
                  <a:chOff x="1905000" y="1828800"/>
                  <a:chExt cx="762000" cy="2362200"/>
                </a:xfrm>
              </p:grpSpPr>
              <p:sp>
                <p:nvSpPr>
                  <p:cNvPr id="3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9"/>
                <p:cNvGrpSpPr/>
                <p:nvPr/>
              </p:nvGrpSpPr>
              <p:grpSpPr>
                <a:xfrm rot="19123498">
                  <a:off x="2501621" y="1862460"/>
                  <a:ext cx="542170" cy="1782007"/>
                  <a:chOff x="1905000" y="1828800"/>
                  <a:chExt cx="762000" cy="2362200"/>
                </a:xfrm>
              </p:grpSpPr>
              <p:sp>
                <p:nvSpPr>
                  <p:cNvPr id="335" name="Oval 3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12"/>
                <p:cNvGrpSpPr/>
                <p:nvPr/>
              </p:nvGrpSpPr>
              <p:grpSpPr>
                <a:xfrm rot="15530705">
                  <a:off x="2284581" y="2639655"/>
                  <a:ext cx="405591" cy="1883879"/>
                  <a:chOff x="1905000" y="1828800"/>
                  <a:chExt cx="762000" cy="2362200"/>
                </a:xfrm>
              </p:grpSpPr>
              <p:sp>
                <p:nvSpPr>
                  <p:cNvPr id="333" name="Oval 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6" name="Double Wave 31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ouble Wave 31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566"/>
          <p:cNvGrpSpPr/>
          <p:nvPr/>
        </p:nvGrpSpPr>
        <p:grpSpPr>
          <a:xfrm>
            <a:off x="613961" y="3461545"/>
            <a:ext cx="1649943" cy="1478328"/>
            <a:chOff x="457200" y="2497304"/>
            <a:chExt cx="4781871" cy="4284496"/>
          </a:xfrm>
        </p:grpSpPr>
        <p:grpSp>
          <p:nvGrpSpPr>
            <p:cNvPr id="568" name="Group 230"/>
            <p:cNvGrpSpPr/>
            <p:nvPr/>
          </p:nvGrpSpPr>
          <p:grpSpPr>
            <a:xfrm rot="18989829" flipH="1">
              <a:off x="2994882" y="2720848"/>
              <a:ext cx="1586260" cy="1364114"/>
              <a:chOff x="736597" y="733384"/>
              <a:chExt cx="1807860" cy="1807860"/>
            </a:xfrm>
          </p:grpSpPr>
          <p:grpSp>
            <p:nvGrpSpPr>
              <p:cNvPr id="802" name="Group 15"/>
              <p:cNvGrpSpPr/>
              <p:nvPr/>
            </p:nvGrpSpPr>
            <p:grpSpPr>
              <a:xfrm rot="20238387">
                <a:off x="736597" y="881328"/>
                <a:ext cx="1193804" cy="897916"/>
                <a:chOff x="1111998" y="1862460"/>
                <a:chExt cx="2362200" cy="1921930"/>
              </a:xfrm>
            </p:grpSpPr>
            <p:grpSp>
              <p:nvGrpSpPr>
                <p:cNvPr id="823" name="Group 6"/>
                <p:cNvGrpSpPr/>
                <p:nvPr/>
              </p:nvGrpSpPr>
              <p:grpSpPr>
                <a:xfrm rot="17802976">
                  <a:off x="1912098" y="1823816"/>
                  <a:ext cx="762000" cy="2362200"/>
                  <a:chOff x="1905000" y="1828800"/>
                  <a:chExt cx="762000" cy="2362200"/>
                </a:xfrm>
              </p:grpSpPr>
              <p:sp>
                <p:nvSpPr>
                  <p:cNvPr id="8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9"/>
                <p:cNvGrpSpPr/>
                <p:nvPr/>
              </p:nvGrpSpPr>
              <p:grpSpPr>
                <a:xfrm rot="19123498">
                  <a:off x="2501621" y="1862460"/>
                  <a:ext cx="542170" cy="1782007"/>
                  <a:chOff x="1905000" y="1828800"/>
                  <a:chExt cx="762000" cy="2362200"/>
                </a:xfrm>
              </p:grpSpPr>
              <p:sp>
                <p:nvSpPr>
                  <p:cNvPr id="82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12"/>
                <p:cNvGrpSpPr/>
                <p:nvPr/>
              </p:nvGrpSpPr>
              <p:grpSpPr>
                <a:xfrm rot="15530705">
                  <a:off x="2284581" y="2639655"/>
                  <a:ext cx="405591" cy="1883879"/>
                  <a:chOff x="1905000" y="1828800"/>
                  <a:chExt cx="762000" cy="2362200"/>
                </a:xfrm>
              </p:grpSpPr>
              <p:sp>
                <p:nvSpPr>
                  <p:cNvPr id="82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3" name="Group 21"/>
              <p:cNvGrpSpPr/>
              <p:nvPr/>
            </p:nvGrpSpPr>
            <p:grpSpPr>
              <a:xfrm rot="2927600">
                <a:off x="1498597" y="881328"/>
                <a:ext cx="1193804" cy="897916"/>
                <a:chOff x="1111998" y="1862460"/>
                <a:chExt cx="2362200" cy="1921930"/>
              </a:xfrm>
            </p:grpSpPr>
            <p:grpSp>
              <p:nvGrpSpPr>
                <p:cNvPr id="814" name="Group 6"/>
                <p:cNvGrpSpPr/>
                <p:nvPr/>
              </p:nvGrpSpPr>
              <p:grpSpPr>
                <a:xfrm rot="17802976">
                  <a:off x="1912098" y="1823816"/>
                  <a:ext cx="762000" cy="2362200"/>
                  <a:chOff x="1905000" y="1828800"/>
                  <a:chExt cx="762000" cy="2362200"/>
                </a:xfrm>
              </p:grpSpPr>
              <p:sp>
                <p:nvSpPr>
                  <p:cNvPr id="8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5" name="Group 9"/>
                <p:cNvGrpSpPr/>
                <p:nvPr/>
              </p:nvGrpSpPr>
              <p:grpSpPr>
                <a:xfrm rot="19123498">
                  <a:off x="2501621" y="1862460"/>
                  <a:ext cx="542170" cy="1782007"/>
                  <a:chOff x="1905000" y="1828800"/>
                  <a:chExt cx="762000" cy="2362200"/>
                </a:xfrm>
              </p:grpSpPr>
              <p:sp>
                <p:nvSpPr>
                  <p:cNvPr id="819"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12"/>
                <p:cNvGrpSpPr/>
                <p:nvPr/>
              </p:nvGrpSpPr>
              <p:grpSpPr>
                <a:xfrm rot="15530705">
                  <a:off x="2284581" y="2639655"/>
                  <a:ext cx="405591" cy="1883879"/>
                  <a:chOff x="1905000" y="1828800"/>
                  <a:chExt cx="762000" cy="2362200"/>
                </a:xfrm>
              </p:grpSpPr>
              <p:sp>
                <p:nvSpPr>
                  <p:cNvPr id="817" name="Oval 8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4" name="Group 31"/>
              <p:cNvGrpSpPr/>
              <p:nvPr/>
            </p:nvGrpSpPr>
            <p:grpSpPr>
              <a:xfrm rot="20238387">
                <a:off x="1346199" y="1643328"/>
                <a:ext cx="1193804" cy="897916"/>
                <a:chOff x="1111998" y="1862460"/>
                <a:chExt cx="2362200" cy="1921930"/>
              </a:xfrm>
            </p:grpSpPr>
            <p:grpSp>
              <p:nvGrpSpPr>
                <p:cNvPr id="805" name="Group 6"/>
                <p:cNvGrpSpPr/>
                <p:nvPr/>
              </p:nvGrpSpPr>
              <p:grpSpPr>
                <a:xfrm rot="17802976">
                  <a:off x="1912098" y="1823816"/>
                  <a:ext cx="762000" cy="2362200"/>
                  <a:chOff x="1905000" y="1828800"/>
                  <a:chExt cx="762000" cy="2362200"/>
                </a:xfrm>
              </p:grpSpPr>
              <p:sp>
                <p:nvSpPr>
                  <p:cNvPr id="8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6" name="Group 9"/>
                <p:cNvGrpSpPr/>
                <p:nvPr/>
              </p:nvGrpSpPr>
              <p:grpSpPr>
                <a:xfrm rot="19123498">
                  <a:off x="2501621" y="1862460"/>
                  <a:ext cx="542170" cy="1782007"/>
                  <a:chOff x="1905000" y="1828800"/>
                  <a:chExt cx="762000" cy="2362200"/>
                </a:xfrm>
              </p:grpSpPr>
              <p:sp>
                <p:nvSpPr>
                  <p:cNvPr id="810"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12"/>
                <p:cNvGrpSpPr/>
                <p:nvPr/>
              </p:nvGrpSpPr>
              <p:grpSpPr>
                <a:xfrm rot="15530705">
                  <a:off x="2284581" y="2639655"/>
                  <a:ext cx="405591" cy="1883879"/>
                  <a:chOff x="1905000" y="1828800"/>
                  <a:chExt cx="762000" cy="2362200"/>
                </a:xfrm>
              </p:grpSpPr>
              <p:sp>
                <p:nvSpPr>
                  <p:cNvPr id="808"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69" name="Group 199"/>
            <p:cNvGrpSpPr/>
            <p:nvPr/>
          </p:nvGrpSpPr>
          <p:grpSpPr>
            <a:xfrm rot="3068959">
              <a:off x="1334455" y="2628335"/>
              <a:ext cx="1820842" cy="1558779"/>
              <a:chOff x="736597" y="733384"/>
              <a:chExt cx="1807860" cy="1807860"/>
            </a:xfrm>
          </p:grpSpPr>
          <p:grpSp>
            <p:nvGrpSpPr>
              <p:cNvPr id="772" name="Group 15"/>
              <p:cNvGrpSpPr/>
              <p:nvPr/>
            </p:nvGrpSpPr>
            <p:grpSpPr>
              <a:xfrm rot="20238387">
                <a:off x="736597" y="881328"/>
                <a:ext cx="1193804" cy="897916"/>
                <a:chOff x="1111998" y="1862460"/>
                <a:chExt cx="2362200" cy="1921930"/>
              </a:xfrm>
            </p:grpSpPr>
            <p:grpSp>
              <p:nvGrpSpPr>
                <p:cNvPr id="793" name="Group 6"/>
                <p:cNvGrpSpPr/>
                <p:nvPr/>
              </p:nvGrpSpPr>
              <p:grpSpPr>
                <a:xfrm rot="17802976">
                  <a:off x="1912098" y="1823816"/>
                  <a:ext cx="762000" cy="2362200"/>
                  <a:chOff x="1905000" y="1828800"/>
                  <a:chExt cx="762000" cy="2362200"/>
                </a:xfrm>
              </p:grpSpPr>
              <p:sp>
                <p:nvSpPr>
                  <p:cNvPr id="8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9"/>
                <p:cNvGrpSpPr/>
                <p:nvPr/>
              </p:nvGrpSpPr>
              <p:grpSpPr>
                <a:xfrm rot="19123498">
                  <a:off x="2501621" y="1862460"/>
                  <a:ext cx="542170" cy="1782007"/>
                  <a:chOff x="1905000" y="1828800"/>
                  <a:chExt cx="762000" cy="2362200"/>
                </a:xfrm>
              </p:grpSpPr>
              <p:sp>
                <p:nvSpPr>
                  <p:cNvPr id="798" name="Oval 7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12"/>
                <p:cNvGrpSpPr/>
                <p:nvPr/>
              </p:nvGrpSpPr>
              <p:grpSpPr>
                <a:xfrm rot="15530705">
                  <a:off x="2284581" y="2639655"/>
                  <a:ext cx="405591" cy="1883879"/>
                  <a:chOff x="1905000" y="1828800"/>
                  <a:chExt cx="762000" cy="2362200"/>
                </a:xfrm>
              </p:grpSpPr>
              <p:sp>
                <p:nvSpPr>
                  <p:cNvPr id="796" name="Oval 7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3" name="Group 21"/>
              <p:cNvGrpSpPr/>
              <p:nvPr/>
            </p:nvGrpSpPr>
            <p:grpSpPr>
              <a:xfrm rot="2927600">
                <a:off x="1498597" y="881328"/>
                <a:ext cx="1193804" cy="897916"/>
                <a:chOff x="1111998" y="1862460"/>
                <a:chExt cx="2362200" cy="1921930"/>
              </a:xfrm>
            </p:grpSpPr>
            <p:grpSp>
              <p:nvGrpSpPr>
                <p:cNvPr id="784" name="Group 6"/>
                <p:cNvGrpSpPr/>
                <p:nvPr/>
              </p:nvGrpSpPr>
              <p:grpSpPr>
                <a:xfrm rot="17802976">
                  <a:off x="1912098" y="1823816"/>
                  <a:ext cx="762000" cy="2362200"/>
                  <a:chOff x="1905000" y="1828800"/>
                  <a:chExt cx="762000" cy="2362200"/>
                </a:xfrm>
              </p:grpSpPr>
              <p:sp>
                <p:nvSpPr>
                  <p:cNvPr id="7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9"/>
                <p:cNvGrpSpPr/>
                <p:nvPr/>
              </p:nvGrpSpPr>
              <p:grpSpPr>
                <a:xfrm rot="19123498">
                  <a:off x="2501621" y="1862460"/>
                  <a:ext cx="542170" cy="1782007"/>
                  <a:chOff x="1905000" y="1828800"/>
                  <a:chExt cx="762000" cy="2362200"/>
                </a:xfrm>
              </p:grpSpPr>
              <p:sp>
                <p:nvSpPr>
                  <p:cNvPr id="789" name="Oval 7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6" name="Group 12"/>
                <p:cNvGrpSpPr/>
                <p:nvPr/>
              </p:nvGrpSpPr>
              <p:grpSpPr>
                <a:xfrm rot="15530705">
                  <a:off x="2284581" y="2639655"/>
                  <a:ext cx="405591" cy="1883879"/>
                  <a:chOff x="1905000" y="1828800"/>
                  <a:chExt cx="762000" cy="2362200"/>
                </a:xfrm>
              </p:grpSpPr>
              <p:sp>
                <p:nvSpPr>
                  <p:cNvPr id="787" name="Oval 7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4" name="Group 31"/>
              <p:cNvGrpSpPr/>
              <p:nvPr/>
            </p:nvGrpSpPr>
            <p:grpSpPr>
              <a:xfrm rot="20238387">
                <a:off x="1346199" y="1643328"/>
                <a:ext cx="1193804" cy="897916"/>
                <a:chOff x="1111998" y="1862460"/>
                <a:chExt cx="2362200" cy="1921930"/>
              </a:xfrm>
            </p:grpSpPr>
            <p:grpSp>
              <p:nvGrpSpPr>
                <p:cNvPr id="775" name="Group 6"/>
                <p:cNvGrpSpPr/>
                <p:nvPr/>
              </p:nvGrpSpPr>
              <p:grpSpPr>
                <a:xfrm rot="17802976">
                  <a:off x="1912098" y="1823816"/>
                  <a:ext cx="762000" cy="2362200"/>
                  <a:chOff x="1905000" y="1828800"/>
                  <a:chExt cx="762000" cy="2362200"/>
                </a:xfrm>
              </p:grpSpPr>
              <p:sp>
                <p:nvSpPr>
                  <p:cNvPr id="7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9"/>
                <p:cNvGrpSpPr/>
                <p:nvPr/>
              </p:nvGrpSpPr>
              <p:grpSpPr>
                <a:xfrm rot="19123498">
                  <a:off x="2501621" y="1862460"/>
                  <a:ext cx="542170" cy="1782007"/>
                  <a:chOff x="1905000" y="1828800"/>
                  <a:chExt cx="762000" cy="2362200"/>
                </a:xfrm>
              </p:grpSpPr>
              <p:sp>
                <p:nvSpPr>
                  <p:cNvPr id="780"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12"/>
                <p:cNvGrpSpPr/>
                <p:nvPr/>
              </p:nvGrpSpPr>
              <p:grpSpPr>
                <a:xfrm rot="15530705">
                  <a:off x="2284581" y="2639655"/>
                  <a:ext cx="405591" cy="1883879"/>
                  <a:chOff x="1905000" y="1828800"/>
                  <a:chExt cx="762000" cy="2362200"/>
                </a:xfrm>
              </p:grpSpPr>
              <p:sp>
                <p:nvSpPr>
                  <p:cNvPr id="778"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70" name="Double Wave 56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ouble Wave 57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ouble Wave 57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41"/>
            <p:cNvGrpSpPr/>
            <p:nvPr/>
          </p:nvGrpSpPr>
          <p:grpSpPr>
            <a:xfrm>
              <a:off x="457200" y="3352800"/>
              <a:ext cx="1397003" cy="1095416"/>
              <a:chOff x="736597" y="733384"/>
              <a:chExt cx="1807860" cy="1807860"/>
            </a:xfrm>
          </p:grpSpPr>
          <p:grpSp>
            <p:nvGrpSpPr>
              <p:cNvPr id="742" name="Group 15"/>
              <p:cNvGrpSpPr/>
              <p:nvPr/>
            </p:nvGrpSpPr>
            <p:grpSpPr>
              <a:xfrm rot="20238387">
                <a:off x="736597" y="881328"/>
                <a:ext cx="1193804" cy="897916"/>
                <a:chOff x="1111998" y="1862460"/>
                <a:chExt cx="2362200" cy="1921930"/>
              </a:xfrm>
            </p:grpSpPr>
            <p:grpSp>
              <p:nvGrpSpPr>
                <p:cNvPr id="763" name="Group 6"/>
                <p:cNvGrpSpPr/>
                <p:nvPr/>
              </p:nvGrpSpPr>
              <p:grpSpPr>
                <a:xfrm rot="17802976">
                  <a:off x="1912098" y="1823816"/>
                  <a:ext cx="762000" cy="2362200"/>
                  <a:chOff x="1905000" y="1828800"/>
                  <a:chExt cx="762000" cy="2362200"/>
                </a:xfrm>
              </p:grpSpPr>
              <p:sp>
                <p:nvSpPr>
                  <p:cNvPr id="7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9"/>
                <p:cNvGrpSpPr/>
                <p:nvPr/>
              </p:nvGrpSpPr>
              <p:grpSpPr>
                <a:xfrm rot="19123498">
                  <a:off x="2501621" y="1862460"/>
                  <a:ext cx="542170" cy="1782007"/>
                  <a:chOff x="1905000" y="1828800"/>
                  <a:chExt cx="762000" cy="2362200"/>
                </a:xfrm>
              </p:grpSpPr>
              <p:sp>
                <p:nvSpPr>
                  <p:cNvPr id="768"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5" name="Group 12"/>
                <p:cNvGrpSpPr/>
                <p:nvPr/>
              </p:nvGrpSpPr>
              <p:grpSpPr>
                <a:xfrm rot="15530705">
                  <a:off x="2284581" y="2639655"/>
                  <a:ext cx="405591" cy="1883879"/>
                  <a:chOff x="1905000" y="1828800"/>
                  <a:chExt cx="762000" cy="2362200"/>
                </a:xfrm>
              </p:grpSpPr>
              <p:sp>
                <p:nvSpPr>
                  <p:cNvPr id="766"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3" name="Group 21"/>
              <p:cNvGrpSpPr/>
              <p:nvPr/>
            </p:nvGrpSpPr>
            <p:grpSpPr>
              <a:xfrm rot="2927600">
                <a:off x="1498597" y="881328"/>
                <a:ext cx="1193804" cy="897916"/>
                <a:chOff x="1111998" y="1862460"/>
                <a:chExt cx="2362200" cy="1921930"/>
              </a:xfrm>
            </p:grpSpPr>
            <p:grpSp>
              <p:nvGrpSpPr>
                <p:cNvPr id="754" name="Group 6"/>
                <p:cNvGrpSpPr/>
                <p:nvPr/>
              </p:nvGrpSpPr>
              <p:grpSpPr>
                <a:xfrm rot="17802976">
                  <a:off x="1912098" y="1823816"/>
                  <a:ext cx="762000" cy="2362200"/>
                  <a:chOff x="1905000" y="1828800"/>
                  <a:chExt cx="762000" cy="2362200"/>
                </a:xfrm>
              </p:grpSpPr>
              <p:sp>
                <p:nvSpPr>
                  <p:cNvPr id="7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9"/>
                <p:cNvGrpSpPr/>
                <p:nvPr/>
              </p:nvGrpSpPr>
              <p:grpSpPr>
                <a:xfrm rot="19123498">
                  <a:off x="2501621" y="1862460"/>
                  <a:ext cx="542170" cy="1782007"/>
                  <a:chOff x="1905000" y="1828800"/>
                  <a:chExt cx="762000" cy="2362200"/>
                </a:xfrm>
              </p:grpSpPr>
              <p:sp>
                <p:nvSpPr>
                  <p:cNvPr id="759"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6" name="Group 12"/>
                <p:cNvGrpSpPr/>
                <p:nvPr/>
              </p:nvGrpSpPr>
              <p:grpSpPr>
                <a:xfrm rot="15530705">
                  <a:off x="2284581" y="2639655"/>
                  <a:ext cx="405591" cy="1883879"/>
                  <a:chOff x="1905000" y="1828800"/>
                  <a:chExt cx="762000" cy="2362200"/>
                </a:xfrm>
              </p:grpSpPr>
              <p:sp>
                <p:nvSpPr>
                  <p:cNvPr id="757"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4" name="Group 31"/>
              <p:cNvGrpSpPr/>
              <p:nvPr/>
            </p:nvGrpSpPr>
            <p:grpSpPr>
              <a:xfrm rot="20238387">
                <a:off x="1346199" y="1643328"/>
                <a:ext cx="1193804" cy="897916"/>
                <a:chOff x="1111998" y="1862460"/>
                <a:chExt cx="2362200" cy="1921930"/>
              </a:xfrm>
            </p:grpSpPr>
            <p:grpSp>
              <p:nvGrpSpPr>
                <p:cNvPr id="745" name="Group 6"/>
                <p:cNvGrpSpPr/>
                <p:nvPr/>
              </p:nvGrpSpPr>
              <p:grpSpPr>
                <a:xfrm rot="17802976">
                  <a:off x="1912098" y="1823816"/>
                  <a:ext cx="762000" cy="2362200"/>
                  <a:chOff x="1905000" y="1828800"/>
                  <a:chExt cx="762000" cy="2362200"/>
                </a:xfrm>
              </p:grpSpPr>
              <p:sp>
                <p:nvSpPr>
                  <p:cNvPr id="7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6" name="Group 9"/>
                <p:cNvGrpSpPr/>
                <p:nvPr/>
              </p:nvGrpSpPr>
              <p:grpSpPr>
                <a:xfrm rot="19123498">
                  <a:off x="2501621" y="1862460"/>
                  <a:ext cx="542170" cy="1782007"/>
                  <a:chOff x="1905000" y="1828800"/>
                  <a:chExt cx="762000" cy="2362200"/>
                </a:xfrm>
              </p:grpSpPr>
              <p:sp>
                <p:nvSpPr>
                  <p:cNvPr id="750" name="Oval 7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12"/>
                <p:cNvGrpSpPr/>
                <p:nvPr/>
              </p:nvGrpSpPr>
              <p:grpSpPr>
                <a:xfrm rot="15530705">
                  <a:off x="2284581" y="2639655"/>
                  <a:ext cx="405591" cy="1883879"/>
                  <a:chOff x="1905000" y="1828800"/>
                  <a:chExt cx="762000" cy="2362200"/>
                </a:xfrm>
              </p:grpSpPr>
              <p:sp>
                <p:nvSpPr>
                  <p:cNvPr id="748" name="Oval 7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6" name="Group 42"/>
            <p:cNvGrpSpPr/>
            <p:nvPr/>
          </p:nvGrpSpPr>
          <p:grpSpPr>
            <a:xfrm rot="1956276">
              <a:off x="1167495" y="3842653"/>
              <a:ext cx="1397003" cy="1095416"/>
              <a:chOff x="736597" y="733384"/>
              <a:chExt cx="1807860" cy="1807860"/>
            </a:xfrm>
          </p:grpSpPr>
          <p:grpSp>
            <p:nvGrpSpPr>
              <p:cNvPr id="712" name="Group 15"/>
              <p:cNvGrpSpPr/>
              <p:nvPr/>
            </p:nvGrpSpPr>
            <p:grpSpPr>
              <a:xfrm rot="20238387">
                <a:off x="736597" y="881328"/>
                <a:ext cx="1193804" cy="897916"/>
                <a:chOff x="1111998" y="1862460"/>
                <a:chExt cx="2362200" cy="1921930"/>
              </a:xfrm>
            </p:grpSpPr>
            <p:grpSp>
              <p:nvGrpSpPr>
                <p:cNvPr id="733" name="Group 6"/>
                <p:cNvGrpSpPr/>
                <p:nvPr/>
              </p:nvGrpSpPr>
              <p:grpSpPr>
                <a:xfrm rot="17802976">
                  <a:off x="1912098" y="1823816"/>
                  <a:ext cx="762000" cy="2362200"/>
                  <a:chOff x="1905000" y="1828800"/>
                  <a:chExt cx="762000" cy="2362200"/>
                </a:xfrm>
              </p:grpSpPr>
              <p:sp>
                <p:nvSpPr>
                  <p:cNvPr id="7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4" name="Group 9"/>
                <p:cNvGrpSpPr/>
                <p:nvPr/>
              </p:nvGrpSpPr>
              <p:grpSpPr>
                <a:xfrm rot="19123498">
                  <a:off x="2501621" y="1862460"/>
                  <a:ext cx="542170" cy="1782007"/>
                  <a:chOff x="1905000" y="1828800"/>
                  <a:chExt cx="762000" cy="2362200"/>
                </a:xfrm>
              </p:grpSpPr>
              <p:sp>
                <p:nvSpPr>
                  <p:cNvPr id="738"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5" name="Group 12"/>
                <p:cNvGrpSpPr/>
                <p:nvPr/>
              </p:nvGrpSpPr>
              <p:grpSpPr>
                <a:xfrm rot="15530705">
                  <a:off x="2284581" y="2639655"/>
                  <a:ext cx="405591" cy="1883879"/>
                  <a:chOff x="1905000" y="1828800"/>
                  <a:chExt cx="762000" cy="2362200"/>
                </a:xfrm>
              </p:grpSpPr>
              <p:sp>
                <p:nvSpPr>
                  <p:cNvPr id="736" name="Oval 7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3" name="Group 21"/>
              <p:cNvGrpSpPr/>
              <p:nvPr/>
            </p:nvGrpSpPr>
            <p:grpSpPr>
              <a:xfrm rot="2927600">
                <a:off x="1498597" y="881328"/>
                <a:ext cx="1193804" cy="897916"/>
                <a:chOff x="1111998" y="1862460"/>
                <a:chExt cx="2362200" cy="1921930"/>
              </a:xfrm>
            </p:grpSpPr>
            <p:grpSp>
              <p:nvGrpSpPr>
                <p:cNvPr id="724" name="Group 6"/>
                <p:cNvGrpSpPr/>
                <p:nvPr/>
              </p:nvGrpSpPr>
              <p:grpSpPr>
                <a:xfrm rot="17802976">
                  <a:off x="1912098" y="1823816"/>
                  <a:ext cx="762000" cy="2362200"/>
                  <a:chOff x="1905000" y="1828800"/>
                  <a:chExt cx="762000" cy="2362200"/>
                </a:xfrm>
              </p:grpSpPr>
              <p:sp>
                <p:nvSpPr>
                  <p:cNvPr id="7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9"/>
                <p:cNvGrpSpPr/>
                <p:nvPr/>
              </p:nvGrpSpPr>
              <p:grpSpPr>
                <a:xfrm rot="19123498">
                  <a:off x="2501621" y="1862460"/>
                  <a:ext cx="542170" cy="1782007"/>
                  <a:chOff x="1905000" y="1828800"/>
                  <a:chExt cx="762000" cy="2362200"/>
                </a:xfrm>
              </p:grpSpPr>
              <p:sp>
                <p:nvSpPr>
                  <p:cNvPr id="729"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12"/>
                <p:cNvGrpSpPr/>
                <p:nvPr/>
              </p:nvGrpSpPr>
              <p:grpSpPr>
                <a:xfrm rot="15530705">
                  <a:off x="2284581" y="2639655"/>
                  <a:ext cx="405591" cy="1883879"/>
                  <a:chOff x="1905000" y="1828800"/>
                  <a:chExt cx="762000" cy="2362200"/>
                </a:xfrm>
              </p:grpSpPr>
              <p:sp>
                <p:nvSpPr>
                  <p:cNvPr id="727"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4" name="Group 31"/>
              <p:cNvGrpSpPr/>
              <p:nvPr/>
            </p:nvGrpSpPr>
            <p:grpSpPr>
              <a:xfrm rot="20238387">
                <a:off x="1346199" y="1643328"/>
                <a:ext cx="1193804" cy="897916"/>
                <a:chOff x="1111998" y="1862460"/>
                <a:chExt cx="2362200" cy="1921930"/>
              </a:xfrm>
            </p:grpSpPr>
            <p:grpSp>
              <p:nvGrpSpPr>
                <p:cNvPr id="715" name="Group 6"/>
                <p:cNvGrpSpPr/>
                <p:nvPr/>
              </p:nvGrpSpPr>
              <p:grpSpPr>
                <a:xfrm rot="17802976">
                  <a:off x="1912098" y="1823816"/>
                  <a:ext cx="762000" cy="2362200"/>
                  <a:chOff x="1905000" y="1828800"/>
                  <a:chExt cx="762000" cy="2362200"/>
                </a:xfrm>
              </p:grpSpPr>
              <p:sp>
                <p:nvSpPr>
                  <p:cNvPr id="7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9"/>
                <p:cNvGrpSpPr/>
                <p:nvPr/>
              </p:nvGrpSpPr>
              <p:grpSpPr>
                <a:xfrm rot="19123498">
                  <a:off x="2501621" y="1862460"/>
                  <a:ext cx="542170" cy="1782007"/>
                  <a:chOff x="1905000" y="1828800"/>
                  <a:chExt cx="762000" cy="2362200"/>
                </a:xfrm>
              </p:grpSpPr>
              <p:sp>
                <p:nvSpPr>
                  <p:cNvPr id="720" name="Oval 7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12"/>
                <p:cNvGrpSpPr/>
                <p:nvPr/>
              </p:nvGrpSpPr>
              <p:grpSpPr>
                <a:xfrm rot="15530705">
                  <a:off x="2284581" y="2639655"/>
                  <a:ext cx="405591" cy="1883879"/>
                  <a:chOff x="1905000" y="1828800"/>
                  <a:chExt cx="762000" cy="2362200"/>
                </a:xfrm>
              </p:grpSpPr>
              <p:sp>
                <p:nvSpPr>
                  <p:cNvPr id="718"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7" name="Group 73"/>
            <p:cNvGrpSpPr/>
            <p:nvPr/>
          </p:nvGrpSpPr>
          <p:grpSpPr>
            <a:xfrm rot="3068959">
              <a:off x="1791654" y="2628338"/>
              <a:ext cx="1820842" cy="1558779"/>
              <a:chOff x="736597" y="733384"/>
              <a:chExt cx="1807860" cy="1807860"/>
            </a:xfrm>
          </p:grpSpPr>
          <p:grpSp>
            <p:nvGrpSpPr>
              <p:cNvPr id="682" name="Group 15"/>
              <p:cNvGrpSpPr/>
              <p:nvPr/>
            </p:nvGrpSpPr>
            <p:grpSpPr>
              <a:xfrm rot="20238387">
                <a:off x="736597" y="881328"/>
                <a:ext cx="1193804" cy="897916"/>
                <a:chOff x="1111998" y="1862460"/>
                <a:chExt cx="2362200" cy="1921930"/>
              </a:xfrm>
            </p:grpSpPr>
            <p:grpSp>
              <p:nvGrpSpPr>
                <p:cNvPr id="703" name="Group 6"/>
                <p:cNvGrpSpPr/>
                <p:nvPr/>
              </p:nvGrpSpPr>
              <p:grpSpPr>
                <a:xfrm rot="17802976">
                  <a:off x="1912098" y="1823816"/>
                  <a:ext cx="762000" cy="2362200"/>
                  <a:chOff x="1905000" y="1828800"/>
                  <a:chExt cx="762000" cy="2362200"/>
                </a:xfrm>
              </p:grpSpPr>
              <p:sp>
                <p:nvSpPr>
                  <p:cNvPr id="7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9"/>
                <p:cNvGrpSpPr/>
                <p:nvPr/>
              </p:nvGrpSpPr>
              <p:grpSpPr>
                <a:xfrm rot="19123498">
                  <a:off x="2501621" y="1862460"/>
                  <a:ext cx="542170" cy="1782007"/>
                  <a:chOff x="1905000" y="1828800"/>
                  <a:chExt cx="762000" cy="2362200"/>
                </a:xfrm>
              </p:grpSpPr>
              <p:sp>
                <p:nvSpPr>
                  <p:cNvPr id="708"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2"/>
                <p:cNvGrpSpPr/>
                <p:nvPr/>
              </p:nvGrpSpPr>
              <p:grpSpPr>
                <a:xfrm rot="15530705">
                  <a:off x="2284581" y="2639655"/>
                  <a:ext cx="405591" cy="1883879"/>
                  <a:chOff x="1905000" y="1828800"/>
                  <a:chExt cx="762000" cy="2362200"/>
                </a:xfrm>
              </p:grpSpPr>
              <p:sp>
                <p:nvSpPr>
                  <p:cNvPr id="706"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3" name="Group 21"/>
              <p:cNvGrpSpPr/>
              <p:nvPr/>
            </p:nvGrpSpPr>
            <p:grpSpPr>
              <a:xfrm rot="2927600">
                <a:off x="1498597" y="881328"/>
                <a:ext cx="1193804" cy="897916"/>
                <a:chOff x="1111998" y="1862460"/>
                <a:chExt cx="2362200" cy="1921930"/>
              </a:xfrm>
            </p:grpSpPr>
            <p:grpSp>
              <p:nvGrpSpPr>
                <p:cNvPr id="694" name="Group 6"/>
                <p:cNvGrpSpPr/>
                <p:nvPr/>
              </p:nvGrpSpPr>
              <p:grpSpPr>
                <a:xfrm rot="17802976">
                  <a:off x="1912098" y="1823816"/>
                  <a:ext cx="762000" cy="2362200"/>
                  <a:chOff x="1905000" y="1828800"/>
                  <a:chExt cx="762000" cy="2362200"/>
                </a:xfrm>
              </p:grpSpPr>
              <p:sp>
                <p:nvSpPr>
                  <p:cNvPr id="7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5" name="Group 9"/>
                <p:cNvGrpSpPr/>
                <p:nvPr/>
              </p:nvGrpSpPr>
              <p:grpSpPr>
                <a:xfrm rot="19123498">
                  <a:off x="2501621" y="1862460"/>
                  <a:ext cx="542170" cy="1782007"/>
                  <a:chOff x="1905000" y="1828800"/>
                  <a:chExt cx="762000" cy="2362200"/>
                </a:xfrm>
              </p:grpSpPr>
              <p:sp>
                <p:nvSpPr>
                  <p:cNvPr id="699"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12"/>
                <p:cNvGrpSpPr/>
                <p:nvPr/>
              </p:nvGrpSpPr>
              <p:grpSpPr>
                <a:xfrm rot="15530705">
                  <a:off x="2284581" y="2639655"/>
                  <a:ext cx="405591" cy="1883879"/>
                  <a:chOff x="1905000" y="1828800"/>
                  <a:chExt cx="762000" cy="2362200"/>
                </a:xfrm>
              </p:grpSpPr>
              <p:sp>
                <p:nvSpPr>
                  <p:cNvPr id="697"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4" name="Group 31"/>
              <p:cNvGrpSpPr/>
              <p:nvPr/>
            </p:nvGrpSpPr>
            <p:grpSpPr>
              <a:xfrm rot="20238387">
                <a:off x="1346199" y="1643328"/>
                <a:ext cx="1193804" cy="897916"/>
                <a:chOff x="1111998" y="1862460"/>
                <a:chExt cx="2362200" cy="1921930"/>
              </a:xfrm>
            </p:grpSpPr>
            <p:grpSp>
              <p:nvGrpSpPr>
                <p:cNvPr id="685" name="Group 6"/>
                <p:cNvGrpSpPr/>
                <p:nvPr/>
              </p:nvGrpSpPr>
              <p:grpSpPr>
                <a:xfrm rot="17802976">
                  <a:off x="1912098" y="1823816"/>
                  <a:ext cx="762000" cy="2362200"/>
                  <a:chOff x="1905000" y="1828800"/>
                  <a:chExt cx="762000" cy="2362200"/>
                </a:xfrm>
              </p:grpSpPr>
              <p:sp>
                <p:nvSpPr>
                  <p:cNvPr id="69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9"/>
                <p:cNvGrpSpPr/>
                <p:nvPr/>
              </p:nvGrpSpPr>
              <p:grpSpPr>
                <a:xfrm rot="19123498">
                  <a:off x="2501621" y="1862460"/>
                  <a:ext cx="542170" cy="1782007"/>
                  <a:chOff x="1905000" y="1828800"/>
                  <a:chExt cx="762000" cy="2362200"/>
                </a:xfrm>
              </p:grpSpPr>
              <p:sp>
                <p:nvSpPr>
                  <p:cNvPr id="690" name="Oval 6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12"/>
                <p:cNvGrpSpPr/>
                <p:nvPr/>
              </p:nvGrpSpPr>
              <p:grpSpPr>
                <a:xfrm rot="15530705">
                  <a:off x="2284581" y="2639655"/>
                  <a:ext cx="405591" cy="1883879"/>
                  <a:chOff x="1905000" y="1828800"/>
                  <a:chExt cx="762000" cy="2362200"/>
                </a:xfrm>
              </p:grpSpPr>
              <p:sp>
                <p:nvSpPr>
                  <p:cNvPr id="688" name="Oval 6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8" name="Group 104"/>
            <p:cNvGrpSpPr/>
            <p:nvPr/>
          </p:nvGrpSpPr>
          <p:grpSpPr>
            <a:xfrm rot="3068959">
              <a:off x="2247659" y="3793897"/>
              <a:ext cx="1143483" cy="840157"/>
              <a:chOff x="736597" y="733384"/>
              <a:chExt cx="1807860" cy="1807860"/>
            </a:xfrm>
          </p:grpSpPr>
          <p:grpSp>
            <p:nvGrpSpPr>
              <p:cNvPr id="652" name="Group 15"/>
              <p:cNvGrpSpPr/>
              <p:nvPr/>
            </p:nvGrpSpPr>
            <p:grpSpPr>
              <a:xfrm rot="20238387">
                <a:off x="736597" y="881328"/>
                <a:ext cx="1193804" cy="897916"/>
                <a:chOff x="1111998" y="1862460"/>
                <a:chExt cx="2362200" cy="1921930"/>
              </a:xfrm>
            </p:grpSpPr>
            <p:grpSp>
              <p:nvGrpSpPr>
                <p:cNvPr id="673" name="Group 6"/>
                <p:cNvGrpSpPr/>
                <p:nvPr/>
              </p:nvGrpSpPr>
              <p:grpSpPr>
                <a:xfrm rot="17802976">
                  <a:off x="1912098" y="1823816"/>
                  <a:ext cx="762000" cy="2362200"/>
                  <a:chOff x="1905000" y="1828800"/>
                  <a:chExt cx="762000" cy="2362200"/>
                </a:xfrm>
              </p:grpSpPr>
              <p:sp>
                <p:nvSpPr>
                  <p:cNvPr id="6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4" name="Group 9"/>
                <p:cNvGrpSpPr/>
                <p:nvPr/>
              </p:nvGrpSpPr>
              <p:grpSpPr>
                <a:xfrm rot="19123498">
                  <a:off x="2501621" y="1862460"/>
                  <a:ext cx="542170" cy="1782007"/>
                  <a:chOff x="1905000" y="1828800"/>
                  <a:chExt cx="762000" cy="2362200"/>
                </a:xfrm>
              </p:grpSpPr>
              <p:sp>
                <p:nvSpPr>
                  <p:cNvPr id="678" name="Oval 6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5" name="Group 12"/>
                <p:cNvGrpSpPr/>
                <p:nvPr/>
              </p:nvGrpSpPr>
              <p:grpSpPr>
                <a:xfrm rot="15530705">
                  <a:off x="2284581" y="2639655"/>
                  <a:ext cx="405591" cy="1883879"/>
                  <a:chOff x="1905000" y="1828800"/>
                  <a:chExt cx="762000" cy="2362200"/>
                </a:xfrm>
              </p:grpSpPr>
              <p:sp>
                <p:nvSpPr>
                  <p:cNvPr id="676" name="Oval 6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21"/>
              <p:cNvGrpSpPr/>
              <p:nvPr/>
            </p:nvGrpSpPr>
            <p:grpSpPr>
              <a:xfrm rot="2927600">
                <a:off x="1498597" y="881328"/>
                <a:ext cx="1193804" cy="897916"/>
                <a:chOff x="1111998" y="1862460"/>
                <a:chExt cx="2362200" cy="1921930"/>
              </a:xfrm>
            </p:grpSpPr>
            <p:grpSp>
              <p:nvGrpSpPr>
                <p:cNvPr id="664" name="Group 6"/>
                <p:cNvGrpSpPr/>
                <p:nvPr/>
              </p:nvGrpSpPr>
              <p:grpSpPr>
                <a:xfrm rot="17802976">
                  <a:off x="1912098" y="1823816"/>
                  <a:ext cx="762000" cy="2362200"/>
                  <a:chOff x="1905000" y="1828800"/>
                  <a:chExt cx="762000" cy="2362200"/>
                </a:xfrm>
              </p:grpSpPr>
              <p:sp>
                <p:nvSpPr>
                  <p:cNvPr id="6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9"/>
                <p:cNvGrpSpPr/>
                <p:nvPr/>
              </p:nvGrpSpPr>
              <p:grpSpPr>
                <a:xfrm rot="19123498">
                  <a:off x="2501621" y="1862460"/>
                  <a:ext cx="542170" cy="1782007"/>
                  <a:chOff x="1905000" y="1828800"/>
                  <a:chExt cx="762000" cy="2362200"/>
                </a:xfrm>
              </p:grpSpPr>
              <p:sp>
                <p:nvSpPr>
                  <p:cNvPr id="669" name="Oval 6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12"/>
                <p:cNvGrpSpPr/>
                <p:nvPr/>
              </p:nvGrpSpPr>
              <p:grpSpPr>
                <a:xfrm rot="15530705">
                  <a:off x="2284581" y="2639655"/>
                  <a:ext cx="405591" cy="1883879"/>
                  <a:chOff x="1905000" y="1828800"/>
                  <a:chExt cx="762000" cy="2362200"/>
                </a:xfrm>
              </p:grpSpPr>
              <p:sp>
                <p:nvSpPr>
                  <p:cNvPr id="667" name="Oval 6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4" name="Group 31"/>
              <p:cNvGrpSpPr/>
              <p:nvPr/>
            </p:nvGrpSpPr>
            <p:grpSpPr>
              <a:xfrm rot="20238387">
                <a:off x="1346199" y="1643328"/>
                <a:ext cx="1193804" cy="897916"/>
                <a:chOff x="1111998" y="1862460"/>
                <a:chExt cx="2362200" cy="1921930"/>
              </a:xfrm>
            </p:grpSpPr>
            <p:grpSp>
              <p:nvGrpSpPr>
                <p:cNvPr id="655" name="Group 6"/>
                <p:cNvGrpSpPr/>
                <p:nvPr/>
              </p:nvGrpSpPr>
              <p:grpSpPr>
                <a:xfrm rot="17802976">
                  <a:off x="1912098" y="1823816"/>
                  <a:ext cx="762000" cy="2362200"/>
                  <a:chOff x="1905000" y="1828800"/>
                  <a:chExt cx="762000" cy="2362200"/>
                </a:xfrm>
              </p:grpSpPr>
              <p:sp>
                <p:nvSpPr>
                  <p:cNvPr id="66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9"/>
                <p:cNvGrpSpPr/>
                <p:nvPr/>
              </p:nvGrpSpPr>
              <p:grpSpPr>
                <a:xfrm rot="19123498">
                  <a:off x="2501621" y="1862460"/>
                  <a:ext cx="542170" cy="1782007"/>
                  <a:chOff x="1905000" y="1828800"/>
                  <a:chExt cx="762000" cy="2362200"/>
                </a:xfrm>
              </p:grpSpPr>
              <p:sp>
                <p:nvSpPr>
                  <p:cNvPr id="660" name="Oval 6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12"/>
                <p:cNvGrpSpPr/>
                <p:nvPr/>
              </p:nvGrpSpPr>
              <p:grpSpPr>
                <a:xfrm rot="15530705">
                  <a:off x="2284581" y="2639655"/>
                  <a:ext cx="405591" cy="1883879"/>
                  <a:chOff x="1905000" y="1828800"/>
                  <a:chExt cx="762000" cy="2362200"/>
                </a:xfrm>
              </p:grpSpPr>
              <p:sp>
                <p:nvSpPr>
                  <p:cNvPr id="658" name="Oval 6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9" name="Group 135"/>
            <p:cNvGrpSpPr/>
            <p:nvPr/>
          </p:nvGrpSpPr>
          <p:grpSpPr>
            <a:xfrm rot="5892673">
              <a:off x="3061159" y="3301846"/>
              <a:ext cx="1528325" cy="1350205"/>
              <a:chOff x="736597" y="733384"/>
              <a:chExt cx="1807860" cy="1807860"/>
            </a:xfrm>
          </p:grpSpPr>
          <p:grpSp>
            <p:nvGrpSpPr>
              <p:cNvPr id="622" name="Group 15"/>
              <p:cNvGrpSpPr/>
              <p:nvPr/>
            </p:nvGrpSpPr>
            <p:grpSpPr>
              <a:xfrm rot="20238387">
                <a:off x="736597" y="881328"/>
                <a:ext cx="1193804" cy="897916"/>
                <a:chOff x="1111998" y="1862460"/>
                <a:chExt cx="2362200" cy="1921930"/>
              </a:xfrm>
            </p:grpSpPr>
            <p:grpSp>
              <p:nvGrpSpPr>
                <p:cNvPr id="643" name="Group 6"/>
                <p:cNvGrpSpPr/>
                <p:nvPr/>
              </p:nvGrpSpPr>
              <p:grpSpPr>
                <a:xfrm rot="17802976">
                  <a:off x="1912098" y="1823816"/>
                  <a:ext cx="762000" cy="2362200"/>
                  <a:chOff x="1905000" y="1828800"/>
                  <a:chExt cx="762000" cy="2362200"/>
                </a:xfrm>
              </p:grpSpPr>
              <p:sp>
                <p:nvSpPr>
                  <p:cNvPr id="6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9"/>
                <p:cNvGrpSpPr/>
                <p:nvPr/>
              </p:nvGrpSpPr>
              <p:grpSpPr>
                <a:xfrm rot="19123498">
                  <a:off x="2501621" y="1862460"/>
                  <a:ext cx="542170" cy="1782007"/>
                  <a:chOff x="1905000" y="1828800"/>
                  <a:chExt cx="762000" cy="2362200"/>
                </a:xfrm>
              </p:grpSpPr>
              <p:sp>
                <p:nvSpPr>
                  <p:cNvPr id="648" name="Oval 6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12"/>
                <p:cNvGrpSpPr/>
                <p:nvPr/>
              </p:nvGrpSpPr>
              <p:grpSpPr>
                <a:xfrm rot="15530705">
                  <a:off x="2284581" y="2639655"/>
                  <a:ext cx="405591" cy="1883879"/>
                  <a:chOff x="1905000" y="1828800"/>
                  <a:chExt cx="762000" cy="2362200"/>
                </a:xfrm>
              </p:grpSpPr>
              <p:sp>
                <p:nvSpPr>
                  <p:cNvPr id="646" name="Oval 6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3" name="Group 21"/>
              <p:cNvGrpSpPr/>
              <p:nvPr/>
            </p:nvGrpSpPr>
            <p:grpSpPr>
              <a:xfrm rot="2927600">
                <a:off x="1498597" y="881328"/>
                <a:ext cx="1193804" cy="897916"/>
                <a:chOff x="1111998" y="1862460"/>
                <a:chExt cx="2362200" cy="1921930"/>
              </a:xfrm>
            </p:grpSpPr>
            <p:grpSp>
              <p:nvGrpSpPr>
                <p:cNvPr id="634" name="Group 6"/>
                <p:cNvGrpSpPr/>
                <p:nvPr/>
              </p:nvGrpSpPr>
              <p:grpSpPr>
                <a:xfrm rot="17802976">
                  <a:off x="1912098" y="1823816"/>
                  <a:ext cx="762000" cy="2362200"/>
                  <a:chOff x="1905000" y="1828800"/>
                  <a:chExt cx="762000" cy="2362200"/>
                </a:xfrm>
              </p:grpSpPr>
              <p:sp>
                <p:nvSpPr>
                  <p:cNvPr id="6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9"/>
                <p:cNvGrpSpPr/>
                <p:nvPr/>
              </p:nvGrpSpPr>
              <p:grpSpPr>
                <a:xfrm rot="19123498">
                  <a:off x="2501621" y="1862460"/>
                  <a:ext cx="542170" cy="1782007"/>
                  <a:chOff x="1905000" y="1828800"/>
                  <a:chExt cx="762000" cy="2362200"/>
                </a:xfrm>
              </p:grpSpPr>
              <p:sp>
                <p:nvSpPr>
                  <p:cNvPr id="639" name="Oval 6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12"/>
                <p:cNvGrpSpPr/>
                <p:nvPr/>
              </p:nvGrpSpPr>
              <p:grpSpPr>
                <a:xfrm rot="15530705">
                  <a:off x="2284581" y="2639655"/>
                  <a:ext cx="405591" cy="1883879"/>
                  <a:chOff x="1905000" y="1828800"/>
                  <a:chExt cx="762000" cy="2362200"/>
                </a:xfrm>
              </p:grpSpPr>
              <p:sp>
                <p:nvSpPr>
                  <p:cNvPr id="637" name="Oval 6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4" name="Group 31"/>
              <p:cNvGrpSpPr/>
              <p:nvPr/>
            </p:nvGrpSpPr>
            <p:grpSpPr>
              <a:xfrm rot="20238387">
                <a:off x="1346199" y="1643328"/>
                <a:ext cx="1193804" cy="897916"/>
                <a:chOff x="1111998" y="1862460"/>
                <a:chExt cx="2362200" cy="1921930"/>
              </a:xfrm>
            </p:grpSpPr>
            <p:grpSp>
              <p:nvGrpSpPr>
                <p:cNvPr id="625" name="Group 6"/>
                <p:cNvGrpSpPr/>
                <p:nvPr/>
              </p:nvGrpSpPr>
              <p:grpSpPr>
                <a:xfrm rot="17802976">
                  <a:off x="1912098" y="1823816"/>
                  <a:ext cx="762000" cy="2362200"/>
                  <a:chOff x="1905000" y="1828800"/>
                  <a:chExt cx="762000" cy="2362200"/>
                </a:xfrm>
              </p:grpSpPr>
              <p:sp>
                <p:nvSpPr>
                  <p:cNvPr id="63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9"/>
                <p:cNvGrpSpPr/>
                <p:nvPr/>
              </p:nvGrpSpPr>
              <p:grpSpPr>
                <a:xfrm rot="19123498">
                  <a:off x="2501621" y="1862460"/>
                  <a:ext cx="542170" cy="1782007"/>
                  <a:chOff x="1905000" y="1828800"/>
                  <a:chExt cx="762000" cy="2362200"/>
                </a:xfrm>
              </p:grpSpPr>
              <p:sp>
                <p:nvSpPr>
                  <p:cNvPr id="630" name="Oval 6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2"/>
                <p:cNvGrpSpPr/>
                <p:nvPr/>
              </p:nvGrpSpPr>
              <p:grpSpPr>
                <a:xfrm rot="15530705">
                  <a:off x="2284581" y="2639655"/>
                  <a:ext cx="405591" cy="1883879"/>
                  <a:chOff x="1905000" y="1828800"/>
                  <a:chExt cx="762000" cy="2362200"/>
                </a:xfrm>
              </p:grpSpPr>
              <p:sp>
                <p:nvSpPr>
                  <p:cNvPr id="628" name="Oval 6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0" name="Group 166"/>
            <p:cNvGrpSpPr/>
            <p:nvPr/>
          </p:nvGrpSpPr>
          <p:grpSpPr>
            <a:xfrm rot="20555714" flipH="1">
              <a:off x="3652811" y="2791157"/>
              <a:ext cx="1586260" cy="1364114"/>
              <a:chOff x="736597" y="733384"/>
              <a:chExt cx="1807860" cy="1807860"/>
            </a:xfrm>
          </p:grpSpPr>
          <p:grpSp>
            <p:nvGrpSpPr>
              <p:cNvPr id="592" name="Group 15"/>
              <p:cNvGrpSpPr/>
              <p:nvPr/>
            </p:nvGrpSpPr>
            <p:grpSpPr>
              <a:xfrm rot="20238387">
                <a:off x="736597" y="881328"/>
                <a:ext cx="1193804" cy="897916"/>
                <a:chOff x="1111998" y="1862460"/>
                <a:chExt cx="2362200" cy="1921930"/>
              </a:xfrm>
            </p:grpSpPr>
            <p:grpSp>
              <p:nvGrpSpPr>
                <p:cNvPr id="613" name="Group 6"/>
                <p:cNvGrpSpPr/>
                <p:nvPr/>
              </p:nvGrpSpPr>
              <p:grpSpPr>
                <a:xfrm rot="17802976">
                  <a:off x="1912098" y="1823816"/>
                  <a:ext cx="762000" cy="2362200"/>
                  <a:chOff x="1905000" y="1828800"/>
                  <a:chExt cx="762000" cy="2362200"/>
                </a:xfrm>
              </p:grpSpPr>
              <p:sp>
                <p:nvSpPr>
                  <p:cNvPr id="6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9"/>
                <p:cNvGrpSpPr/>
                <p:nvPr/>
              </p:nvGrpSpPr>
              <p:grpSpPr>
                <a:xfrm rot="19123498">
                  <a:off x="2501621" y="1862460"/>
                  <a:ext cx="542170" cy="1782007"/>
                  <a:chOff x="1905000" y="1828800"/>
                  <a:chExt cx="762000" cy="2362200"/>
                </a:xfrm>
              </p:grpSpPr>
              <p:sp>
                <p:nvSpPr>
                  <p:cNvPr id="618" name="Oval 6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12"/>
                <p:cNvGrpSpPr/>
                <p:nvPr/>
              </p:nvGrpSpPr>
              <p:grpSpPr>
                <a:xfrm rot="15530705">
                  <a:off x="2284581" y="2639655"/>
                  <a:ext cx="405591" cy="1883879"/>
                  <a:chOff x="1905000" y="1828800"/>
                  <a:chExt cx="762000" cy="2362200"/>
                </a:xfrm>
              </p:grpSpPr>
              <p:sp>
                <p:nvSpPr>
                  <p:cNvPr id="616" name="Oval 6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3" name="Group 21"/>
              <p:cNvGrpSpPr/>
              <p:nvPr/>
            </p:nvGrpSpPr>
            <p:grpSpPr>
              <a:xfrm rot="2927600">
                <a:off x="1498597" y="881328"/>
                <a:ext cx="1193804" cy="897916"/>
                <a:chOff x="1111998" y="1862460"/>
                <a:chExt cx="2362200" cy="1921930"/>
              </a:xfrm>
            </p:grpSpPr>
            <p:grpSp>
              <p:nvGrpSpPr>
                <p:cNvPr id="604" name="Group 6"/>
                <p:cNvGrpSpPr/>
                <p:nvPr/>
              </p:nvGrpSpPr>
              <p:grpSpPr>
                <a:xfrm rot="17802976">
                  <a:off x="1912098" y="1823816"/>
                  <a:ext cx="762000" cy="2362200"/>
                  <a:chOff x="1905000" y="1828800"/>
                  <a:chExt cx="762000" cy="2362200"/>
                </a:xfrm>
              </p:grpSpPr>
              <p:sp>
                <p:nvSpPr>
                  <p:cNvPr id="6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9"/>
                <p:cNvGrpSpPr/>
                <p:nvPr/>
              </p:nvGrpSpPr>
              <p:grpSpPr>
                <a:xfrm rot="19123498">
                  <a:off x="2501621" y="1862460"/>
                  <a:ext cx="542170" cy="1782007"/>
                  <a:chOff x="1905000" y="1828800"/>
                  <a:chExt cx="762000" cy="2362200"/>
                </a:xfrm>
              </p:grpSpPr>
              <p:sp>
                <p:nvSpPr>
                  <p:cNvPr id="609" name="Oval 6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12"/>
                <p:cNvGrpSpPr/>
                <p:nvPr/>
              </p:nvGrpSpPr>
              <p:grpSpPr>
                <a:xfrm rot="15530705">
                  <a:off x="2284581" y="2639655"/>
                  <a:ext cx="405591" cy="1883879"/>
                  <a:chOff x="1905000" y="1828800"/>
                  <a:chExt cx="762000" cy="2362200"/>
                </a:xfrm>
              </p:grpSpPr>
              <p:sp>
                <p:nvSpPr>
                  <p:cNvPr id="607" name="Oval 6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4" name="Group 31"/>
              <p:cNvGrpSpPr/>
              <p:nvPr/>
            </p:nvGrpSpPr>
            <p:grpSpPr>
              <a:xfrm rot="20238387">
                <a:off x="1346199" y="1643328"/>
                <a:ext cx="1193804" cy="897916"/>
                <a:chOff x="1111998" y="1862460"/>
                <a:chExt cx="2362200" cy="1921930"/>
              </a:xfrm>
            </p:grpSpPr>
            <p:grpSp>
              <p:nvGrpSpPr>
                <p:cNvPr id="595" name="Group 6"/>
                <p:cNvGrpSpPr/>
                <p:nvPr/>
              </p:nvGrpSpPr>
              <p:grpSpPr>
                <a:xfrm rot="17802976">
                  <a:off x="1912098" y="1823816"/>
                  <a:ext cx="762000" cy="2362200"/>
                  <a:chOff x="1905000" y="1828800"/>
                  <a:chExt cx="762000" cy="2362200"/>
                </a:xfrm>
              </p:grpSpPr>
              <p:sp>
                <p:nvSpPr>
                  <p:cNvPr id="6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9"/>
                <p:cNvGrpSpPr/>
                <p:nvPr/>
              </p:nvGrpSpPr>
              <p:grpSpPr>
                <a:xfrm rot="19123498">
                  <a:off x="2501621" y="1862460"/>
                  <a:ext cx="542170" cy="1782007"/>
                  <a:chOff x="1905000" y="1828800"/>
                  <a:chExt cx="762000" cy="2362200"/>
                </a:xfrm>
              </p:grpSpPr>
              <p:sp>
                <p:nvSpPr>
                  <p:cNvPr id="600" name="Oval 5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12"/>
                <p:cNvGrpSpPr/>
                <p:nvPr/>
              </p:nvGrpSpPr>
              <p:grpSpPr>
                <a:xfrm rot="15530705">
                  <a:off x="2284581" y="2639655"/>
                  <a:ext cx="405591" cy="1883879"/>
                  <a:chOff x="1905000" y="1828800"/>
                  <a:chExt cx="762000" cy="2362200"/>
                </a:xfrm>
              </p:grpSpPr>
              <p:sp>
                <p:nvSpPr>
                  <p:cNvPr id="598" name="Oval 5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1" name="Double Wave 58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Double Wave 58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9" name="Group 1228"/>
          <p:cNvGrpSpPr/>
          <p:nvPr/>
        </p:nvGrpSpPr>
        <p:grpSpPr>
          <a:xfrm>
            <a:off x="243427" y="5178393"/>
            <a:ext cx="1042073" cy="1263269"/>
            <a:chOff x="243427" y="5178393"/>
            <a:chExt cx="1042073" cy="1263269"/>
          </a:xfrm>
        </p:grpSpPr>
        <p:grpSp>
          <p:nvGrpSpPr>
            <p:cNvPr id="1230" name="Group 22"/>
            <p:cNvGrpSpPr/>
            <p:nvPr/>
          </p:nvGrpSpPr>
          <p:grpSpPr>
            <a:xfrm>
              <a:off x="277040" y="5178393"/>
              <a:ext cx="966394" cy="1263269"/>
              <a:chOff x="2362200" y="3810000"/>
              <a:chExt cx="1752600" cy="2290997"/>
            </a:xfrm>
          </p:grpSpPr>
          <p:sp>
            <p:nvSpPr>
              <p:cNvPr id="1232" name="Rounded Rectangle 1231"/>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Rounded Rectangle 1232"/>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1" name="TextBox 1230"/>
            <p:cNvSpPr txBox="1"/>
            <p:nvPr/>
          </p:nvSpPr>
          <p:spPr>
            <a:xfrm>
              <a:off x="243427" y="5250901"/>
              <a:ext cx="1042073" cy="523220"/>
            </a:xfrm>
            <a:prstGeom prst="rect">
              <a:avLst/>
            </a:prstGeom>
            <a:noFill/>
          </p:spPr>
          <p:txBody>
            <a:bodyPr wrap="square" rtlCol="0">
              <a:spAutoFit/>
            </a:bodyPr>
            <a:lstStyle/>
            <a:p>
              <a:pPr algn="ctr"/>
              <a:r>
                <a:rPr lang="en-US" sz="1400" dirty="0"/>
                <a:t>D&amp;C 101:53-55</a:t>
              </a:r>
            </a:p>
          </p:txBody>
        </p:sp>
      </p:grpSp>
      <p:grpSp>
        <p:nvGrpSpPr>
          <p:cNvPr id="1306" name="Group 127"/>
          <p:cNvGrpSpPr/>
          <p:nvPr/>
        </p:nvGrpSpPr>
        <p:grpSpPr>
          <a:xfrm>
            <a:off x="2159152" y="3627266"/>
            <a:ext cx="1031154" cy="2402011"/>
            <a:chOff x="2971800" y="1828800"/>
            <a:chExt cx="1942590" cy="4654932"/>
          </a:xfrm>
        </p:grpSpPr>
        <p:sp>
          <p:nvSpPr>
            <p:cNvPr id="1307" name="Oval 1306"/>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Oval 1307"/>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Trapezoid 1308"/>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Trapezoid 1309"/>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Trapezoid 1310"/>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Oval 1311"/>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Oval 1312"/>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Trapezoid 1313"/>
            <p:cNvSpPr/>
            <p:nvPr/>
          </p:nvSpPr>
          <p:spPr>
            <a:xfrm>
              <a:off x="3843958" y="4649923"/>
              <a:ext cx="691509" cy="1612367"/>
            </a:xfrm>
            <a:prstGeom prst="trapezoid">
              <a:avLst>
                <a:gd name="adj" fmla="val 9153"/>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Trapezoid 1314"/>
            <p:cNvSpPr/>
            <p:nvPr/>
          </p:nvSpPr>
          <p:spPr>
            <a:xfrm rot="263894">
              <a:off x="3355162" y="4646795"/>
              <a:ext cx="657656" cy="1643048"/>
            </a:xfrm>
            <a:prstGeom prst="trapezoid">
              <a:avLst>
                <a:gd name="adj" fmla="val 815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6" name="Oval 1315"/>
            <p:cNvSpPr/>
            <p:nvPr/>
          </p:nvSpPr>
          <p:spPr>
            <a:xfrm rot="15873315">
              <a:off x="3827820" y="4508020"/>
              <a:ext cx="181408" cy="8475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Round Diagonal Corner Rectangle 1316"/>
            <p:cNvSpPr/>
            <p:nvPr/>
          </p:nvSpPr>
          <p:spPr>
            <a:xfrm rot="15994925">
              <a:off x="3264739" y="2005667"/>
              <a:ext cx="822301" cy="496715"/>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8" name="Round Diagonal Corner Rectangle 1317"/>
            <p:cNvSpPr/>
            <p:nvPr/>
          </p:nvSpPr>
          <p:spPr>
            <a:xfrm>
              <a:off x="3874548" y="1828800"/>
              <a:ext cx="621252" cy="9144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Rectangle 1318"/>
            <p:cNvSpPr/>
            <p:nvPr/>
          </p:nvSpPr>
          <p:spPr>
            <a:xfrm>
              <a:off x="35814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Rectangle 1319"/>
            <p:cNvSpPr/>
            <p:nvPr/>
          </p:nvSpPr>
          <p:spPr>
            <a:xfrm rot="5400000">
              <a:off x="3848100" y="4152900"/>
              <a:ext cx="228600" cy="10668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Rectangle 1320"/>
            <p:cNvSpPr/>
            <p:nvPr/>
          </p:nvSpPr>
          <p:spPr>
            <a:xfrm>
              <a:off x="41148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Flowchart: Manual Input 1321"/>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Flowchart: Manual Input 1322"/>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Rectangle 1323"/>
            <p:cNvSpPr/>
            <p:nvPr/>
          </p:nvSpPr>
          <p:spPr>
            <a:xfrm>
              <a:off x="3581400" y="3810000"/>
              <a:ext cx="762000" cy="7620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Pentagon 1324"/>
            <p:cNvSpPr/>
            <p:nvPr/>
          </p:nvSpPr>
          <p:spPr>
            <a:xfrm rot="5400000">
              <a:off x="3695700" y="3924300"/>
              <a:ext cx="533400" cy="609600"/>
            </a:xfrm>
            <a:prstGeom prst="homePlate">
              <a:avLst/>
            </a:prstGeom>
            <a:solidFill>
              <a:srgbClr val="BC8D0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Isosceles Triangle 1325"/>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Oval 1326"/>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8" name="Round Diagonal Corner Rectangle 1327"/>
            <p:cNvSpPr/>
            <p:nvPr/>
          </p:nvSpPr>
          <p:spPr>
            <a:xfrm rot="20181764">
              <a:off x="3657600" y="1981200"/>
              <a:ext cx="545052" cy="3048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Oval 1328"/>
            <p:cNvSpPr/>
            <p:nvPr/>
          </p:nvSpPr>
          <p:spPr>
            <a:xfrm>
              <a:off x="3657600" y="1828800"/>
              <a:ext cx="685799" cy="304799"/>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1" name="Group 910"/>
          <p:cNvGrpSpPr/>
          <p:nvPr/>
        </p:nvGrpSpPr>
        <p:grpSpPr>
          <a:xfrm>
            <a:off x="10272373" y="3784547"/>
            <a:ext cx="1649943" cy="1478328"/>
            <a:chOff x="457200" y="2497304"/>
            <a:chExt cx="4781871" cy="4284496"/>
          </a:xfrm>
        </p:grpSpPr>
        <p:grpSp>
          <p:nvGrpSpPr>
            <p:cNvPr id="912" name="Group 230"/>
            <p:cNvGrpSpPr/>
            <p:nvPr/>
          </p:nvGrpSpPr>
          <p:grpSpPr>
            <a:xfrm rot="18989829" flipH="1">
              <a:off x="2994882" y="2720848"/>
              <a:ext cx="1586260" cy="1364114"/>
              <a:chOff x="736597" y="733384"/>
              <a:chExt cx="1807860" cy="1807860"/>
            </a:xfrm>
          </p:grpSpPr>
          <p:grpSp>
            <p:nvGrpSpPr>
              <p:cNvPr id="1157" name="Group 15"/>
              <p:cNvGrpSpPr/>
              <p:nvPr/>
            </p:nvGrpSpPr>
            <p:grpSpPr>
              <a:xfrm rot="20238387">
                <a:off x="736597" y="881328"/>
                <a:ext cx="1193804" cy="897916"/>
                <a:chOff x="1111998" y="1862460"/>
                <a:chExt cx="2362200" cy="1921930"/>
              </a:xfrm>
            </p:grpSpPr>
            <p:grpSp>
              <p:nvGrpSpPr>
                <p:cNvPr id="1178" name="Group 6"/>
                <p:cNvGrpSpPr/>
                <p:nvPr/>
              </p:nvGrpSpPr>
              <p:grpSpPr>
                <a:xfrm rot="17802976">
                  <a:off x="1912098" y="1823816"/>
                  <a:ext cx="762000" cy="2362200"/>
                  <a:chOff x="1905000" y="1828800"/>
                  <a:chExt cx="762000" cy="2362200"/>
                </a:xfrm>
              </p:grpSpPr>
              <p:sp>
                <p:nvSpPr>
                  <p:cNvPr id="11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9" name="Group 9"/>
                <p:cNvGrpSpPr/>
                <p:nvPr/>
              </p:nvGrpSpPr>
              <p:grpSpPr>
                <a:xfrm rot="19123498">
                  <a:off x="2501621" y="1862460"/>
                  <a:ext cx="542170" cy="1782007"/>
                  <a:chOff x="1905000" y="1828800"/>
                  <a:chExt cx="762000" cy="2362200"/>
                </a:xfrm>
              </p:grpSpPr>
              <p:sp>
                <p:nvSpPr>
                  <p:cNvPr id="118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0" name="Group 12"/>
                <p:cNvGrpSpPr/>
                <p:nvPr/>
              </p:nvGrpSpPr>
              <p:grpSpPr>
                <a:xfrm rot="15530705">
                  <a:off x="2284581" y="2639655"/>
                  <a:ext cx="405591" cy="1883879"/>
                  <a:chOff x="1905000" y="1828800"/>
                  <a:chExt cx="762000" cy="2362200"/>
                </a:xfrm>
              </p:grpSpPr>
              <p:sp>
                <p:nvSpPr>
                  <p:cNvPr id="118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8" name="Group 21"/>
              <p:cNvGrpSpPr/>
              <p:nvPr/>
            </p:nvGrpSpPr>
            <p:grpSpPr>
              <a:xfrm rot="2927600">
                <a:off x="1498597" y="881328"/>
                <a:ext cx="1193804" cy="897916"/>
                <a:chOff x="1111998" y="1862460"/>
                <a:chExt cx="2362200" cy="1921930"/>
              </a:xfrm>
            </p:grpSpPr>
            <p:grpSp>
              <p:nvGrpSpPr>
                <p:cNvPr id="1169" name="Group 6"/>
                <p:cNvGrpSpPr/>
                <p:nvPr/>
              </p:nvGrpSpPr>
              <p:grpSpPr>
                <a:xfrm rot="17802976">
                  <a:off x="1912098" y="1823816"/>
                  <a:ext cx="762000" cy="2362200"/>
                  <a:chOff x="1905000" y="1828800"/>
                  <a:chExt cx="762000" cy="2362200"/>
                </a:xfrm>
              </p:grpSpPr>
              <p:sp>
                <p:nvSpPr>
                  <p:cNvPr id="11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Oval 11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0" name="Group 9"/>
                <p:cNvGrpSpPr/>
                <p:nvPr/>
              </p:nvGrpSpPr>
              <p:grpSpPr>
                <a:xfrm rot="19123498">
                  <a:off x="2501621" y="1862460"/>
                  <a:ext cx="542170" cy="1782007"/>
                  <a:chOff x="1905000" y="1828800"/>
                  <a:chExt cx="762000" cy="2362200"/>
                </a:xfrm>
              </p:grpSpPr>
              <p:sp>
                <p:nvSpPr>
                  <p:cNvPr id="117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1" name="Group 12"/>
                <p:cNvGrpSpPr/>
                <p:nvPr/>
              </p:nvGrpSpPr>
              <p:grpSpPr>
                <a:xfrm rot="15530705">
                  <a:off x="2284581" y="2639655"/>
                  <a:ext cx="405591" cy="1883879"/>
                  <a:chOff x="1905000" y="1828800"/>
                  <a:chExt cx="762000" cy="2362200"/>
                </a:xfrm>
              </p:grpSpPr>
              <p:sp>
                <p:nvSpPr>
                  <p:cNvPr id="1172" name="Oval 11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Oval 11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9" name="Group 31"/>
              <p:cNvGrpSpPr/>
              <p:nvPr/>
            </p:nvGrpSpPr>
            <p:grpSpPr>
              <a:xfrm rot="20238387">
                <a:off x="1346199" y="1643328"/>
                <a:ext cx="1193804" cy="897916"/>
                <a:chOff x="1111998" y="1862460"/>
                <a:chExt cx="2362200" cy="1921930"/>
              </a:xfrm>
            </p:grpSpPr>
            <p:grpSp>
              <p:nvGrpSpPr>
                <p:cNvPr id="1160" name="Group 6"/>
                <p:cNvGrpSpPr/>
                <p:nvPr/>
              </p:nvGrpSpPr>
              <p:grpSpPr>
                <a:xfrm rot="17802976">
                  <a:off x="1912098" y="1823816"/>
                  <a:ext cx="762000" cy="2362200"/>
                  <a:chOff x="1905000" y="1828800"/>
                  <a:chExt cx="762000" cy="2362200"/>
                </a:xfrm>
              </p:grpSpPr>
              <p:sp>
                <p:nvSpPr>
                  <p:cNvPr id="11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Oval 11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1" name="Group 9"/>
                <p:cNvGrpSpPr/>
                <p:nvPr/>
              </p:nvGrpSpPr>
              <p:grpSpPr>
                <a:xfrm rot="19123498">
                  <a:off x="2501621" y="1862460"/>
                  <a:ext cx="542170" cy="1782007"/>
                  <a:chOff x="1905000" y="1828800"/>
                  <a:chExt cx="762000" cy="2362200"/>
                </a:xfrm>
              </p:grpSpPr>
              <p:sp>
                <p:nvSpPr>
                  <p:cNvPr id="116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2" name="Group 12"/>
                <p:cNvGrpSpPr/>
                <p:nvPr/>
              </p:nvGrpSpPr>
              <p:grpSpPr>
                <a:xfrm rot="15530705">
                  <a:off x="2284581" y="2639655"/>
                  <a:ext cx="405591" cy="1883879"/>
                  <a:chOff x="1905000" y="1828800"/>
                  <a:chExt cx="762000" cy="2362200"/>
                </a:xfrm>
              </p:grpSpPr>
              <p:sp>
                <p:nvSpPr>
                  <p:cNvPr id="116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13" name="Group 199"/>
            <p:cNvGrpSpPr/>
            <p:nvPr/>
          </p:nvGrpSpPr>
          <p:grpSpPr>
            <a:xfrm rot="3068959">
              <a:off x="1334455" y="2628335"/>
              <a:ext cx="1820842" cy="1558779"/>
              <a:chOff x="736597" y="733384"/>
              <a:chExt cx="1807860" cy="1807860"/>
            </a:xfrm>
          </p:grpSpPr>
          <p:grpSp>
            <p:nvGrpSpPr>
              <p:cNvPr id="1127" name="Group 15"/>
              <p:cNvGrpSpPr/>
              <p:nvPr/>
            </p:nvGrpSpPr>
            <p:grpSpPr>
              <a:xfrm rot="20238387">
                <a:off x="736597" y="881328"/>
                <a:ext cx="1193804" cy="897916"/>
                <a:chOff x="1111998" y="1862460"/>
                <a:chExt cx="2362200" cy="1921930"/>
              </a:xfrm>
            </p:grpSpPr>
            <p:grpSp>
              <p:nvGrpSpPr>
                <p:cNvPr id="1148" name="Group 6"/>
                <p:cNvGrpSpPr/>
                <p:nvPr/>
              </p:nvGrpSpPr>
              <p:grpSpPr>
                <a:xfrm rot="17802976">
                  <a:off x="1912098" y="1823816"/>
                  <a:ext cx="762000" cy="2362200"/>
                  <a:chOff x="1905000" y="1828800"/>
                  <a:chExt cx="762000" cy="2362200"/>
                </a:xfrm>
              </p:grpSpPr>
              <p:sp>
                <p:nvSpPr>
                  <p:cNvPr id="11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9" name="Group 9"/>
                <p:cNvGrpSpPr/>
                <p:nvPr/>
              </p:nvGrpSpPr>
              <p:grpSpPr>
                <a:xfrm rot="19123498">
                  <a:off x="2501621" y="1862460"/>
                  <a:ext cx="542170" cy="1782007"/>
                  <a:chOff x="1905000" y="1828800"/>
                  <a:chExt cx="762000" cy="2362200"/>
                </a:xfrm>
              </p:grpSpPr>
              <p:sp>
                <p:nvSpPr>
                  <p:cNvPr id="1153" name="Oval 11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0" name="Group 12"/>
                <p:cNvGrpSpPr/>
                <p:nvPr/>
              </p:nvGrpSpPr>
              <p:grpSpPr>
                <a:xfrm rot="15530705">
                  <a:off x="2284581" y="2639655"/>
                  <a:ext cx="405591" cy="1883879"/>
                  <a:chOff x="1905000" y="1828800"/>
                  <a:chExt cx="762000" cy="2362200"/>
                </a:xfrm>
              </p:grpSpPr>
              <p:sp>
                <p:nvSpPr>
                  <p:cNvPr id="1151" name="Oval 11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8" name="Group 21"/>
              <p:cNvGrpSpPr/>
              <p:nvPr/>
            </p:nvGrpSpPr>
            <p:grpSpPr>
              <a:xfrm rot="2927600">
                <a:off x="1498597" y="881328"/>
                <a:ext cx="1193804" cy="897916"/>
                <a:chOff x="1111998" y="1862460"/>
                <a:chExt cx="2362200" cy="1921930"/>
              </a:xfrm>
            </p:grpSpPr>
            <p:grpSp>
              <p:nvGrpSpPr>
                <p:cNvPr id="1139" name="Group 6"/>
                <p:cNvGrpSpPr/>
                <p:nvPr/>
              </p:nvGrpSpPr>
              <p:grpSpPr>
                <a:xfrm rot="17802976">
                  <a:off x="1912098" y="1823816"/>
                  <a:ext cx="762000" cy="2362200"/>
                  <a:chOff x="1905000" y="1828800"/>
                  <a:chExt cx="762000" cy="2362200"/>
                </a:xfrm>
              </p:grpSpPr>
              <p:sp>
                <p:nvSpPr>
                  <p:cNvPr id="11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0" name="Group 9"/>
                <p:cNvGrpSpPr/>
                <p:nvPr/>
              </p:nvGrpSpPr>
              <p:grpSpPr>
                <a:xfrm rot="19123498">
                  <a:off x="2501621" y="1862460"/>
                  <a:ext cx="542170" cy="1782007"/>
                  <a:chOff x="1905000" y="1828800"/>
                  <a:chExt cx="762000" cy="2362200"/>
                </a:xfrm>
              </p:grpSpPr>
              <p:sp>
                <p:nvSpPr>
                  <p:cNvPr id="1144" name="Oval 11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1" name="Group 12"/>
                <p:cNvGrpSpPr/>
                <p:nvPr/>
              </p:nvGrpSpPr>
              <p:grpSpPr>
                <a:xfrm rot="15530705">
                  <a:off x="2284581" y="2639655"/>
                  <a:ext cx="405591" cy="1883879"/>
                  <a:chOff x="1905000" y="1828800"/>
                  <a:chExt cx="762000" cy="2362200"/>
                </a:xfrm>
              </p:grpSpPr>
              <p:sp>
                <p:nvSpPr>
                  <p:cNvPr id="1142" name="Oval 11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Oval 11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9" name="Group 31"/>
              <p:cNvGrpSpPr/>
              <p:nvPr/>
            </p:nvGrpSpPr>
            <p:grpSpPr>
              <a:xfrm rot="20238387">
                <a:off x="1346199" y="1643328"/>
                <a:ext cx="1193804" cy="897916"/>
                <a:chOff x="1111998" y="1862460"/>
                <a:chExt cx="2362200" cy="1921930"/>
              </a:xfrm>
            </p:grpSpPr>
            <p:grpSp>
              <p:nvGrpSpPr>
                <p:cNvPr id="1130" name="Group 6"/>
                <p:cNvGrpSpPr/>
                <p:nvPr/>
              </p:nvGrpSpPr>
              <p:grpSpPr>
                <a:xfrm rot="17802976">
                  <a:off x="1912098" y="1823816"/>
                  <a:ext cx="762000" cy="2362200"/>
                  <a:chOff x="1905000" y="1828800"/>
                  <a:chExt cx="762000" cy="2362200"/>
                </a:xfrm>
              </p:grpSpPr>
              <p:sp>
                <p:nvSpPr>
                  <p:cNvPr id="11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1" name="Group 9"/>
                <p:cNvGrpSpPr/>
                <p:nvPr/>
              </p:nvGrpSpPr>
              <p:grpSpPr>
                <a:xfrm rot="19123498">
                  <a:off x="2501621" y="1862460"/>
                  <a:ext cx="542170" cy="1782007"/>
                  <a:chOff x="1905000" y="1828800"/>
                  <a:chExt cx="762000" cy="2362200"/>
                </a:xfrm>
              </p:grpSpPr>
              <p:sp>
                <p:nvSpPr>
                  <p:cNvPr id="113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2" name="Group 12"/>
                <p:cNvGrpSpPr/>
                <p:nvPr/>
              </p:nvGrpSpPr>
              <p:grpSpPr>
                <a:xfrm rot="15530705">
                  <a:off x="2284581" y="2639655"/>
                  <a:ext cx="405591" cy="1883879"/>
                  <a:chOff x="1905000" y="1828800"/>
                  <a:chExt cx="762000" cy="2362200"/>
                </a:xfrm>
              </p:grpSpPr>
              <p:sp>
                <p:nvSpPr>
                  <p:cNvPr id="113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14" name="Double Wave 913"/>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Double Wave 914"/>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Double Wave 915"/>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Oval 916"/>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Oval 917"/>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9" name="Group 41"/>
            <p:cNvGrpSpPr/>
            <p:nvPr/>
          </p:nvGrpSpPr>
          <p:grpSpPr>
            <a:xfrm>
              <a:off x="457200" y="3352800"/>
              <a:ext cx="1397003" cy="1095416"/>
              <a:chOff x="736597" y="733384"/>
              <a:chExt cx="1807860" cy="1807860"/>
            </a:xfrm>
          </p:grpSpPr>
          <p:grpSp>
            <p:nvGrpSpPr>
              <p:cNvPr id="1097" name="Group 15"/>
              <p:cNvGrpSpPr/>
              <p:nvPr/>
            </p:nvGrpSpPr>
            <p:grpSpPr>
              <a:xfrm rot="20238387">
                <a:off x="736597" y="881328"/>
                <a:ext cx="1193804" cy="897916"/>
                <a:chOff x="1111998" y="1862460"/>
                <a:chExt cx="2362200" cy="1921930"/>
              </a:xfrm>
            </p:grpSpPr>
            <p:grpSp>
              <p:nvGrpSpPr>
                <p:cNvPr id="1118" name="Group 6"/>
                <p:cNvGrpSpPr/>
                <p:nvPr/>
              </p:nvGrpSpPr>
              <p:grpSpPr>
                <a:xfrm rot="17802976">
                  <a:off x="1912098" y="1823816"/>
                  <a:ext cx="762000" cy="2362200"/>
                  <a:chOff x="1905000" y="1828800"/>
                  <a:chExt cx="762000" cy="2362200"/>
                </a:xfrm>
              </p:grpSpPr>
              <p:sp>
                <p:nvSpPr>
                  <p:cNvPr id="11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9" name="Group 9"/>
                <p:cNvGrpSpPr/>
                <p:nvPr/>
              </p:nvGrpSpPr>
              <p:grpSpPr>
                <a:xfrm rot="19123498">
                  <a:off x="2501621" y="1862460"/>
                  <a:ext cx="542170" cy="1782007"/>
                  <a:chOff x="1905000" y="1828800"/>
                  <a:chExt cx="762000" cy="2362200"/>
                </a:xfrm>
              </p:grpSpPr>
              <p:sp>
                <p:nvSpPr>
                  <p:cNvPr id="112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0" name="Group 12"/>
                <p:cNvGrpSpPr/>
                <p:nvPr/>
              </p:nvGrpSpPr>
              <p:grpSpPr>
                <a:xfrm rot="15530705">
                  <a:off x="2284581" y="2639655"/>
                  <a:ext cx="405591" cy="1883879"/>
                  <a:chOff x="1905000" y="1828800"/>
                  <a:chExt cx="762000" cy="2362200"/>
                </a:xfrm>
              </p:grpSpPr>
              <p:sp>
                <p:nvSpPr>
                  <p:cNvPr id="112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8" name="Group 21"/>
              <p:cNvGrpSpPr/>
              <p:nvPr/>
            </p:nvGrpSpPr>
            <p:grpSpPr>
              <a:xfrm rot="2927600">
                <a:off x="1498597" y="881328"/>
                <a:ext cx="1193804" cy="897916"/>
                <a:chOff x="1111998" y="1862460"/>
                <a:chExt cx="2362200" cy="1921930"/>
              </a:xfrm>
            </p:grpSpPr>
            <p:grpSp>
              <p:nvGrpSpPr>
                <p:cNvPr id="1109" name="Group 6"/>
                <p:cNvGrpSpPr/>
                <p:nvPr/>
              </p:nvGrpSpPr>
              <p:grpSpPr>
                <a:xfrm rot="17802976">
                  <a:off x="1912098" y="1823816"/>
                  <a:ext cx="762000" cy="2362200"/>
                  <a:chOff x="1905000" y="1828800"/>
                  <a:chExt cx="762000" cy="2362200"/>
                </a:xfrm>
              </p:grpSpPr>
              <p:sp>
                <p:nvSpPr>
                  <p:cNvPr id="111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0" name="Group 9"/>
                <p:cNvGrpSpPr/>
                <p:nvPr/>
              </p:nvGrpSpPr>
              <p:grpSpPr>
                <a:xfrm rot="19123498">
                  <a:off x="2501621" y="1862460"/>
                  <a:ext cx="542170" cy="1782007"/>
                  <a:chOff x="1905000" y="1828800"/>
                  <a:chExt cx="762000" cy="2362200"/>
                </a:xfrm>
              </p:grpSpPr>
              <p:sp>
                <p:nvSpPr>
                  <p:cNvPr id="111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1" name="Group 12"/>
                <p:cNvGrpSpPr/>
                <p:nvPr/>
              </p:nvGrpSpPr>
              <p:grpSpPr>
                <a:xfrm rot="15530705">
                  <a:off x="2284581" y="2639655"/>
                  <a:ext cx="405591" cy="1883879"/>
                  <a:chOff x="1905000" y="1828800"/>
                  <a:chExt cx="762000" cy="2362200"/>
                </a:xfrm>
              </p:grpSpPr>
              <p:sp>
                <p:nvSpPr>
                  <p:cNvPr id="111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9" name="Group 31"/>
              <p:cNvGrpSpPr/>
              <p:nvPr/>
            </p:nvGrpSpPr>
            <p:grpSpPr>
              <a:xfrm rot="20238387">
                <a:off x="1346199" y="1643328"/>
                <a:ext cx="1193804" cy="897916"/>
                <a:chOff x="1111998" y="1862460"/>
                <a:chExt cx="2362200" cy="1921930"/>
              </a:xfrm>
            </p:grpSpPr>
            <p:grpSp>
              <p:nvGrpSpPr>
                <p:cNvPr id="1100" name="Group 6"/>
                <p:cNvGrpSpPr/>
                <p:nvPr/>
              </p:nvGrpSpPr>
              <p:grpSpPr>
                <a:xfrm rot="17802976">
                  <a:off x="1912098" y="1823816"/>
                  <a:ext cx="762000" cy="2362200"/>
                  <a:chOff x="1905000" y="1828800"/>
                  <a:chExt cx="762000" cy="2362200"/>
                </a:xfrm>
              </p:grpSpPr>
              <p:sp>
                <p:nvSpPr>
                  <p:cNvPr id="11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1" name="Group 9"/>
                <p:cNvGrpSpPr/>
                <p:nvPr/>
              </p:nvGrpSpPr>
              <p:grpSpPr>
                <a:xfrm rot="19123498">
                  <a:off x="2501621" y="1862460"/>
                  <a:ext cx="542170" cy="1782007"/>
                  <a:chOff x="1905000" y="1828800"/>
                  <a:chExt cx="762000" cy="2362200"/>
                </a:xfrm>
              </p:grpSpPr>
              <p:sp>
                <p:nvSpPr>
                  <p:cNvPr id="1105" name="Oval 11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2" name="Group 12"/>
                <p:cNvGrpSpPr/>
                <p:nvPr/>
              </p:nvGrpSpPr>
              <p:grpSpPr>
                <a:xfrm rot="15530705">
                  <a:off x="2284581" y="2639655"/>
                  <a:ext cx="405591" cy="1883879"/>
                  <a:chOff x="1905000" y="1828800"/>
                  <a:chExt cx="762000" cy="2362200"/>
                </a:xfrm>
              </p:grpSpPr>
              <p:sp>
                <p:nvSpPr>
                  <p:cNvPr id="1103" name="Oval 11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Oval 11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0" name="Group 42"/>
            <p:cNvGrpSpPr/>
            <p:nvPr/>
          </p:nvGrpSpPr>
          <p:grpSpPr>
            <a:xfrm rot="1956276">
              <a:off x="1167495" y="3842653"/>
              <a:ext cx="1397003" cy="1095416"/>
              <a:chOff x="736597" y="733384"/>
              <a:chExt cx="1807860" cy="1807860"/>
            </a:xfrm>
          </p:grpSpPr>
          <p:grpSp>
            <p:nvGrpSpPr>
              <p:cNvPr id="1067" name="Group 15"/>
              <p:cNvGrpSpPr/>
              <p:nvPr/>
            </p:nvGrpSpPr>
            <p:grpSpPr>
              <a:xfrm rot="20238387">
                <a:off x="736597" y="881328"/>
                <a:ext cx="1193804" cy="897916"/>
                <a:chOff x="1111998" y="1862460"/>
                <a:chExt cx="2362200" cy="1921930"/>
              </a:xfrm>
            </p:grpSpPr>
            <p:grpSp>
              <p:nvGrpSpPr>
                <p:cNvPr id="1088" name="Group 6"/>
                <p:cNvGrpSpPr/>
                <p:nvPr/>
              </p:nvGrpSpPr>
              <p:grpSpPr>
                <a:xfrm rot="17802976">
                  <a:off x="1912098" y="1823816"/>
                  <a:ext cx="762000" cy="2362200"/>
                  <a:chOff x="1905000" y="1828800"/>
                  <a:chExt cx="762000" cy="2362200"/>
                </a:xfrm>
              </p:grpSpPr>
              <p:sp>
                <p:nvSpPr>
                  <p:cNvPr id="10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9" name="Group 9"/>
                <p:cNvGrpSpPr/>
                <p:nvPr/>
              </p:nvGrpSpPr>
              <p:grpSpPr>
                <a:xfrm rot="19123498">
                  <a:off x="2501621" y="1862460"/>
                  <a:ext cx="542170" cy="1782007"/>
                  <a:chOff x="1905000" y="1828800"/>
                  <a:chExt cx="762000" cy="2362200"/>
                </a:xfrm>
              </p:grpSpPr>
              <p:sp>
                <p:nvSpPr>
                  <p:cNvPr id="109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0" name="Group 12"/>
                <p:cNvGrpSpPr/>
                <p:nvPr/>
              </p:nvGrpSpPr>
              <p:grpSpPr>
                <a:xfrm rot="15530705">
                  <a:off x="2284581" y="2639655"/>
                  <a:ext cx="405591" cy="1883879"/>
                  <a:chOff x="1905000" y="1828800"/>
                  <a:chExt cx="762000" cy="2362200"/>
                </a:xfrm>
              </p:grpSpPr>
              <p:sp>
                <p:nvSpPr>
                  <p:cNvPr id="1091" name="Oval 10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8" name="Group 21"/>
              <p:cNvGrpSpPr/>
              <p:nvPr/>
            </p:nvGrpSpPr>
            <p:grpSpPr>
              <a:xfrm rot="2927600">
                <a:off x="1498597" y="881328"/>
                <a:ext cx="1193804" cy="897916"/>
                <a:chOff x="1111998" y="1862460"/>
                <a:chExt cx="2362200" cy="1921930"/>
              </a:xfrm>
            </p:grpSpPr>
            <p:grpSp>
              <p:nvGrpSpPr>
                <p:cNvPr id="1079" name="Group 6"/>
                <p:cNvGrpSpPr/>
                <p:nvPr/>
              </p:nvGrpSpPr>
              <p:grpSpPr>
                <a:xfrm rot="17802976">
                  <a:off x="1912098" y="1823816"/>
                  <a:ext cx="762000" cy="2362200"/>
                  <a:chOff x="1905000" y="1828800"/>
                  <a:chExt cx="762000" cy="2362200"/>
                </a:xfrm>
              </p:grpSpPr>
              <p:sp>
                <p:nvSpPr>
                  <p:cNvPr id="108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0" name="Group 9"/>
                <p:cNvGrpSpPr/>
                <p:nvPr/>
              </p:nvGrpSpPr>
              <p:grpSpPr>
                <a:xfrm rot="19123498">
                  <a:off x="2501621" y="1862460"/>
                  <a:ext cx="542170" cy="1782007"/>
                  <a:chOff x="1905000" y="1828800"/>
                  <a:chExt cx="762000" cy="2362200"/>
                </a:xfrm>
              </p:grpSpPr>
              <p:sp>
                <p:nvSpPr>
                  <p:cNvPr id="108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1" name="Group 12"/>
                <p:cNvGrpSpPr/>
                <p:nvPr/>
              </p:nvGrpSpPr>
              <p:grpSpPr>
                <a:xfrm rot="15530705">
                  <a:off x="2284581" y="2639655"/>
                  <a:ext cx="405591" cy="1883879"/>
                  <a:chOff x="1905000" y="1828800"/>
                  <a:chExt cx="762000" cy="2362200"/>
                </a:xfrm>
              </p:grpSpPr>
              <p:sp>
                <p:nvSpPr>
                  <p:cNvPr id="108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9" name="Group 31"/>
              <p:cNvGrpSpPr/>
              <p:nvPr/>
            </p:nvGrpSpPr>
            <p:grpSpPr>
              <a:xfrm rot="20238387">
                <a:off x="1346199" y="1643328"/>
                <a:ext cx="1193804" cy="897916"/>
                <a:chOff x="1111998" y="1862460"/>
                <a:chExt cx="2362200" cy="1921930"/>
              </a:xfrm>
            </p:grpSpPr>
            <p:grpSp>
              <p:nvGrpSpPr>
                <p:cNvPr id="1070" name="Group 6"/>
                <p:cNvGrpSpPr/>
                <p:nvPr/>
              </p:nvGrpSpPr>
              <p:grpSpPr>
                <a:xfrm rot="17802976">
                  <a:off x="1912098" y="1823816"/>
                  <a:ext cx="762000" cy="2362200"/>
                  <a:chOff x="1905000" y="1828800"/>
                  <a:chExt cx="762000" cy="2362200"/>
                </a:xfrm>
              </p:grpSpPr>
              <p:sp>
                <p:nvSpPr>
                  <p:cNvPr id="10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1" name="Group 9"/>
                <p:cNvGrpSpPr/>
                <p:nvPr/>
              </p:nvGrpSpPr>
              <p:grpSpPr>
                <a:xfrm rot="19123498">
                  <a:off x="2501621" y="1862460"/>
                  <a:ext cx="542170" cy="1782007"/>
                  <a:chOff x="1905000" y="1828800"/>
                  <a:chExt cx="762000" cy="2362200"/>
                </a:xfrm>
              </p:grpSpPr>
              <p:sp>
                <p:nvSpPr>
                  <p:cNvPr id="1075" name="Oval 10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Oval 10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2" name="Group 12"/>
                <p:cNvGrpSpPr/>
                <p:nvPr/>
              </p:nvGrpSpPr>
              <p:grpSpPr>
                <a:xfrm rot="15530705">
                  <a:off x="2284581" y="2639655"/>
                  <a:ext cx="405591" cy="1883879"/>
                  <a:chOff x="1905000" y="1828800"/>
                  <a:chExt cx="762000" cy="2362200"/>
                </a:xfrm>
              </p:grpSpPr>
              <p:sp>
                <p:nvSpPr>
                  <p:cNvPr id="107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1" name="Group 73"/>
            <p:cNvGrpSpPr/>
            <p:nvPr/>
          </p:nvGrpSpPr>
          <p:grpSpPr>
            <a:xfrm rot="3068959">
              <a:off x="1791654" y="2628338"/>
              <a:ext cx="1820842" cy="1558779"/>
              <a:chOff x="736597" y="733384"/>
              <a:chExt cx="1807860" cy="1807860"/>
            </a:xfrm>
          </p:grpSpPr>
          <p:grpSp>
            <p:nvGrpSpPr>
              <p:cNvPr id="1037" name="Group 15"/>
              <p:cNvGrpSpPr/>
              <p:nvPr/>
            </p:nvGrpSpPr>
            <p:grpSpPr>
              <a:xfrm rot="20238387">
                <a:off x="736597" y="881328"/>
                <a:ext cx="1193804" cy="897916"/>
                <a:chOff x="1111998" y="1862460"/>
                <a:chExt cx="2362200" cy="1921930"/>
              </a:xfrm>
            </p:grpSpPr>
            <p:grpSp>
              <p:nvGrpSpPr>
                <p:cNvPr id="1058" name="Group 6"/>
                <p:cNvGrpSpPr/>
                <p:nvPr/>
              </p:nvGrpSpPr>
              <p:grpSpPr>
                <a:xfrm rot="17802976">
                  <a:off x="1912098" y="1823816"/>
                  <a:ext cx="762000" cy="2362200"/>
                  <a:chOff x="1905000" y="1828800"/>
                  <a:chExt cx="762000" cy="2362200"/>
                </a:xfrm>
              </p:grpSpPr>
              <p:sp>
                <p:nvSpPr>
                  <p:cNvPr id="10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9" name="Group 9"/>
                <p:cNvGrpSpPr/>
                <p:nvPr/>
              </p:nvGrpSpPr>
              <p:grpSpPr>
                <a:xfrm rot="19123498">
                  <a:off x="2501621" y="1862460"/>
                  <a:ext cx="542170" cy="1782007"/>
                  <a:chOff x="1905000" y="1828800"/>
                  <a:chExt cx="762000" cy="2362200"/>
                </a:xfrm>
              </p:grpSpPr>
              <p:sp>
                <p:nvSpPr>
                  <p:cNvPr id="106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0" name="Group 12"/>
                <p:cNvGrpSpPr/>
                <p:nvPr/>
              </p:nvGrpSpPr>
              <p:grpSpPr>
                <a:xfrm rot="15530705">
                  <a:off x="2284581" y="2639655"/>
                  <a:ext cx="405591" cy="1883879"/>
                  <a:chOff x="1905000" y="1828800"/>
                  <a:chExt cx="762000" cy="2362200"/>
                </a:xfrm>
              </p:grpSpPr>
              <p:sp>
                <p:nvSpPr>
                  <p:cNvPr id="106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8" name="Group 21"/>
              <p:cNvGrpSpPr/>
              <p:nvPr/>
            </p:nvGrpSpPr>
            <p:grpSpPr>
              <a:xfrm rot="2927600">
                <a:off x="1498597" y="881328"/>
                <a:ext cx="1193804" cy="897916"/>
                <a:chOff x="1111998" y="1862460"/>
                <a:chExt cx="2362200" cy="1921930"/>
              </a:xfrm>
            </p:grpSpPr>
            <p:grpSp>
              <p:nvGrpSpPr>
                <p:cNvPr id="1049" name="Group 6"/>
                <p:cNvGrpSpPr/>
                <p:nvPr/>
              </p:nvGrpSpPr>
              <p:grpSpPr>
                <a:xfrm rot="17802976">
                  <a:off x="1912098" y="1823816"/>
                  <a:ext cx="762000" cy="2362200"/>
                  <a:chOff x="1905000" y="1828800"/>
                  <a:chExt cx="762000" cy="2362200"/>
                </a:xfrm>
              </p:grpSpPr>
              <p:sp>
                <p:nvSpPr>
                  <p:cNvPr id="10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0" name="Group 9"/>
                <p:cNvGrpSpPr/>
                <p:nvPr/>
              </p:nvGrpSpPr>
              <p:grpSpPr>
                <a:xfrm rot="19123498">
                  <a:off x="2501621" y="1862460"/>
                  <a:ext cx="542170" cy="1782007"/>
                  <a:chOff x="1905000" y="1828800"/>
                  <a:chExt cx="762000" cy="2362200"/>
                </a:xfrm>
              </p:grpSpPr>
              <p:sp>
                <p:nvSpPr>
                  <p:cNvPr id="105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1" name="Group 12"/>
                <p:cNvGrpSpPr/>
                <p:nvPr/>
              </p:nvGrpSpPr>
              <p:grpSpPr>
                <a:xfrm rot="15530705">
                  <a:off x="2284581" y="2639655"/>
                  <a:ext cx="405591" cy="1883879"/>
                  <a:chOff x="1905000" y="1828800"/>
                  <a:chExt cx="762000" cy="2362200"/>
                </a:xfrm>
              </p:grpSpPr>
              <p:sp>
                <p:nvSpPr>
                  <p:cNvPr id="105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9" name="Group 31"/>
              <p:cNvGrpSpPr/>
              <p:nvPr/>
            </p:nvGrpSpPr>
            <p:grpSpPr>
              <a:xfrm rot="20238387">
                <a:off x="1346199" y="1643328"/>
                <a:ext cx="1193804" cy="897916"/>
                <a:chOff x="1111998" y="1862460"/>
                <a:chExt cx="2362200" cy="1921930"/>
              </a:xfrm>
            </p:grpSpPr>
            <p:grpSp>
              <p:nvGrpSpPr>
                <p:cNvPr id="1040" name="Group 6"/>
                <p:cNvGrpSpPr/>
                <p:nvPr/>
              </p:nvGrpSpPr>
              <p:grpSpPr>
                <a:xfrm rot="17802976">
                  <a:off x="1912098" y="1823816"/>
                  <a:ext cx="762000" cy="2362200"/>
                  <a:chOff x="1905000" y="1828800"/>
                  <a:chExt cx="762000" cy="2362200"/>
                </a:xfrm>
              </p:grpSpPr>
              <p:sp>
                <p:nvSpPr>
                  <p:cNvPr id="10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1" name="Group 9"/>
                <p:cNvGrpSpPr/>
                <p:nvPr/>
              </p:nvGrpSpPr>
              <p:grpSpPr>
                <a:xfrm rot="19123498">
                  <a:off x="2501621" y="1862460"/>
                  <a:ext cx="542170" cy="1782007"/>
                  <a:chOff x="1905000" y="1828800"/>
                  <a:chExt cx="762000" cy="2362200"/>
                </a:xfrm>
              </p:grpSpPr>
              <p:sp>
                <p:nvSpPr>
                  <p:cNvPr id="1045" name="Oval 10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2" name="Group 12"/>
                <p:cNvGrpSpPr/>
                <p:nvPr/>
              </p:nvGrpSpPr>
              <p:grpSpPr>
                <a:xfrm rot="15530705">
                  <a:off x="2284581" y="2639655"/>
                  <a:ext cx="405591" cy="1883879"/>
                  <a:chOff x="1905000" y="1828800"/>
                  <a:chExt cx="762000" cy="2362200"/>
                </a:xfrm>
              </p:grpSpPr>
              <p:sp>
                <p:nvSpPr>
                  <p:cNvPr id="1043" name="Oval 10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10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2" name="Group 104"/>
            <p:cNvGrpSpPr/>
            <p:nvPr/>
          </p:nvGrpSpPr>
          <p:grpSpPr>
            <a:xfrm rot="3068959">
              <a:off x="2247659" y="3793897"/>
              <a:ext cx="1143483" cy="840157"/>
              <a:chOff x="736597" y="733384"/>
              <a:chExt cx="1807860" cy="1807860"/>
            </a:xfrm>
          </p:grpSpPr>
          <p:grpSp>
            <p:nvGrpSpPr>
              <p:cNvPr id="1007" name="Group 15"/>
              <p:cNvGrpSpPr/>
              <p:nvPr/>
            </p:nvGrpSpPr>
            <p:grpSpPr>
              <a:xfrm rot="20238387">
                <a:off x="736597" y="881328"/>
                <a:ext cx="1193804" cy="897916"/>
                <a:chOff x="1111998" y="1862460"/>
                <a:chExt cx="2362200" cy="1921930"/>
              </a:xfrm>
            </p:grpSpPr>
            <p:grpSp>
              <p:nvGrpSpPr>
                <p:cNvPr id="1028" name="Group 6"/>
                <p:cNvGrpSpPr/>
                <p:nvPr/>
              </p:nvGrpSpPr>
              <p:grpSpPr>
                <a:xfrm rot="17802976">
                  <a:off x="1912098" y="1823816"/>
                  <a:ext cx="762000" cy="2362200"/>
                  <a:chOff x="1905000" y="1828800"/>
                  <a:chExt cx="762000" cy="2362200"/>
                </a:xfrm>
              </p:grpSpPr>
              <p:sp>
                <p:nvSpPr>
                  <p:cNvPr id="10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9" name="Group 9"/>
                <p:cNvGrpSpPr/>
                <p:nvPr/>
              </p:nvGrpSpPr>
              <p:grpSpPr>
                <a:xfrm rot="19123498">
                  <a:off x="2501621" y="1862460"/>
                  <a:ext cx="542170" cy="1782007"/>
                  <a:chOff x="1905000" y="1828800"/>
                  <a:chExt cx="762000" cy="2362200"/>
                </a:xfrm>
              </p:grpSpPr>
              <p:sp>
                <p:nvSpPr>
                  <p:cNvPr id="1033" name="Oval 10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0" name="Group 12"/>
                <p:cNvGrpSpPr/>
                <p:nvPr/>
              </p:nvGrpSpPr>
              <p:grpSpPr>
                <a:xfrm rot="15530705">
                  <a:off x="2284581" y="2639655"/>
                  <a:ext cx="405591" cy="1883879"/>
                  <a:chOff x="1905000" y="1828800"/>
                  <a:chExt cx="762000" cy="2362200"/>
                </a:xfrm>
              </p:grpSpPr>
              <p:sp>
                <p:nvSpPr>
                  <p:cNvPr id="1031" name="Oval 10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8" name="Group 21"/>
              <p:cNvGrpSpPr/>
              <p:nvPr/>
            </p:nvGrpSpPr>
            <p:grpSpPr>
              <a:xfrm rot="2927600">
                <a:off x="1498597" y="881328"/>
                <a:ext cx="1193804" cy="897916"/>
                <a:chOff x="1111998" y="1862460"/>
                <a:chExt cx="2362200" cy="1921930"/>
              </a:xfrm>
            </p:grpSpPr>
            <p:grpSp>
              <p:nvGrpSpPr>
                <p:cNvPr id="1019" name="Group 6"/>
                <p:cNvGrpSpPr/>
                <p:nvPr/>
              </p:nvGrpSpPr>
              <p:grpSpPr>
                <a:xfrm rot="17802976">
                  <a:off x="1912098" y="1823816"/>
                  <a:ext cx="762000" cy="2362200"/>
                  <a:chOff x="1905000" y="1828800"/>
                  <a:chExt cx="762000" cy="2362200"/>
                </a:xfrm>
              </p:grpSpPr>
              <p:sp>
                <p:nvSpPr>
                  <p:cNvPr id="10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0" name="Group 9"/>
                <p:cNvGrpSpPr/>
                <p:nvPr/>
              </p:nvGrpSpPr>
              <p:grpSpPr>
                <a:xfrm rot="19123498">
                  <a:off x="2501621" y="1862460"/>
                  <a:ext cx="542170" cy="1782007"/>
                  <a:chOff x="1905000" y="1828800"/>
                  <a:chExt cx="762000" cy="2362200"/>
                </a:xfrm>
              </p:grpSpPr>
              <p:sp>
                <p:nvSpPr>
                  <p:cNvPr id="1024" name="Oval 10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1" name="Group 12"/>
                <p:cNvGrpSpPr/>
                <p:nvPr/>
              </p:nvGrpSpPr>
              <p:grpSpPr>
                <a:xfrm rot="15530705">
                  <a:off x="2284581" y="2639655"/>
                  <a:ext cx="405591" cy="1883879"/>
                  <a:chOff x="1905000" y="1828800"/>
                  <a:chExt cx="762000" cy="2362200"/>
                </a:xfrm>
              </p:grpSpPr>
              <p:sp>
                <p:nvSpPr>
                  <p:cNvPr id="1022" name="Oval 10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9" name="Group 31"/>
              <p:cNvGrpSpPr/>
              <p:nvPr/>
            </p:nvGrpSpPr>
            <p:grpSpPr>
              <a:xfrm rot="20238387">
                <a:off x="1346199" y="1643328"/>
                <a:ext cx="1193804" cy="897916"/>
                <a:chOff x="1111998" y="1862460"/>
                <a:chExt cx="2362200" cy="1921930"/>
              </a:xfrm>
            </p:grpSpPr>
            <p:grpSp>
              <p:nvGrpSpPr>
                <p:cNvPr id="1010" name="Group 6"/>
                <p:cNvGrpSpPr/>
                <p:nvPr/>
              </p:nvGrpSpPr>
              <p:grpSpPr>
                <a:xfrm rot="17802976">
                  <a:off x="1912098" y="1823816"/>
                  <a:ext cx="762000" cy="2362200"/>
                  <a:chOff x="1905000" y="1828800"/>
                  <a:chExt cx="762000" cy="2362200"/>
                </a:xfrm>
              </p:grpSpPr>
              <p:sp>
                <p:nvSpPr>
                  <p:cNvPr id="10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1" name="Group 9"/>
                <p:cNvGrpSpPr/>
                <p:nvPr/>
              </p:nvGrpSpPr>
              <p:grpSpPr>
                <a:xfrm rot="19123498">
                  <a:off x="2501621" y="1862460"/>
                  <a:ext cx="542170" cy="1782007"/>
                  <a:chOff x="1905000" y="1828800"/>
                  <a:chExt cx="762000" cy="2362200"/>
                </a:xfrm>
              </p:grpSpPr>
              <p:sp>
                <p:nvSpPr>
                  <p:cNvPr id="1015" name="Oval 10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Oval 10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2" name="Group 12"/>
                <p:cNvGrpSpPr/>
                <p:nvPr/>
              </p:nvGrpSpPr>
              <p:grpSpPr>
                <a:xfrm rot="15530705">
                  <a:off x="2284581" y="2639655"/>
                  <a:ext cx="405591" cy="1883879"/>
                  <a:chOff x="1905000" y="1828800"/>
                  <a:chExt cx="762000" cy="2362200"/>
                </a:xfrm>
              </p:grpSpPr>
              <p:sp>
                <p:nvSpPr>
                  <p:cNvPr id="1013" name="Oval 10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Oval 10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3" name="Group 135"/>
            <p:cNvGrpSpPr/>
            <p:nvPr/>
          </p:nvGrpSpPr>
          <p:grpSpPr>
            <a:xfrm rot="5892673">
              <a:off x="3061159" y="3301846"/>
              <a:ext cx="1528325" cy="1350205"/>
              <a:chOff x="736597" y="733384"/>
              <a:chExt cx="1807860" cy="1807860"/>
            </a:xfrm>
          </p:grpSpPr>
          <p:grpSp>
            <p:nvGrpSpPr>
              <p:cNvPr id="966" name="Group 15"/>
              <p:cNvGrpSpPr/>
              <p:nvPr/>
            </p:nvGrpSpPr>
            <p:grpSpPr>
              <a:xfrm rot="20238387">
                <a:off x="736597" y="881328"/>
                <a:ext cx="1193804" cy="897916"/>
                <a:chOff x="1111998" y="1862460"/>
                <a:chExt cx="2362200" cy="1921930"/>
              </a:xfrm>
            </p:grpSpPr>
            <p:grpSp>
              <p:nvGrpSpPr>
                <p:cNvPr id="998" name="Group 6"/>
                <p:cNvGrpSpPr/>
                <p:nvPr/>
              </p:nvGrpSpPr>
              <p:grpSpPr>
                <a:xfrm rot="17802976">
                  <a:off x="1912098" y="1823816"/>
                  <a:ext cx="762000" cy="2362200"/>
                  <a:chOff x="1905000" y="1828800"/>
                  <a:chExt cx="762000" cy="2362200"/>
                </a:xfrm>
              </p:grpSpPr>
              <p:sp>
                <p:nvSpPr>
                  <p:cNvPr id="10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9" name="Group 9"/>
                <p:cNvGrpSpPr/>
                <p:nvPr/>
              </p:nvGrpSpPr>
              <p:grpSpPr>
                <a:xfrm rot="19123498">
                  <a:off x="2501621" y="1862460"/>
                  <a:ext cx="542170" cy="1782007"/>
                  <a:chOff x="1905000" y="1828800"/>
                  <a:chExt cx="762000" cy="2362200"/>
                </a:xfrm>
              </p:grpSpPr>
              <p:sp>
                <p:nvSpPr>
                  <p:cNvPr id="1003" name="Oval 10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0" name="Group 12"/>
                <p:cNvGrpSpPr/>
                <p:nvPr/>
              </p:nvGrpSpPr>
              <p:grpSpPr>
                <a:xfrm rot="15530705">
                  <a:off x="2284581" y="2639655"/>
                  <a:ext cx="405591" cy="1883879"/>
                  <a:chOff x="1905000" y="1828800"/>
                  <a:chExt cx="762000" cy="2362200"/>
                </a:xfrm>
              </p:grpSpPr>
              <p:sp>
                <p:nvSpPr>
                  <p:cNvPr id="1001" name="Oval 10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7" name="Group 21"/>
              <p:cNvGrpSpPr/>
              <p:nvPr/>
            </p:nvGrpSpPr>
            <p:grpSpPr>
              <a:xfrm rot="2927600">
                <a:off x="1498597" y="881328"/>
                <a:ext cx="1193804" cy="897916"/>
                <a:chOff x="1111998" y="1862460"/>
                <a:chExt cx="2362200" cy="1921930"/>
              </a:xfrm>
            </p:grpSpPr>
            <p:grpSp>
              <p:nvGrpSpPr>
                <p:cNvPr id="989" name="Group 6"/>
                <p:cNvGrpSpPr/>
                <p:nvPr/>
              </p:nvGrpSpPr>
              <p:grpSpPr>
                <a:xfrm rot="17802976">
                  <a:off x="1912098" y="1823816"/>
                  <a:ext cx="762000" cy="2362200"/>
                  <a:chOff x="1905000" y="1828800"/>
                  <a:chExt cx="762000" cy="2362200"/>
                </a:xfrm>
              </p:grpSpPr>
              <p:sp>
                <p:nvSpPr>
                  <p:cNvPr id="9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0" name="Group 9"/>
                <p:cNvGrpSpPr/>
                <p:nvPr/>
              </p:nvGrpSpPr>
              <p:grpSpPr>
                <a:xfrm rot="19123498">
                  <a:off x="2501621" y="1862460"/>
                  <a:ext cx="542170" cy="1782007"/>
                  <a:chOff x="1905000" y="1828800"/>
                  <a:chExt cx="762000" cy="2362200"/>
                </a:xfrm>
              </p:grpSpPr>
              <p:sp>
                <p:nvSpPr>
                  <p:cNvPr id="994" name="Oval 99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1" name="Group 12"/>
                <p:cNvGrpSpPr/>
                <p:nvPr/>
              </p:nvGrpSpPr>
              <p:grpSpPr>
                <a:xfrm rot="15530705">
                  <a:off x="2284581" y="2639655"/>
                  <a:ext cx="405591" cy="1883879"/>
                  <a:chOff x="1905000" y="1828800"/>
                  <a:chExt cx="762000" cy="2362200"/>
                </a:xfrm>
              </p:grpSpPr>
              <p:sp>
                <p:nvSpPr>
                  <p:cNvPr id="992" name="Oval 9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8" name="Group 31"/>
              <p:cNvGrpSpPr/>
              <p:nvPr/>
            </p:nvGrpSpPr>
            <p:grpSpPr>
              <a:xfrm rot="20238387">
                <a:off x="1346199" y="1643328"/>
                <a:ext cx="1193804" cy="897916"/>
                <a:chOff x="1111998" y="1862460"/>
                <a:chExt cx="2362200" cy="1921930"/>
              </a:xfrm>
            </p:grpSpPr>
            <p:grpSp>
              <p:nvGrpSpPr>
                <p:cNvPr id="969" name="Group 6"/>
                <p:cNvGrpSpPr/>
                <p:nvPr/>
              </p:nvGrpSpPr>
              <p:grpSpPr>
                <a:xfrm rot="17802976">
                  <a:off x="1912098" y="1823816"/>
                  <a:ext cx="762000" cy="2362200"/>
                  <a:chOff x="1905000" y="1828800"/>
                  <a:chExt cx="762000" cy="2362200"/>
                </a:xfrm>
              </p:grpSpPr>
              <p:sp>
                <p:nvSpPr>
                  <p:cNvPr id="9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0" name="Group 9"/>
                <p:cNvGrpSpPr/>
                <p:nvPr/>
              </p:nvGrpSpPr>
              <p:grpSpPr>
                <a:xfrm rot="19123498">
                  <a:off x="2501621" y="1862460"/>
                  <a:ext cx="542170" cy="1782007"/>
                  <a:chOff x="1905000" y="1828800"/>
                  <a:chExt cx="762000" cy="2362200"/>
                </a:xfrm>
              </p:grpSpPr>
              <p:sp>
                <p:nvSpPr>
                  <p:cNvPr id="974" name="Oval 9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1" name="Group 12"/>
                <p:cNvGrpSpPr/>
                <p:nvPr/>
              </p:nvGrpSpPr>
              <p:grpSpPr>
                <a:xfrm rot="15530705">
                  <a:off x="2284581" y="2639655"/>
                  <a:ext cx="405591" cy="1883879"/>
                  <a:chOff x="1905000" y="1828800"/>
                  <a:chExt cx="762000" cy="2362200"/>
                </a:xfrm>
              </p:grpSpPr>
              <p:sp>
                <p:nvSpPr>
                  <p:cNvPr id="972" name="Oval 9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4" name="Group 166"/>
            <p:cNvGrpSpPr/>
            <p:nvPr/>
          </p:nvGrpSpPr>
          <p:grpSpPr>
            <a:xfrm rot="20555714" flipH="1">
              <a:off x="3652811" y="2791157"/>
              <a:ext cx="1586260" cy="1364114"/>
              <a:chOff x="736597" y="733384"/>
              <a:chExt cx="1807860" cy="1807860"/>
            </a:xfrm>
          </p:grpSpPr>
          <p:grpSp>
            <p:nvGrpSpPr>
              <p:cNvPr id="936" name="Group 15"/>
              <p:cNvGrpSpPr/>
              <p:nvPr/>
            </p:nvGrpSpPr>
            <p:grpSpPr>
              <a:xfrm rot="20238387">
                <a:off x="736597" y="881328"/>
                <a:ext cx="1193804" cy="897916"/>
                <a:chOff x="1111998" y="1862460"/>
                <a:chExt cx="2362200" cy="1921930"/>
              </a:xfrm>
            </p:grpSpPr>
            <p:grpSp>
              <p:nvGrpSpPr>
                <p:cNvPr id="957" name="Group 6"/>
                <p:cNvGrpSpPr/>
                <p:nvPr/>
              </p:nvGrpSpPr>
              <p:grpSpPr>
                <a:xfrm rot="17802976">
                  <a:off x="1912098" y="1823816"/>
                  <a:ext cx="762000" cy="2362200"/>
                  <a:chOff x="1905000" y="1828800"/>
                  <a:chExt cx="762000" cy="2362200"/>
                </a:xfrm>
              </p:grpSpPr>
              <p:sp>
                <p:nvSpPr>
                  <p:cNvPr id="96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8" name="Group 9"/>
                <p:cNvGrpSpPr/>
                <p:nvPr/>
              </p:nvGrpSpPr>
              <p:grpSpPr>
                <a:xfrm rot="19123498">
                  <a:off x="2501621" y="1862460"/>
                  <a:ext cx="542170" cy="1782007"/>
                  <a:chOff x="1905000" y="1828800"/>
                  <a:chExt cx="762000" cy="2362200"/>
                </a:xfrm>
              </p:grpSpPr>
              <p:sp>
                <p:nvSpPr>
                  <p:cNvPr id="962" name="Oval 9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Oval 9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9" name="Group 12"/>
                <p:cNvGrpSpPr/>
                <p:nvPr/>
              </p:nvGrpSpPr>
              <p:grpSpPr>
                <a:xfrm rot="15530705">
                  <a:off x="2284581" y="2639655"/>
                  <a:ext cx="405591" cy="1883879"/>
                  <a:chOff x="1905000" y="1828800"/>
                  <a:chExt cx="762000" cy="2362200"/>
                </a:xfrm>
              </p:grpSpPr>
              <p:sp>
                <p:nvSpPr>
                  <p:cNvPr id="960" name="Oval 9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7" name="Group 21"/>
              <p:cNvGrpSpPr/>
              <p:nvPr/>
            </p:nvGrpSpPr>
            <p:grpSpPr>
              <a:xfrm rot="2927600">
                <a:off x="1498597" y="881328"/>
                <a:ext cx="1193804" cy="897916"/>
                <a:chOff x="1111998" y="1862460"/>
                <a:chExt cx="2362200" cy="1921930"/>
              </a:xfrm>
            </p:grpSpPr>
            <p:grpSp>
              <p:nvGrpSpPr>
                <p:cNvPr id="948" name="Group 6"/>
                <p:cNvGrpSpPr/>
                <p:nvPr/>
              </p:nvGrpSpPr>
              <p:grpSpPr>
                <a:xfrm rot="17802976">
                  <a:off x="1912098" y="1823816"/>
                  <a:ext cx="762000" cy="2362200"/>
                  <a:chOff x="1905000" y="1828800"/>
                  <a:chExt cx="762000" cy="2362200"/>
                </a:xfrm>
              </p:grpSpPr>
              <p:sp>
                <p:nvSpPr>
                  <p:cNvPr id="9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val 9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9" name="Group 9"/>
                <p:cNvGrpSpPr/>
                <p:nvPr/>
              </p:nvGrpSpPr>
              <p:grpSpPr>
                <a:xfrm rot="19123498">
                  <a:off x="2501621" y="1862460"/>
                  <a:ext cx="542170" cy="1782007"/>
                  <a:chOff x="1905000" y="1828800"/>
                  <a:chExt cx="762000" cy="2362200"/>
                </a:xfrm>
              </p:grpSpPr>
              <p:sp>
                <p:nvSpPr>
                  <p:cNvPr id="953" name="Oval 9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Oval 9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0" name="Group 12"/>
                <p:cNvGrpSpPr/>
                <p:nvPr/>
              </p:nvGrpSpPr>
              <p:grpSpPr>
                <a:xfrm rot="15530705">
                  <a:off x="2284581" y="2639655"/>
                  <a:ext cx="405591" cy="1883879"/>
                  <a:chOff x="1905000" y="1828800"/>
                  <a:chExt cx="762000" cy="2362200"/>
                </a:xfrm>
              </p:grpSpPr>
              <p:sp>
                <p:nvSpPr>
                  <p:cNvPr id="951" name="Oval 9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8" name="Group 31"/>
              <p:cNvGrpSpPr/>
              <p:nvPr/>
            </p:nvGrpSpPr>
            <p:grpSpPr>
              <a:xfrm rot="20238387">
                <a:off x="1346199" y="1643328"/>
                <a:ext cx="1193804" cy="897916"/>
                <a:chOff x="1111998" y="1862460"/>
                <a:chExt cx="2362200" cy="1921930"/>
              </a:xfrm>
            </p:grpSpPr>
            <p:grpSp>
              <p:nvGrpSpPr>
                <p:cNvPr id="939" name="Group 6"/>
                <p:cNvGrpSpPr/>
                <p:nvPr/>
              </p:nvGrpSpPr>
              <p:grpSpPr>
                <a:xfrm rot="17802976">
                  <a:off x="1912098" y="1823816"/>
                  <a:ext cx="762000" cy="2362200"/>
                  <a:chOff x="1905000" y="1828800"/>
                  <a:chExt cx="762000" cy="2362200"/>
                </a:xfrm>
              </p:grpSpPr>
              <p:sp>
                <p:nvSpPr>
                  <p:cNvPr id="9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Oval 9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0" name="Group 9"/>
                <p:cNvGrpSpPr/>
                <p:nvPr/>
              </p:nvGrpSpPr>
              <p:grpSpPr>
                <a:xfrm rot="19123498">
                  <a:off x="2501621" y="1862460"/>
                  <a:ext cx="542170" cy="1782007"/>
                  <a:chOff x="1905000" y="1828800"/>
                  <a:chExt cx="762000" cy="2362200"/>
                </a:xfrm>
              </p:grpSpPr>
              <p:sp>
                <p:nvSpPr>
                  <p:cNvPr id="944" name="Oval 9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Oval 9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1" name="Group 12"/>
                <p:cNvGrpSpPr/>
                <p:nvPr/>
              </p:nvGrpSpPr>
              <p:grpSpPr>
                <a:xfrm rot="15530705">
                  <a:off x="2284581" y="2639655"/>
                  <a:ext cx="405591" cy="1883879"/>
                  <a:chOff x="1905000" y="1828800"/>
                  <a:chExt cx="762000" cy="2362200"/>
                </a:xfrm>
              </p:grpSpPr>
              <p:sp>
                <p:nvSpPr>
                  <p:cNvPr id="942" name="Oval 9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Oval 9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25" name="Double Wave 924"/>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Double Wave 925"/>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Oval 927"/>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Oval 929"/>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Oval 930"/>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Oval 931"/>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Oval 932"/>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933"/>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7" name="Group 1186"/>
          <p:cNvGrpSpPr/>
          <p:nvPr/>
        </p:nvGrpSpPr>
        <p:grpSpPr>
          <a:xfrm>
            <a:off x="9504155" y="3396782"/>
            <a:ext cx="1649943" cy="1478328"/>
            <a:chOff x="457200" y="2497304"/>
            <a:chExt cx="4781871" cy="4284496"/>
          </a:xfrm>
        </p:grpSpPr>
        <p:grpSp>
          <p:nvGrpSpPr>
            <p:cNvPr id="1188" name="Group 230"/>
            <p:cNvGrpSpPr/>
            <p:nvPr/>
          </p:nvGrpSpPr>
          <p:grpSpPr>
            <a:xfrm rot="18989829" flipH="1">
              <a:off x="2994882" y="2720848"/>
              <a:ext cx="1586260" cy="1364114"/>
              <a:chOff x="736597" y="733384"/>
              <a:chExt cx="1807860" cy="1807860"/>
            </a:xfrm>
          </p:grpSpPr>
          <p:grpSp>
            <p:nvGrpSpPr>
              <p:cNvPr id="1511" name="Group 15"/>
              <p:cNvGrpSpPr/>
              <p:nvPr/>
            </p:nvGrpSpPr>
            <p:grpSpPr>
              <a:xfrm rot="20238387">
                <a:off x="736597" y="881328"/>
                <a:ext cx="1193804" cy="897916"/>
                <a:chOff x="1111998" y="1862460"/>
                <a:chExt cx="2362200" cy="1921930"/>
              </a:xfrm>
            </p:grpSpPr>
            <p:grpSp>
              <p:nvGrpSpPr>
                <p:cNvPr id="1532" name="Group 6"/>
                <p:cNvGrpSpPr/>
                <p:nvPr/>
              </p:nvGrpSpPr>
              <p:grpSpPr>
                <a:xfrm rot="17802976">
                  <a:off x="1912098" y="1823816"/>
                  <a:ext cx="762000" cy="2362200"/>
                  <a:chOff x="1905000" y="1828800"/>
                  <a:chExt cx="762000" cy="2362200"/>
                </a:xfrm>
              </p:grpSpPr>
              <p:sp>
                <p:nvSpPr>
                  <p:cNvPr id="15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3" name="Group 9"/>
                <p:cNvGrpSpPr/>
                <p:nvPr/>
              </p:nvGrpSpPr>
              <p:grpSpPr>
                <a:xfrm rot="19123498">
                  <a:off x="2501621" y="1862460"/>
                  <a:ext cx="542170" cy="1782007"/>
                  <a:chOff x="1905000" y="1828800"/>
                  <a:chExt cx="762000" cy="2362200"/>
                </a:xfrm>
              </p:grpSpPr>
              <p:sp>
                <p:nvSpPr>
                  <p:cNvPr id="153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4" name="Group 12"/>
                <p:cNvGrpSpPr/>
                <p:nvPr/>
              </p:nvGrpSpPr>
              <p:grpSpPr>
                <a:xfrm rot="15530705">
                  <a:off x="2284581" y="2639655"/>
                  <a:ext cx="405591" cy="1883879"/>
                  <a:chOff x="1905000" y="1828800"/>
                  <a:chExt cx="762000" cy="2362200"/>
                </a:xfrm>
              </p:grpSpPr>
              <p:sp>
                <p:nvSpPr>
                  <p:cNvPr id="153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2" name="Group 21"/>
              <p:cNvGrpSpPr/>
              <p:nvPr/>
            </p:nvGrpSpPr>
            <p:grpSpPr>
              <a:xfrm rot="2927600">
                <a:off x="1498597" y="881328"/>
                <a:ext cx="1193804" cy="897916"/>
                <a:chOff x="1111998" y="1862460"/>
                <a:chExt cx="2362200" cy="1921930"/>
              </a:xfrm>
            </p:grpSpPr>
            <p:grpSp>
              <p:nvGrpSpPr>
                <p:cNvPr id="1523" name="Group 6"/>
                <p:cNvGrpSpPr/>
                <p:nvPr/>
              </p:nvGrpSpPr>
              <p:grpSpPr>
                <a:xfrm rot="17802976">
                  <a:off x="1912098" y="1823816"/>
                  <a:ext cx="762000" cy="2362200"/>
                  <a:chOff x="1905000" y="1828800"/>
                  <a:chExt cx="762000" cy="2362200"/>
                </a:xfrm>
              </p:grpSpPr>
              <p:sp>
                <p:nvSpPr>
                  <p:cNvPr id="15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1" name="Oval 15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4" name="Group 9"/>
                <p:cNvGrpSpPr/>
                <p:nvPr/>
              </p:nvGrpSpPr>
              <p:grpSpPr>
                <a:xfrm rot="19123498">
                  <a:off x="2501621" y="1862460"/>
                  <a:ext cx="542170" cy="1782007"/>
                  <a:chOff x="1905000" y="1828800"/>
                  <a:chExt cx="762000" cy="2362200"/>
                </a:xfrm>
              </p:grpSpPr>
              <p:sp>
                <p:nvSpPr>
                  <p:cNvPr id="152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5" name="Group 12"/>
                <p:cNvGrpSpPr/>
                <p:nvPr/>
              </p:nvGrpSpPr>
              <p:grpSpPr>
                <a:xfrm rot="15530705">
                  <a:off x="2284581" y="2639655"/>
                  <a:ext cx="405591" cy="1883879"/>
                  <a:chOff x="1905000" y="1828800"/>
                  <a:chExt cx="762000" cy="2362200"/>
                </a:xfrm>
              </p:grpSpPr>
              <p:sp>
                <p:nvSpPr>
                  <p:cNvPr id="1526" name="Oval 15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7" name="Oval 15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3" name="Group 31"/>
              <p:cNvGrpSpPr/>
              <p:nvPr/>
            </p:nvGrpSpPr>
            <p:grpSpPr>
              <a:xfrm rot="20238387">
                <a:off x="1346199" y="1643328"/>
                <a:ext cx="1193804" cy="897916"/>
                <a:chOff x="1111998" y="1862460"/>
                <a:chExt cx="2362200" cy="1921930"/>
              </a:xfrm>
            </p:grpSpPr>
            <p:grpSp>
              <p:nvGrpSpPr>
                <p:cNvPr id="1514" name="Group 6"/>
                <p:cNvGrpSpPr/>
                <p:nvPr/>
              </p:nvGrpSpPr>
              <p:grpSpPr>
                <a:xfrm rot="17802976">
                  <a:off x="1912098" y="1823816"/>
                  <a:ext cx="762000" cy="2362200"/>
                  <a:chOff x="1905000" y="1828800"/>
                  <a:chExt cx="762000" cy="2362200"/>
                </a:xfrm>
              </p:grpSpPr>
              <p:sp>
                <p:nvSpPr>
                  <p:cNvPr id="15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2" name="Oval 15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5" name="Group 9"/>
                <p:cNvGrpSpPr/>
                <p:nvPr/>
              </p:nvGrpSpPr>
              <p:grpSpPr>
                <a:xfrm rot="19123498">
                  <a:off x="2501621" y="1862460"/>
                  <a:ext cx="542170" cy="1782007"/>
                  <a:chOff x="1905000" y="1828800"/>
                  <a:chExt cx="762000" cy="2362200"/>
                </a:xfrm>
              </p:grpSpPr>
              <p:sp>
                <p:nvSpPr>
                  <p:cNvPr id="151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6" name="Group 12"/>
                <p:cNvGrpSpPr/>
                <p:nvPr/>
              </p:nvGrpSpPr>
              <p:grpSpPr>
                <a:xfrm rot="15530705">
                  <a:off x="2284581" y="2639655"/>
                  <a:ext cx="405591" cy="1883879"/>
                  <a:chOff x="1905000" y="1828800"/>
                  <a:chExt cx="762000" cy="2362200"/>
                </a:xfrm>
              </p:grpSpPr>
              <p:sp>
                <p:nvSpPr>
                  <p:cNvPr id="151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89" name="Group 199"/>
            <p:cNvGrpSpPr/>
            <p:nvPr/>
          </p:nvGrpSpPr>
          <p:grpSpPr>
            <a:xfrm rot="3068959">
              <a:off x="1334455" y="2628335"/>
              <a:ext cx="1820842" cy="1558779"/>
              <a:chOff x="736597" y="733384"/>
              <a:chExt cx="1807860" cy="1807860"/>
            </a:xfrm>
          </p:grpSpPr>
          <p:grpSp>
            <p:nvGrpSpPr>
              <p:cNvPr id="1481" name="Group 15"/>
              <p:cNvGrpSpPr/>
              <p:nvPr/>
            </p:nvGrpSpPr>
            <p:grpSpPr>
              <a:xfrm rot="20238387">
                <a:off x="736597" y="881328"/>
                <a:ext cx="1193804" cy="897916"/>
                <a:chOff x="1111998" y="1862460"/>
                <a:chExt cx="2362200" cy="1921930"/>
              </a:xfrm>
            </p:grpSpPr>
            <p:grpSp>
              <p:nvGrpSpPr>
                <p:cNvPr id="1502" name="Group 6"/>
                <p:cNvGrpSpPr/>
                <p:nvPr/>
              </p:nvGrpSpPr>
              <p:grpSpPr>
                <a:xfrm rot="17802976">
                  <a:off x="1912098" y="1823816"/>
                  <a:ext cx="762000" cy="2362200"/>
                  <a:chOff x="1905000" y="1828800"/>
                  <a:chExt cx="762000" cy="2362200"/>
                </a:xfrm>
              </p:grpSpPr>
              <p:sp>
                <p:nvSpPr>
                  <p:cNvPr id="15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3" name="Group 9"/>
                <p:cNvGrpSpPr/>
                <p:nvPr/>
              </p:nvGrpSpPr>
              <p:grpSpPr>
                <a:xfrm rot="19123498">
                  <a:off x="2501621" y="1862460"/>
                  <a:ext cx="542170" cy="1782007"/>
                  <a:chOff x="1905000" y="1828800"/>
                  <a:chExt cx="762000" cy="2362200"/>
                </a:xfrm>
              </p:grpSpPr>
              <p:sp>
                <p:nvSpPr>
                  <p:cNvPr id="1507" name="Oval 15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4" name="Group 12"/>
                <p:cNvGrpSpPr/>
                <p:nvPr/>
              </p:nvGrpSpPr>
              <p:grpSpPr>
                <a:xfrm rot="15530705">
                  <a:off x="2284581" y="2639655"/>
                  <a:ext cx="405591" cy="1883879"/>
                  <a:chOff x="1905000" y="1828800"/>
                  <a:chExt cx="762000" cy="2362200"/>
                </a:xfrm>
              </p:grpSpPr>
              <p:sp>
                <p:nvSpPr>
                  <p:cNvPr id="1505" name="Oval 15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2" name="Group 21"/>
              <p:cNvGrpSpPr/>
              <p:nvPr/>
            </p:nvGrpSpPr>
            <p:grpSpPr>
              <a:xfrm rot="2927600">
                <a:off x="1498597" y="881328"/>
                <a:ext cx="1193804" cy="897916"/>
                <a:chOff x="1111998" y="1862460"/>
                <a:chExt cx="2362200" cy="1921930"/>
              </a:xfrm>
            </p:grpSpPr>
            <p:grpSp>
              <p:nvGrpSpPr>
                <p:cNvPr id="1493" name="Group 6"/>
                <p:cNvGrpSpPr/>
                <p:nvPr/>
              </p:nvGrpSpPr>
              <p:grpSpPr>
                <a:xfrm rot="17802976">
                  <a:off x="1912098" y="1823816"/>
                  <a:ext cx="762000" cy="2362200"/>
                  <a:chOff x="1905000" y="1828800"/>
                  <a:chExt cx="762000" cy="2362200"/>
                </a:xfrm>
              </p:grpSpPr>
              <p:sp>
                <p:nvSpPr>
                  <p:cNvPr id="15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4" name="Group 9"/>
                <p:cNvGrpSpPr/>
                <p:nvPr/>
              </p:nvGrpSpPr>
              <p:grpSpPr>
                <a:xfrm rot="19123498">
                  <a:off x="2501621" y="1862460"/>
                  <a:ext cx="542170" cy="1782007"/>
                  <a:chOff x="1905000" y="1828800"/>
                  <a:chExt cx="762000" cy="2362200"/>
                </a:xfrm>
              </p:grpSpPr>
              <p:sp>
                <p:nvSpPr>
                  <p:cNvPr id="1498" name="Oval 14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5" name="Group 12"/>
                <p:cNvGrpSpPr/>
                <p:nvPr/>
              </p:nvGrpSpPr>
              <p:grpSpPr>
                <a:xfrm rot="15530705">
                  <a:off x="2284581" y="2639655"/>
                  <a:ext cx="405591" cy="1883879"/>
                  <a:chOff x="1905000" y="1828800"/>
                  <a:chExt cx="762000" cy="2362200"/>
                </a:xfrm>
              </p:grpSpPr>
              <p:sp>
                <p:nvSpPr>
                  <p:cNvPr id="1496" name="Oval 14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7" name="Oval 14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3" name="Group 31"/>
              <p:cNvGrpSpPr/>
              <p:nvPr/>
            </p:nvGrpSpPr>
            <p:grpSpPr>
              <a:xfrm rot="20238387">
                <a:off x="1346199" y="1643328"/>
                <a:ext cx="1193804" cy="897916"/>
                <a:chOff x="1111998" y="1862460"/>
                <a:chExt cx="2362200" cy="1921930"/>
              </a:xfrm>
            </p:grpSpPr>
            <p:grpSp>
              <p:nvGrpSpPr>
                <p:cNvPr id="1484" name="Group 6"/>
                <p:cNvGrpSpPr/>
                <p:nvPr/>
              </p:nvGrpSpPr>
              <p:grpSpPr>
                <a:xfrm rot="17802976">
                  <a:off x="1912098" y="1823816"/>
                  <a:ext cx="762000" cy="2362200"/>
                  <a:chOff x="1905000" y="1828800"/>
                  <a:chExt cx="762000" cy="2362200"/>
                </a:xfrm>
              </p:grpSpPr>
              <p:sp>
                <p:nvSpPr>
                  <p:cNvPr id="14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5" name="Group 9"/>
                <p:cNvGrpSpPr/>
                <p:nvPr/>
              </p:nvGrpSpPr>
              <p:grpSpPr>
                <a:xfrm rot="19123498">
                  <a:off x="2501621" y="1862460"/>
                  <a:ext cx="542170" cy="1782007"/>
                  <a:chOff x="1905000" y="1828800"/>
                  <a:chExt cx="762000" cy="2362200"/>
                </a:xfrm>
              </p:grpSpPr>
              <p:sp>
                <p:nvSpPr>
                  <p:cNvPr id="148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6" name="Group 12"/>
                <p:cNvGrpSpPr/>
                <p:nvPr/>
              </p:nvGrpSpPr>
              <p:grpSpPr>
                <a:xfrm rot="15530705">
                  <a:off x="2284581" y="2639655"/>
                  <a:ext cx="405591" cy="1883879"/>
                  <a:chOff x="1905000" y="1828800"/>
                  <a:chExt cx="762000" cy="2362200"/>
                </a:xfrm>
              </p:grpSpPr>
              <p:sp>
                <p:nvSpPr>
                  <p:cNvPr id="148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90" name="Double Wave 118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Double Wave 119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Double Wave 119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Oval 119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Oval 119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5" name="Group 41"/>
            <p:cNvGrpSpPr/>
            <p:nvPr/>
          </p:nvGrpSpPr>
          <p:grpSpPr>
            <a:xfrm>
              <a:off x="457200" y="3352800"/>
              <a:ext cx="1397003" cy="1095416"/>
              <a:chOff x="736597" y="733384"/>
              <a:chExt cx="1807860" cy="1807860"/>
            </a:xfrm>
          </p:grpSpPr>
          <p:grpSp>
            <p:nvGrpSpPr>
              <p:cNvPr id="1451" name="Group 15"/>
              <p:cNvGrpSpPr/>
              <p:nvPr/>
            </p:nvGrpSpPr>
            <p:grpSpPr>
              <a:xfrm rot="20238387">
                <a:off x="736597" y="881328"/>
                <a:ext cx="1193804" cy="897916"/>
                <a:chOff x="1111998" y="1862460"/>
                <a:chExt cx="2362200" cy="1921930"/>
              </a:xfrm>
            </p:grpSpPr>
            <p:grpSp>
              <p:nvGrpSpPr>
                <p:cNvPr id="1472" name="Group 6"/>
                <p:cNvGrpSpPr/>
                <p:nvPr/>
              </p:nvGrpSpPr>
              <p:grpSpPr>
                <a:xfrm rot="17802976">
                  <a:off x="1912098" y="1823816"/>
                  <a:ext cx="762000" cy="2362200"/>
                  <a:chOff x="1905000" y="1828800"/>
                  <a:chExt cx="762000" cy="2362200"/>
                </a:xfrm>
              </p:grpSpPr>
              <p:sp>
                <p:nvSpPr>
                  <p:cNvPr id="14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3" name="Group 9"/>
                <p:cNvGrpSpPr/>
                <p:nvPr/>
              </p:nvGrpSpPr>
              <p:grpSpPr>
                <a:xfrm rot="19123498">
                  <a:off x="2501621" y="1862460"/>
                  <a:ext cx="542170" cy="1782007"/>
                  <a:chOff x="1905000" y="1828800"/>
                  <a:chExt cx="762000" cy="2362200"/>
                </a:xfrm>
              </p:grpSpPr>
              <p:sp>
                <p:nvSpPr>
                  <p:cNvPr id="147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4" name="Group 12"/>
                <p:cNvGrpSpPr/>
                <p:nvPr/>
              </p:nvGrpSpPr>
              <p:grpSpPr>
                <a:xfrm rot="15530705">
                  <a:off x="2284581" y="2639655"/>
                  <a:ext cx="405591" cy="1883879"/>
                  <a:chOff x="1905000" y="1828800"/>
                  <a:chExt cx="762000" cy="2362200"/>
                </a:xfrm>
              </p:grpSpPr>
              <p:sp>
                <p:nvSpPr>
                  <p:cNvPr id="147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2" name="Group 21"/>
              <p:cNvGrpSpPr/>
              <p:nvPr/>
            </p:nvGrpSpPr>
            <p:grpSpPr>
              <a:xfrm rot="2927600">
                <a:off x="1498597" y="881328"/>
                <a:ext cx="1193804" cy="897916"/>
                <a:chOff x="1111998" y="1862460"/>
                <a:chExt cx="2362200" cy="1921930"/>
              </a:xfrm>
            </p:grpSpPr>
            <p:grpSp>
              <p:nvGrpSpPr>
                <p:cNvPr id="1463" name="Group 6"/>
                <p:cNvGrpSpPr/>
                <p:nvPr/>
              </p:nvGrpSpPr>
              <p:grpSpPr>
                <a:xfrm rot="17802976">
                  <a:off x="1912098" y="1823816"/>
                  <a:ext cx="762000" cy="2362200"/>
                  <a:chOff x="1905000" y="1828800"/>
                  <a:chExt cx="762000" cy="2362200"/>
                </a:xfrm>
              </p:grpSpPr>
              <p:sp>
                <p:nvSpPr>
                  <p:cNvPr id="14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4" name="Group 9"/>
                <p:cNvGrpSpPr/>
                <p:nvPr/>
              </p:nvGrpSpPr>
              <p:grpSpPr>
                <a:xfrm rot="19123498">
                  <a:off x="2501621" y="1862460"/>
                  <a:ext cx="542170" cy="1782007"/>
                  <a:chOff x="1905000" y="1828800"/>
                  <a:chExt cx="762000" cy="2362200"/>
                </a:xfrm>
              </p:grpSpPr>
              <p:sp>
                <p:nvSpPr>
                  <p:cNvPr id="146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5" name="Group 12"/>
                <p:cNvGrpSpPr/>
                <p:nvPr/>
              </p:nvGrpSpPr>
              <p:grpSpPr>
                <a:xfrm rot="15530705">
                  <a:off x="2284581" y="2639655"/>
                  <a:ext cx="405591" cy="1883879"/>
                  <a:chOff x="1905000" y="1828800"/>
                  <a:chExt cx="762000" cy="2362200"/>
                </a:xfrm>
              </p:grpSpPr>
              <p:sp>
                <p:nvSpPr>
                  <p:cNvPr id="146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3" name="Group 31"/>
              <p:cNvGrpSpPr/>
              <p:nvPr/>
            </p:nvGrpSpPr>
            <p:grpSpPr>
              <a:xfrm rot="20238387">
                <a:off x="1346199" y="1643328"/>
                <a:ext cx="1193804" cy="897916"/>
                <a:chOff x="1111998" y="1862460"/>
                <a:chExt cx="2362200" cy="1921930"/>
              </a:xfrm>
            </p:grpSpPr>
            <p:grpSp>
              <p:nvGrpSpPr>
                <p:cNvPr id="1454" name="Group 6"/>
                <p:cNvGrpSpPr/>
                <p:nvPr/>
              </p:nvGrpSpPr>
              <p:grpSpPr>
                <a:xfrm rot="17802976">
                  <a:off x="1912098" y="1823816"/>
                  <a:ext cx="762000" cy="2362200"/>
                  <a:chOff x="1905000" y="1828800"/>
                  <a:chExt cx="762000" cy="2362200"/>
                </a:xfrm>
              </p:grpSpPr>
              <p:sp>
                <p:nvSpPr>
                  <p:cNvPr id="14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5" name="Group 9"/>
                <p:cNvGrpSpPr/>
                <p:nvPr/>
              </p:nvGrpSpPr>
              <p:grpSpPr>
                <a:xfrm rot="19123498">
                  <a:off x="2501621" y="1862460"/>
                  <a:ext cx="542170" cy="1782007"/>
                  <a:chOff x="1905000" y="1828800"/>
                  <a:chExt cx="762000" cy="2362200"/>
                </a:xfrm>
              </p:grpSpPr>
              <p:sp>
                <p:nvSpPr>
                  <p:cNvPr id="1459" name="Oval 14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6" name="Group 12"/>
                <p:cNvGrpSpPr/>
                <p:nvPr/>
              </p:nvGrpSpPr>
              <p:grpSpPr>
                <a:xfrm rot="15530705">
                  <a:off x="2284581" y="2639655"/>
                  <a:ext cx="405591" cy="1883879"/>
                  <a:chOff x="1905000" y="1828800"/>
                  <a:chExt cx="762000" cy="2362200"/>
                </a:xfrm>
              </p:grpSpPr>
              <p:sp>
                <p:nvSpPr>
                  <p:cNvPr id="1457" name="Oval 14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8" name="Oval 1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6" name="Group 42"/>
            <p:cNvGrpSpPr/>
            <p:nvPr/>
          </p:nvGrpSpPr>
          <p:grpSpPr>
            <a:xfrm rot="1956276">
              <a:off x="1167495" y="3842653"/>
              <a:ext cx="1397003" cy="1095416"/>
              <a:chOff x="736597" y="733384"/>
              <a:chExt cx="1807860" cy="1807860"/>
            </a:xfrm>
          </p:grpSpPr>
          <p:grpSp>
            <p:nvGrpSpPr>
              <p:cNvPr id="1421" name="Group 15"/>
              <p:cNvGrpSpPr/>
              <p:nvPr/>
            </p:nvGrpSpPr>
            <p:grpSpPr>
              <a:xfrm rot="20238387">
                <a:off x="736597" y="881328"/>
                <a:ext cx="1193804" cy="897916"/>
                <a:chOff x="1111998" y="1862460"/>
                <a:chExt cx="2362200" cy="1921930"/>
              </a:xfrm>
            </p:grpSpPr>
            <p:grpSp>
              <p:nvGrpSpPr>
                <p:cNvPr id="1442" name="Group 6"/>
                <p:cNvGrpSpPr/>
                <p:nvPr/>
              </p:nvGrpSpPr>
              <p:grpSpPr>
                <a:xfrm rot="17802976">
                  <a:off x="1912098" y="1823816"/>
                  <a:ext cx="762000" cy="2362200"/>
                  <a:chOff x="1905000" y="1828800"/>
                  <a:chExt cx="762000" cy="2362200"/>
                </a:xfrm>
              </p:grpSpPr>
              <p:sp>
                <p:nvSpPr>
                  <p:cNvPr id="14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3" name="Group 9"/>
                <p:cNvGrpSpPr/>
                <p:nvPr/>
              </p:nvGrpSpPr>
              <p:grpSpPr>
                <a:xfrm rot="19123498">
                  <a:off x="2501621" y="1862460"/>
                  <a:ext cx="542170" cy="1782007"/>
                  <a:chOff x="1905000" y="1828800"/>
                  <a:chExt cx="762000" cy="2362200"/>
                </a:xfrm>
              </p:grpSpPr>
              <p:sp>
                <p:nvSpPr>
                  <p:cNvPr id="144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4" name="Group 12"/>
                <p:cNvGrpSpPr/>
                <p:nvPr/>
              </p:nvGrpSpPr>
              <p:grpSpPr>
                <a:xfrm rot="15530705">
                  <a:off x="2284581" y="2639655"/>
                  <a:ext cx="405591" cy="1883879"/>
                  <a:chOff x="1905000" y="1828800"/>
                  <a:chExt cx="762000" cy="2362200"/>
                </a:xfrm>
              </p:grpSpPr>
              <p:sp>
                <p:nvSpPr>
                  <p:cNvPr id="1445" name="Oval 14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2" name="Group 21"/>
              <p:cNvGrpSpPr/>
              <p:nvPr/>
            </p:nvGrpSpPr>
            <p:grpSpPr>
              <a:xfrm rot="2927600">
                <a:off x="1498597" y="881328"/>
                <a:ext cx="1193804" cy="897916"/>
                <a:chOff x="1111998" y="1862460"/>
                <a:chExt cx="2362200" cy="1921930"/>
              </a:xfrm>
            </p:grpSpPr>
            <p:grpSp>
              <p:nvGrpSpPr>
                <p:cNvPr id="1433" name="Group 6"/>
                <p:cNvGrpSpPr/>
                <p:nvPr/>
              </p:nvGrpSpPr>
              <p:grpSpPr>
                <a:xfrm rot="17802976">
                  <a:off x="1912098" y="1823816"/>
                  <a:ext cx="762000" cy="2362200"/>
                  <a:chOff x="1905000" y="1828800"/>
                  <a:chExt cx="762000" cy="2362200"/>
                </a:xfrm>
              </p:grpSpPr>
              <p:sp>
                <p:nvSpPr>
                  <p:cNvPr id="14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1" name="Oval 14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4" name="Group 9"/>
                <p:cNvGrpSpPr/>
                <p:nvPr/>
              </p:nvGrpSpPr>
              <p:grpSpPr>
                <a:xfrm rot="19123498">
                  <a:off x="2501621" y="1862460"/>
                  <a:ext cx="542170" cy="1782007"/>
                  <a:chOff x="1905000" y="1828800"/>
                  <a:chExt cx="762000" cy="2362200"/>
                </a:xfrm>
              </p:grpSpPr>
              <p:sp>
                <p:nvSpPr>
                  <p:cNvPr id="143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5" name="Group 12"/>
                <p:cNvGrpSpPr/>
                <p:nvPr/>
              </p:nvGrpSpPr>
              <p:grpSpPr>
                <a:xfrm rot="15530705">
                  <a:off x="2284581" y="2639655"/>
                  <a:ext cx="405591" cy="1883879"/>
                  <a:chOff x="1905000" y="1828800"/>
                  <a:chExt cx="762000" cy="2362200"/>
                </a:xfrm>
              </p:grpSpPr>
              <p:sp>
                <p:nvSpPr>
                  <p:cNvPr id="143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3" name="Group 31"/>
              <p:cNvGrpSpPr/>
              <p:nvPr/>
            </p:nvGrpSpPr>
            <p:grpSpPr>
              <a:xfrm rot="20238387">
                <a:off x="1346199" y="1643328"/>
                <a:ext cx="1193804" cy="897916"/>
                <a:chOff x="1111998" y="1862460"/>
                <a:chExt cx="2362200" cy="1921930"/>
              </a:xfrm>
            </p:grpSpPr>
            <p:grpSp>
              <p:nvGrpSpPr>
                <p:cNvPr id="1424" name="Group 6"/>
                <p:cNvGrpSpPr/>
                <p:nvPr/>
              </p:nvGrpSpPr>
              <p:grpSpPr>
                <a:xfrm rot="17802976">
                  <a:off x="1912098" y="1823816"/>
                  <a:ext cx="762000" cy="2362200"/>
                  <a:chOff x="1905000" y="1828800"/>
                  <a:chExt cx="762000" cy="2362200"/>
                </a:xfrm>
              </p:grpSpPr>
              <p:sp>
                <p:nvSpPr>
                  <p:cNvPr id="14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2" name="Oval 14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5" name="Group 9"/>
                <p:cNvGrpSpPr/>
                <p:nvPr/>
              </p:nvGrpSpPr>
              <p:grpSpPr>
                <a:xfrm rot="19123498">
                  <a:off x="2501621" y="1862460"/>
                  <a:ext cx="542170" cy="1782007"/>
                  <a:chOff x="1905000" y="1828800"/>
                  <a:chExt cx="762000" cy="2362200"/>
                </a:xfrm>
              </p:grpSpPr>
              <p:sp>
                <p:nvSpPr>
                  <p:cNvPr id="1429" name="Oval 14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0" name="Oval 14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6" name="Group 12"/>
                <p:cNvGrpSpPr/>
                <p:nvPr/>
              </p:nvGrpSpPr>
              <p:grpSpPr>
                <a:xfrm rot="15530705">
                  <a:off x="2284581" y="2639655"/>
                  <a:ext cx="405591" cy="1883879"/>
                  <a:chOff x="1905000" y="1828800"/>
                  <a:chExt cx="762000" cy="2362200"/>
                </a:xfrm>
              </p:grpSpPr>
              <p:sp>
                <p:nvSpPr>
                  <p:cNvPr id="142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8" name="Oval 1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7" name="Group 73"/>
            <p:cNvGrpSpPr/>
            <p:nvPr/>
          </p:nvGrpSpPr>
          <p:grpSpPr>
            <a:xfrm rot="3068959">
              <a:off x="1791654" y="2628338"/>
              <a:ext cx="1820842" cy="1558779"/>
              <a:chOff x="736597" y="733384"/>
              <a:chExt cx="1807860" cy="1807860"/>
            </a:xfrm>
          </p:grpSpPr>
          <p:grpSp>
            <p:nvGrpSpPr>
              <p:cNvPr id="1391" name="Group 15"/>
              <p:cNvGrpSpPr/>
              <p:nvPr/>
            </p:nvGrpSpPr>
            <p:grpSpPr>
              <a:xfrm rot="20238387">
                <a:off x="736597" y="881328"/>
                <a:ext cx="1193804" cy="897916"/>
                <a:chOff x="1111998" y="1862460"/>
                <a:chExt cx="2362200" cy="1921930"/>
              </a:xfrm>
            </p:grpSpPr>
            <p:grpSp>
              <p:nvGrpSpPr>
                <p:cNvPr id="1412" name="Group 6"/>
                <p:cNvGrpSpPr/>
                <p:nvPr/>
              </p:nvGrpSpPr>
              <p:grpSpPr>
                <a:xfrm rot="17802976">
                  <a:off x="1912098" y="1823816"/>
                  <a:ext cx="762000" cy="2362200"/>
                  <a:chOff x="1905000" y="1828800"/>
                  <a:chExt cx="762000" cy="2362200"/>
                </a:xfrm>
              </p:grpSpPr>
              <p:sp>
                <p:nvSpPr>
                  <p:cNvPr id="14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3" name="Group 9"/>
                <p:cNvGrpSpPr/>
                <p:nvPr/>
              </p:nvGrpSpPr>
              <p:grpSpPr>
                <a:xfrm rot="19123498">
                  <a:off x="2501621" y="1862460"/>
                  <a:ext cx="542170" cy="1782007"/>
                  <a:chOff x="1905000" y="1828800"/>
                  <a:chExt cx="762000" cy="2362200"/>
                </a:xfrm>
              </p:grpSpPr>
              <p:sp>
                <p:nvSpPr>
                  <p:cNvPr id="141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8" name="Oval 14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4" name="Group 12"/>
                <p:cNvGrpSpPr/>
                <p:nvPr/>
              </p:nvGrpSpPr>
              <p:grpSpPr>
                <a:xfrm rot="15530705">
                  <a:off x="2284581" y="2639655"/>
                  <a:ext cx="405591" cy="1883879"/>
                  <a:chOff x="1905000" y="1828800"/>
                  <a:chExt cx="762000" cy="2362200"/>
                </a:xfrm>
              </p:grpSpPr>
              <p:sp>
                <p:nvSpPr>
                  <p:cNvPr id="141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2" name="Group 21"/>
              <p:cNvGrpSpPr/>
              <p:nvPr/>
            </p:nvGrpSpPr>
            <p:grpSpPr>
              <a:xfrm rot="2927600">
                <a:off x="1498597" y="881328"/>
                <a:ext cx="1193804" cy="897916"/>
                <a:chOff x="1111998" y="1862460"/>
                <a:chExt cx="2362200" cy="1921930"/>
              </a:xfrm>
            </p:grpSpPr>
            <p:grpSp>
              <p:nvGrpSpPr>
                <p:cNvPr id="1403" name="Group 6"/>
                <p:cNvGrpSpPr/>
                <p:nvPr/>
              </p:nvGrpSpPr>
              <p:grpSpPr>
                <a:xfrm rot="17802976">
                  <a:off x="1912098" y="1823816"/>
                  <a:ext cx="762000" cy="2362200"/>
                  <a:chOff x="1905000" y="1828800"/>
                  <a:chExt cx="762000" cy="2362200"/>
                </a:xfrm>
              </p:grpSpPr>
              <p:sp>
                <p:nvSpPr>
                  <p:cNvPr id="14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Oval 14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4" name="Group 9"/>
                <p:cNvGrpSpPr/>
                <p:nvPr/>
              </p:nvGrpSpPr>
              <p:grpSpPr>
                <a:xfrm rot="19123498">
                  <a:off x="2501621" y="1862460"/>
                  <a:ext cx="542170" cy="1782007"/>
                  <a:chOff x="1905000" y="1828800"/>
                  <a:chExt cx="762000" cy="2362200"/>
                </a:xfrm>
              </p:grpSpPr>
              <p:sp>
                <p:nvSpPr>
                  <p:cNvPr id="140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Oval 14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5" name="Group 12"/>
                <p:cNvGrpSpPr/>
                <p:nvPr/>
              </p:nvGrpSpPr>
              <p:grpSpPr>
                <a:xfrm rot="15530705">
                  <a:off x="2284581" y="2639655"/>
                  <a:ext cx="405591" cy="1883879"/>
                  <a:chOff x="1905000" y="1828800"/>
                  <a:chExt cx="762000" cy="2362200"/>
                </a:xfrm>
              </p:grpSpPr>
              <p:sp>
                <p:nvSpPr>
                  <p:cNvPr id="140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3" name="Group 31"/>
              <p:cNvGrpSpPr/>
              <p:nvPr/>
            </p:nvGrpSpPr>
            <p:grpSpPr>
              <a:xfrm rot="20238387">
                <a:off x="1346199" y="1643328"/>
                <a:ext cx="1193804" cy="897916"/>
                <a:chOff x="1111998" y="1862460"/>
                <a:chExt cx="2362200" cy="1921930"/>
              </a:xfrm>
            </p:grpSpPr>
            <p:grpSp>
              <p:nvGrpSpPr>
                <p:cNvPr id="1394" name="Group 6"/>
                <p:cNvGrpSpPr/>
                <p:nvPr/>
              </p:nvGrpSpPr>
              <p:grpSpPr>
                <a:xfrm rot="17802976">
                  <a:off x="1912098" y="1823816"/>
                  <a:ext cx="762000" cy="2362200"/>
                  <a:chOff x="1905000" y="1828800"/>
                  <a:chExt cx="762000" cy="2362200"/>
                </a:xfrm>
              </p:grpSpPr>
              <p:sp>
                <p:nvSpPr>
                  <p:cNvPr id="14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 name="Oval 14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5" name="Group 9"/>
                <p:cNvGrpSpPr/>
                <p:nvPr/>
              </p:nvGrpSpPr>
              <p:grpSpPr>
                <a:xfrm rot="19123498">
                  <a:off x="2501621" y="1862460"/>
                  <a:ext cx="542170" cy="1782007"/>
                  <a:chOff x="1905000" y="1828800"/>
                  <a:chExt cx="762000" cy="2362200"/>
                </a:xfrm>
              </p:grpSpPr>
              <p:sp>
                <p:nvSpPr>
                  <p:cNvPr id="1399" name="Oval 13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0" name="Oval 13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6" name="Group 12"/>
                <p:cNvGrpSpPr/>
                <p:nvPr/>
              </p:nvGrpSpPr>
              <p:grpSpPr>
                <a:xfrm rot="15530705">
                  <a:off x="2284581" y="2639655"/>
                  <a:ext cx="405591" cy="1883879"/>
                  <a:chOff x="1905000" y="1828800"/>
                  <a:chExt cx="762000" cy="2362200"/>
                </a:xfrm>
              </p:grpSpPr>
              <p:sp>
                <p:nvSpPr>
                  <p:cNvPr id="1397" name="Oval 13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8" name="Oval 1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8" name="Group 104"/>
            <p:cNvGrpSpPr/>
            <p:nvPr/>
          </p:nvGrpSpPr>
          <p:grpSpPr>
            <a:xfrm rot="3068959">
              <a:off x="2247659" y="3793897"/>
              <a:ext cx="1143483" cy="840157"/>
              <a:chOff x="736597" y="733384"/>
              <a:chExt cx="1807860" cy="1807860"/>
            </a:xfrm>
          </p:grpSpPr>
          <p:grpSp>
            <p:nvGrpSpPr>
              <p:cNvPr id="1277" name="Group 15"/>
              <p:cNvGrpSpPr/>
              <p:nvPr/>
            </p:nvGrpSpPr>
            <p:grpSpPr>
              <a:xfrm rot="20238387">
                <a:off x="736597" y="881328"/>
                <a:ext cx="1193804" cy="897916"/>
                <a:chOff x="1111998" y="1862460"/>
                <a:chExt cx="2362200" cy="1921930"/>
              </a:xfrm>
            </p:grpSpPr>
            <p:grpSp>
              <p:nvGrpSpPr>
                <p:cNvPr id="1382" name="Group 6"/>
                <p:cNvGrpSpPr/>
                <p:nvPr/>
              </p:nvGrpSpPr>
              <p:grpSpPr>
                <a:xfrm rot="17802976">
                  <a:off x="1912098" y="1823816"/>
                  <a:ext cx="762000" cy="2362200"/>
                  <a:chOff x="1905000" y="1828800"/>
                  <a:chExt cx="762000" cy="2362200"/>
                </a:xfrm>
              </p:grpSpPr>
              <p:sp>
                <p:nvSpPr>
                  <p:cNvPr id="13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3" name="Group 9"/>
                <p:cNvGrpSpPr/>
                <p:nvPr/>
              </p:nvGrpSpPr>
              <p:grpSpPr>
                <a:xfrm rot="19123498">
                  <a:off x="2501621" y="1862460"/>
                  <a:ext cx="542170" cy="1782007"/>
                  <a:chOff x="1905000" y="1828800"/>
                  <a:chExt cx="762000" cy="2362200"/>
                </a:xfrm>
              </p:grpSpPr>
              <p:sp>
                <p:nvSpPr>
                  <p:cNvPr id="1387" name="Oval 13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8" name="Oval 13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4" name="Group 12"/>
                <p:cNvGrpSpPr/>
                <p:nvPr/>
              </p:nvGrpSpPr>
              <p:grpSpPr>
                <a:xfrm rot="15530705">
                  <a:off x="2284581" y="2639655"/>
                  <a:ext cx="405591" cy="1883879"/>
                  <a:chOff x="1905000" y="1828800"/>
                  <a:chExt cx="762000" cy="2362200"/>
                </a:xfrm>
              </p:grpSpPr>
              <p:sp>
                <p:nvSpPr>
                  <p:cNvPr id="1385" name="Oval 13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8" name="Group 21"/>
              <p:cNvGrpSpPr/>
              <p:nvPr/>
            </p:nvGrpSpPr>
            <p:grpSpPr>
              <a:xfrm rot="2927600">
                <a:off x="1498597" y="881328"/>
                <a:ext cx="1193804" cy="897916"/>
                <a:chOff x="1111998" y="1862460"/>
                <a:chExt cx="2362200" cy="1921930"/>
              </a:xfrm>
            </p:grpSpPr>
            <p:grpSp>
              <p:nvGrpSpPr>
                <p:cNvPr id="1373" name="Group 6"/>
                <p:cNvGrpSpPr/>
                <p:nvPr/>
              </p:nvGrpSpPr>
              <p:grpSpPr>
                <a:xfrm rot="17802976">
                  <a:off x="1912098" y="1823816"/>
                  <a:ext cx="762000" cy="2362200"/>
                  <a:chOff x="1905000" y="1828800"/>
                  <a:chExt cx="762000" cy="2362200"/>
                </a:xfrm>
              </p:grpSpPr>
              <p:sp>
                <p:nvSpPr>
                  <p:cNvPr id="13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Oval 13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4" name="Group 9"/>
                <p:cNvGrpSpPr/>
                <p:nvPr/>
              </p:nvGrpSpPr>
              <p:grpSpPr>
                <a:xfrm rot="19123498">
                  <a:off x="2501621" y="1862460"/>
                  <a:ext cx="542170" cy="1782007"/>
                  <a:chOff x="1905000" y="1828800"/>
                  <a:chExt cx="762000" cy="2362200"/>
                </a:xfrm>
              </p:grpSpPr>
              <p:sp>
                <p:nvSpPr>
                  <p:cNvPr id="1378" name="Oval 13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9" name="Oval 13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5" name="Group 12"/>
                <p:cNvGrpSpPr/>
                <p:nvPr/>
              </p:nvGrpSpPr>
              <p:grpSpPr>
                <a:xfrm rot="15530705">
                  <a:off x="2284581" y="2639655"/>
                  <a:ext cx="405591" cy="1883879"/>
                  <a:chOff x="1905000" y="1828800"/>
                  <a:chExt cx="762000" cy="2362200"/>
                </a:xfrm>
              </p:grpSpPr>
              <p:sp>
                <p:nvSpPr>
                  <p:cNvPr id="1376" name="Oval 13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7" name="Oval 1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3" name="Group 31"/>
              <p:cNvGrpSpPr/>
              <p:nvPr/>
            </p:nvGrpSpPr>
            <p:grpSpPr>
              <a:xfrm rot="20238387">
                <a:off x="1346199" y="1643328"/>
                <a:ext cx="1193804" cy="897916"/>
                <a:chOff x="1111998" y="1862460"/>
                <a:chExt cx="2362200" cy="1921930"/>
              </a:xfrm>
            </p:grpSpPr>
            <p:grpSp>
              <p:nvGrpSpPr>
                <p:cNvPr id="1364" name="Group 6"/>
                <p:cNvGrpSpPr/>
                <p:nvPr/>
              </p:nvGrpSpPr>
              <p:grpSpPr>
                <a:xfrm rot="17802976">
                  <a:off x="1912098" y="1823816"/>
                  <a:ext cx="762000" cy="2362200"/>
                  <a:chOff x="1905000" y="1828800"/>
                  <a:chExt cx="762000" cy="2362200"/>
                </a:xfrm>
              </p:grpSpPr>
              <p:sp>
                <p:nvSpPr>
                  <p:cNvPr id="13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 name="Oval 13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5" name="Group 9"/>
                <p:cNvGrpSpPr/>
                <p:nvPr/>
              </p:nvGrpSpPr>
              <p:grpSpPr>
                <a:xfrm rot="19123498">
                  <a:off x="2501621" y="1862460"/>
                  <a:ext cx="542170" cy="1782007"/>
                  <a:chOff x="1905000" y="1828800"/>
                  <a:chExt cx="762000" cy="2362200"/>
                </a:xfrm>
              </p:grpSpPr>
              <p:sp>
                <p:nvSpPr>
                  <p:cNvPr id="1369" name="Oval 13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0" name="Oval 13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6" name="Group 12"/>
                <p:cNvGrpSpPr/>
                <p:nvPr/>
              </p:nvGrpSpPr>
              <p:grpSpPr>
                <a:xfrm rot="15530705">
                  <a:off x="2284581" y="2639655"/>
                  <a:ext cx="405591" cy="1883879"/>
                  <a:chOff x="1905000" y="1828800"/>
                  <a:chExt cx="762000" cy="2362200"/>
                </a:xfrm>
              </p:grpSpPr>
              <p:sp>
                <p:nvSpPr>
                  <p:cNvPr id="1367" name="Oval 13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8" name="Oval 1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9" name="Group 135"/>
            <p:cNvGrpSpPr/>
            <p:nvPr/>
          </p:nvGrpSpPr>
          <p:grpSpPr>
            <a:xfrm rot="5892673">
              <a:off x="3061159" y="3301846"/>
              <a:ext cx="1528325" cy="1350205"/>
              <a:chOff x="736597" y="733384"/>
              <a:chExt cx="1807860" cy="1807860"/>
            </a:xfrm>
          </p:grpSpPr>
          <p:grpSp>
            <p:nvGrpSpPr>
              <p:cNvPr id="1247" name="Group 15"/>
              <p:cNvGrpSpPr/>
              <p:nvPr/>
            </p:nvGrpSpPr>
            <p:grpSpPr>
              <a:xfrm rot="20238387">
                <a:off x="736597" y="881328"/>
                <a:ext cx="1193804" cy="897916"/>
                <a:chOff x="1111998" y="1862460"/>
                <a:chExt cx="2362200" cy="1921930"/>
              </a:xfrm>
            </p:grpSpPr>
            <p:grpSp>
              <p:nvGrpSpPr>
                <p:cNvPr id="1268" name="Group 6"/>
                <p:cNvGrpSpPr/>
                <p:nvPr/>
              </p:nvGrpSpPr>
              <p:grpSpPr>
                <a:xfrm rot="17802976">
                  <a:off x="1912098" y="1823816"/>
                  <a:ext cx="762000" cy="2362200"/>
                  <a:chOff x="1905000" y="1828800"/>
                  <a:chExt cx="762000" cy="2362200"/>
                </a:xfrm>
              </p:grpSpPr>
              <p:sp>
                <p:nvSpPr>
                  <p:cNvPr id="12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9" name="Group 9"/>
                <p:cNvGrpSpPr/>
                <p:nvPr/>
              </p:nvGrpSpPr>
              <p:grpSpPr>
                <a:xfrm rot="19123498">
                  <a:off x="2501621" y="1862460"/>
                  <a:ext cx="542170" cy="1782007"/>
                  <a:chOff x="1905000" y="1828800"/>
                  <a:chExt cx="762000" cy="2362200"/>
                </a:xfrm>
              </p:grpSpPr>
              <p:sp>
                <p:nvSpPr>
                  <p:cNvPr id="1273" name="Oval 12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Oval 12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0" name="Group 12"/>
                <p:cNvGrpSpPr/>
                <p:nvPr/>
              </p:nvGrpSpPr>
              <p:grpSpPr>
                <a:xfrm rot="15530705">
                  <a:off x="2284581" y="2639655"/>
                  <a:ext cx="405591" cy="1883879"/>
                  <a:chOff x="1905000" y="1828800"/>
                  <a:chExt cx="762000" cy="2362200"/>
                </a:xfrm>
              </p:grpSpPr>
              <p:sp>
                <p:nvSpPr>
                  <p:cNvPr id="1271" name="Oval 12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8" name="Group 21"/>
              <p:cNvGrpSpPr/>
              <p:nvPr/>
            </p:nvGrpSpPr>
            <p:grpSpPr>
              <a:xfrm rot="2927600">
                <a:off x="1498597" y="881328"/>
                <a:ext cx="1193804" cy="897916"/>
                <a:chOff x="1111998" y="1862460"/>
                <a:chExt cx="2362200" cy="1921930"/>
              </a:xfrm>
            </p:grpSpPr>
            <p:grpSp>
              <p:nvGrpSpPr>
                <p:cNvPr id="1259" name="Group 6"/>
                <p:cNvGrpSpPr/>
                <p:nvPr/>
              </p:nvGrpSpPr>
              <p:grpSpPr>
                <a:xfrm rot="17802976">
                  <a:off x="1912098" y="1823816"/>
                  <a:ext cx="762000" cy="2362200"/>
                  <a:chOff x="1905000" y="1828800"/>
                  <a:chExt cx="762000" cy="2362200"/>
                </a:xfrm>
              </p:grpSpPr>
              <p:sp>
                <p:nvSpPr>
                  <p:cNvPr id="12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7" name="Oval 12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0" name="Group 9"/>
                <p:cNvGrpSpPr/>
                <p:nvPr/>
              </p:nvGrpSpPr>
              <p:grpSpPr>
                <a:xfrm rot="19123498">
                  <a:off x="2501621" y="1862460"/>
                  <a:ext cx="542170" cy="1782007"/>
                  <a:chOff x="1905000" y="1828800"/>
                  <a:chExt cx="762000" cy="2362200"/>
                </a:xfrm>
              </p:grpSpPr>
              <p:sp>
                <p:nvSpPr>
                  <p:cNvPr id="1264" name="Oval 12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5" name="Oval 12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1" name="Group 12"/>
                <p:cNvGrpSpPr/>
                <p:nvPr/>
              </p:nvGrpSpPr>
              <p:grpSpPr>
                <a:xfrm rot="15530705">
                  <a:off x="2284581" y="2639655"/>
                  <a:ext cx="405591" cy="1883879"/>
                  <a:chOff x="1905000" y="1828800"/>
                  <a:chExt cx="762000" cy="2362200"/>
                </a:xfrm>
              </p:grpSpPr>
              <p:sp>
                <p:nvSpPr>
                  <p:cNvPr id="1262" name="Oval 12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3" name="Oval 12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9" name="Group 31"/>
              <p:cNvGrpSpPr/>
              <p:nvPr/>
            </p:nvGrpSpPr>
            <p:grpSpPr>
              <a:xfrm rot="20238387">
                <a:off x="1346199" y="1643328"/>
                <a:ext cx="1193804" cy="897916"/>
                <a:chOff x="1111998" y="1862460"/>
                <a:chExt cx="2362200" cy="1921930"/>
              </a:xfrm>
            </p:grpSpPr>
            <p:grpSp>
              <p:nvGrpSpPr>
                <p:cNvPr id="1250" name="Group 6"/>
                <p:cNvGrpSpPr/>
                <p:nvPr/>
              </p:nvGrpSpPr>
              <p:grpSpPr>
                <a:xfrm rot="17802976">
                  <a:off x="1912098" y="1823816"/>
                  <a:ext cx="762000" cy="2362200"/>
                  <a:chOff x="1905000" y="1828800"/>
                  <a:chExt cx="762000" cy="2362200"/>
                </a:xfrm>
              </p:grpSpPr>
              <p:sp>
                <p:nvSpPr>
                  <p:cNvPr id="12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8" name="Oval 12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1" name="Group 9"/>
                <p:cNvGrpSpPr/>
                <p:nvPr/>
              </p:nvGrpSpPr>
              <p:grpSpPr>
                <a:xfrm rot="19123498">
                  <a:off x="2501621" y="1862460"/>
                  <a:ext cx="542170" cy="1782007"/>
                  <a:chOff x="1905000" y="1828800"/>
                  <a:chExt cx="762000" cy="2362200"/>
                </a:xfrm>
              </p:grpSpPr>
              <p:sp>
                <p:nvSpPr>
                  <p:cNvPr id="1255" name="Oval 12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6" name="Oval 12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2" name="Group 12"/>
                <p:cNvGrpSpPr/>
                <p:nvPr/>
              </p:nvGrpSpPr>
              <p:grpSpPr>
                <a:xfrm rot="15530705">
                  <a:off x="2284581" y="2639655"/>
                  <a:ext cx="405591" cy="1883879"/>
                  <a:chOff x="1905000" y="1828800"/>
                  <a:chExt cx="762000" cy="2362200"/>
                </a:xfrm>
              </p:grpSpPr>
              <p:sp>
                <p:nvSpPr>
                  <p:cNvPr id="1253" name="Oval 12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4" name="Oval 12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00" name="Group 166"/>
            <p:cNvGrpSpPr/>
            <p:nvPr/>
          </p:nvGrpSpPr>
          <p:grpSpPr>
            <a:xfrm rot="20555714" flipH="1">
              <a:off x="3652811" y="2791157"/>
              <a:ext cx="1586260" cy="1364114"/>
              <a:chOff x="736597" y="733384"/>
              <a:chExt cx="1807860" cy="1807860"/>
            </a:xfrm>
          </p:grpSpPr>
          <p:grpSp>
            <p:nvGrpSpPr>
              <p:cNvPr id="1212" name="Group 15"/>
              <p:cNvGrpSpPr/>
              <p:nvPr/>
            </p:nvGrpSpPr>
            <p:grpSpPr>
              <a:xfrm rot="20238387">
                <a:off x="736597" y="881328"/>
                <a:ext cx="1193804" cy="897916"/>
                <a:chOff x="1111998" y="1862460"/>
                <a:chExt cx="2362200" cy="1921930"/>
              </a:xfrm>
            </p:grpSpPr>
            <p:grpSp>
              <p:nvGrpSpPr>
                <p:cNvPr id="1238" name="Group 6"/>
                <p:cNvGrpSpPr/>
                <p:nvPr/>
              </p:nvGrpSpPr>
              <p:grpSpPr>
                <a:xfrm rot="17802976">
                  <a:off x="1912098" y="1823816"/>
                  <a:ext cx="762000" cy="2362200"/>
                  <a:chOff x="1905000" y="1828800"/>
                  <a:chExt cx="762000" cy="2362200"/>
                </a:xfrm>
              </p:grpSpPr>
              <p:sp>
                <p:nvSpPr>
                  <p:cNvPr id="12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9" name="Group 9"/>
                <p:cNvGrpSpPr/>
                <p:nvPr/>
              </p:nvGrpSpPr>
              <p:grpSpPr>
                <a:xfrm rot="19123498">
                  <a:off x="2501621" y="1862460"/>
                  <a:ext cx="542170" cy="1782007"/>
                  <a:chOff x="1905000" y="1828800"/>
                  <a:chExt cx="762000" cy="2362200"/>
                </a:xfrm>
              </p:grpSpPr>
              <p:sp>
                <p:nvSpPr>
                  <p:cNvPr id="1243" name="Oval 12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Oval 12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0" name="Group 12"/>
                <p:cNvGrpSpPr/>
                <p:nvPr/>
              </p:nvGrpSpPr>
              <p:grpSpPr>
                <a:xfrm rot="15530705">
                  <a:off x="2284581" y="2639655"/>
                  <a:ext cx="405591" cy="1883879"/>
                  <a:chOff x="1905000" y="1828800"/>
                  <a:chExt cx="762000" cy="2362200"/>
                </a:xfrm>
              </p:grpSpPr>
              <p:sp>
                <p:nvSpPr>
                  <p:cNvPr id="1241" name="Oval 12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3" name="Group 21"/>
              <p:cNvGrpSpPr/>
              <p:nvPr/>
            </p:nvGrpSpPr>
            <p:grpSpPr>
              <a:xfrm rot="2927600">
                <a:off x="1498597" y="881328"/>
                <a:ext cx="1193804" cy="897916"/>
                <a:chOff x="1111998" y="1862460"/>
                <a:chExt cx="2362200" cy="1921930"/>
              </a:xfrm>
            </p:grpSpPr>
            <p:grpSp>
              <p:nvGrpSpPr>
                <p:cNvPr id="1224" name="Group 6"/>
                <p:cNvGrpSpPr/>
                <p:nvPr/>
              </p:nvGrpSpPr>
              <p:grpSpPr>
                <a:xfrm rot="17802976">
                  <a:off x="1912098" y="1823816"/>
                  <a:ext cx="762000" cy="2362200"/>
                  <a:chOff x="1905000" y="1828800"/>
                  <a:chExt cx="762000" cy="2362200"/>
                </a:xfrm>
              </p:grpSpPr>
              <p:sp>
                <p:nvSpPr>
                  <p:cNvPr id="12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Oval 12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5" name="Group 9"/>
                <p:cNvGrpSpPr/>
                <p:nvPr/>
              </p:nvGrpSpPr>
              <p:grpSpPr>
                <a:xfrm rot="19123498">
                  <a:off x="2501621" y="1862460"/>
                  <a:ext cx="542170" cy="1782007"/>
                  <a:chOff x="1905000" y="1828800"/>
                  <a:chExt cx="762000" cy="2362200"/>
                </a:xfrm>
              </p:grpSpPr>
              <p:sp>
                <p:nvSpPr>
                  <p:cNvPr id="1234" name="Oval 123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 name="Oval 12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6" name="Group 12"/>
                <p:cNvGrpSpPr/>
                <p:nvPr/>
              </p:nvGrpSpPr>
              <p:grpSpPr>
                <a:xfrm rot="15530705">
                  <a:off x="2284581" y="2639655"/>
                  <a:ext cx="405591" cy="1883879"/>
                  <a:chOff x="1905000" y="1828800"/>
                  <a:chExt cx="762000" cy="2362200"/>
                </a:xfrm>
              </p:grpSpPr>
              <p:sp>
                <p:nvSpPr>
                  <p:cNvPr id="1227" name="Oval 12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Oval 1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4" name="Group 31"/>
              <p:cNvGrpSpPr/>
              <p:nvPr/>
            </p:nvGrpSpPr>
            <p:grpSpPr>
              <a:xfrm rot="20238387">
                <a:off x="1346199" y="1643328"/>
                <a:ext cx="1193804" cy="897916"/>
                <a:chOff x="1111998" y="1862460"/>
                <a:chExt cx="2362200" cy="1921930"/>
              </a:xfrm>
            </p:grpSpPr>
            <p:grpSp>
              <p:nvGrpSpPr>
                <p:cNvPr id="1215" name="Group 6"/>
                <p:cNvGrpSpPr/>
                <p:nvPr/>
              </p:nvGrpSpPr>
              <p:grpSpPr>
                <a:xfrm rot="17802976">
                  <a:off x="1912098" y="1823816"/>
                  <a:ext cx="762000" cy="2362200"/>
                  <a:chOff x="1905000" y="1828800"/>
                  <a:chExt cx="762000" cy="2362200"/>
                </a:xfrm>
              </p:grpSpPr>
              <p:sp>
                <p:nvSpPr>
                  <p:cNvPr id="12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Oval 12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6" name="Group 9"/>
                <p:cNvGrpSpPr/>
                <p:nvPr/>
              </p:nvGrpSpPr>
              <p:grpSpPr>
                <a:xfrm rot="19123498">
                  <a:off x="2501621" y="1862460"/>
                  <a:ext cx="542170" cy="1782007"/>
                  <a:chOff x="1905000" y="1828800"/>
                  <a:chExt cx="762000" cy="2362200"/>
                </a:xfrm>
              </p:grpSpPr>
              <p:sp>
                <p:nvSpPr>
                  <p:cNvPr id="1220" name="Oval 12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Oval 1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7" name="Group 12"/>
                <p:cNvGrpSpPr/>
                <p:nvPr/>
              </p:nvGrpSpPr>
              <p:grpSpPr>
                <a:xfrm rot="15530705">
                  <a:off x="2284581" y="2639655"/>
                  <a:ext cx="405591" cy="1883879"/>
                  <a:chOff x="1905000" y="1828800"/>
                  <a:chExt cx="762000" cy="2362200"/>
                </a:xfrm>
              </p:grpSpPr>
              <p:sp>
                <p:nvSpPr>
                  <p:cNvPr id="1218" name="Oval 12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9" name="Oval 1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01" name="Double Wave 120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Double Wave 120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Oval 120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Oval 120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Oval 120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6" name="Oval 120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7" name="Oval 120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 name="Oval 120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Oval 120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0" name="Oval 120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1" name="Oval 121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3" name="Group 1542"/>
          <p:cNvGrpSpPr/>
          <p:nvPr/>
        </p:nvGrpSpPr>
        <p:grpSpPr>
          <a:xfrm>
            <a:off x="4152641" y="3169206"/>
            <a:ext cx="2899223" cy="2399471"/>
            <a:chOff x="4428089" y="2533119"/>
            <a:chExt cx="4181496" cy="3460713"/>
          </a:xfrm>
        </p:grpSpPr>
        <p:grpSp>
          <p:nvGrpSpPr>
            <p:cNvPr id="1548" name="Group 1547"/>
            <p:cNvGrpSpPr/>
            <p:nvPr/>
          </p:nvGrpSpPr>
          <p:grpSpPr>
            <a:xfrm>
              <a:off x="4531425" y="3405530"/>
              <a:ext cx="1212977" cy="2588302"/>
              <a:chOff x="5895534" y="3587664"/>
              <a:chExt cx="1212977" cy="2588302"/>
            </a:xfrm>
          </p:grpSpPr>
          <p:sp>
            <p:nvSpPr>
              <p:cNvPr id="1770" name="Oval 1769"/>
              <p:cNvSpPr/>
              <p:nvPr/>
            </p:nvSpPr>
            <p:spPr>
              <a:xfrm rot="4050661">
                <a:off x="6566497" y="5803317"/>
                <a:ext cx="243018"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1" name="Oval 1770"/>
              <p:cNvSpPr/>
              <p:nvPr/>
            </p:nvSpPr>
            <p:spPr>
              <a:xfrm rot="4050661">
                <a:off x="6158181" y="5779470"/>
                <a:ext cx="234005"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2" name="Oval 1771"/>
              <p:cNvSpPr/>
              <p:nvPr/>
            </p:nvSpPr>
            <p:spPr>
              <a:xfrm>
                <a:off x="6810848" y="4839065"/>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3" name="Oval 1772"/>
              <p:cNvSpPr/>
              <p:nvPr/>
            </p:nvSpPr>
            <p:spPr>
              <a:xfrm>
                <a:off x="5895534" y="4831606"/>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4" name="Trapezoid 1773"/>
              <p:cNvSpPr/>
              <p:nvPr/>
            </p:nvSpPr>
            <p:spPr>
              <a:xfrm rot="20029742">
                <a:off x="6567204" y="4271744"/>
                <a:ext cx="412196" cy="79229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5" name="Trapezoid 1774"/>
              <p:cNvSpPr/>
              <p:nvPr/>
            </p:nvSpPr>
            <p:spPr>
              <a:xfrm rot="1905609">
                <a:off x="6032895" y="4320014"/>
                <a:ext cx="412196" cy="719835"/>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6" name="Trapezoid 1775"/>
              <p:cNvSpPr/>
              <p:nvPr/>
            </p:nvSpPr>
            <p:spPr>
              <a:xfrm>
                <a:off x="6152269" y="4316874"/>
                <a:ext cx="684625" cy="857886"/>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7" name="Isosceles Triangle 1776"/>
              <p:cNvSpPr/>
              <p:nvPr/>
            </p:nvSpPr>
            <p:spPr>
              <a:xfrm rot="10800000">
                <a:off x="6360632" y="4301955"/>
                <a:ext cx="256734" cy="34315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8" name="Trapezoid 1777"/>
              <p:cNvSpPr/>
              <p:nvPr/>
            </p:nvSpPr>
            <p:spPr>
              <a:xfrm>
                <a:off x="6059249" y="5085242"/>
                <a:ext cx="520910" cy="9531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9" name="Trapezoid 1778"/>
              <p:cNvSpPr/>
              <p:nvPr/>
            </p:nvSpPr>
            <p:spPr>
              <a:xfrm>
                <a:off x="6450370" y="5088971"/>
                <a:ext cx="516752" cy="95946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0" name="Rounded Rectangle 1779"/>
              <p:cNvSpPr/>
              <p:nvPr/>
            </p:nvSpPr>
            <p:spPr>
              <a:xfrm>
                <a:off x="6252730" y="5115082"/>
                <a:ext cx="513469" cy="402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1" name="Rectangle 1780"/>
              <p:cNvSpPr/>
              <p:nvPr/>
            </p:nvSpPr>
            <p:spPr>
              <a:xfrm>
                <a:off x="6270021" y="4344574"/>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2" name="Rectangle 1781"/>
              <p:cNvSpPr/>
              <p:nvPr/>
            </p:nvSpPr>
            <p:spPr>
              <a:xfrm>
                <a:off x="6606126" y="4336168"/>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3" name="Rectangle 1782"/>
              <p:cNvSpPr/>
              <p:nvPr/>
            </p:nvSpPr>
            <p:spPr>
              <a:xfrm>
                <a:off x="6270021" y="4668199"/>
                <a:ext cx="450872" cy="4421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4" name="Pentagon 1783"/>
              <p:cNvSpPr/>
              <p:nvPr/>
            </p:nvSpPr>
            <p:spPr>
              <a:xfrm rot="5400000">
                <a:off x="6367921" y="4735329"/>
                <a:ext cx="269828" cy="288558"/>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5" name="Oval 1784"/>
              <p:cNvSpPr/>
              <p:nvPr/>
            </p:nvSpPr>
            <p:spPr>
              <a:xfrm>
                <a:off x="6069909" y="3587664"/>
                <a:ext cx="787790" cy="8232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6" name="Rectangle 1785"/>
              <p:cNvSpPr/>
              <p:nvPr/>
            </p:nvSpPr>
            <p:spPr>
              <a:xfrm rot="5400000">
                <a:off x="6437818" y="4780085"/>
                <a:ext cx="152986" cy="6689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9" name="Group 135"/>
            <p:cNvGrpSpPr/>
            <p:nvPr/>
          </p:nvGrpSpPr>
          <p:grpSpPr>
            <a:xfrm>
              <a:off x="4428089" y="3161462"/>
              <a:ext cx="1371600" cy="457200"/>
              <a:chOff x="3733800" y="1066800"/>
              <a:chExt cx="1371600" cy="457200"/>
            </a:xfrm>
          </p:grpSpPr>
          <p:sp>
            <p:nvSpPr>
              <p:cNvPr id="1767" name="Oval 1766"/>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8" name="Flowchart: Delay 1767"/>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9" name="Moon 1768"/>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0" name="Group 1549"/>
            <p:cNvGrpSpPr/>
            <p:nvPr/>
          </p:nvGrpSpPr>
          <p:grpSpPr>
            <a:xfrm>
              <a:off x="5758299" y="3163287"/>
              <a:ext cx="1046399" cy="2703018"/>
              <a:chOff x="685800" y="1219200"/>
              <a:chExt cx="1752600" cy="4515440"/>
            </a:xfrm>
          </p:grpSpPr>
          <p:sp>
            <p:nvSpPr>
              <p:cNvPr id="1745" name="Oval 1744"/>
              <p:cNvSpPr/>
              <p:nvPr/>
            </p:nvSpPr>
            <p:spPr>
              <a:xfrm rot="4050661">
                <a:off x="1570387" y="5270483"/>
                <a:ext cx="358433" cy="56988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6" name="Oval 1745"/>
              <p:cNvSpPr/>
              <p:nvPr/>
            </p:nvSpPr>
            <p:spPr>
              <a:xfrm rot="4050661">
                <a:off x="1084970" y="5293103"/>
                <a:ext cx="334694" cy="53213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7" name="Teardrop 1746"/>
              <p:cNvSpPr/>
              <p:nvPr/>
            </p:nvSpPr>
            <p:spPr>
              <a:xfrm rot="8137994">
                <a:off x="685800" y="1219200"/>
                <a:ext cx="1752600" cy="1890710"/>
              </a:xfrm>
              <a:prstGeom prst="teardrop">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8" name="Cloud 1747"/>
              <p:cNvSpPr/>
              <p:nvPr/>
            </p:nvSpPr>
            <p:spPr>
              <a:xfrm rot="16564297">
                <a:off x="284374" y="2589261"/>
                <a:ext cx="1392510" cy="4766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9" name="Cloud 1748"/>
              <p:cNvSpPr/>
              <p:nvPr/>
            </p:nvSpPr>
            <p:spPr>
              <a:xfrm rot="16564297">
                <a:off x="1373382" y="2717199"/>
                <a:ext cx="1392510" cy="4766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0" name="Oval 1749"/>
              <p:cNvSpPr/>
              <p:nvPr/>
            </p:nvSpPr>
            <p:spPr>
              <a:xfrm>
                <a:off x="1892985" y="4045940"/>
                <a:ext cx="361227" cy="6034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1" name="Oval 1750"/>
              <p:cNvSpPr/>
              <p:nvPr/>
            </p:nvSpPr>
            <p:spPr>
              <a:xfrm>
                <a:off x="782211" y="4035446"/>
                <a:ext cx="361227" cy="6034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2" name="Trapezoid 1751"/>
              <p:cNvSpPr/>
              <p:nvPr/>
            </p:nvSpPr>
            <p:spPr>
              <a:xfrm rot="20029742">
                <a:off x="1575094" y="3141241"/>
                <a:ext cx="500218" cy="1226981"/>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3" name="Trapezoid 1752"/>
              <p:cNvSpPr/>
              <p:nvPr/>
            </p:nvSpPr>
            <p:spPr>
              <a:xfrm rot="1403006">
                <a:off x="858967" y="3259170"/>
                <a:ext cx="500218" cy="1138645"/>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4" name="Trapezoid 1753"/>
              <p:cNvSpPr/>
              <p:nvPr/>
            </p:nvSpPr>
            <p:spPr>
              <a:xfrm>
                <a:off x="996649" y="3311260"/>
                <a:ext cx="1038530" cy="2172555"/>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5" name="Chord 1754"/>
              <p:cNvSpPr/>
              <p:nvPr/>
            </p:nvSpPr>
            <p:spPr>
              <a:xfrm rot="19522476">
                <a:off x="1202803" y="3247307"/>
                <a:ext cx="314663" cy="532477"/>
              </a:xfrm>
              <a:prstGeom prst="chor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6" name="Chord 1755"/>
              <p:cNvSpPr/>
              <p:nvPr/>
            </p:nvSpPr>
            <p:spPr>
              <a:xfrm rot="2077524" flipH="1">
                <a:off x="1514361" y="3247307"/>
                <a:ext cx="314663" cy="53247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7" name="Group 189"/>
              <p:cNvGrpSpPr/>
              <p:nvPr/>
            </p:nvGrpSpPr>
            <p:grpSpPr>
              <a:xfrm>
                <a:off x="908079" y="2995604"/>
                <a:ext cx="1275731" cy="1611841"/>
                <a:chOff x="4561507" y="4365352"/>
                <a:chExt cx="1797526" cy="1425848"/>
              </a:xfrm>
            </p:grpSpPr>
            <p:sp>
              <p:nvSpPr>
                <p:cNvPr id="1761" name="Diagonal Stripe 1760"/>
                <p:cNvSpPr/>
                <p:nvPr/>
              </p:nvSpPr>
              <p:spPr>
                <a:xfrm flipH="1">
                  <a:off x="5562600" y="5029200"/>
                  <a:ext cx="152400" cy="762000"/>
                </a:xfrm>
                <a:prstGeom prst="diagStrip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2" name="Diagonal Stripe 1761"/>
                <p:cNvSpPr/>
                <p:nvPr/>
              </p:nvSpPr>
              <p:spPr>
                <a:xfrm>
                  <a:off x="5410200" y="5029200"/>
                  <a:ext cx="152400" cy="762000"/>
                </a:xfrm>
                <a:prstGeom prst="diagStrip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3" name="Moon 1762"/>
                <p:cNvSpPr/>
                <p:nvPr/>
              </p:nvSpPr>
              <p:spPr>
                <a:xfrm rot="18802910">
                  <a:off x="4981392" y="4039919"/>
                  <a:ext cx="392263" cy="1232034"/>
                </a:xfrm>
                <a:prstGeom prst="moon">
                  <a:avLst>
                    <a:gd name="adj" fmla="val 3286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4" name="Moon 1763"/>
                <p:cNvSpPr/>
                <p:nvPr/>
              </p:nvSpPr>
              <p:spPr>
                <a:xfrm rot="13582152">
                  <a:off x="5506698" y="3960658"/>
                  <a:ext cx="447642" cy="1257029"/>
                </a:xfrm>
                <a:prstGeom prst="moon">
                  <a:avLst>
                    <a:gd name="adj" fmla="val 3286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5" name="Flowchart: Collate 1764"/>
                <p:cNvSpPr/>
                <p:nvPr/>
              </p:nvSpPr>
              <p:spPr>
                <a:xfrm rot="5400000">
                  <a:off x="5327990" y="4794592"/>
                  <a:ext cx="419100" cy="431117"/>
                </a:xfrm>
                <a:prstGeom prst="flowChartCollat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6" name="Rounded Rectangle 1765"/>
                <p:cNvSpPr/>
                <p:nvPr/>
              </p:nvSpPr>
              <p:spPr>
                <a:xfrm>
                  <a:off x="5429351" y="4876800"/>
                  <a:ext cx="209450" cy="208974"/>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8" name="Oval 1757"/>
              <p:cNvSpPr/>
              <p:nvPr/>
            </p:nvSpPr>
            <p:spPr>
              <a:xfrm>
                <a:off x="996649" y="1742193"/>
                <a:ext cx="1038530" cy="181046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9" name="Cloud 1758"/>
              <p:cNvSpPr/>
              <p:nvPr/>
            </p:nvSpPr>
            <p:spPr>
              <a:xfrm rot="21227083">
                <a:off x="842616" y="2019350"/>
                <a:ext cx="1292418" cy="51351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0" name="Moon 1759"/>
              <p:cNvSpPr/>
              <p:nvPr/>
            </p:nvSpPr>
            <p:spPr>
              <a:xfrm rot="5619258">
                <a:off x="1074558" y="1297331"/>
                <a:ext cx="1031094" cy="1548928"/>
              </a:xfrm>
              <a:prstGeom prst="moon">
                <a:avLst>
                  <a:gd name="adj" fmla="val 49526"/>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8" name="Group 1647"/>
            <p:cNvGrpSpPr/>
            <p:nvPr/>
          </p:nvGrpSpPr>
          <p:grpSpPr>
            <a:xfrm>
              <a:off x="6757163" y="2533119"/>
              <a:ext cx="1387203" cy="3419863"/>
              <a:chOff x="914400" y="1165412"/>
              <a:chExt cx="1524000" cy="3757108"/>
            </a:xfrm>
          </p:grpSpPr>
          <p:sp>
            <p:nvSpPr>
              <p:cNvPr id="1717" name="Rounded Rectangle 1716"/>
              <p:cNvSpPr/>
              <p:nvPr/>
            </p:nvSpPr>
            <p:spPr>
              <a:xfrm rot="21154251">
                <a:off x="19050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8" name="Rounded Rectangle 1717"/>
              <p:cNvSpPr/>
              <p:nvPr/>
            </p:nvSpPr>
            <p:spPr>
              <a:xfrm rot="795701">
                <a:off x="12192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9" name="Oval 1718"/>
              <p:cNvSpPr/>
              <p:nvPr/>
            </p:nvSpPr>
            <p:spPr>
              <a:xfrm rot="19780665">
                <a:off x="1676400" y="4495800"/>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0" name="Oval 1719"/>
              <p:cNvSpPr/>
              <p:nvPr/>
            </p:nvSpPr>
            <p:spPr>
              <a:xfrm rot="2700000">
                <a:off x="1153669" y="4467354"/>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1" name="Oval 1720"/>
              <p:cNvSpPr/>
              <p:nvPr/>
            </p:nvSpPr>
            <p:spPr>
              <a:xfrm>
                <a:off x="21336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2" name="Oval 1721"/>
              <p:cNvSpPr/>
              <p:nvPr/>
            </p:nvSpPr>
            <p:spPr>
              <a:xfrm>
                <a:off x="9144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3" name="Trapezoid 1722"/>
              <p:cNvSpPr/>
              <p:nvPr/>
            </p:nvSpPr>
            <p:spPr>
              <a:xfrm>
                <a:off x="1143000" y="2748602"/>
                <a:ext cx="1066800" cy="1442398"/>
              </a:xfrm>
              <a:prstGeom prst="trapezoid">
                <a:avLst>
                  <a:gd name="adj" fmla="val 1698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4" name="Trapezoid 1723"/>
              <p:cNvSpPr/>
              <p:nvPr/>
            </p:nvSpPr>
            <p:spPr>
              <a:xfrm>
                <a:off x="1600200" y="3581400"/>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5" name="Trapezoid 1724"/>
              <p:cNvSpPr/>
              <p:nvPr/>
            </p:nvSpPr>
            <p:spPr>
              <a:xfrm rot="795413">
                <a:off x="1191764" y="3542392"/>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6" name="Trapezoid 1725"/>
              <p:cNvSpPr/>
              <p:nvPr/>
            </p:nvSpPr>
            <p:spPr>
              <a:xfrm rot="1714014">
                <a:off x="1080688" y="2489783"/>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7" name="Trapezoid 1726"/>
              <p:cNvSpPr/>
              <p:nvPr/>
            </p:nvSpPr>
            <p:spPr>
              <a:xfrm rot="20009071">
                <a:off x="1772854" y="2489660"/>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8" name="Trapezoid 1727"/>
              <p:cNvSpPr/>
              <p:nvPr/>
            </p:nvSpPr>
            <p:spPr>
              <a:xfrm>
                <a:off x="1219200" y="2590800"/>
                <a:ext cx="914400" cy="11430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9" name="Trapezoid 1728"/>
              <p:cNvSpPr/>
              <p:nvPr/>
            </p:nvSpPr>
            <p:spPr>
              <a:xfrm rot="632785">
                <a:off x="1232236" y="2652146"/>
                <a:ext cx="316377" cy="1165531"/>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0" name="Trapezoid 1729"/>
              <p:cNvSpPr/>
              <p:nvPr/>
            </p:nvSpPr>
            <p:spPr>
              <a:xfrm rot="21030941">
                <a:off x="1783951" y="2609632"/>
                <a:ext cx="316377" cy="1211230"/>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1" name="Group 290"/>
              <p:cNvGrpSpPr/>
              <p:nvPr/>
            </p:nvGrpSpPr>
            <p:grpSpPr>
              <a:xfrm>
                <a:off x="1371600" y="2590800"/>
                <a:ext cx="641825" cy="533400"/>
                <a:chOff x="3864471" y="1752599"/>
                <a:chExt cx="848344" cy="705031"/>
              </a:xfrm>
            </p:grpSpPr>
            <p:sp>
              <p:nvSpPr>
                <p:cNvPr id="1739" name="Isosceles Triangle 1738"/>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 name="Isosceles Triangle 1739"/>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 name="Trapezoid 1740"/>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 name="Trapezoid 1741"/>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3" name="Trapezoid 1742"/>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4" name="Trapezoid 1743"/>
                <p:cNvSpPr/>
                <p:nvPr/>
              </p:nvSpPr>
              <p:spPr>
                <a:xfrm rot="6200046">
                  <a:off x="3992927" y="1668211"/>
                  <a:ext cx="141818" cy="398729"/>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32" name="Rounded Rectangle 1731"/>
              <p:cNvSpPr/>
              <p:nvPr/>
            </p:nvSpPr>
            <p:spPr>
              <a:xfrm>
                <a:off x="1524000" y="3810000"/>
                <a:ext cx="304800" cy="1524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3" name="Rounded Rectangle 1732"/>
              <p:cNvSpPr/>
              <p:nvPr/>
            </p:nvSpPr>
            <p:spPr>
              <a:xfrm>
                <a:off x="2057400" y="3657600"/>
                <a:ext cx="76200" cy="381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4" name="Rounded Rectangle 1733"/>
              <p:cNvSpPr/>
              <p:nvPr/>
            </p:nvSpPr>
            <p:spPr>
              <a:xfrm>
                <a:off x="1219200" y="3657600"/>
                <a:ext cx="45719" cy="3048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5" name="Oval 1734"/>
              <p:cNvSpPr/>
              <p:nvPr/>
            </p:nvSpPr>
            <p:spPr>
              <a:xfrm>
                <a:off x="1295400" y="1676400"/>
                <a:ext cx="762000" cy="1066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6" name="Group 1735"/>
              <p:cNvGrpSpPr/>
              <p:nvPr/>
            </p:nvGrpSpPr>
            <p:grpSpPr>
              <a:xfrm>
                <a:off x="1268506" y="1165412"/>
                <a:ext cx="838200" cy="838200"/>
                <a:chOff x="2362200" y="2209800"/>
                <a:chExt cx="1828800" cy="1600200"/>
              </a:xfrm>
              <a:solidFill>
                <a:schemeClr val="tx1">
                  <a:lumMod val="65000"/>
                  <a:lumOff val="35000"/>
                </a:schemeClr>
              </a:solidFill>
            </p:grpSpPr>
            <p:sp>
              <p:nvSpPr>
                <p:cNvPr id="1737" name="Oval 1736"/>
                <p:cNvSpPr/>
                <p:nvPr/>
              </p:nvSpPr>
              <p:spPr>
                <a:xfrm>
                  <a:off x="2362200" y="3429000"/>
                  <a:ext cx="1828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8" name="Flowchart: Magnetic Disk 1737"/>
                <p:cNvSpPr/>
                <p:nvPr/>
              </p:nvSpPr>
              <p:spPr>
                <a:xfrm>
                  <a:off x="2667000" y="2209800"/>
                  <a:ext cx="1219200" cy="1447800"/>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49" name="Group 428"/>
            <p:cNvGrpSpPr/>
            <p:nvPr/>
          </p:nvGrpSpPr>
          <p:grpSpPr>
            <a:xfrm>
              <a:off x="7558779" y="3884306"/>
              <a:ext cx="1050806" cy="2057400"/>
              <a:chOff x="3352800" y="304800"/>
              <a:chExt cx="1676400" cy="3282266"/>
            </a:xfrm>
          </p:grpSpPr>
          <p:sp>
            <p:nvSpPr>
              <p:cNvPr id="1650" name="Teardrop 1649"/>
              <p:cNvSpPr/>
              <p:nvPr/>
            </p:nvSpPr>
            <p:spPr>
              <a:xfrm rot="8137994">
                <a:off x="3476978" y="304800"/>
                <a:ext cx="1428044" cy="1379575"/>
              </a:xfrm>
              <a:prstGeom prst="teardrop">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1" name="Group 101"/>
              <p:cNvGrpSpPr/>
              <p:nvPr/>
            </p:nvGrpSpPr>
            <p:grpSpPr>
              <a:xfrm>
                <a:off x="3352800" y="546814"/>
                <a:ext cx="1676400" cy="3040252"/>
                <a:chOff x="3352800" y="546814"/>
                <a:chExt cx="1676400" cy="3040252"/>
              </a:xfrm>
            </p:grpSpPr>
            <p:sp>
              <p:nvSpPr>
                <p:cNvPr id="1652" name="Oval 1651"/>
                <p:cNvSpPr/>
                <p:nvPr/>
              </p:nvSpPr>
              <p:spPr>
                <a:xfrm>
                  <a:off x="3352800" y="1484490"/>
                  <a:ext cx="1676400" cy="931333"/>
                </a:xfrm>
                <a:prstGeom prst="ellipse">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3" name="Oval 1652"/>
                <p:cNvSpPr/>
                <p:nvPr/>
              </p:nvSpPr>
              <p:spPr>
                <a:xfrm rot="4050661">
                  <a:off x="3806323" y="3198867"/>
                  <a:ext cx="279734" cy="49666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4" name="Oval 1653"/>
                <p:cNvSpPr/>
                <p:nvPr/>
              </p:nvSpPr>
              <p:spPr>
                <a:xfrm rot="4050661">
                  <a:off x="4116767" y="3198868"/>
                  <a:ext cx="279734" cy="49666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5" name="Oval 1654"/>
                <p:cNvSpPr/>
                <p:nvPr/>
              </p:nvSpPr>
              <p:spPr>
                <a:xfrm>
                  <a:off x="4460610" y="2367360"/>
                  <a:ext cx="294333" cy="4403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6" name="Oval 1655"/>
                <p:cNvSpPr/>
                <p:nvPr/>
              </p:nvSpPr>
              <p:spPr>
                <a:xfrm>
                  <a:off x="3555534" y="2359702"/>
                  <a:ext cx="294333" cy="4403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7" name="Trapezoid 1656"/>
                <p:cNvSpPr/>
                <p:nvPr/>
              </p:nvSpPr>
              <p:spPr>
                <a:xfrm rot="20029742">
                  <a:off x="4201587" y="1707237"/>
                  <a:ext cx="407585" cy="89527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 name="Trapezoid 1657"/>
                <p:cNvSpPr/>
                <p:nvPr/>
              </p:nvSpPr>
              <p:spPr>
                <a:xfrm rot="1403006">
                  <a:off x="3618077" y="1793284"/>
                  <a:ext cx="407585" cy="83082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9" name="Trapezoid 1658"/>
                <p:cNvSpPr/>
                <p:nvPr/>
              </p:nvSpPr>
              <p:spPr>
                <a:xfrm>
                  <a:off x="3730262" y="1831293"/>
                  <a:ext cx="846209" cy="158522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0" name="Chord 1659"/>
                <p:cNvSpPr/>
                <p:nvPr/>
              </p:nvSpPr>
              <p:spPr>
                <a:xfrm rot="19522476">
                  <a:off x="3898240" y="1784628"/>
                  <a:ext cx="256392" cy="38852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1" name="Chord 1660"/>
                <p:cNvSpPr/>
                <p:nvPr/>
              </p:nvSpPr>
              <p:spPr>
                <a:xfrm rot="2077524" flipH="1">
                  <a:off x="4152102" y="1784628"/>
                  <a:ext cx="256392" cy="38852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2" name="Group 143"/>
                <p:cNvGrpSpPr/>
                <p:nvPr/>
              </p:nvGrpSpPr>
              <p:grpSpPr>
                <a:xfrm>
                  <a:off x="3899504" y="2888110"/>
                  <a:ext cx="169242" cy="176136"/>
                  <a:chOff x="1524000" y="2401957"/>
                  <a:chExt cx="314739" cy="341243"/>
                </a:xfrm>
              </p:grpSpPr>
              <p:sp>
                <p:nvSpPr>
                  <p:cNvPr id="1713" name="Oval 1712"/>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4" name="Oval 1713"/>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5" name="Oval 1714"/>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6" name="Oval 1715"/>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3" name="Group 148"/>
                <p:cNvGrpSpPr/>
                <p:nvPr/>
              </p:nvGrpSpPr>
              <p:grpSpPr>
                <a:xfrm>
                  <a:off x="4068745" y="2535838"/>
                  <a:ext cx="169242" cy="176136"/>
                  <a:chOff x="1524000" y="2401957"/>
                  <a:chExt cx="314739" cy="341243"/>
                </a:xfrm>
              </p:grpSpPr>
              <p:sp>
                <p:nvSpPr>
                  <p:cNvPr id="1709" name="Oval 1708"/>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0" name="Oval 1709"/>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1" name="Oval 1710"/>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2" name="Oval 1711"/>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4" name="Group 153"/>
                <p:cNvGrpSpPr/>
                <p:nvPr/>
              </p:nvGrpSpPr>
              <p:grpSpPr>
                <a:xfrm>
                  <a:off x="4237987" y="2976179"/>
                  <a:ext cx="169242" cy="176136"/>
                  <a:chOff x="1524000" y="2401957"/>
                  <a:chExt cx="314739" cy="341243"/>
                </a:xfrm>
              </p:grpSpPr>
              <p:sp>
                <p:nvSpPr>
                  <p:cNvPr id="1705" name="Oval 1704"/>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6" name="Oval 1705"/>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7" name="Oval 1706"/>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8" name="Oval 1707"/>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5" name="Group 158"/>
                <p:cNvGrpSpPr/>
                <p:nvPr/>
              </p:nvGrpSpPr>
              <p:grpSpPr>
                <a:xfrm>
                  <a:off x="3645641" y="2271634"/>
                  <a:ext cx="169242" cy="176136"/>
                  <a:chOff x="1524000" y="2401957"/>
                  <a:chExt cx="314739" cy="341243"/>
                </a:xfrm>
              </p:grpSpPr>
              <p:sp>
                <p:nvSpPr>
                  <p:cNvPr id="1701" name="Oval 1700"/>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2" name="Oval 1701"/>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3" name="Oval 1702"/>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4" name="Oval 1703"/>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6" name="Group 163"/>
                <p:cNvGrpSpPr/>
                <p:nvPr/>
              </p:nvGrpSpPr>
              <p:grpSpPr>
                <a:xfrm>
                  <a:off x="3984125" y="2183566"/>
                  <a:ext cx="169242" cy="176136"/>
                  <a:chOff x="1524000" y="2401957"/>
                  <a:chExt cx="314739" cy="341243"/>
                </a:xfrm>
              </p:grpSpPr>
              <p:sp>
                <p:nvSpPr>
                  <p:cNvPr id="1697" name="Oval 1696"/>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8" name="Oval 1697"/>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9" name="Oval 1698"/>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0" name="Oval 1699"/>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7" name="Group 168"/>
                <p:cNvGrpSpPr/>
                <p:nvPr/>
              </p:nvGrpSpPr>
              <p:grpSpPr>
                <a:xfrm>
                  <a:off x="4491850" y="2271634"/>
                  <a:ext cx="169242" cy="176136"/>
                  <a:chOff x="1524000" y="2401957"/>
                  <a:chExt cx="314739" cy="341243"/>
                </a:xfrm>
              </p:grpSpPr>
              <p:sp>
                <p:nvSpPr>
                  <p:cNvPr id="1693" name="Oval 1692"/>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4" name="Oval 1693"/>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5" name="Oval 1694"/>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6" name="Oval 1695"/>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8" name="Group 173"/>
                <p:cNvGrpSpPr/>
                <p:nvPr/>
              </p:nvGrpSpPr>
              <p:grpSpPr>
                <a:xfrm>
                  <a:off x="3814883" y="3152315"/>
                  <a:ext cx="169242" cy="176136"/>
                  <a:chOff x="1524000" y="2401957"/>
                  <a:chExt cx="314739" cy="341243"/>
                </a:xfrm>
              </p:grpSpPr>
              <p:sp>
                <p:nvSpPr>
                  <p:cNvPr id="1689" name="Oval 1688"/>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0" name="Oval 1689"/>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1" name="Oval 1690"/>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2" name="Oval 1691"/>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9" name="Group 189"/>
                <p:cNvGrpSpPr/>
                <p:nvPr/>
              </p:nvGrpSpPr>
              <p:grpSpPr>
                <a:xfrm>
                  <a:off x="3610787" y="1600971"/>
                  <a:ext cx="1122270" cy="1176096"/>
                  <a:chOff x="4479704" y="4365352"/>
                  <a:chExt cx="1940681" cy="1425848"/>
                </a:xfrm>
              </p:grpSpPr>
              <p:sp>
                <p:nvSpPr>
                  <p:cNvPr id="1683" name="Diagonal Stripe 24"/>
                  <p:cNvSpPr/>
                  <p:nvPr/>
                </p:nvSpPr>
                <p:spPr>
                  <a:xfrm flipH="1">
                    <a:off x="5562600" y="5029200"/>
                    <a:ext cx="152400" cy="762000"/>
                  </a:xfrm>
                  <a:prstGeom prst="diagStrip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4" name="Diagonal Stripe 1683"/>
                  <p:cNvSpPr/>
                  <p:nvPr/>
                </p:nvSpPr>
                <p:spPr>
                  <a:xfrm>
                    <a:off x="5410200" y="5029200"/>
                    <a:ext cx="152400" cy="762000"/>
                  </a:xfrm>
                  <a:prstGeom prst="diagStrip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5" name="Moon 1684"/>
                  <p:cNvSpPr/>
                  <p:nvPr/>
                </p:nvSpPr>
                <p:spPr>
                  <a:xfrm rot="18802910">
                    <a:off x="4899589" y="4052758"/>
                    <a:ext cx="392263" cy="1232034"/>
                  </a:xfrm>
                  <a:prstGeom prst="moon">
                    <a:avLst>
                      <a:gd name="adj" fmla="val 3286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6" name="Moon 1685"/>
                  <p:cNvSpPr/>
                  <p:nvPr/>
                </p:nvSpPr>
                <p:spPr>
                  <a:xfrm rot="13582152">
                    <a:off x="5568050" y="3960658"/>
                    <a:ext cx="447642" cy="1257029"/>
                  </a:xfrm>
                  <a:prstGeom prst="moon">
                    <a:avLst>
                      <a:gd name="adj" fmla="val 3286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7" name="Flowchart: Collate 1686"/>
                  <p:cNvSpPr/>
                  <p:nvPr/>
                </p:nvSpPr>
                <p:spPr>
                  <a:xfrm rot="5400000">
                    <a:off x="5372100" y="4838700"/>
                    <a:ext cx="419100" cy="342900"/>
                  </a:xfrm>
                  <a:prstGeom prst="flowChartCol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8" name="Rounded Rectangle 1687"/>
                  <p:cNvSpPr/>
                  <p:nvPr/>
                </p:nvSpPr>
                <p:spPr>
                  <a:xfrm>
                    <a:off x="5486400" y="4876800"/>
                    <a:ext cx="152400" cy="2286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0" name="Oval 1669"/>
                <p:cNvSpPr/>
                <p:nvPr/>
              </p:nvSpPr>
              <p:spPr>
                <a:xfrm>
                  <a:off x="3730262" y="686408"/>
                  <a:ext cx="846209" cy="13210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1" name="Group 87"/>
                <p:cNvGrpSpPr/>
                <p:nvPr/>
              </p:nvGrpSpPr>
              <p:grpSpPr>
                <a:xfrm rot="20234330">
                  <a:off x="4499624" y="942037"/>
                  <a:ext cx="367983" cy="1282433"/>
                  <a:chOff x="1600200" y="4267200"/>
                  <a:chExt cx="1524000" cy="2362200"/>
                </a:xfrm>
              </p:grpSpPr>
              <p:sp>
                <p:nvSpPr>
                  <p:cNvPr id="1680" name="Moon 1679"/>
                  <p:cNvSpPr/>
                  <p:nvPr/>
                </p:nvSpPr>
                <p:spPr>
                  <a:xfrm>
                    <a:off x="1600200" y="4267200"/>
                    <a:ext cx="1447800" cy="23622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1" name="Moon 1680"/>
                  <p:cNvSpPr/>
                  <p:nvPr/>
                </p:nvSpPr>
                <p:spPr>
                  <a:xfrm rot="21043994">
                    <a:off x="1752600" y="4419600"/>
                    <a:ext cx="1371600" cy="17526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2" name="Oval 1681"/>
                  <p:cNvSpPr/>
                  <p:nvPr/>
                </p:nvSpPr>
                <p:spPr>
                  <a:xfrm rot="21111790">
                    <a:off x="1985463" y="4586745"/>
                    <a:ext cx="973675" cy="1676732"/>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2" name="Group 92"/>
                <p:cNvGrpSpPr/>
                <p:nvPr/>
              </p:nvGrpSpPr>
              <p:grpSpPr>
                <a:xfrm rot="1365670" flipH="1">
                  <a:off x="3400285" y="946939"/>
                  <a:ext cx="367983" cy="1282433"/>
                  <a:chOff x="1600200" y="4267200"/>
                  <a:chExt cx="1524000" cy="2362200"/>
                </a:xfrm>
              </p:grpSpPr>
              <p:sp>
                <p:nvSpPr>
                  <p:cNvPr id="1677" name="Moon 1676"/>
                  <p:cNvSpPr/>
                  <p:nvPr/>
                </p:nvSpPr>
                <p:spPr>
                  <a:xfrm>
                    <a:off x="1600200" y="4267200"/>
                    <a:ext cx="1447800" cy="23622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8" name="Moon 1677"/>
                  <p:cNvSpPr/>
                  <p:nvPr/>
                </p:nvSpPr>
                <p:spPr>
                  <a:xfrm rot="21043994">
                    <a:off x="1752600" y="4419600"/>
                    <a:ext cx="1371600" cy="17526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9" name="Oval 1678"/>
                  <p:cNvSpPr/>
                  <p:nvPr/>
                </p:nvSpPr>
                <p:spPr>
                  <a:xfrm rot="21111790">
                    <a:off x="1985463" y="4586745"/>
                    <a:ext cx="973675" cy="1676732"/>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3" name="Oval 1672"/>
                <p:cNvSpPr/>
                <p:nvPr/>
              </p:nvSpPr>
              <p:spPr>
                <a:xfrm rot="19746120">
                  <a:off x="4569474" y="1776943"/>
                  <a:ext cx="351548" cy="423478"/>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4" name="Oval 1673"/>
                <p:cNvSpPr/>
                <p:nvPr/>
              </p:nvSpPr>
              <p:spPr>
                <a:xfrm rot="19746120">
                  <a:off x="3370926" y="1718048"/>
                  <a:ext cx="401876" cy="423478"/>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5" name="Oval 1674"/>
                <p:cNvSpPr/>
                <p:nvPr/>
              </p:nvSpPr>
              <p:spPr>
                <a:xfrm>
                  <a:off x="3733800" y="762000"/>
                  <a:ext cx="762000" cy="457200"/>
                </a:xfrm>
                <a:prstGeom prst="ellipse">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6" name="Moon 23"/>
                <p:cNvSpPr/>
                <p:nvPr/>
              </p:nvSpPr>
              <p:spPr>
                <a:xfrm rot="5619258">
                  <a:off x="3769142" y="360586"/>
                  <a:ext cx="752348" cy="1124804"/>
                </a:xfrm>
                <a:prstGeom prst="moon">
                  <a:avLst>
                    <a:gd name="adj" fmla="val 4952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30" name="Group 1329"/>
          <p:cNvGrpSpPr/>
          <p:nvPr/>
        </p:nvGrpSpPr>
        <p:grpSpPr>
          <a:xfrm>
            <a:off x="3302493" y="3789469"/>
            <a:ext cx="1111101" cy="2204762"/>
            <a:chOff x="1447800" y="1166061"/>
            <a:chExt cx="1665136" cy="3304135"/>
          </a:xfrm>
        </p:grpSpPr>
        <p:sp>
          <p:nvSpPr>
            <p:cNvPr id="1331" name="Rounded Rectangle 1330"/>
            <p:cNvSpPr/>
            <p:nvPr/>
          </p:nvSpPr>
          <p:spPr>
            <a:xfrm>
              <a:off x="1804066" y="1166061"/>
              <a:ext cx="862457" cy="931432"/>
            </a:xfrm>
            <a:prstGeom prst="roundRect">
              <a:avLst>
                <a:gd name="adj" fmla="val 3190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Oval 1331"/>
            <p:cNvSpPr/>
            <p:nvPr/>
          </p:nvSpPr>
          <p:spPr>
            <a:xfrm rot="19338880">
              <a:off x="2780233" y="2966644"/>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Oval 1332"/>
            <p:cNvSpPr/>
            <p:nvPr/>
          </p:nvSpPr>
          <p:spPr>
            <a:xfrm rot="1933618">
              <a:off x="1447800" y="2967784"/>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Oval 1333"/>
            <p:cNvSpPr/>
            <p:nvPr/>
          </p:nvSpPr>
          <p:spPr>
            <a:xfrm rot="3417779">
              <a:off x="2275724" y="3992494"/>
              <a:ext cx="253983" cy="623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Oval 1334"/>
            <p:cNvSpPr/>
            <p:nvPr/>
          </p:nvSpPr>
          <p:spPr>
            <a:xfrm rot="3713177">
              <a:off x="1801508" y="4031699"/>
              <a:ext cx="253983" cy="623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Trapezoid 1335"/>
            <p:cNvSpPr/>
            <p:nvPr/>
          </p:nvSpPr>
          <p:spPr>
            <a:xfrm>
              <a:off x="2118972" y="3262271"/>
              <a:ext cx="547551" cy="1061599"/>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7" name="Trapezoid 1336"/>
            <p:cNvSpPr/>
            <p:nvPr/>
          </p:nvSpPr>
          <p:spPr>
            <a:xfrm rot="263894">
              <a:off x="1762764" y="3216548"/>
              <a:ext cx="491931" cy="1126446"/>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8" name="Trapezoid 1337"/>
            <p:cNvSpPr/>
            <p:nvPr/>
          </p:nvSpPr>
          <p:spPr>
            <a:xfrm rot="1375821">
              <a:off x="1562636" y="2197209"/>
              <a:ext cx="419392" cy="99989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9" name="Trapezoid 1338"/>
            <p:cNvSpPr/>
            <p:nvPr/>
          </p:nvSpPr>
          <p:spPr>
            <a:xfrm rot="20337671">
              <a:off x="2464623" y="2217441"/>
              <a:ext cx="419392" cy="93889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0" name="Trapezoid 1339"/>
            <p:cNvSpPr/>
            <p:nvPr/>
          </p:nvSpPr>
          <p:spPr>
            <a:xfrm>
              <a:off x="1786268" y="2208433"/>
              <a:ext cx="895024" cy="114095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Oval 1340"/>
            <p:cNvSpPr/>
            <p:nvPr/>
          </p:nvSpPr>
          <p:spPr>
            <a:xfrm>
              <a:off x="1898710" y="1570113"/>
              <a:ext cx="554502"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2" name="Straight Connector 1341"/>
            <p:cNvCxnSpPr>
              <a:endCxn id="1340" idx="2"/>
            </p:cNvCxnSpPr>
            <p:nvPr/>
          </p:nvCxnSpPr>
          <p:spPr>
            <a:xfrm flipH="1">
              <a:off x="2233780" y="2461257"/>
              <a:ext cx="9486" cy="888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43" name="Oval 1342"/>
            <p:cNvSpPr/>
            <p:nvPr/>
          </p:nvSpPr>
          <p:spPr>
            <a:xfrm rot="15873315">
              <a:off x="2071871" y="3230860"/>
              <a:ext cx="243623" cy="67106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Trapezoid 1343"/>
            <p:cNvSpPr/>
            <p:nvPr/>
          </p:nvSpPr>
          <p:spPr>
            <a:xfrm>
              <a:off x="1720295" y="2579510"/>
              <a:ext cx="1035371" cy="1171530"/>
            </a:xfrm>
            <a:prstGeom prst="trapezoid">
              <a:avLst>
                <a:gd name="adj" fmla="val 1757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Rectangle 1344"/>
            <p:cNvSpPr/>
            <p:nvPr/>
          </p:nvSpPr>
          <p:spPr>
            <a:xfrm>
              <a:off x="1898710" y="2208433"/>
              <a:ext cx="173630" cy="371077"/>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6" name="Rectangle 1345"/>
            <p:cNvSpPr/>
            <p:nvPr/>
          </p:nvSpPr>
          <p:spPr>
            <a:xfrm>
              <a:off x="2376502" y="2213533"/>
              <a:ext cx="173630" cy="371077"/>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Flowchart: Manual Input 1346"/>
            <p:cNvSpPr/>
            <p:nvPr/>
          </p:nvSpPr>
          <p:spPr>
            <a:xfrm rot="7269359" flipV="1">
              <a:off x="2208515" y="2225042"/>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Flowchart: Manual Input 1347"/>
            <p:cNvSpPr/>
            <p:nvPr/>
          </p:nvSpPr>
          <p:spPr>
            <a:xfrm rot="14330641" flipH="1" flipV="1">
              <a:off x="1835722" y="2225042"/>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Oval 1348"/>
            <p:cNvSpPr/>
            <p:nvPr/>
          </p:nvSpPr>
          <p:spPr>
            <a:xfrm>
              <a:off x="1848300" y="1193596"/>
              <a:ext cx="732174"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 name="Oval 1350"/>
            <p:cNvSpPr/>
            <p:nvPr/>
          </p:nvSpPr>
          <p:spPr>
            <a:xfrm rot="19338880">
              <a:off x="2970273" y="3149260"/>
              <a:ext cx="142663" cy="17474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3" name="Group 1812"/>
          <p:cNvGrpSpPr/>
          <p:nvPr/>
        </p:nvGrpSpPr>
        <p:grpSpPr>
          <a:xfrm>
            <a:off x="8589109" y="3250436"/>
            <a:ext cx="1649943" cy="1478328"/>
            <a:chOff x="457200" y="2497304"/>
            <a:chExt cx="4781871" cy="4284496"/>
          </a:xfrm>
        </p:grpSpPr>
        <p:grpSp>
          <p:nvGrpSpPr>
            <p:cNvPr id="1814" name="Group 230"/>
            <p:cNvGrpSpPr/>
            <p:nvPr/>
          </p:nvGrpSpPr>
          <p:grpSpPr>
            <a:xfrm rot="18989829" flipH="1">
              <a:off x="2994882" y="2720848"/>
              <a:ext cx="1586260" cy="1364114"/>
              <a:chOff x="736597" y="733384"/>
              <a:chExt cx="1807860" cy="1807860"/>
            </a:xfrm>
          </p:grpSpPr>
          <p:grpSp>
            <p:nvGrpSpPr>
              <p:cNvPr id="2048" name="Group 15"/>
              <p:cNvGrpSpPr/>
              <p:nvPr/>
            </p:nvGrpSpPr>
            <p:grpSpPr>
              <a:xfrm rot="20238387">
                <a:off x="736597" y="881328"/>
                <a:ext cx="1193804" cy="897916"/>
                <a:chOff x="1111998" y="1862460"/>
                <a:chExt cx="2362200" cy="1921930"/>
              </a:xfrm>
            </p:grpSpPr>
            <p:grpSp>
              <p:nvGrpSpPr>
                <p:cNvPr id="2069" name="Group 6"/>
                <p:cNvGrpSpPr/>
                <p:nvPr/>
              </p:nvGrpSpPr>
              <p:grpSpPr>
                <a:xfrm rot="17802976">
                  <a:off x="1912098" y="1823816"/>
                  <a:ext cx="762000" cy="2362200"/>
                  <a:chOff x="1905000" y="1828800"/>
                  <a:chExt cx="762000" cy="2362200"/>
                </a:xfrm>
              </p:grpSpPr>
              <p:sp>
                <p:nvSpPr>
                  <p:cNvPr id="20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0" name="Group 9"/>
                <p:cNvGrpSpPr/>
                <p:nvPr/>
              </p:nvGrpSpPr>
              <p:grpSpPr>
                <a:xfrm rot="19123498">
                  <a:off x="2501621" y="1862460"/>
                  <a:ext cx="542170" cy="1782007"/>
                  <a:chOff x="1905000" y="1828800"/>
                  <a:chExt cx="762000" cy="2362200"/>
                </a:xfrm>
              </p:grpSpPr>
              <p:sp>
                <p:nvSpPr>
                  <p:cNvPr id="2074"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5"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1" name="Group 12"/>
                <p:cNvGrpSpPr/>
                <p:nvPr/>
              </p:nvGrpSpPr>
              <p:grpSpPr>
                <a:xfrm rot="15530705">
                  <a:off x="2284581" y="2639655"/>
                  <a:ext cx="405591" cy="1883879"/>
                  <a:chOff x="1905000" y="1828800"/>
                  <a:chExt cx="762000" cy="2362200"/>
                </a:xfrm>
              </p:grpSpPr>
              <p:sp>
                <p:nvSpPr>
                  <p:cNvPr id="2072"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49" name="Group 21"/>
              <p:cNvGrpSpPr/>
              <p:nvPr/>
            </p:nvGrpSpPr>
            <p:grpSpPr>
              <a:xfrm rot="2927600">
                <a:off x="1498597" y="881328"/>
                <a:ext cx="1193804" cy="897916"/>
                <a:chOff x="1111998" y="1862460"/>
                <a:chExt cx="2362200" cy="1921930"/>
              </a:xfrm>
            </p:grpSpPr>
            <p:grpSp>
              <p:nvGrpSpPr>
                <p:cNvPr id="2060" name="Group 6"/>
                <p:cNvGrpSpPr/>
                <p:nvPr/>
              </p:nvGrpSpPr>
              <p:grpSpPr>
                <a:xfrm rot="17802976">
                  <a:off x="1912098" y="1823816"/>
                  <a:ext cx="762000" cy="2362200"/>
                  <a:chOff x="1905000" y="1828800"/>
                  <a:chExt cx="762000" cy="2362200"/>
                </a:xfrm>
              </p:grpSpPr>
              <p:sp>
                <p:nvSpPr>
                  <p:cNvPr id="20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Oval 20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1" name="Group 9"/>
                <p:cNvGrpSpPr/>
                <p:nvPr/>
              </p:nvGrpSpPr>
              <p:grpSpPr>
                <a:xfrm rot="19123498">
                  <a:off x="2501621" y="1862460"/>
                  <a:ext cx="542170" cy="1782007"/>
                  <a:chOff x="1905000" y="1828800"/>
                  <a:chExt cx="762000" cy="2362200"/>
                </a:xfrm>
              </p:grpSpPr>
              <p:sp>
                <p:nvSpPr>
                  <p:cNvPr id="2065"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2" name="Group 12"/>
                <p:cNvGrpSpPr/>
                <p:nvPr/>
              </p:nvGrpSpPr>
              <p:grpSpPr>
                <a:xfrm rot="15530705">
                  <a:off x="2284581" y="2639655"/>
                  <a:ext cx="405591" cy="1883879"/>
                  <a:chOff x="1905000" y="1828800"/>
                  <a:chExt cx="762000" cy="2362200"/>
                </a:xfrm>
              </p:grpSpPr>
              <p:sp>
                <p:nvSpPr>
                  <p:cNvPr id="2063" name="Oval 20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Oval 20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50" name="Group 31"/>
              <p:cNvGrpSpPr/>
              <p:nvPr/>
            </p:nvGrpSpPr>
            <p:grpSpPr>
              <a:xfrm rot="20238387">
                <a:off x="1346199" y="1643328"/>
                <a:ext cx="1193804" cy="897916"/>
                <a:chOff x="1111998" y="1862460"/>
                <a:chExt cx="2362200" cy="1921930"/>
              </a:xfrm>
            </p:grpSpPr>
            <p:grpSp>
              <p:nvGrpSpPr>
                <p:cNvPr id="2051" name="Group 6"/>
                <p:cNvGrpSpPr/>
                <p:nvPr/>
              </p:nvGrpSpPr>
              <p:grpSpPr>
                <a:xfrm rot="17802976">
                  <a:off x="1912098" y="1823816"/>
                  <a:ext cx="762000" cy="2362200"/>
                  <a:chOff x="1905000" y="1828800"/>
                  <a:chExt cx="762000" cy="2362200"/>
                </a:xfrm>
              </p:grpSpPr>
              <p:sp>
                <p:nvSpPr>
                  <p:cNvPr id="205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Oval 20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2" name="Group 9"/>
                <p:cNvGrpSpPr/>
                <p:nvPr/>
              </p:nvGrpSpPr>
              <p:grpSpPr>
                <a:xfrm rot="19123498">
                  <a:off x="2501621" y="1862460"/>
                  <a:ext cx="542170" cy="1782007"/>
                  <a:chOff x="1905000" y="1828800"/>
                  <a:chExt cx="762000" cy="2362200"/>
                </a:xfrm>
              </p:grpSpPr>
              <p:sp>
                <p:nvSpPr>
                  <p:cNvPr id="2056"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3" name="Group 12"/>
                <p:cNvGrpSpPr/>
                <p:nvPr/>
              </p:nvGrpSpPr>
              <p:grpSpPr>
                <a:xfrm rot="15530705">
                  <a:off x="2284581" y="2639655"/>
                  <a:ext cx="405591" cy="1883879"/>
                  <a:chOff x="1905000" y="1828800"/>
                  <a:chExt cx="762000" cy="2362200"/>
                </a:xfrm>
              </p:grpSpPr>
              <p:sp>
                <p:nvSpPr>
                  <p:cNvPr id="2054"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15" name="Group 199"/>
            <p:cNvGrpSpPr/>
            <p:nvPr/>
          </p:nvGrpSpPr>
          <p:grpSpPr>
            <a:xfrm rot="3068959">
              <a:off x="1334455" y="2628335"/>
              <a:ext cx="1820842" cy="1558779"/>
              <a:chOff x="736597" y="733384"/>
              <a:chExt cx="1807860" cy="1807860"/>
            </a:xfrm>
          </p:grpSpPr>
          <p:grpSp>
            <p:nvGrpSpPr>
              <p:cNvPr id="2018" name="Group 15"/>
              <p:cNvGrpSpPr/>
              <p:nvPr/>
            </p:nvGrpSpPr>
            <p:grpSpPr>
              <a:xfrm rot="20238387">
                <a:off x="736597" y="881328"/>
                <a:ext cx="1193804" cy="897916"/>
                <a:chOff x="1111998" y="1862460"/>
                <a:chExt cx="2362200" cy="1921930"/>
              </a:xfrm>
            </p:grpSpPr>
            <p:grpSp>
              <p:nvGrpSpPr>
                <p:cNvPr id="2039" name="Group 6"/>
                <p:cNvGrpSpPr/>
                <p:nvPr/>
              </p:nvGrpSpPr>
              <p:grpSpPr>
                <a:xfrm rot="17802976">
                  <a:off x="1912098" y="1823816"/>
                  <a:ext cx="762000" cy="2362200"/>
                  <a:chOff x="1905000" y="1828800"/>
                  <a:chExt cx="762000" cy="2362200"/>
                </a:xfrm>
              </p:grpSpPr>
              <p:sp>
                <p:nvSpPr>
                  <p:cNvPr id="20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0" name="Group 9"/>
                <p:cNvGrpSpPr/>
                <p:nvPr/>
              </p:nvGrpSpPr>
              <p:grpSpPr>
                <a:xfrm rot="19123498">
                  <a:off x="2501621" y="1862460"/>
                  <a:ext cx="542170" cy="1782007"/>
                  <a:chOff x="1905000" y="1828800"/>
                  <a:chExt cx="762000" cy="2362200"/>
                </a:xfrm>
              </p:grpSpPr>
              <p:sp>
                <p:nvSpPr>
                  <p:cNvPr id="2044" name="Oval 20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5"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1" name="Group 12"/>
                <p:cNvGrpSpPr/>
                <p:nvPr/>
              </p:nvGrpSpPr>
              <p:grpSpPr>
                <a:xfrm rot="15530705">
                  <a:off x="2284581" y="2639655"/>
                  <a:ext cx="405591" cy="1883879"/>
                  <a:chOff x="1905000" y="1828800"/>
                  <a:chExt cx="762000" cy="2362200"/>
                </a:xfrm>
              </p:grpSpPr>
              <p:sp>
                <p:nvSpPr>
                  <p:cNvPr id="2042" name="Oval 20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19" name="Group 21"/>
              <p:cNvGrpSpPr/>
              <p:nvPr/>
            </p:nvGrpSpPr>
            <p:grpSpPr>
              <a:xfrm rot="2927600">
                <a:off x="1498597" y="881328"/>
                <a:ext cx="1193804" cy="897916"/>
                <a:chOff x="1111998" y="1862460"/>
                <a:chExt cx="2362200" cy="1921930"/>
              </a:xfrm>
            </p:grpSpPr>
            <p:grpSp>
              <p:nvGrpSpPr>
                <p:cNvPr id="2030" name="Group 6"/>
                <p:cNvGrpSpPr/>
                <p:nvPr/>
              </p:nvGrpSpPr>
              <p:grpSpPr>
                <a:xfrm rot="17802976">
                  <a:off x="1912098" y="1823816"/>
                  <a:ext cx="762000" cy="2362200"/>
                  <a:chOff x="1905000" y="1828800"/>
                  <a:chExt cx="762000" cy="2362200"/>
                </a:xfrm>
              </p:grpSpPr>
              <p:sp>
                <p:nvSpPr>
                  <p:cNvPr id="20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8"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1" name="Group 9"/>
                <p:cNvGrpSpPr/>
                <p:nvPr/>
              </p:nvGrpSpPr>
              <p:grpSpPr>
                <a:xfrm rot="19123498">
                  <a:off x="2501621" y="1862460"/>
                  <a:ext cx="542170" cy="1782007"/>
                  <a:chOff x="1905000" y="1828800"/>
                  <a:chExt cx="762000" cy="2362200"/>
                </a:xfrm>
              </p:grpSpPr>
              <p:sp>
                <p:nvSpPr>
                  <p:cNvPr id="2035" name="Oval 20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6"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2" name="Group 12"/>
                <p:cNvGrpSpPr/>
                <p:nvPr/>
              </p:nvGrpSpPr>
              <p:grpSpPr>
                <a:xfrm rot="15530705">
                  <a:off x="2284581" y="2639655"/>
                  <a:ext cx="405591" cy="1883879"/>
                  <a:chOff x="1905000" y="1828800"/>
                  <a:chExt cx="762000" cy="2362200"/>
                </a:xfrm>
              </p:grpSpPr>
              <p:sp>
                <p:nvSpPr>
                  <p:cNvPr id="2033" name="Oval 20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4" name="Oval 20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20" name="Group 31"/>
              <p:cNvGrpSpPr/>
              <p:nvPr/>
            </p:nvGrpSpPr>
            <p:grpSpPr>
              <a:xfrm rot="20238387">
                <a:off x="1346199" y="1643328"/>
                <a:ext cx="1193804" cy="897916"/>
                <a:chOff x="1111998" y="1862460"/>
                <a:chExt cx="2362200" cy="1921930"/>
              </a:xfrm>
            </p:grpSpPr>
            <p:grpSp>
              <p:nvGrpSpPr>
                <p:cNvPr id="2021" name="Group 6"/>
                <p:cNvGrpSpPr/>
                <p:nvPr/>
              </p:nvGrpSpPr>
              <p:grpSpPr>
                <a:xfrm rot="17802976">
                  <a:off x="1912098" y="1823816"/>
                  <a:ext cx="762000" cy="2362200"/>
                  <a:chOff x="1905000" y="1828800"/>
                  <a:chExt cx="762000" cy="2362200"/>
                </a:xfrm>
              </p:grpSpPr>
              <p:sp>
                <p:nvSpPr>
                  <p:cNvPr id="202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9"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2" name="Group 9"/>
                <p:cNvGrpSpPr/>
                <p:nvPr/>
              </p:nvGrpSpPr>
              <p:grpSpPr>
                <a:xfrm rot="19123498">
                  <a:off x="2501621" y="1862460"/>
                  <a:ext cx="542170" cy="1782007"/>
                  <a:chOff x="1905000" y="1828800"/>
                  <a:chExt cx="762000" cy="2362200"/>
                </a:xfrm>
              </p:grpSpPr>
              <p:sp>
                <p:nvSpPr>
                  <p:cNvPr id="2026"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7"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3" name="Group 12"/>
                <p:cNvGrpSpPr/>
                <p:nvPr/>
              </p:nvGrpSpPr>
              <p:grpSpPr>
                <a:xfrm rot="15530705">
                  <a:off x="2284581" y="2639655"/>
                  <a:ext cx="405591" cy="1883879"/>
                  <a:chOff x="1905000" y="1828800"/>
                  <a:chExt cx="762000" cy="2362200"/>
                </a:xfrm>
              </p:grpSpPr>
              <p:sp>
                <p:nvSpPr>
                  <p:cNvPr id="2024"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5"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16" name="Double Wave 1815"/>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7" name="Double Wave 1816"/>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8" name="Double Wave 1817"/>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9" name="Oval 1818"/>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0" name="Oval 1819"/>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1" name="Group 41"/>
            <p:cNvGrpSpPr/>
            <p:nvPr/>
          </p:nvGrpSpPr>
          <p:grpSpPr>
            <a:xfrm>
              <a:off x="457200" y="3352800"/>
              <a:ext cx="1397003" cy="1095416"/>
              <a:chOff x="736597" y="733384"/>
              <a:chExt cx="1807860" cy="1807860"/>
            </a:xfrm>
          </p:grpSpPr>
          <p:grpSp>
            <p:nvGrpSpPr>
              <p:cNvPr id="1988" name="Group 15"/>
              <p:cNvGrpSpPr/>
              <p:nvPr/>
            </p:nvGrpSpPr>
            <p:grpSpPr>
              <a:xfrm rot="20238387">
                <a:off x="736597" y="881328"/>
                <a:ext cx="1193804" cy="897916"/>
                <a:chOff x="1111998" y="1862460"/>
                <a:chExt cx="2362200" cy="1921930"/>
              </a:xfrm>
            </p:grpSpPr>
            <p:grpSp>
              <p:nvGrpSpPr>
                <p:cNvPr id="2009" name="Group 6"/>
                <p:cNvGrpSpPr/>
                <p:nvPr/>
              </p:nvGrpSpPr>
              <p:grpSpPr>
                <a:xfrm rot="17802976">
                  <a:off x="1912098" y="1823816"/>
                  <a:ext cx="762000" cy="2362200"/>
                  <a:chOff x="1905000" y="1828800"/>
                  <a:chExt cx="762000" cy="2362200"/>
                </a:xfrm>
              </p:grpSpPr>
              <p:sp>
                <p:nvSpPr>
                  <p:cNvPr id="201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0" name="Group 9"/>
                <p:cNvGrpSpPr/>
                <p:nvPr/>
              </p:nvGrpSpPr>
              <p:grpSpPr>
                <a:xfrm rot="19123498">
                  <a:off x="2501621" y="1862460"/>
                  <a:ext cx="542170" cy="1782007"/>
                  <a:chOff x="1905000" y="1828800"/>
                  <a:chExt cx="762000" cy="2362200"/>
                </a:xfrm>
              </p:grpSpPr>
              <p:sp>
                <p:nvSpPr>
                  <p:cNvPr id="2014"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5"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1" name="Group 12"/>
                <p:cNvGrpSpPr/>
                <p:nvPr/>
              </p:nvGrpSpPr>
              <p:grpSpPr>
                <a:xfrm rot="15530705">
                  <a:off x="2284581" y="2639655"/>
                  <a:ext cx="405591" cy="1883879"/>
                  <a:chOff x="1905000" y="1828800"/>
                  <a:chExt cx="762000" cy="2362200"/>
                </a:xfrm>
              </p:grpSpPr>
              <p:sp>
                <p:nvSpPr>
                  <p:cNvPr id="2012"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89" name="Group 21"/>
              <p:cNvGrpSpPr/>
              <p:nvPr/>
            </p:nvGrpSpPr>
            <p:grpSpPr>
              <a:xfrm rot="2927600">
                <a:off x="1498597" y="881328"/>
                <a:ext cx="1193804" cy="897916"/>
                <a:chOff x="1111998" y="1862460"/>
                <a:chExt cx="2362200" cy="1921930"/>
              </a:xfrm>
            </p:grpSpPr>
            <p:grpSp>
              <p:nvGrpSpPr>
                <p:cNvPr id="2000" name="Group 6"/>
                <p:cNvGrpSpPr/>
                <p:nvPr/>
              </p:nvGrpSpPr>
              <p:grpSpPr>
                <a:xfrm rot="17802976">
                  <a:off x="1912098" y="1823816"/>
                  <a:ext cx="762000" cy="2362200"/>
                  <a:chOff x="1905000" y="1828800"/>
                  <a:chExt cx="762000" cy="2362200"/>
                </a:xfrm>
              </p:grpSpPr>
              <p:sp>
                <p:nvSpPr>
                  <p:cNvPr id="20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8"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1" name="Group 9"/>
                <p:cNvGrpSpPr/>
                <p:nvPr/>
              </p:nvGrpSpPr>
              <p:grpSpPr>
                <a:xfrm rot="19123498">
                  <a:off x="2501621" y="1862460"/>
                  <a:ext cx="542170" cy="1782007"/>
                  <a:chOff x="1905000" y="1828800"/>
                  <a:chExt cx="762000" cy="2362200"/>
                </a:xfrm>
              </p:grpSpPr>
              <p:sp>
                <p:nvSpPr>
                  <p:cNvPr id="2005"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6"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2" name="Group 12"/>
                <p:cNvGrpSpPr/>
                <p:nvPr/>
              </p:nvGrpSpPr>
              <p:grpSpPr>
                <a:xfrm rot="15530705">
                  <a:off x="2284581" y="2639655"/>
                  <a:ext cx="405591" cy="1883879"/>
                  <a:chOff x="1905000" y="1828800"/>
                  <a:chExt cx="762000" cy="2362200"/>
                </a:xfrm>
              </p:grpSpPr>
              <p:sp>
                <p:nvSpPr>
                  <p:cNvPr id="2003"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4"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90" name="Group 31"/>
              <p:cNvGrpSpPr/>
              <p:nvPr/>
            </p:nvGrpSpPr>
            <p:grpSpPr>
              <a:xfrm rot="20238387">
                <a:off x="1346199" y="1643328"/>
                <a:ext cx="1193804" cy="897916"/>
                <a:chOff x="1111998" y="1862460"/>
                <a:chExt cx="2362200" cy="1921930"/>
              </a:xfrm>
            </p:grpSpPr>
            <p:grpSp>
              <p:nvGrpSpPr>
                <p:cNvPr id="1991" name="Group 6"/>
                <p:cNvGrpSpPr/>
                <p:nvPr/>
              </p:nvGrpSpPr>
              <p:grpSpPr>
                <a:xfrm rot="17802976">
                  <a:off x="1912098" y="1823816"/>
                  <a:ext cx="762000" cy="2362200"/>
                  <a:chOff x="1905000" y="1828800"/>
                  <a:chExt cx="762000" cy="2362200"/>
                </a:xfrm>
              </p:grpSpPr>
              <p:sp>
                <p:nvSpPr>
                  <p:cNvPr id="199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9"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2" name="Group 9"/>
                <p:cNvGrpSpPr/>
                <p:nvPr/>
              </p:nvGrpSpPr>
              <p:grpSpPr>
                <a:xfrm rot="19123498">
                  <a:off x="2501621" y="1862460"/>
                  <a:ext cx="542170" cy="1782007"/>
                  <a:chOff x="1905000" y="1828800"/>
                  <a:chExt cx="762000" cy="2362200"/>
                </a:xfrm>
              </p:grpSpPr>
              <p:sp>
                <p:nvSpPr>
                  <p:cNvPr id="1996" name="Oval 19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7"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3" name="Group 12"/>
                <p:cNvGrpSpPr/>
                <p:nvPr/>
              </p:nvGrpSpPr>
              <p:grpSpPr>
                <a:xfrm rot="15530705">
                  <a:off x="2284581" y="2639655"/>
                  <a:ext cx="405591" cy="1883879"/>
                  <a:chOff x="1905000" y="1828800"/>
                  <a:chExt cx="762000" cy="2362200"/>
                </a:xfrm>
              </p:grpSpPr>
              <p:sp>
                <p:nvSpPr>
                  <p:cNvPr id="1994" name="Oval 199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5" name="Oval 19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22" name="Group 42"/>
            <p:cNvGrpSpPr/>
            <p:nvPr/>
          </p:nvGrpSpPr>
          <p:grpSpPr>
            <a:xfrm rot="1956276">
              <a:off x="1167495" y="3842653"/>
              <a:ext cx="1397003" cy="1095416"/>
              <a:chOff x="736597" y="733384"/>
              <a:chExt cx="1807860" cy="1807860"/>
            </a:xfrm>
          </p:grpSpPr>
          <p:grpSp>
            <p:nvGrpSpPr>
              <p:cNvPr id="1958" name="Group 15"/>
              <p:cNvGrpSpPr/>
              <p:nvPr/>
            </p:nvGrpSpPr>
            <p:grpSpPr>
              <a:xfrm rot="20238387">
                <a:off x="736597" y="881328"/>
                <a:ext cx="1193804" cy="897916"/>
                <a:chOff x="1111998" y="1862460"/>
                <a:chExt cx="2362200" cy="1921930"/>
              </a:xfrm>
            </p:grpSpPr>
            <p:grpSp>
              <p:nvGrpSpPr>
                <p:cNvPr id="1979" name="Group 6"/>
                <p:cNvGrpSpPr/>
                <p:nvPr/>
              </p:nvGrpSpPr>
              <p:grpSpPr>
                <a:xfrm rot="17802976">
                  <a:off x="1912098" y="1823816"/>
                  <a:ext cx="762000" cy="2362200"/>
                  <a:chOff x="1905000" y="1828800"/>
                  <a:chExt cx="762000" cy="2362200"/>
                </a:xfrm>
              </p:grpSpPr>
              <p:sp>
                <p:nvSpPr>
                  <p:cNvPr id="198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0" name="Group 9"/>
                <p:cNvGrpSpPr/>
                <p:nvPr/>
              </p:nvGrpSpPr>
              <p:grpSpPr>
                <a:xfrm rot="19123498">
                  <a:off x="2501621" y="1862460"/>
                  <a:ext cx="542170" cy="1782007"/>
                  <a:chOff x="1905000" y="1828800"/>
                  <a:chExt cx="762000" cy="2362200"/>
                </a:xfrm>
              </p:grpSpPr>
              <p:sp>
                <p:nvSpPr>
                  <p:cNvPr id="1984"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5"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1" name="Group 12"/>
                <p:cNvGrpSpPr/>
                <p:nvPr/>
              </p:nvGrpSpPr>
              <p:grpSpPr>
                <a:xfrm rot="15530705">
                  <a:off x="2284581" y="2639655"/>
                  <a:ext cx="405591" cy="1883879"/>
                  <a:chOff x="1905000" y="1828800"/>
                  <a:chExt cx="762000" cy="2362200"/>
                </a:xfrm>
              </p:grpSpPr>
              <p:sp>
                <p:nvSpPr>
                  <p:cNvPr id="1982" name="Oval 198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59" name="Group 21"/>
              <p:cNvGrpSpPr/>
              <p:nvPr/>
            </p:nvGrpSpPr>
            <p:grpSpPr>
              <a:xfrm rot="2927600">
                <a:off x="1498597" y="881328"/>
                <a:ext cx="1193804" cy="897916"/>
                <a:chOff x="1111998" y="1862460"/>
                <a:chExt cx="2362200" cy="1921930"/>
              </a:xfrm>
            </p:grpSpPr>
            <p:grpSp>
              <p:nvGrpSpPr>
                <p:cNvPr id="1970" name="Group 6"/>
                <p:cNvGrpSpPr/>
                <p:nvPr/>
              </p:nvGrpSpPr>
              <p:grpSpPr>
                <a:xfrm rot="17802976">
                  <a:off x="1912098" y="1823816"/>
                  <a:ext cx="762000" cy="2362200"/>
                  <a:chOff x="1905000" y="1828800"/>
                  <a:chExt cx="762000" cy="2362200"/>
                </a:xfrm>
              </p:grpSpPr>
              <p:sp>
                <p:nvSpPr>
                  <p:cNvPr id="19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8" name="Oval 19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1" name="Group 9"/>
                <p:cNvGrpSpPr/>
                <p:nvPr/>
              </p:nvGrpSpPr>
              <p:grpSpPr>
                <a:xfrm rot="19123498">
                  <a:off x="2501621" y="1862460"/>
                  <a:ext cx="542170" cy="1782007"/>
                  <a:chOff x="1905000" y="1828800"/>
                  <a:chExt cx="762000" cy="2362200"/>
                </a:xfrm>
              </p:grpSpPr>
              <p:sp>
                <p:nvSpPr>
                  <p:cNvPr id="1975"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6"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2" name="Group 12"/>
                <p:cNvGrpSpPr/>
                <p:nvPr/>
              </p:nvGrpSpPr>
              <p:grpSpPr>
                <a:xfrm rot="15530705">
                  <a:off x="2284581" y="2639655"/>
                  <a:ext cx="405591" cy="1883879"/>
                  <a:chOff x="1905000" y="1828800"/>
                  <a:chExt cx="762000" cy="2362200"/>
                </a:xfrm>
              </p:grpSpPr>
              <p:sp>
                <p:nvSpPr>
                  <p:cNvPr id="1973"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4"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60" name="Group 31"/>
              <p:cNvGrpSpPr/>
              <p:nvPr/>
            </p:nvGrpSpPr>
            <p:grpSpPr>
              <a:xfrm rot="20238387">
                <a:off x="1346199" y="1643328"/>
                <a:ext cx="1193804" cy="897916"/>
                <a:chOff x="1111998" y="1862460"/>
                <a:chExt cx="2362200" cy="1921930"/>
              </a:xfrm>
            </p:grpSpPr>
            <p:grpSp>
              <p:nvGrpSpPr>
                <p:cNvPr id="1961" name="Group 6"/>
                <p:cNvGrpSpPr/>
                <p:nvPr/>
              </p:nvGrpSpPr>
              <p:grpSpPr>
                <a:xfrm rot="17802976">
                  <a:off x="1912098" y="1823816"/>
                  <a:ext cx="762000" cy="2362200"/>
                  <a:chOff x="1905000" y="1828800"/>
                  <a:chExt cx="762000" cy="2362200"/>
                </a:xfrm>
              </p:grpSpPr>
              <p:sp>
                <p:nvSpPr>
                  <p:cNvPr id="196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9" name="Oval 19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2" name="Group 9"/>
                <p:cNvGrpSpPr/>
                <p:nvPr/>
              </p:nvGrpSpPr>
              <p:grpSpPr>
                <a:xfrm rot="19123498">
                  <a:off x="2501621" y="1862460"/>
                  <a:ext cx="542170" cy="1782007"/>
                  <a:chOff x="1905000" y="1828800"/>
                  <a:chExt cx="762000" cy="2362200"/>
                </a:xfrm>
              </p:grpSpPr>
              <p:sp>
                <p:nvSpPr>
                  <p:cNvPr id="1966" name="Oval 196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7" name="Oval 19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3" name="Group 12"/>
                <p:cNvGrpSpPr/>
                <p:nvPr/>
              </p:nvGrpSpPr>
              <p:grpSpPr>
                <a:xfrm rot="15530705">
                  <a:off x="2284581" y="2639655"/>
                  <a:ext cx="405591" cy="1883879"/>
                  <a:chOff x="1905000" y="1828800"/>
                  <a:chExt cx="762000" cy="2362200"/>
                </a:xfrm>
              </p:grpSpPr>
              <p:sp>
                <p:nvSpPr>
                  <p:cNvPr id="1964"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5" name="Oval 19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23" name="Group 73"/>
            <p:cNvGrpSpPr/>
            <p:nvPr/>
          </p:nvGrpSpPr>
          <p:grpSpPr>
            <a:xfrm rot="3068959">
              <a:off x="1791654" y="2628338"/>
              <a:ext cx="1820842" cy="1558779"/>
              <a:chOff x="736597" y="733384"/>
              <a:chExt cx="1807860" cy="1807860"/>
            </a:xfrm>
          </p:grpSpPr>
          <p:grpSp>
            <p:nvGrpSpPr>
              <p:cNvPr id="1928" name="Group 15"/>
              <p:cNvGrpSpPr/>
              <p:nvPr/>
            </p:nvGrpSpPr>
            <p:grpSpPr>
              <a:xfrm rot="20238387">
                <a:off x="736597" y="881328"/>
                <a:ext cx="1193804" cy="897916"/>
                <a:chOff x="1111998" y="1862460"/>
                <a:chExt cx="2362200" cy="1921930"/>
              </a:xfrm>
            </p:grpSpPr>
            <p:grpSp>
              <p:nvGrpSpPr>
                <p:cNvPr id="1949" name="Group 6"/>
                <p:cNvGrpSpPr/>
                <p:nvPr/>
              </p:nvGrpSpPr>
              <p:grpSpPr>
                <a:xfrm rot="17802976">
                  <a:off x="1912098" y="1823816"/>
                  <a:ext cx="762000" cy="2362200"/>
                  <a:chOff x="1905000" y="1828800"/>
                  <a:chExt cx="762000" cy="2362200"/>
                </a:xfrm>
              </p:grpSpPr>
              <p:sp>
                <p:nvSpPr>
                  <p:cNvPr id="19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0" name="Group 9"/>
                <p:cNvGrpSpPr/>
                <p:nvPr/>
              </p:nvGrpSpPr>
              <p:grpSpPr>
                <a:xfrm rot="19123498">
                  <a:off x="2501621" y="1862460"/>
                  <a:ext cx="542170" cy="1782007"/>
                  <a:chOff x="1905000" y="1828800"/>
                  <a:chExt cx="762000" cy="2362200"/>
                </a:xfrm>
              </p:grpSpPr>
              <p:sp>
                <p:nvSpPr>
                  <p:cNvPr id="1954"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5" name="Oval 19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1" name="Group 12"/>
                <p:cNvGrpSpPr/>
                <p:nvPr/>
              </p:nvGrpSpPr>
              <p:grpSpPr>
                <a:xfrm rot="15530705">
                  <a:off x="2284581" y="2639655"/>
                  <a:ext cx="405591" cy="1883879"/>
                  <a:chOff x="1905000" y="1828800"/>
                  <a:chExt cx="762000" cy="2362200"/>
                </a:xfrm>
              </p:grpSpPr>
              <p:sp>
                <p:nvSpPr>
                  <p:cNvPr id="1952"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29" name="Group 21"/>
              <p:cNvGrpSpPr/>
              <p:nvPr/>
            </p:nvGrpSpPr>
            <p:grpSpPr>
              <a:xfrm rot="2927600">
                <a:off x="1498597" y="881328"/>
                <a:ext cx="1193804" cy="897916"/>
                <a:chOff x="1111998" y="1862460"/>
                <a:chExt cx="2362200" cy="1921930"/>
              </a:xfrm>
            </p:grpSpPr>
            <p:grpSp>
              <p:nvGrpSpPr>
                <p:cNvPr id="1940" name="Group 6"/>
                <p:cNvGrpSpPr/>
                <p:nvPr/>
              </p:nvGrpSpPr>
              <p:grpSpPr>
                <a:xfrm rot="17802976">
                  <a:off x="1912098" y="1823816"/>
                  <a:ext cx="762000" cy="2362200"/>
                  <a:chOff x="1905000" y="1828800"/>
                  <a:chExt cx="762000" cy="2362200"/>
                </a:xfrm>
              </p:grpSpPr>
              <p:sp>
                <p:nvSpPr>
                  <p:cNvPr id="19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8" name="Oval 19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1" name="Group 9"/>
                <p:cNvGrpSpPr/>
                <p:nvPr/>
              </p:nvGrpSpPr>
              <p:grpSpPr>
                <a:xfrm rot="19123498">
                  <a:off x="2501621" y="1862460"/>
                  <a:ext cx="542170" cy="1782007"/>
                  <a:chOff x="1905000" y="1828800"/>
                  <a:chExt cx="762000" cy="2362200"/>
                </a:xfrm>
              </p:grpSpPr>
              <p:sp>
                <p:nvSpPr>
                  <p:cNvPr id="1945"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 name="Oval 19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2" name="Group 12"/>
                <p:cNvGrpSpPr/>
                <p:nvPr/>
              </p:nvGrpSpPr>
              <p:grpSpPr>
                <a:xfrm rot="15530705">
                  <a:off x="2284581" y="2639655"/>
                  <a:ext cx="405591" cy="1883879"/>
                  <a:chOff x="1905000" y="1828800"/>
                  <a:chExt cx="762000" cy="2362200"/>
                </a:xfrm>
              </p:grpSpPr>
              <p:sp>
                <p:nvSpPr>
                  <p:cNvPr id="1943"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4"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30" name="Group 31"/>
              <p:cNvGrpSpPr/>
              <p:nvPr/>
            </p:nvGrpSpPr>
            <p:grpSpPr>
              <a:xfrm rot="20238387">
                <a:off x="1346199" y="1643328"/>
                <a:ext cx="1193804" cy="897916"/>
                <a:chOff x="1111998" y="1862460"/>
                <a:chExt cx="2362200" cy="1921930"/>
              </a:xfrm>
            </p:grpSpPr>
            <p:grpSp>
              <p:nvGrpSpPr>
                <p:cNvPr id="1931" name="Group 6"/>
                <p:cNvGrpSpPr/>
                <p:nvPr/>
              </p:nvGrpSpPr>
              <p:grpSpPr>
                <a:xfrm rot="17802976">
                  <a:off x="1912098" y="1823816"/>
                  <a:ext cx="762000" cy="2362200"/>
                  <a:chOff x="1905000" y="1828800"/>
                  <a:chExt cx="762000" cy="2362200"/>
                </a:xfrm>
              </p:grpSpPr>
              <p:sp>
                <p:nvSpPr>
                  <p:cNvPr id="193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9" name="Oval 19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2" name="Group 9"/>
                <p:cNvGrpSpPr/>
                <p:nvPr/>
              </p:nvGrpSpPr>
              <p:grpSpPr>
                <a:xfrm rot="19123498">
                  <a:off x="2501621" y="1862460"/>
                  <a:ext cx="542170" cy="1782007"/>
                  <a:chOff x="1905000" y="1828800"/>
                  <a:chExt cx="762000" cy="2362200"/>
                </a:xfrm>
              </p:grpSpPr>
              <p:sp>
                <p:nvSpPr>
                  <p:cNvPr id="1936" name="Oval 19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7" name="Oval 19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3" name="Group 12"/>
                <p:cNvGrpSpPr/>
                <p:nvPr/>
              </p:nvGrpSpPr>
              <p:grpSpPr>
                <a:xfrm rot="15530705">
                  <a:off x="2284581" y="2639655"/>
                  <a:ext cx="405591" cy="1883879"/>
                  <a:chOff x="1905000" y="1828800"/>
                  <a:chExt cx="762000" cy="2362200"/>
                </a:xfrm>
              </p:grpSpPr>
              <p:sp>
                <p:nvSpPr>
                  <p:cNvPr id="1934" name="Oval 193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5" name="Oval 19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24" name="Group 104"/>
            <p:cNvGrpSpPr/>
            <p:nvPr/>
          </p:nvGrpSpPr>
          <p:grpSpPr>
            <a:xfrm rot="3068959">
              <a:off x="2247659" y="3793897"/>
              <a:ext cx="1143483" cy="840157"/>
              <a:chOff x="736597" y="733384"/>
              <a:chExt cx="1807860" cy="1807860"/>
            </a:xfrm>
          </p:grpSpPr>
          <p:grpSp>
            <p:nvGrpSpPr>
              <p:cNvPr id="1898" name="Group 15"/>
              <p:cNvGrpSpPr/>
              <p:nvPr/>
            </p:nvGrpSpPr>
            <p:grpSpPr>
              <a:xfrm rot="20238387">
                <a:off x="736597" y="881328"/>
                <a:ext cx="1193804" cy="897916"/>
                <a:chOff x="1111998" y="1862460"/>
                <a:chExt cx="2362200" cy="1921930"/>
              </a:xfrm>
            </p:grpSpPr>
            <p:grpSp>
              <p:nvGrpSpPr>
                <p:cNvPr id="1919" name="Group 6"/>
                <p:cNvGrpSpPr/>
                <p:nvPr/>
              </p:nvGrpSpPr>
              <p:grpSpPr>
                <a:xfrm rot="17802976">
                  <a:off x="1912098" y="1823816"/>
                  <a:ext cx="762000" cy="2362200"/>
                  <a:chOff x="1905000" y="1828800"/>
                  <a:chExt cx="762000" cy="2362200"/>
                </a:xfrm>
              </p:grpSpPr>
              <p:sp>
                <p:nvSpPr>
                  <p:cNvPr id="19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0" name="Group 9"/>
                <p:cNvGrpSpPr/>
                <p:nvPr/>
              </p:nvGrpSpPr>
              <p:grpSpPr>
                <a:xfrm rot="19123498">
                  <a:off x="2501621" y="1862460"/>
                  <a:ext cx="542170" cy="1782007"/>
                  <a:chOff x="1905000" y="1828800"/>
                  <a:chExt cx="762000" cy="2362200"/>
                </a:xfrm>
              </p:grpSpPr>
              <p:sp>
                <p:nvSpPr>
                  <p:cNvPr id="1924" name="Oval 19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5" name="Oval 19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1" name="Group 12"/>
                <p:cNvGrpSpPr/>
                <p:nvPr/>
              </p:nvGrpSpPr>
              <p:grpSpPr>
                <a:xfrm rot="15530705">
                  <a:off x="2284581" y="2639655"/>
                  <a:ext cx="405591" cy="1883879"/>
                  <a:chOff x="1905000" y="1828800"/>
                  <a:chExt cx="762000" cy="2362200"/>
                </a:xfrm>
              </p:grpSpPr>
              <p:sp>
                <p:nvSpPr>
                  <p:cNvPr id="1922" name="Oval 19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99" name="Group 21"/>
              <p:cNvGrpSpPr/>
              <p:nvPr/>
            </p:nvGrpSpPr>
            <p:grpSpPr>
              <a:xfrm rot="2927600">
                <a:off x="1498597" y="881328"/>
                <a:ext cx="1193804" cy="897916"/>
                <a:chOff x="1111998" y="1862460"/>
                <a:chExt cx="2362200" cy="1921930"/>
              </a:xfrm>
            </p:grpSpPr>
            <p:grpSp>
              <p:nvGrpSpPr>
                <p:cNvPr id="1910" name="Group 6"/>
                <p:cNvGrpSpPr/>
                <p:nvPr/>
              </p:nvGrpSpPr>
              <p:grpSpPr>
                <a:xfrm rot="17802976">
                  <a:off x="1912098" y="1823816"/>
                  <a:ext cx="762000" cy="2362200"/>
                  <a:chOff x="1905000" y="1828800"/>
                  <a:chExt cx="762000" cy="2362200"/>
                </a:xfrm>
              </p:grpSpPr>
              <p:sp>
                <p:nvSpPr>
                  <p:cNvPr id="19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8" name="Oval 19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1" name="Group 9"/>
                <p:cNvGrpSpPr/>
                <p:nvPr/>
              </p:nvGrpSpPr>
              <p:grpSpPr>
                <a:xfrm rot="19123498">
                  <a:off x="2501621" y="1862460"/>
                  <a:ext cx="542170" cy="1782007"/>
                  <a:chOff x="1905000" y="1828800"/>
                  <a:chExt cx="762000" cy="2362200"/>
                </a:xfrm>
              </p:grpSpPr>
              <p:sp>
                <p:nvSpPr>
                  <p:cNvPr id="1915" name="Oval 19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6" name="Oval 19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2" name="Group 12"/>
                <p:cNvGrpSpPr/>
                <p:nvPr/>
              </p:nvGrpSpPr>
              <p:grpSpPr>
                <a:xfrm rot="15530705">
                  <a:off x="2284581" y="2639655"/>
                  <a:ext cx="405591" cy="1883879"/>
                  <a:chOff x="1905000" y="1828800"/>
                  <a:chExt cx="762000" cy="2362200"/>
                </a:xfrm>
              </p:grpSpPr>
              <p:sp>
                <p:nvSpPr>
                  <p:cNvPr id="1913" name="Oval 19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4" name="Oval 19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00" name="Group 31"/>
              <p:cNvGrpSpPr/>
              <p:nvPr/>
            </p:nvGrpSpPr>
            <p:grpSpPr>
              <a:xfrm rot="20238387">
                <a:off x="1346199" y="1643328"/>
                <a:ext cx="1193804" cy="897916"/>
                <a:chOff x="1111998" y="1862460"/>
                <a:chExt cx="2362200" cy="1921930"/>
              </a:xfrm>
            </p:grpSpPr>
            <p:grpSp>
              <p:nvGrpSpPr>
                <p:cNvPr id="1901" name="Group 6"/>
                <p:cNvGrpSpPr/>
                <p:nvPr/>
              </p:nvGrpSpPr>
              <p:grpSpPr>
                <a:xfrm rot="17802976">
                  <a:off x="1912098" y="1823816"/>
                  <a:ext cx="762000" cy="2362200"/>
                  <a:chOff x="1905000" y="1828800"/>
                  <a:chExt cx="762000" cy="2362200"/>
                </a:xfrm>
              </p:grpSpPr>
              <p:sp>
                <p:nvSpPr>
                  <p:cNvPr id="190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9" name="Oval 19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2" name="Group 9"/>
                <p:cNvGrpSpPr/>
                <p:nvPr/>
              </p:nvGrpSpPr>
              <p:grpSpPr>
                <a:xfrm rot="19123498">
                  <a:off x="2501621" y="1862460"/>
                  <a:ext cx="542170" cy="1782007"/>
                  <a:chOff x="1905000" y="1828800"/>
                  <a:chExt cx="762000" cy="2362200"/>
                </a:xfrm>
              </p:grpSpPr>
              <p:sp>
                <p:nvSpPr>
                  <p:cNvPr id="1906" name="Oval 19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7" name="Oval 19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3" name="Group 12"/>
                <p:cNvGrpSpPr/>
                <p:nvPr/>
              </p:nvGrpSpPr>
              <p:grpSpPr>
                <a:xfrm rot="15530705">
                  <a:off x="2284581" y="2639655"/>
                  <a:ext cx="405591" cy="1883879"/>
                  <a:chOff x="1905000" y="1828800"/>
                  <a:chExt cx="762000" cy="2362200"/>
                </a:xfrm>
              </p:grpSpPr>
              <p:sp>
                <p:nvSpPr>
                  <p:cNvPr id="1904" name="Oval 19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5" name="Oval 19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25" name="Group 135"/>
            <p:cNvGrpSpPr/>
            <p:nvPr/>
          </p:nvGrpSpPr>
          <p:grpSpPr>
            <a:xfrm rot="5892673">
              <a:off x="3061159" y="3301846"/>
              <a:ext cx="1528325" cy="1350205"/>
              <a:chOff x="736597" y="733384"/>
              <a:chExt cx="1807860" cy="1807860"/>
            </a:xfrm>
          </p:grpSpPr>
          <p:grpSp>
            <p:nvGrpSpPr>
              <p:cNvPr id="1868" name="Group 15"/>
              <p:cNvGrpSpPr/>
              <p:nvPr/>
            </p:nvGrpSpPr>
            <p:grpSpPr>
              <a:xfrm rot="20238387">
                <a:off x="736597" y="881328"/>
                <a:ext cx="1193804" cy="897916"/>
                <a:chOff x="1111998" y="1862460"/>
                <a:chExt cx="2362200" cy="1921930"/>
              </a:xfrm>
            </p:grpSpPr>
            <p:grpSp>
              <p:nvGrpSpPr>
                <p:cNvPr id="1889" name="Group 6"/>
                <p:cNvGrpSpPr/>
                <p:nvPr/>
              </p:nvGrpSpPr>
              <p:grpSpPr>
                <a:xfrm rot="17802976">
                  <a:off x="1912098" y="1823816"/>
                  <a:ext cx="762000" cy="2362200"/>
                  <a:chOff x="1905000" y="1828800"/>
                  <a:chExt cx="762000" cy="2362200"/>
                </a:xfrm>
              </p:grpSpPr>
              <p:sp>
                <p:nvSpPr>
                  <p:cNvPr id="18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0" name="Group 9"/>
                <p:cNvGrpSpPr/>
                <p:nvPr/>
              </p:nvGrpSpPr>
              <p:grpSpPr>
                <a:xfrm rot="19123498">
                  <a:off x="2501621" y="1862460"/>
                  <a:ext cx="542170" cy="1782007"/>
                  <a:chOff x="1905000" y="1828800"/>
                  <a:chExt cx="762000" cy="2362200"/>
                </a:xfrm>
              </p:grpSpPr>
              <p:sp>
                <p:nvSpPr>
                  <p:cNvPr id="1894" name="Oval 189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5" name="Oval 18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1" name="Group 12"/>
                <p:cNvGrpSpPr/>
                <p:nvPr/>
              </p:nvGrpSpPr>
              <p:grpSpPr>
                <a:xfrm rot="15530705">
                  <a:off x="2284581" y="2639655"/>
                  <a:ext cx="405591" cy="1883879"/>
                  <a:chOff x="1905000" y="1828800"/>
                  <a:chExt cx="762000" cy="2362200"/>
                </a:xfrm>
              </p:grpSpPr>
              <p:sp>
                <p:nvSpPr>
                  <p:cNvPr id="1892" name="Oval 18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69" name="Group 21"/>
              <p:cNvGrpSpPr/>
              <p:nvPr/>
            </p:nvGrpSpPr>
            <p:grpSpPr>
              <a:xfrm rot="2927600">
                <a:off x="1498597" y="881328"/>
                <a:ext cx="1193804" cy="897916"/>
                <a:chOff x="1111998" y="1862460"/>
                <a:chExt cx="2362200" cy="1921930"/>
              </a:xfrm>
            </p:grpSpPr>
            <p:grpSp>
              <p:nvGrpSpPr>
                <p:cNvPr id="1880" name="Group 6"/>
                <p:cNvGrpSpPr/>
                <p:nvPr/>
              </p:nvGrpSpPr>
              <p:grpSpPr>
                <a:xfrm rot="17802976">
                  <a:off x="1912098" y="1823816"/>
                  <a:ext cx="762000" cy="2362200"/>
                  <a:chOff x="1905000" y="1828800"/>
                  <a:chExt cx="762000" cy="2362200"/>
                </a:xfrm>
              </p:grpSpPr>
              <p:sp>
                <p:nvSpPr>
                  <p:cNvPr id="18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8" name="Oval 18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1" name="Group 9"/>
                <p:cNvGrpSpPr/>
                <p:nvPr/>
              </p:nvGrpSpPr>
              <p:grpSpPr>
                <a:xfrm rot="19123498">
                  <a:off x="2501621" y="1862460"/>
                  <a:ext cx="542170" cy="1782007"/>
                  <a:chOff x="1905000" y="1828800"/>
                  <a:chExt cx="762000" cy="2362200"/>
                </a:xfrm>
              </p:grpSpPr>
              <p:sp>
                <p:nvSpPr>
                  <p:cNvPr id="1885" name="Oval 18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6" name="Oval 18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2" name="Group 12"/>
                <p:cNvGrpSpPr/>
                <p:nvPr/>
              </p:nvGrpSpPr>
              <p:grpSpPr>
                <a:xfrm rot="15530705">
                  <a:off x="2284581" y="2639655"/>
                  <a:ext cx="405591" cy="1883879"/>
                  <a:chOff x="1905000" y="1828800"/>
                  <a:chExt cx="762000" cy="2362200"/>
                </a:xfrm>
              </p:grpSpPr>
              <p:sp>
                <p:nvSpPr>
                  <p:cNvPr id="1883" name="Oval 18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4" name="Oval 18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70" name="Group 31"/>
              <p:cNvGrpSpPr/>
              <p:nvPr/>
            </p:nvGrpSpPr>
            <p:grpSpPr>
              <a:xfrm rot="20238387">
                <a:off x="1346199" y="1643328"/>
                <a:ext cx="1193804" cy="897916"/>
                <a:chOff x="1111998" y="1862460"/>
                <a:chExt cx="2362200" cy="1921930"/>
              </a:xfrm>
            </p:grpSpPr>
            <p:grpSp>
              <p:nvGrpSpPr>
                <p:cNvPr id="1871" name="Group 6"/>
                <p:cNvGrpSpPr/>
                <p:nvPr/>
              </p:nvGrpSpPr>
              <p:grpSpPr>
                <a:xfrm rot="17802976">
                  <a:off x="1912098" y="1823816"/>
                  <a:ext cx="762000" cy="2362200"/>
                  <a:chOff x="1905000" y="1828800"/>
                  <a:chExt cx="762000" cy="2362200"/>
                </a:xfrm>
              </p:grpSpPr>
              <p:sp>
                <p:nvSpPr>
                  <p:cNvPr id="187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9" name="Oval 18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2" name="Group 9"/>
                <p:cNvGrpSpPr/>
                <p:nvPr/>
              </p:nvGrpSpPr>
              <p:grpSpPr>
                <a:xfrm rot="19123498">
                  <a:off x="2501621" y="1862460"/>
                  <a:ext cx="542170" cy="1782007"/>
                  <a:chOff x="1905000" y="1828800"/>
                  <a:chExt cx="762000" cy="2362200"/>
                </a:xfrm>
              </p:grpSpPr>
              <p:sp>
                <p:nvSpPr>
                  <p:cNvPr id="1876" name="Oval 18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7" name="Oval 18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3" name="Group 12"/>
                <p:cNvGrpSpPr/>
                <p:nvPr/>
              </p:nvGrpSpPr>
              <p:grpSpPr>
                <a:xfrm rot="15530705">
                  <a:off x="2284581" y="2639655"/>
                  <a:ext cx="405591" cy="1883879"/>
                  <a:chOff x="1905000" y="1828800"/>
                  <a:chExt cx="762000" cy="2362200"/>
                </a:xfrm>
              </p:grpSpPr>
              <p:sp>
                <p:nvSpPr>
                  <p:cNvPr id="1874" name="Oval 18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5" name="Oval 18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26" name="Group 166"/>
            <p:cNvGrpSpPr/>
            <p:nvPr/>
          </p:nvGrpSpPr>
          <p:grpSpPr>
            <a:xfrm rot="20555714" flipH="1">
              <a:off x="3652811" y="2791157"/>
              <a:ext cx="1586260" cy="1364114"/>
              <a:chOff x="736597" y="733384"/>
              <a:chExt cx="1807860" cy="1807860"/>
            </a:xfrm>
          </p:grpSpPr>
          <p:grpSp>
            <p:nvGrpSpPr>
              <p:cNvPr id="1838" name="Group 15"/>
              <p:cNvGrpSpPr/>
              <p:nvPr/>
            </p:nvGrpSpPr>
            <p:grpSpPr>
              <a:xfrm rot="20238387">
                <a:off x="736597" y="881328"/>
                <a:ext cx="1193804" cy="897916"/>
                <a:chOff x="1111998" y="1862460"/>
                <a:chExt cx="2362200" cy="1921930"/>
              </a:xfrm>
            </p:grpSpPr>
            <p:grpSp>
              <p:nvGrpSpPr>
                <p:cNvPr id="1859" name="Group 6"/>
                <p:cNvGrpSpPr/>
                <p:nvPr/>
              </p:nvGrpSpPr>
              <p:grpSpPr>
                <a:xfrm rot="17802976">
                  <a:off x="1912098" y="1823816"/>
                  <a:ext cx="762000" cy="2362200"/>
                  <a:chOff x="1905000" y="1828800"/>
                  <a:chExt cx="762000" cy="2362200"/>
                </a:xfrm>
              </p:grpSpPr>
              <p:sp>
                <p:nvSpPr>
                  <p:cNvPr id="18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0" name="Group 9"/>
                <p:cNvGrpSpPr/>
                <p:nvPr/>
              </p:nvGrpSpPr>
              <p:grpSpPr>
                <a:xfrm rot="19123498">
                  <a:off x="2501621" y="1862460"/>
                  <a:ext cx="542170" cy="1782007"/>
                  <a:chOff x="1905000" y="1828800"/>
                  <a:chExt cx="762000" cy="2362200"/>
                </a:xfrm>
              </p:grpSpPr>
              <p:sp>
                <p:nvSpPr>
                  <p:cNvPr id="1864" name="Oval 18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5" name="Oval 18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1" name="Group 12"/>
                <p:cNvGrpSpPr/>
                <p:nvPr/>
              </p:nvGrpSpPr>
              <p:grpSpPr>
                <a:xfrm rot="15530705">
                  <a:off x="2284581" y="2639655"/>
                  <a:ext cx="405591" cy="1883879"/>
                  <a:chOff x="1905000" y="1828800"/>
                  <a:chExt cx="762000" cy="2362200"/>
                </a:xfrm>
              </p:grpSpPr>
              <p:sp>
                <p:nvSpPr>
                  <p:cNvPr id="1862" name="Oval 18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9" name="Group 21"/>
              <p:cNvGrpSpPr/>
              <p:nvPr/>
            </p:nvGrpSpPr>
            <p:grpSpPr>
              <a:xfrm rot="2927600">
                <a:off x="1498597" y="881328"/>
                <a:ext cx="1193804" cy="897916"/>
                <a:chOff x="1111998" y="1862460"/>
                <a:chExt cx="2362200" cy="1921930"/>
              </a:xfrm>
            </p:grpSpPr>
            <p:grpSp>
              <p:nvGrpSpPr>
                <p:cNvPr id="1850" name="Group 6"/>
                <p:cNvGrpSpPr/>
                <p:nvPr/>
              </p:nvGrpSpPr>
              <p:grpSpPr>
                <a:xfrm rot="17802976">
                  <a:off x="1912098" y="1823816"/>
                  <a:ext cx="762000" cy="2362200"/>
                  <a:chOff x="1905000" y="1828800"/>
                  <a:chExt cx="762000" cy="2362200"/>
                </a:xfrm>
              </p:grpSpPr>
              <p:sp>
                <p:nvSpPr>
                  <p:cNvPr id="18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8" name="Oval 18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1" name="Group 9"/>
                <p:cNvGrpSpPr/>
                <p:nvPr/>
              </p:nvGrpSpPr>
              <p:grpSpPr>
                <a:xfrm rot="19123498">
                  <a:off x="2501621" y="1862460"/>
                  <a:ext cx="542170" cy="1782007"/>
                  <a:chOff x="1905000" y="1828800"/>
                  <a:chExt cx="762000" cy="2362200"/>
                </a:xfrm>
              </p:grpSpPr>
              <p:sp>
                <p:nvSpPr>
                  <p:cNvPr id="1855" name="Oval 18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6" name="Oval 18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2" name="Group 12"/>
                <p:cNvGrpSpPr/>
                <p:nvPr/>
              </p:nvGrpSpPr>
              <p:grpSpPr>
                <a:xfrm rot="15530705">
                  <a:off x="2284581" y="2639655"/>
                  <a:ext cx="405591" cy="1883879"/>
                  <a:chOff x="1905000" y="1828800"/>
                  <a:chExt cx="762000" cy="2362200"/>
                </a:xfrm>
              </p:grpSpPr>
              <p:sp>
                <p:nvSpPr>
                  <p:cNvPr id="1853" name="Oval 18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4" name="Oval 18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40" name="Group 31"/>
              <p:cNvGrpSpPr/>
              <p:nvPr/>
            </p:nvGrpSpPr>
            <p:grpSpPr>
              <a:xfrm rot="20238387">
                <a:off x="1346199" y="1643328"/>
                <a:ext cx="1193804" cy="897916"/>
                <a:chOff x="1111998" y="1862460"/>
                <a:chExt cx="2362200" cy="1921930"/>
              </a:xfrm>
            </p:grpSpPr>
            <p:grpSp>
              <p:nvGrpSpPr>
                <p:cNvPr id="1841" name="Group 6"/>
                <p:cNvGrpSpPr/>
                <p:nvPr/>
              </p:nvGrpSpPr>
              <p:grpSpPr>
                <a:xfrm rot="17802976">
                  <a:off x="1912098" y="1823816"/>
                  <a:ext cx="762000" cy="2362200"/>
                  <a:chOff x="1905000" y="1828800"/>
                  <a:chExt cx="762000" cy="2362200"/>
                </a:xfrm>
              </p:grpSpPr>
              <p:sp>
                <p:nvSpPr>
                  <p:cNvPr id="184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9" name="Oval 18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2" name="Group 9"/>
                <p:cNvGrpSpPr/>
                <p:nvPr/>
              </p:nvGrpSpPr>
              <p:grpSpPr>
                <a:xfrm rot="19123498">
                  <a:off x="2501621" y="1862460"/>
                  <a:ext cx="542170" cy="1782007"/>
                  <a:chOff x="1905000" y="1828800"/>
                  <a:chExt cx="762000" cy="2362200"/>
                </a:xfrm>
              </p:grpSpPr>
              <p:sp>
                <p:nvSpPr>
                  <p:cNvPr id="1846" name="Oval 18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7" name="Oval 18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3" name="Group 12"/>
                <p:cNvGrpSpPr/>
                <p:nvPr/>
              </p:nvGrpSpPr>
              <p:grpSpPr>
                <a:xfrm rot="15530705">
                  <a:off x="2284581" y="2639655"/>
                  <a:ext cx="405591" cy="1883879"/>
                  <a:chOff x="1905000" y="1828800"/>
                  <a:chExt cx="762000" cy="2362200"/>
                </a:xfrm>
              </p:grpSpPr>
              <p:sp>
                <p:nvSpPr>
                  <p:cNvPr id="1844" name="Oval 18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5" name="Oval 18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27" name="Double Wave 1826"/>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8" name="Double Wave 1827"/>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9" name="Oval 1828"/>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0" name="Oval 1829"/>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1" name="Oval 1830"/>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2" name="Oval 1831"/>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3" name="Oval 1832"/>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4" name="Oval 1833"/>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5" name="Oval 1834"/>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6" name="Oval 1835"/>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7" name="Oval 1836"/>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7866479" y="1139109"/>
            <a:ext cx="2708587" cy="1707194"/>
            <a:chOff x="7866479" y="1139109"/>
            <a:chExt cx="2708587" cy="1707194"/>
          </a:xfrm>
        </p:grpSpPr>
        <p:sp>
          <p:nvSpPr>
            <p:cNvPr id="9" name="Oval Callout 8"/>
            <p:cNvSpPr/>
            <p:nvPr/>
          </p:nvSpPr>
          <p:spPr>
            <a:xfrm flipH="1">
              <a:off x="7866479" y="1139109"/>
              <a:ext cx="2672919" cy="170719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322283" y="1284429"/>
              <a:ext cx="2252783" cy="1477328"/>
            </a:xfrm>
            <a:prstGeom prst="rect">
              <a:avLst/>
            </a:prstGeom>
            <a:noFill/>
          </p:spPr>
          <p:txBody>
            <a:bodyPr wrap="square" rtlCol="0">
              <a:spAutoFit/>
            </a:bodyPr>
            <a:lstStyle/>
            <a:p>
              <a:r>
                <a:rPr lang="en-US" dirty="0"/>
                <a:t>Go to Zion with Joseph Smith—redeem the purchased lands—do not start a war</a:t>
              </a:r>
            </a:p>
          </p:txBody>
        </p:sp>
      </p:grpSp>
      <p:grpSp>
        <p:nvGrpSpPr>
          <p:cNvPr id="2100" name="Group 2099">
            <a:extLst>
              <a:ext uri="{FF2B5EF4-FFF2-40B4-BE49-F238E27FC236}">
                <a16:creationId xmlns:a16="http://schemas.microsoft.com/office/drawing/2014/main" id="{1472E85C-E137-4FF9-A626-890A1FB81060}"/>
              </a:ext>
            </a:extLst>
          </p:cNvPr>
          <p:cNvGrpSpPr/>
          <p:nvPr/>
        </p:nvGrpSpPr>
        <p:grpSpPr>
          <a:xfrm>
            <a:off x="10120427" y="2331007"/>
            <a:ext cx="1511188" cy="3504474"/>
            <a:chOff x="1519855" y="349452"/>
            <a:chExt cx="2655905" cy="6159097"/>
          </a:xfrm>
        </p:grpSpPr>
        <p:sp>
          <p:nvSpPr>
            <p:cNvPr id="2101" name="Freeform: Shape 2100">
              <a:extLst>
                <a:ext uri="{FF2B5EF4-FFF2-40B4-BE49-F238E27FC236}">
                  <a16:creationId xmlns:a16="http://schemas.microsoft.com/office/drawing/2014/main" id="{7A6D7C13-77B8-4B76-A347-05567839399F}"/>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02" name="Oval 2101">
              <a:extLst>
                <a:ext uri="{FF2B5EF4-FFF2-40B4-BE49-F238E27FC236}">
                  <a16:creationId xmlns:a16="http://schemas.microsoft.com/office/drawing/2014/main" id="{894F1CDD-AA41-469E-BA2E-FA45E2B0CE63}"/>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3" name="Trapezoid 2102">
              <a:extLst>
                <a:ext uri="{FF2B5EF4-FFF2-40B4-BE49-F238E27FC236}">
                  <a16:creationId xmlns:a16="http://schemas.microsoft.com/office/drawing/2014/main" id="{A6AAB64C-C61D-427F-801F-1834F6E9D811}"/>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4" name="Trapezoid 2103">
              <a:extLst>
                <a:ext uri="{FF2B5EF4-FFF2-40B4-BE49-F238E27FC236}">
                  <a16:creationId xmlns:a16="http://schemas.microsoft.com/office/drawing/2014/main" id="{DE286EB6-65F6-4A46-9E3C-63954E9AF53B}"/>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5" name="Oval 2104">
              <a:extLst>
                <a:ext uri="{FF2B5EF4-FFF2-40B4-BE49-F238E27FC236}">
                  <a16:creationId xmlns:a16="http://schemas.microsoft.com/office/drawing/2014/main" id="{F7B6995D-586C-4646-A96E-918F762F7721}"/>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6" name="Oval 2105">
              <a:extLst>
                <a:ext uri="{FF2B5EF4-FFF2-40B4-BE49-F238E27FC236}">
                  <a16:creationId xmlns:a16="http://schemas.microsoft.com/office/drawing/2014/main" id="{1D4EE4A8-2887-449C-AED9-A6CD52C758A0}"/>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7" name="Trapezoid 2106">
              <a:extLst>
                <a:ext uri="{FF2B5EF4-FFF2-40B4-BE49-F238E27FC236}">
                  <a16:creationId xmlns:a16="http://schemas.microsoft.com/office/drawing/2014/main" id="{FEEE5F2E-B312-4D0A-93CA-8AA00869FB45}"/>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8" name="Rectangle 2107">
              <a:extLst>
                <a:ext uri="{FF2B5EF4-FFF2-40B4-BE49-F238E27FC236}">
                  <a16:creationId xmlns:a16="http://schemas.microsoft.com/office/drawing/2014/main" id="{3091E7A0-D1F4-4265-923D-BC863F1E1421}"/>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9" name="Rounded Rectangle 10">
              <a:extLst>
                <a:ext uri="{FF2B5EF4-FFF2-40B4-BE49-F238E27FC236}">
                  <a16:creationId xmlns:a16="http://schemas.microsoft.com/office/drawing/2014/main" id="{AD3EA0E7-9DF1-470B-846E-CFEB2A88169F}"/>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0" name="Rounded Rectangle 11">
              <a:extLst>
                <a:ext uri="{FF2B5EF4-FFF2-40B4-BE49-F238E27FC236}">
                  <a16:creationId xmlns:a16="http://schemas.microsoft.com/office/drawing/2014/main" id="{6725A65A-2267-4C99-A66E-3FB3AEE7F679}"/>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1" name="Rounded Rectangle 12">
              <a:extLst>
                <a:ext uri="{FF2B5EF4-FFF2-40B4-BE49-F238E27FC236}">
                  <a16:creationId xmlns:a16="http://schemas.microsoft.com/office/drawing/2014/main" id="{366DF00F-A972-41C2-B611-75CF5AF240D6}"/>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2" name="Oval 2111">
              <a:extLst>
                <a:ext uri="{FF2B5EF4-FFF2-40B4-BE49-F238E27FC236}">
                  <a16:creationId xmlns:a16="http://schemas.microsoft.com/office/drawing/2014/main" id="{704FC7A2-E492-4559-BF9F-25AD29EDA983}"/>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3" name="Oval 5">
              <a:extLst>
                <a:ext uri="{FF2B5EF4-FFF2-40B4-BE49-F238E27FC236}">
                  <a16:creationId xmlns:a16="http://schemas.microsoft.com/office/drawing/2014/main" id="{0AA72F00-5930-4E41-B0F6-5A57DFD39DF0}"/>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4" name="Trapezoid 2113">
              <a:extLst>
                <a:ext uri="{FF2B5EF4-FFF2-40B4-BE49-F238E27FC236}">
                  <a16:creationId xmlns:a16="http://schemas.microsoft.com/office/drawing/2014/main" id="{C3CFF866-53D6-481A-8A60-1D74FB6081EE}"/>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5" name="Oval 2114">
              <a:extLst>
                <a:ext uri="{FF2B5EF4-FFF2-40B4-BE49-F238E27FC236}">
                  <a16:creationId xmlns:a16="http://schemas.microsoft.com/office/drawing/2014/main" id="{9F04D093-41CB-4973-A0A3-AD1F8994C6FD}"/>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6" name="Oval 2115">
              <a:extLst>
                <a:ext uri="{FF2B5EF4-FFF2-40B4-BE49-F238E27FC236}">
                  <a16:creationId xmlns:a16="http://schemas.microsoft.com/office/drawing/2014/main" id="{54D0FE64-6B65-463C-8FE7-0D2A20C7465C}"/>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7" name="Freeform: Shape 2116">
              <a:extLst>
                <a:ext uri="{FF2B5EF4-FFF2-40B4-BE49-F238E27FC236}">
                  <a16:creationId xmlns:a16="http://schemas.microsoft.com/office/drawing/2014/main" id="{1414315C-A998-4CD8-A145-254D7A36B273}"/>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18" name="Oval 2117">
              <a:extLst>
                <a:ext uri="{FF2B5EF4-FFF2-40B4-BE49-F238E27FC236}">
                  <a16:creationId xmlns:a16="http://schemas.microsoft.com/office/drawing/2014/main" id="{D84525D7-AC2A-446B-B287-0855DE6DCD5A}"/>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 name="Freeform: Shape 2118">
              <a:extLst>
                <a:ext uri="{FF2B5EF4-FFF2-40B4-BE49-F238E27FC236}">
                  <a16:creationId xmlns:a16="http://schemas.microsoft.com/office/drawing/2014/main" id="{8443276D-3180-430B-9B17-4497155DD9F4}"/>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20" name="Oval 2119">
              <a:extLst>
                <a:ext uri="{FF2B5EF4-FFF2-40B4-BE49-F238E27FC236}">
                  <a16:creationId xmlns:a16="http://schemas.microsoft.com/office/drawing/2014/main" id="{F9D8DCC6-2F31-428E-BBE2-C93925597F00}"/>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1" name="Oval 2120">
              <a:extLst>
                <a:ext uri="{FF2B5EF4-FFF2-40B4-BE49-F238E27FC236}">
                  <a16:creationId xmlns:a16="http://schemas.microsoft.com/office/drawing/2014/main" id="{F4BC5DD5-32CD-4375-BD9E-85C5570FE54D}"/>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2" name="Group 2121">
            <a:extLst>
              <a:ext uri="{FF2B5EF4-FFF2-40B4-BE49-F238E27FC236}">
                <a16:creationId xmlns:a16="http://schemas.microsoft.com/office/drawing/2014/main" id="{F8AEB66D-483C-4072-80B9-E9192D3E8577}"/>
              </a:ext>
            </a:extLst>
          </p:cNvPr>
          <p:cNvGrpSpPr/>
          <p:nvPr/>
        </p:nvGrpSpPr>
        <p:grpSpPr>
          <a:xfrm>
            <a:off x="7269408" y="3191081"/>
            <a:ext cx="1120729" cy="2334088"/>
            <a:chOff x="304800" y="2478759"/>
            <a:chExt cx="1295400" cy="2697867"/>
          </a:xfrm>
        </p:grpSpPr>
        <p:sp>
          <p:nvSpPr>
            <p:cNvPr id="2123" name="Oval 2122">
              <a:extLst>
                <a:ext uri="{FF2B5EF4-FFF2-40B4-BE49-F238E27FC236}">
                  <a16:creationId xmlns:a16="http://schemas.microsoft.com/office/drawing/2014/main" id="{C92DB7B9-70A8-4CA0-8683-D944E3A1C158}"/>
                </a:ext>
              </a:extLst>
            </p:cNvPr>
            <p:cNvSpPr/>
            <p:nvPr/>
          </p:nvSpPr>
          <p:spPr>
            <a:xfrm rot="19338880">
              <a:off x="1383803" y="3898561"/>
              <a:ext cx="216397" cy="3193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4" name="Oval 2123">
              <a:extLst>
                <a:ext uri="{FF2B5EF4-FFF2-40B4-BE49-F238E27FC236}">
                  <a16:creationId xmlns:a16="http://schemas.microsoft.com/office/drawing/2014/main" id="{44B76366-EB6B-47B9-9629-562E1CDE7B3D}"/>
                </a:ext>
              </a:extLst>
            </p:cNvPr>
            <p:cNvSpPr/>
            <p:nvPr/>
          </p:nvSpPr>
          <p:spPr>
            <a:xfrm rot="1933618">
              <a:off x="346215" y="3899534"/>
              <a:ext cx="216397" cy="3193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5" name="Trapezoid 2124">
              <a:extLst>
                <a:ext uri="{FF2B5EF4-FFF2-40B4-BE49-F238E27FC236}">
                  <a16:creationId xmlns:a16="http://schemas.microsoft.com/office/drawing/2014/main" id="{2A1780E4-FE89-4277-B786-881EA888B082}"/>
                </a:ext>
              </a:extLst>
            </p:cNvPr>
            <p:cNvSpPr/>
            <p:nvPr/>
          </p:nvSpPr>
          <p:spPr>
            <a:xfrm rot="1297750" flipH="1">
              <a:off x="304800" y="3792805"/>
              <a:ext cx="326588" cy="317643"/>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6" name="Trapezoid 2125">
              <a:extLst>
                <a:ext uri="{FF2B5EF4-FFF2-40B4-BE49-F238E27FC236}">
                  <a16:creationId xmlns:a16="http://schemas.microsoft.com/office/drawing/2014/main" id="{FCF37C2D-D772-4592-BFD0-17A30BCC4E99}"/>
                </a:ext>
              </a:extLst>
            </p:cNvPr>
            <p:cNvSpPr/>
            <p:nvPr/>
          </p:nvSpPr>
          <p:spPr>
            <a:xfrm rot="20302250">
              <a:off x="1258968" y="3803215"/>
              <a:ext cx="326588" cy="317643"/>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7" name="Oval 2126">
              <a:extLst>
                <a:ext uri="{FF2B5EF4-FFF2-40B4-BE49-F238E27FC236}">
                  <a16:creationId xmlns:a16="http://schemas.microsoft.com/office/drawing/2014/main" id="{832112B0-6185-4608-9EFE-B25F40B211C7}"/>
                </a:ext>
              </a:extLst>
            </p:cNvPr>
            <p:cNvSpPr/>
            <p:nvPr/>
          </p:nvSpPr>
          <p:spPr>
            <a:xfrm rot="4886474">
              <a:off x="1020914" y="4905455"/>
              <a:ext cx="170956" cy="36258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8" name="Oval 2127">
              <a:extLst>
                <a:ext uri="{FF2B5EF4-FFF2-40B4-BE49-F238E27FC236}">
                  <a16:creationId xmlns:a16="http://schemas.microsoft.com/office/drawing/2014/main" id="{DDA08BC3-82A8-4B49-BF64-4139C1750CC1}"/>
                </a:ext>
              </a:extLst>
            </p:cNvPr>
            <p:cNvSpPr/>
            <p:nvPr/>
          </p:nvSpPr>
          <p:spPr>
            <a:xfrm rot="4886474">
              <a:off x="665090" y="4876205"/>
              <a:ext cx="179761" cy="4210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9" name="Trapezoid 2128">
              <a:extLst>
                <a:ext uri="{FF2B5EF4-FFF2-40B4-BE49-F238E27FC236}">
                  <a16:creationId xmlns:a16="http://schemas.microsoft.com/office/drawing/2014/main" id="{02386493-EE6D-4693-BF76-5A1912F0CC65}"/>
                </a:ext>
              </a:extLst>
            </p:cNvPr>
            <p:cNvSpPr/>
            <p:nvPr/>
          </p:nvSpPr>
          <p:spPr>
            <a:xfrm>
              <a:off x="868868" y="4150830"/>
              <a:ext cx="426388" cy="905902"/>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0" name="Trapezoid 2129">
              <a:extLst>
                <a:ext uri="{FF2B5EF4-FFF2-40B4-BE49-F238E27FC236}">
                  <a16:creationId xmlns:a16="http://schemas.microsoft.com/office/drawing/2014/main" id="{130FE507-8E7C-4757-BFA8-FC1C58BDE7BC}"/>
                </a:ext>
              </a:extLst>
            </p:cNvPr>
            <p:cNvSpPr/>
            <p:nvPr/>
          </p:nvSpPr>
          <p:spPr>
            <a:xfrm rot="263894">
              <a:off x="591482" y="4111814"/>
              <a:ext cx="383075" cy="961239"/>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1" name="Trapezoid 2130">
              <a:extLst>
                <a:ext uri="{FF2B5EF4-FFF2-40B4-BE49-F238E27FC236}">
                  <a16:creationId xmlns:a16="http://schemas.microsoft.com/office/drawing/2014/main" id="{8F227D82-3104-4E79-B8DC-4A9947C51E27}"/>
                </a:ext>
              </a:extLst>
            </p:cNvPr>
            <p:cNvSpPr/>
            <p:nvPr/>
          </p:nvSpPr>
          <p:spPr>
            <a:xfrm rot="1375821">
              <a:off x="450548" y="3245287"/>
              <a:ext cx="326588" cy="76938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2" name="Trapezoid 2131">
              <a:extLst>
                <a:ext uri="{FF2B5EF4-FFF2-40B4-BE49-F238E27FC236}">
                  <a16:creationId xmlns:a16="http://schemas.microsoft.com/office/drawing/2014/main" id="{EFDC36F3-1E90-4734-8BED-88F28E5E9667}"/>
                </a:ext>
              </a:extLst>
            </p:cNvPr>
            <p:cNvSpPr/>
            <p:nvPr/>
          </p:nvSpPr>
          <p:spPr>
            <a:xfrm rot="20337671">
              <a:off x="1129541" y="3260965"/>
              <a:ext cx="326588" cy="74935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3" name="Trapezoid 2132">
              <a:extLst>
                <a:ext uri="{FF2B5EF4-FFF2-40B4-BE49-F238E27FC236}">
                  <a16:creationId xmlns:a16="http://schemas.microsoft.com/office/drawing/2014/main" id="{E3F4E4AC-31C0-4C20-B582-ADB4D449CABB}"/>
                </a:ext>
              </a:extLst>
            </p:cNvPr>
            <p:cNvSpPr/>
            <p:nvPr/>
          </p:nvSpPr>
          <p:spPr>
            <a:xfrm>
              <a:off x="581005" y="3251550"/>
              <a:ext cx="725750" cy="973618"/>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4" name="Oval 2133">
              <a:extLst>
                <a:ext uri="{FF2B5EF4-FFF2-40B4-BE49-F238E27FC236}">
                  <a16:creationId xmlns:a16="http://schemas.microsoft.com/office/drawing/2014/main" id="{FA7558F6-CB6A-4CE6-8C22-5FAC2256337A}"/>
                </a:ext>
              </a:extLst>
            </p:cNvPr>
            <p:cNvSpPr/>
            <p:nvPr/>
          </p:nvSpPr>
          <p:spPr>
            <a:xfrm>
              <a:off x="653581" y="2706848"/>
              <a:ext cx="580601" cy="736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5" name="Flowchart: Manual Input 2134">
              <a:extLst>
                <a:ext uri="{FF2B5EF4-FFF2-40B4-BE49-F238E27FC236}">
                  <a16:creationId xmlns:a16="http://schemas.microsoft.com/office/drawing/2014/main" id="{1332A5DF-4C52-47B1-B150-5552B27F57D9}"/>
                </a:ext>
              </a:extLst>
            </p:cNvPr>
            <p:cNvSpPr/>
            <p:nvPr/>
          </p:nvSpPr>
          <p:spPr>
            <a:xfrm rot="7269359" flipV="1">
              <a:off x="923397" y="3271489"/>
              <a:ext cx="347625" cy="12032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6" name="Flowchart: Manual Input 2135">
              <a:extLst>
                <a:ext uri="{FF2B5EF4-FFF2-40B4-BE49-F238E27FC236}">
                  <a16:creationId xmlns:a16="http://schemas.microsoft.com/office/drawing/2014/main" id="{31A40749-C140-44F8-8A53-F91635B757D2}"/>
                </a:ext>
              </a:extLst>
            </p:cNvPr>
            <p:cNvSpPr/>
            <p:nvPr/>
          </p:nvSpPr>
          <p:spPr>
            <a:xfrm rot="14330641" flipH="1" flipV="1">
              <a:off x="633097" y="3271489"/>
              <a:ext cx="347625" cy="12032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7" name="Oval 2136">
              <a:extLst>
                <a:ext uri="{FF2B5EF4-FFF2-40B4-BE49-F238E27FC236}">
                  <a16:creationId xmlns:a16="http://schemas.microsoft.com/office/drawing/2014/main" id="{09E1F369-48AE-49D9-8910-FC5F104999FE}"/>
                </a:ext>
              </a:extLst>
            </p:cNvPr>
            <p:cNvSpPr/>
            <p:nvPr/>
          </p:nvSpPr>
          <p:spPr>
            <a:xfrm>
              <a:off x="617293" y="2610724"/>
              <a:ext cx="689463" cy="736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38" name="Straight Connector 2137">
              <a:extLst>
                <a:ext uri="{FF2B5EF4-FFF2-40B4-BE49-F238E27FC236}">
                  <a16:creationId xmlns:a16="http://schemas.microsoft.com/office/drawing/2014/main" id="{4FEF0AA0-999D-4AA6-8CB1-5E079E7F67DF}"/>
                </a:ext>
              </a:extLst>
            </p:cNvPr>
            <p:cNvCxnSpPr>
              <a:endCxn id="2133" idx="2"/>
            </p:cNvCxnSpPr>
            <p:nvPr/>
          </p:nvCxnSpPr>
          <p:spPr>
            <a:xfrm flipH="1">
              <a:off x="943880" y="3467295"/>
              <a:ext cx="21775" cy="7578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39" name="Trapezoid 2138">
              <a:extLst>
                <a:ext uri="{FF2B5EF4-FFF2-40B4-BE49-F238E27FC236}">
                  <a16:creationId xmlns:a16="http://schemas.microsoft.com/office/drawing/2014/main" id="{17E57A67-8E2A-4070-8DE0-FC66B9FB9A4D}"/>
                </a:ext>
              </a:extLst>
            </p:cNvPr>
            <p:cNvSpPr/>
            <p:nvPr/>
          </p:nvSpPr>
          <p:spPr>
            <a:xfrm>
              <a:off x="557729" y="4134956"/>
              <a:ext cx="759828" cy="132449"/>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0" name="Frame 2139">
              <a:extLst>
                <a:ext uri="{FF2B5EF4-FFF2-40B4-BE49-F238E27FC236}">
                  <a16:creationId xmlns:a16="http://schemas.microsoft.com/office/drawing/2014/main" id="{C0401742-AE6C-4F99-B2E6-CC36CC4409DB}"/>
                </a:ext>
              </a:extLst>
            </p:cNvPr>
            <p:cNvSpPr/>
            <p:nvPr/>
          </p:nvSpPr>
          <p:spPr>
            <a:xfrm>
              <a:off x="913648" y="4107199"/>
              <a:ext cx="108863" cy="160207"/>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1" name="Freeform: Shape 2140">
              <a:extLst>
                <a:ext uri="{FF2B5EF4-FFF2-40B4-BE49-F238E27FC236}">
                  <a16:creationId xmlns:a16="http://schemas.microsoft.com/office/drawing/2014/main" id="{C554A3D5-6E8B-4722-8894-D1A6A0E2B5FF}"/>
                </a:ext>
              </a:extLst>
            </p:cNvPr>
            <p:cNvSpPr/>
            <p:nvPr/>
          </p:nvSpPr>
          <p:spPr>
            <a:xfrm rot="711584">
              <a:off x="570198" y="2478759"/>
              <a:ext cx="753475" cy="619913"/>
            </a:xfrm>
            <a:custGeom>
              <a:avLst/>
              <a:gdLst>
                <a:gd name="connsiteX0" fmla="*/ 328541 w 753475"/>
                <a:gd name="connsiteY0" fmla="*/ 42339 h 619913"/>
                <a:gd name="connsiteX1" fmla="*/ 753475 w 753475"/>
                <a:gd name="connsiteY1" fmla="*/ 0 h 619913"/>
                <a:gd name="connsiteX2" fmla="*/ 678251 w 753475"/>
                <a:gd name="connsiteY2" fmla="*/ 277433 h 619913"/>
                <a:gd name="connsiteX3" fmla="*/ 285424 w 753475"/>
                <a:gd name="connsiteY3" fmla="*/ 313752 h 619913"/>
                <a:gd name="connsiteX4" fmla="*/ 254012 w 753475"/>
                <a:gd name="connsiteY4" fmla="*/ 319643 h 619913"/>
                <a:gd name="connsiteX5" fmla="*/ 254012 w 753475"/>
                <a:gd name="connsiteY5" fmla="*/ 395624 h 619913"/>
                <a:gd name="connsiteX6" fmla="*/ 127006 w 753475"/>
                <a:gd name="connsiteY6" fmla="*/ 619913 h 619913"/>
                <a:gd name="connsiteX7" fmla="*/ 0 w 753475"/>
                <a:gd name="connsiteY7" fmla="*/ 395624 h 619913"/>
                <a:gd name="connsiteX8" fmla="*/ 127006 w 753475"/>
                <a:gd name="connsiteY8" fmla="*/ 171335 h 619913"/>
                <a:gd name="connsiteX9" fmla="*/ 224750 w 753475"/>
                <a:gd name="connsiteY9" fmla="*/ 171335 h 619913"/>
                <a:gd name="connsiteX10" fmla="*/ 242088 w 753475"/>
                <a:gd name="connsiteY10" fmla="*/ 107391 h 619913"/>
                <a:gd name="connsiteX11" fmla="*/ 328541 w 753475"/>
                <a:gd name="connsiteY11" fmla="*/ 42339 h 61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475" h="619913">
                  <a:moveTo>
                    <a:pt x="328541" y="42339"/>
                  </a:moveTo>
                  <a:cubicBezTo>
                    <a:pt x="464735" y="2275"/>
                    <a:pt x="641804" y="156845"/>
                    <a:pt x="753475" y="0"/>
                  </a:cubicBezTo>
                  <a:lnTo>
                    <a:pt x="678251" y="277433"/>
                  </a:lnTo>
                  <a:cubicBezTo>
                    <a:pt x="575170" y="422213"/>
                    <a:pt x="416366" y="301646"/>
                    <a:pt x="285424" y="313752"/>
                  </a:cubicBezTo>
                  <a:lnTo>
                    <a:pt x="254012" y="319643"/>
                  </a:lnTo>
                  <a:lnTo>
                    <a:pt x="254012" y="395624"/>
                  </a:lnTo>
                  <a:cubicBezTo>
                    <a:pt x="254012" y="519495"/>
                    <a:pt x="197149" y="619913"/>
                    <a:pt x="127006" y="619913"/>
                  </a:cubicBezTo>
                  <a:cubicBezTo>
                    <a:pt x="56863" y="619913"/>
                    <a:pt x="0" y="519495"/>
                    <a:pt x="0" y="395624"/>
                  </a:cubicBezTo>
                  <a:cubicBezTo>
                    <a:pt x="0" y="271753"/>
                    <a:pt x="56863" y="171335"/>
                    <a:pt x="127006" y="171335"/>
                  </a:cubicBezTo>
                  <a:lnTo>
                    <a:pt x="224750" y="171335"/>
                  </a:lnTo>
                  <a:lnTo>
                    <a:pt x="242088" y="107391"/>
                  </a:lnTo>
                  <a:cubicBezTo>
                    <a:pt x="267858" y="71196"/>
                    <a:pt x="297111" y="51585"/>
                    <a:pt x="328541" y="42339"/>
                  </a:cubicBezTo>
                  <a:close/>
                </a:path>
              </a:pathLst>
            </a:cu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42" name="Oval 2141">
              <a:extLst>
                <a:ext uri="{FF2B5EF4-FFF2-40B4-BE49-F238E27FC236}">
                  <a16:creationId xmlns:a16="http://schemas.microsoft.com/office/drawing/2014/main" id="{3E7E008A-7CCB-417A-A5C2-E4D100D06BFD}"/>
                </a:ext>
              </a:extLst>
            </p:cNvPr>
            <p:cNvSpPr/>
            <p:nvPr/>
          </p:nvSpPr>
          <p:spPr>
            <a:xfrm rot="15873315">
              <a:off x="823100" y="4149064"/>
              <a:ext cx="207893" cy="522573"/>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79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45"/>
                                        </p:tgtEl>
                                        <p:attrNameLst>
                                          <p:attrName>style.visibility</p:attrName>
                                        </p:attrNameLst>
                                      </p:cBhvr>
                                      <p:to>
                                        <p:strVal val="visible"/>
                                      </p:to>
                                    </p:set>
                                    <p:animEffect transition="in" filter="fade">
                                      <p:cBhvr>
                                        <p:cTn id="7" dur="1000"/>
                                        <p:tgtEl>
                                          <p:spTgt spid="1645"/>
                                        </p:tgtEl>
                                      </p:cBhvr>
                                    </p:animEffect>
                                    <p:anim calcmode="lin" valueType="num">
                                      <p:cBhvr>
                                        <p:cTn id="8" dur="1000" fill="hold"/>
                                        <p:tgtEl>
                                          <p:spTgt spid="1645"/>
                                        </p:tgtEl>
                                        <p:attrNameLst>
                                          <p:attrName>ppt_x</p:attrName>
                                        </p:attrNameLst>
                                      </p:cBhvr>
                                      <p:tavLst>
                                        <p:tav tm="0">
                                          <p:val>
                                            <p:strVal val="#ppt_x"/>
                                          </p:val>
                                        </p:tav>
                                        <p:tav tm="100000">
                                          <p:val>
                                            <p:strVal val="#ppt_x"/>
                                          </p:val>
                                        </p:tav>
                                      </p:tavLst>
                                    </p:anim>
                                    <p:anim calcmode="lin" valueType="num">
                                      <p:cBhvr>
                                        <p:cTn id="9" dur="1000" fill="hold"/>
                                        <p:tgtEl>
                                          <p:spTgt spid="16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out)">
                                      <p:cBhvr>
                                        <p:cTn id="14" dur="2000"/>
                                        <p:tgtEl>
                                          <p:spTgt spid="13"/>
                                        </p:tgtEl>
                                      </p:cBhvr>
                                    </p:animEffect>
                                  </p:childTnLst>
                                </p:cTn>
                              </p:par>
                              <p:par>
                                <p:cTn id="15" presetID="1" presetClass="entr" presetSubtype="0" fill="hold" nodeType="withEffect">
                                  <p:stCondLst>
                                    <p:cond delay="0"/>
                                  </p:stCondLst>
                                  <p:childTnLst>
                                    <p:set>
                                      <p:cBhvr>
                                        <p:cTn id="16" dur="1" fill="hold">
                                          <p:stCondLst>
                                            <p:cond delay="0"/>
                                          </p:stCondLst>
                                        </p:cTn>
                                        <p:tgtEl>
                                          <p:spTgt spid="130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43"/>
                                        </p:tgtEl>
                                        <p:attrNameLst>
                                          <p:attrName>style.visibility</p:attrName>
                                        </p:attrNameLst>
                                      </p:cBhvr>
                                      <p:to>
                                        <p:strVal val="visible"/>
                                      </p:to>
                                    </p:set>
                                  </p:childTnLst>
                                </p:cTn>
                              </p:par>
                              <p:par>
                                <p:cTn id="21" presetID="2" presetClass="entr" presetSubtype="2" fill="hold" nodeType="withEffect">
                                  <p:stCondLst>
                                    <p:cond delay="0"/>
                                  </p:stCondLst>
                                  <p:childTnLst>
                                    <p:set>
                                      <p:cBhvr>
                                        <p:cTn id="22" dur="1" fill="hold">
                                          <p:stCondLst>
                                            <p:cond delay="0"/>
                                          </p:stCondLst>
                                        </p:cTn>
                                        <p:tgtEl>
                                          <p:spTgt spid="2100"/>
                                        </p:tgtEl>
                                        <p:attrNameLst>
                                          <p:attrName>style.visibility</p:attrName>
                                        </p:attrNameLst>
                                      </p:cBhvr>
                                      <p:to>
                                        <p:strVal val="visible"/>
                                      </p:to>
                                    </p:set>
                                    <p:anim calcmode="lin" valueType="num">
                                      <p:cBhvr additive="base">
                                        <p:cTn id="23" dur="1000" fill="hold"/>
                                        <p:tgtEl>
                                          <p:spTgt spid="2100"/>
                                        </p:tgtEl>
                                        <p:attrNameLst>
                                          <p:attrName>ppt_x</p:attrName>
                                        </p:attrNameLst>
                                      </p:cBhvr>
                                      <p:tavLst>
                                        <p:tav tm="0">
                                          <p:val>
                                            <p:strVal val="1+#ppt_w/2"/>
                                          </p:val>
                                        </p:tav>
                                        <p:tav tm="100000">
                                          <p:val>
                                            <p:strVal val="#ppt_x"/>
                                          </p:val>
                                        </p:tav>
                                      </p:tavLst>
                                    </p:anim>
                                    <p:anim calcmode="lin" valueType="num">
                                      <p:cBhvr additive="base">
                                        <p:cTn id="24" dur="1000" fill="hold"/>
                                        <p:tgtEl>
                                          <p:spTgt spid="2100"/>
                                        </p:tgtEl>
                                        <p:attrNameLst>
                                          <p:attrName>ppt_y</p:attrName>
                                        </p:attrNameLst>
                                      </p:cBhvr>
                                      <p:tavLst>
                                        <p:tav tm="0">
                                          <p:val>
                                            <p:strVal val="#ppt_y"/>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2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3" name="Rectangle 2352"/>
          <p:cNvSpPr/>
          <p:nvPr/>
        </p:nvSpPr>
        <p:spPr>
          <a:xfrm>
            <a:off x="72" y="0"/>
            <a:ext cx="12192000" cy="547734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5" name="Group 1644"/>
          <p:cNvGrpSpPr/>
          <p:nvPr/>
        </p:nvGrpSpPr>
        <p:grpSpPr>
          <a:xfrm>
            <a:off x="3558603" y="1781046"/>
            <a:ext cx="2269094" cy="4777458"/>
            <a:chOff x="1343463" y="959667"/>
            <a:chExt cx="2269094" cy="4423785"/>
          </a:xfrm>
        </p:grpSpPr>
        <p:sp>
          <p:nvSpPr>
            <p:cNvPr id="1646" name="Rounded Rectangle 1645"/>
            <p:cNvSpPr/>
            <p:nvPr/>
          </p:nvSpPr>
          <p:spPr>
            <a:xfrm>
              <a:off x="1343463" y="959667"/>
              <a:ext cx="2269094" cy="4423785"/>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7" name="TextBox 1646"/>
            <p:cNvSpPr txBox="1"/>
            <p:nvPr/>
          </p:nvSpPr>
          <p:spPr>
            <a:xfrm>
              <a:off x="1420816" y="1086113"/>
              <a:ext cx="2064309" cy="1624454"/>
            </a:xfrm>
            <a:prstGeom prst="rect">
              <a:avLst/>
            </a:prstGeom>
            <a:noFill/>
          </p:spPr>
          <p:txBody>
            <a:bodyPr wrap="square" rtlCol="0">
              <a:spAutoFit/>
            </a:bodyPr>
            <a:lstStyle/>
            <a:p>
              <a:pPr algn="ctr"/>
              <a:r>
                <a:rPr lang="en-US" dirty="0">
                  <a:solidFill>
                    <a:schemeClr val="bg1"/>
                  </a:solidFill>
                </a:rPr>
                <a:t>Zion’s Camp—Joseph Smith gathered up men as directed by the revelation from the Lord </a:t>
              </a:r>
            </a:p>
          </p:txBody>
        </p:sp>
      </p:gr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0" y="487506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9" name="Group 1228"/>
          <p:cNvGrpSpPr/>
          <p:nvPr/>
        </p:nvGrpSpPr>
        <p:grpSpPr>
          <a:xfrm>
            <a:off x="243427" y="5178393"/>
            <a:ext cx="1042073" cy="1263269"/>
            <a:chOff x="243427" y="5178393"/>
            <a:chExt cx="1042073" cy="1263269"/>
          </a:xfrm>
        </p:grpSpPr>
        <p:grpSp>
          <p:nvGrpSpPr>
            <p:cNvPr id="1230" name="Group 22"/>
            <p:cNvGrpSpPr/>
            <p:nvPr/>
          </p:nvGrpSpPr>
          <p:grpSpPr>
            <a:xfrm>
              <a:off x="277040" y="5178393"/>
              <a:ext cx="966394" cy="1263269"/>
              <a:chOff x="2362200" y="3810000"/>
              <a:chExt cx="1752600" cy="2290997"/>
            </a:xfrm>
          </p:grpSpPr>
          <p:sp>
            <p:nvSpPr>
              <p:cNvPr id="1232" name="Rounded Rectangle 1231"/>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Rounded Rectangle 1232"/>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1" name="TextBox 1230"/>
            <p:cNvSpPr txBox="1"/>
            <p:nvPr/>
          </p:nvSpPr>
          <p:spPr>
            <a:xfrm>
              <a:off x="243427" y="5250901"/>
              <a:ext cx="1042073" cy="523220"/>
            </a:xfrm>
            <a:prstGeom prst="rect">
              <a:avLst/>
            </a:prstGeom>
            <a:noFill/>
          </p:spPr>
          <p:txBody>
            <a:bodyPr wrap="square" rtlCol="0">
              <a:spAutoFit/>
            </a:bodyPr>
            <a:lstStyle/>
            <a:p>
              <a:pPr algn="ctr"/>
              <a:r>
                <a:rPr lang="en-US" sz="1400" dirty="0"/>
                <a:t>D&amp;C 101:57-62</a:t>
              </a:r>
            </a:p>
          </p:txBody>
        </p:sp>
      </p:grpSp>
      <p:grpSp>
        <p:nvGrpSpPr>
          <p:cNvPr id="2100" name="Group 2099"/>
          <p:cNvGrpSpPr/>
          <p:nvPr/>
        </p:nvGrpSpPr>
        <p:grpSpPr>
          <a:xfrm>
            <a:off x="9523184" y="3915393"/>
            <a:ext cx="2083359" cy="1215995"/>
            <a:chOff x="1728849" y="650174"/>
            <a:chExt cx="2690751" cy="1570512"/>
          </a:xfrm>
        </p:grpSpPr>
        <p:sp>
          <p:nvSpPr>
            <p:cNvPr id="2101" name="Isosceles Triangle 2100"/>
            <p:cNvSpPr/>
            <p:nvPr/>
          </p:nvSpPr>
          <p:spPr>
            <a:xfrm>
              <a:off x="1728849" y="694706"/>
              <a:ext cx="981693" cy="1523010"/>
            </a:xfrm>
            <a:prstGeom prst="triangle">
              <a:avLst>
                <a:gd name="adj" fmla="val 56048"/>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2" name="Parallelogram 2101"/>
            <p:cNvSpPr/>
            <p:nvPr/>
          </p:nvSpPr>
          <p:spPr>
            <a:xfrm flipH="1">
              <a:off x="2286000" y="685800"/>
              <a:ext cx="2133600" cy="1524000"/>
            </a:xfrm>
            <a:prstGeom prst="parallelogram">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3" name="Isosceles Triangle 2102"/>
            <p:cNvSpPr/>
            <p:nvPr/>
          </p:nvSpPr>
          <p:spPr>
            <a:xfrm>
              <a:off x="2004950" y="650174"/>
              <a:ext cx="653143" cy="1570512"/>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6" name="Group 2115"/>
          <p:cNvGrpSpPr/>
          <p:nvPr/>
        </p:nvGrpSpPr>
        <p:grpSpPr>
          <a:xfrm flipV="1">
            <a:off x="5837704" y="6274558"/>
            <a:ext cx="3206420" cy="345514"/>
            <a:chOff x="4495800" y="926777"/>
            <a:chExt cx="3810000" cy="978223"/>
          </a:xfrm>
        </p:grpSpPr>
        <p:sp>
          <p:nvSpPr>
            <p:cNvPr id="2117" name="Flowchart: Direct Access Storage 2116"/>
            <p:cNvSpPr/>
            <p:nvPr/>
          </p:nvSpPr>
          <p:spPr>
            <a:xfrm rot="1637465">
              <a:off x="5218310" y="926777"/>
              <a:ext cx="1101632" cy="293839"/>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8" name="Flowchart: Direct Access Storage 2117"/>
            <p:cNvSpPr/>
            <p:nvPr/>
          </p:nvSpPr>
          <p:spPr>
            <a:xfrm>
              <a:off x="4495800" y="1066800"/>
              <a:ext cx="3810000" cy="838200"/>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 name="Freeform 2118"/>
            <p:cNvSpPr/>
            <p:nvPr/>
          </p:nvSpPr>
          <p:spPr>
            <a:xfrm>
              <a:off x="5645094" y="1289154"/>
              <a:ext cx="1085490" cy="408005"/>
            </a:xfrm>
            <a:custGeom>
              <a:avLst/>
              <a:gdLst>
                <a:gd name="connsiteX0" fmla="*/ 1085490 w 1085490"/>
                <a:gd name="connsiteY0" fmla="*/ 14990 h 408005"/>
                <a:gd name="connsiteX1" fmla="*/ 755706 w 1085490"/>
                <a:gd name="connsiteY1" fmla="*/ 0 h 408005"/>
                <a:gd name="connsiteX2" fmla="*/ 455903 w 1085490"/>
                <a:gd name="connsiteY2" fmla="*/ 29980 h 408005"/>
                <a:gd name="connsiteX3" fmla="*/ 276021 w 1085490"/>
                <a:gd name="connsiteY3" fmla="*/ 44971 h 408005"/>
                <a:gd name="connsiteX4" fmla="*/ 126119 w 1085490"/>
                <a:gd name="connsiteY4" fmla="*/ 74951 h 408005"/>
                <a:gd name="connsiteX5" fmla="*/ 36178 w 1085490"/>
                <a:gd name="connsiteY5" fmla="*/ 104931 h 408005"/>
                <a:gd name="connsiteX6" fmla="*/ 6198 w 1085490"/>
                <a:gd name="connsiteY6" fmla="*/ 194872 h 408005"/>
                <a:gd name="connsiteX7" fmla="*/ 36178 w 1085490"/>
                <a:gd name="connsiteY7" fmla="*/ 314794 h 408005"/>
                <a:gd name="connsiteX8" fmla="*/ 156099 w 1085490"/>
                <a:gd name="connsiteY8" fmla="*/ 359764 h 408005"/>
                <a:gd name="connsiteX9" fmla="*/ 665765 w 1085490"/>
                <a:gd name="connsiteY9" fmla="*/ 374754 h 408005"/>
                <a:gd name="connsiteX10" fmla="*/ 860637 w 1085490"/>
                <a:gd name="connsiteY10" fmla="*/ 374754 h 408005"/>
                <a:gd name="connsiteX11" fmla="*/ 890617 w 1085490"/>
                <a:gd name="connsiteY11" fmla="*/ 329784 h 408005"/>
                <a:gd name="connsiteX12" fmla="*/ 845647 w 1085490"/>
                <a:gd name="connsiteY12" fmla="*/ 209862 h 408005"/>
                <a:gd name="connsiteX13" fmla="*/ 785686 w 1085490"/>
                <a:gd name="connsiteY13" fmla="*/ 194872 h 408005"/>
                <a:gd name="connsiteX14" fmla="*/ 740716 w 1085490"/>
                <a:gd name="connsiteY14" fmla="*/ 164892 h 408005"/>
                <a:gd name="connsiteX15" fmla="*/ 665765 w 1085490"/>
                <a:gd name="connsiteY15" fmla="*/ 149902 h 408005"/>
                <a:gd name="connsiteX16" fmla="*/ 605804 w 1085490"/>
                <a:gd name="connsiteY16" fmla="*/ 134912 h 408005"/>
                <a:gd name="connsiteX17" fmla="*/ 350972 w 1085490"/>
                <a:gd name="connsiteY17" fmla="*/ 164892 h 408005"/>
                <a:gd name="connsiteX18" fmla="*/ 306001 w 1085490"/>
                <a:gd name="connsiteY18" fmla="*/ 179882 h 408005"/>
                <a:gd name="connsiteX19" fmla="*/ 291011 w 1085490"/>
                <a:gd name="connsiteY19" fmla="*/ 284813 h 408005"/>
                <a:gd name="connsiteX20" fmla="*/ 335981 w 1085490"/>
                <a:gd name="connsiteY20" fmla="*/ 299803 h 408005"/>
                <a:gd name="connsiteX21" fmla="*/ 380952 w 1085490"/>
                <a:gd name="connsiteY21" fmla="*/ 269823 h 40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5490" h="408005">
                  <a:moveTo>
                    <a:pt x="1085490" y="14990"/>
                  </a:moveTo>
                  <a:cubicBezTo>
                    <a:pt x="975562" y="9993"/>
                    <a:pt x="865748" y="0"/>
                    <a:pt x="755706" y="0"/>
                  </a:cubicBezTo>
                  <a:cubicBezTo>
                    <a:pt x="651968" y="0"/>
                    <a:pt x="557668" y="19803"/>
                    <a:pt x="455903" y="29980"/>
                  </a:cubicBezTo>
                  <a:cubicBezTo>
                    <a:pt x="396033" y="35967"/>
                    <a:pt x="335982" y="39974"/>
                    <a:pt x="276021" y="44971"/>
                  </a:cubicBezTo>
                  <a:cubicBezTo>
                    <a:pt x="151310" y="86540"/>
                    <a:pt x="350045" y="23276"/>
                    <a:pt x="126119" y="74951"/>
                  </a:cubicBezTo>
                  <a:cubicBezTo>
                    <a:pt x="95326" y="82057"/>
                    <a:pt x="36178" y="104931"/>
                    <a:pt x="36178" y="104931"/>
                  </a:cubicBezTo>
                  <a:cubicBezTo>
                    <a:pt x="26185" y="134911"/>
                    <a:pt x="0" y="163884"/>
                    <a:pt x="6198" y="194872"/>
                  </a:cubicBezTo>
                  <a:cubicBezTo>
                    <a:pt x="6944" y="198604"/>
                    <a:pt x="23887" y="299430"/>
                    <a:pt x="36178" y="314794"/>
                  </a:cubicBezTo>
                  <a:cubicBezTo>
                    <a:pt x="62022" y="347099"/>
                    <a:pt x="120512" y="357939"/>
                    <a:pt x="156099" y="359764"/>
                  </a:cubicBezTo>
                  <a:cubicBezTo>
                    <a:pt x="325838" y="368468"/>
                    <a:pt x="495876" y="369757"/>
                    <a:pt x="665765" y="374754"/>
                  </a:cubicBezTo>
                  <a:cubicBezTo>
                    <a:pt x="740506" y="393439"/>
                    <a:pt x="769196" y="408005"/>
                    <a:pt x="860637" y="374754"/>
                  </a:cubicBezTo>
                  <a:cubicBezTo>
                    <a:pt x="877568" y="368597"/>
                    <a:pt x="880624" y="344774"/>
                    <a:pt x="890617" y="329784"/>
                  </a:cubicBezTo>
                  <a:cubicBezTo>
                    <a:pt x="883367" y="286284"/>
                    <a:pt x="892439" y="233258"/>
                    <a:pt x="845647" y="209862"/>
                  </a:cubicBezTo>
                  <a:cubicBezTo>
                    <a:pt x="827220" y="200648"/>
                    <a:pt x="805673" y="199869"/>
                    <a:pt x="785686" y="194872"/>
                  </a:cubicBezTo>
                  <a:cubicBezTo>
                    <a:pt x="770696" y="184879"/>
                    <a:pt x="757585" y="171218"/>
                    <a:pt x="740716" y="164892"/>
                  </a:cubicBezTo>
                  <a:cubicBezTo>
                    <a:pt x="716860" y="155946"/>
                    <a:pt x="690637" y="155429"/>
                    <a:pt x="665765" y="149902"/>
                  </a:cubicBezTo>
                  <a:cubicBezTo>
                    <a:pt x="645653" y="145433"/>
                    <a:pt x="625791" y="139909"/>
                    <a:pt x="605804" y="134912"/>
                  </a:cubicBezTo>
                  <a:cubicBezTo>
                    <a:pt x="483408" y="175711"/>
                    <a:pt x="624941" y="132661"/>
                    <a:pt x="350972" y="164892"/>
                  </a:cubicBezTo>
                  <a:cubicBezTo>
                    <a:pt x="335279" y="166738"/>
                    <a:pt x="320991" y="174885"/>
                    <a:pt x="306001" y="179882"/>
                  </a:cubicBezTo>
                  <a:cubicBezTo>
                    <a:pt x="281523" y="216600"/>
                    <a:pt x="252292" y="236414"/>
                    <a:pt x="291011" y="284813"/>
                  </a:cubicBezTo>
                  <a:cubicBezTo>
                    <a:pt x="300882" y="297151"/>
                    <a:pt x="320991" y="294806"/>
                    <a:pt x="335981" y="299803"/>
                  </a:cubicBezTo>
                  <a:cubicBezTo>
                    <a:pt x="421888" y="282622"/>
                    <a:pt x="433721" y="296207"/>
                    <a:pt x="380952" y="269823"/>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20" name="Group 2119"/>
          <p:cNvGrpSpPr/>
          <p:nvPr/>
        </p:nvGrpSpPr>
        <p:grpSpPr>
          <a:xfrm>
            <a:off x="196665" y="6064111"/>
            <a:ext cx="2444000" cy="627950"/>
            <a:chOff x="5867400" y="2362200"/>
            <a:chExt cx="2444000" cy="627950"/>
          </a:xfrm>
        </p:grpSpPr>
        <p:sp>
          <p:nvSpPr>
            <p:cNvPr id="2121" name="Freeform 2120"/>
            <p:cNvSpPr/>
            <p:nvPr/>
          </p:nvSpPr>
          <p:spPr>
            <a:xfrm>
              <a:off x="5867400" y="23622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2" name="Freeform 2121"/>
            <p:cNvSpPr/>
            <p:nvPr/>
          </p:nvSpPr>
          <p:spPr>
            <a:xfrm>
              <a:off x="6629400" y="23622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3" name="Freeform 2122"/>
            <p:cNvSpPr/>
            <p:nvPr/>
          </p:nvSpPr>
          <p:spPr>
            <a:xfrm>
              <a:off x="7391400" y="23622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4" name="Freeform 2123"/>
            <p:cNvSpPr/>
            <p:nvPr/>
          </p:nvSpPr>
          <p:spPr>
            <a:xfrm>
              <a:off x="5867400" y="2590800"/>
              <a:ext cx="4572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5" name="Freeform 2124"/>
            <p:cNvSpPr/>
            <p:nvPr/>
          </p:nvSpPr>
          <p:spPr>
            <a:xfrm>
              <a:off x="6324600" y="25908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6" name="Freeform 2125"/>
            <p:cNvSpPr/>
            <p:nvPr/>
          </p:nvSpPr>
          <p:spPr>
            <a:xfrm>
              <a:off x="7162800" y="25908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7" name="Group 2126"/>
          <p:cNvGrpSpPr/>
          <p:nvPr/>
        </p:nvGrpSpPr>
        <p:grpSpPr>
          <a:xfrm>
            <a:off x="6106422" y="3209847"/>
            <a:ext cx="1813212" cy="1482365"/>
            <a:chOff x="1447800" y="4572000"/>
            <a:chExt cx="4194313" cy="3429000"/>
          </a:xfrm>
        </p:grpSpPr>
        <p:grpSp>
          <p:nvGrpSpPr>
            <p:cNvPr id="2128" name="Group 69"/>
            <p:cNvGrpSpPr/>
            <p:nvPr/>
          </p:nvGrpSpPr>
          <p:grpSpPr>
            <a:xfrm>
              <a:off x="4267200" y="6477000"/>
              <a:ext cx="1374913" cy="1381539"/>
              <a:chOff x="609600" y="4953000"/>
              <a:chExt cx="1676400" cy="1676400"/>
            </a:xfrm>
          </p:grpSpPr>
          <p:sp>
            <p:nvSpPr>
              <p:cNvPr id="2163" name="Rectangle 2162"/>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4" name="Rectangle 2163"/>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5" name="Rectangle 2164"/>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6" name="Rectangle 2165"/>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7"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68" name="Group 9"/>
              <p:cNvGrpSpPr/>
              <p:nvPr/>
            </p:nvGrpSpPr>
            <p:grpSpPr>
              <a:xfrm>
                <a:off x="1219200" y="5562600"/>
                <a:ext cx="453081" cy="453081"/>
                <a:chOff x="1371600" y="1600200"/>
                <a:chExt cx="762000" cy="762000"/>
              </a:xfrm>
            </p:grpSpPr>
            <p:sp>
              <p:nvSpPr>
                <p:cNvPr id="2169" name="Donut 2168"/>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0"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9" name="Group 60"/>
            <p:cNvGrpSpPr/>
            <p:nvPr/>
          </p:nvGrpSpPr>
          <p:grpSpPr>
            <a:xfrm>
              <a:off x="2057400" y="6477000"/>
              <a:ext cx="1374913" cy="1381539"/>
              <a:chOff x="609600" y="4953000"/>
              <a:chExt cx="1676400" cy="1676400"/>
            </a:xfrm>
          </p:grpSpPr>
          <p:sp>
            <p:nvSpPr>
              <p:cNvPr id="2155" name="Rectangle 2154"/>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6" name="Rectangle 2155"/>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7" name="Rectangle 2156"/>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8" name="Rectangle 2157"/>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9"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60" name="Group 9"/>
              <p:cNvGrpSpPr/>
              <p:nvPr/>
            </p:nvGrpSpPr>
            <p:grpSpPr>
              <a:xfrm>
                <a:off x="1219200" y="5562600"/>
                <a:ext cx="453081" cy="453081"/>
                <a:chOff x="1371600" y="1600200"/>
                <a:chExt cx="762000" cy="762000"/>
              </a:xfrm>
            </p:grpSpPr>
            <p:sp>
              <p:nvSpPr>
                <p:cNvPr id="2161" name="Donut 2160"/>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62"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30" name="Rounded Rectangle 2129"/>
            <p:cNvSpPr/>
            <p:nvPr/>
          </p:nvSpPr>
          <p:spPr>
            <a:xfrm>
              <a:off x="1905000" y="4572000"/>
              <a:ext cx="3581400" cy="1905000"/>
            </a:xfrm>
            <a:prstGeom prst="roundRect">
              <a:avLst>
                <a:gd name="adj" fmla="val 25015"/>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1" name="Moon 2130"/>
            <p:cNvSpPr/>
            <p:nvPr/>
          </p:nvSpPr>
          <p:spPr>
            <a:xfrm rot="10800000">
              <a:off x="47244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2" name="Rectangle 2131"/>
            <p:cNvSpPr/>
            <p:nvPr/>
          </p:nvSpPr>
          <p:spPr>
            <a:xfrm>
              <a:off x="1447800" y="6400800"/>
              <a:ext cx="304800" cy="3048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3" name="Moon 2132"/>
            <p:cNvSpPr/>
            <p:nvPr/>
          </p:nvSpPr>
          <p:spPr>
            <a:xfrm rot="10800000">
              <a:off x="26670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4" name="Moon 2133"/>
            <p:cNvSpPr/>
            <p:nvPr/>
          </p:nvSpPr>
          <p:spPr>
            <a:xfrm rot="10800000">
              <a:off x="34290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5" name="Moon 2134"/>
            <p:cNvSpPr/>
            <p:nvPr/>
          </p:nvSpPr>
          <p:spPr>
            <a:xfrm rot="10800000">
              <a:off x="41148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6" name="Rectangle 2135"/>
            <p:cNvSpPr/>
            <p:nvPr/>
          </p:nvSpPr>
          <p:spPr>
            <a:xfrm>
              <a:off x="1676400" y="6172200"/>
              <a:ext cx="3886200" cy="6858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7" name="Group 32"/>
            <p:cNvGrpSpPr/>
            <p:nvPr/>
          </p:nvGrpSpPr>
          <p:grpSpPr>
            <a:xfrm>
              <a:off x="1600200" y="6324600"/>
              <a:ext cx="1676400" cy="1676400"/>
              <a:chOff x="609600" y="4953000"/>
              <a:chExt cx="1676400" cy="1676400"/>
            </a:xfrm>
          </p:grpSpPr>
          <p:sp>
            <p:nvSpPr>
              <p:cNvPr id="2147" name="Rectangle 2146"/>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8" name="Rectangle 18"/>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9" name="Rectangle 2148"/>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 name="Rectangle 2149"/>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52" name="Group 9"/>
              <p:cNvGrpSpPr/>
              <p:nvPr/>
            </p:nvGrpSpPr>
            <p:grpSpPr>
              <a:xfrm>
                <a:off x="1219200" y="5562600"/>
                <a:ext cx="453081" cy="453081"/>
                <a:chOff x="1371600" y="1600200"/>
                <a:chExt cx="762000" cy="762000"/>
              </a:xfrm>
            </p:grpSpPr>
            <p:sp>
              <p:nvSpPr>
                <p:cNvPr id="2153" name="Donut 2152"/>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4"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8" name="Group 50"/>
            <p:cNvGrpSpPr/>
            <p:nvPr/>
          </p:nvGrpSpPr>
          <p:grpSpPr>
            <a:xfrm>
              <a:off x="3886200" y="6324600"/>
              <a:ext cx="1676400" cy="1676400"/>
              <a:chOff x="609600" y="4953000"/>
              <a:chExt cx="1676400" cy="1676400"/>
            </a:xfrm>
          </p:grpSpPr>
          <p:sp>
            <p:nvSpPr>
              <p:cNvPr id="2139" name="Rectangle 2138"/>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0" name="Rectangle 2139"/>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1" name="Rectangle 2140"/>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2" name="Rectangle 2141"/>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3"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44" name="Group 9"/>
              <p:cNvGrpSpPr/>
              <p:nvPr/>
            </p:nvGrpSpPr>
            <p:grpSpPr>
              <a:xfrm>
                <a:off x="1219200" y="5562600"/>
                <a:ext cx="453081" cy="453081"/>
                <a:chOff x="1371600" y="1600200"/>
                <a:chExt cx="762000" cy="762000"/>
              </a:xfrm>
            </p:grpSpPr>
            <p:sp>
              <p:nvSpPr>
                <p:cNvPr id="2145" name="Donut 2144"/>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6"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48" name="Group 1547"/>
          <p:cNvGrpSpPr/>
          <p:nvPr/>
        </p:nvGrpSpPr>
        <p:grpSpPr>
          <a:xfrm>
            <a:off x="4043178" y="3785754"/>
            <a:ext cx="841013" cy="1794588"/>
            <a:chOff x="5895534" y="3587664"/>
            <a:chExt cx="1212977" cy="2588302"/>
          </a:xfrm>
        </p:grpSpPr>
        <p:sp>
          <p:nvSpPr>
            <p:cNvPr id="1770" name="Oval 1769"/>
            <p:cNvSpPr/>
            <p:nvPr/>
          </p:nvSpPr>
          <p:spPr>
            <a:xfrm rot="4050661">
              <a:off x="6566497" y="5803317"/>
              <a:ext cx="243018"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1" name="Oval 1770"/>
            <p:cNvSpPr/>
            <p:nvPr/>
          </p:nvSpPr>
          <p:spPr>
            <a:xfrm rot="4050661">
              <a:off x="6158181" y="5779470"/>
              <a:ext cx="234005"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2" name="Oval 1771"/>
            <p:cNvSpPr/>
            <p:nvPr/>
          </p:nvSpPr>
          <p:spPr>
            <a:xfrm>
              <a:off x="6810848" y="4839065"/>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3" name="Oval 1772"/>
            <p:cNvSpPr/>
            <p:nvPr/>
          </p:nvSpPr>
          <p:spPr>
            <a:xfrm>
              <a:off x="5895534" y="4831606"/>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4" name="Trapezoid 1773"/>
            <p:cNvSpPr/>
            <p:nvPr/>
          </p:nvSpPr>
          <p:spPr>
            <a:xfrm rot="20029742">
              <a:off x="6567204" y="4271744"/>
              <a:ext cx="412196" cy="79229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5" name="Trapezoid 1774"/>
            <p:cNvSpPr/>
            <p:nvPr/>
          </p:nvSpPr>
          <p:spPr>
            <a:xfrm rot="1905609">
              <a:off x="6032895" y="4320014"/>
              <a:ext cx="412196" cy="719835"/>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6" name="Trapezoid 1775"/>
            <p:cNvSpPr/>
            <p:nvPr/>
          </p:nvSpPr>
          <p:spPr>
            <a:xfrm>
              <a:off x="6152269" y="4316874"/>
              <a:ext cx="684625" cy="857886"/>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7" name="Isosceles Triangle 1776"/>
            <p:cNvSpPr/>
            <p:nvPr/>
          </p:nvSpPr>
          <p:spPr>
            <a:xfrm rot="10800000">
              <a:off x="6360632" y="4301955"/>
              <a:ext cx="256734" cy="34315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8" name="Trapezoid 1777"/>
            <p:cNvSpPr/>
            <p:nvPr/>
          </p:nvSpPr>
          <p:spPr>
            <a:xfrm>
              <a:off x="6059249" y="5085242"/>
              <a:ext cx="520910" cy="9531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9" name="Trapezoid 1778"/>
            <p:cNvSpPr/>
            <p:nvPr/>
          </p:nvSpPr>
          <p:spPr>
            <a:xfrm>
              <a:off x="6450370" y="5088971"/>
              <a:ext cx="516752" cy="95946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0" name="Rounded Rectangle 1779"/>
            <p:cNvSpPr/>
            <p:nvPr/>
          </p:nvSpPr>
          <p:spPr>
            <a:xfrm>
              <a:off x="6252730" y="5115082"/>
              <a:ext cx="513469" cy="402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1" name="Rectangle 1780"/>
            <p:cNvSpPr/>
            <p:nvPr/>
          </p:nvSpPr>
          <p:spPr>
            <a:xfrm>
              <a:off x="6270021" y="4344574"/>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2" name="Rectangle 1781"/>
            <p:cNvSpPr/>
            <p:nvPr/>
          </p:nvSpPr>
          <p:spPr>
            <a:xfrm>
              <a:off x="6606126" y="4336168"/>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3" name="Rectangle 1782"/>
            <p:cNvSpPr/>
            <p:nvPr/>
          </p:nvSpPr>
          <p:spPr>
            <a:xfrm>
              <a:off x="6270021" y="4668199"/>
              <a:ext cx="450872" cy="4421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4" name="Pentagon 1783"/>
            <p:cNvSpPr/>
            <p:nvPr/>
          </p:nvSpPr>
          <p:spPr>
            <a:xfrm rot="5400000">
              <a:off x="6367921" y="4735329"/>
              <a:ext cx="269828" cy="288558"/>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5" name="Oval 1784"/>
            <p:cNvSpPr/>
            <p:nvPr/>
          </p:nvSpPr>
          <p:spPr>
            <a:xfrm>
              <a:off x="6069909" y="3587664"/>
              <a:ext cx="787790" cy="8232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6" name="Rectangle 1785"/>
            <p:cNvSpPr/>
            <p:nvPr/>
          </p:nvSpPr>
          <p:spPr>
            <a:xfrm rot="5400000">
              <a:off x="6437818" y="4780085"/>
              <a:ext cx="152986" cy="6689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9" name="Group 135"/>
          <p:cNvGrpSpPr/>
          <p:nvPr/>
        </p:nvGrpSpPr>
        <p:grpSpPr>
          <a:xfrm>
            <a:off x="3971530" y="3616530"/>
            <a:ext cx="950993" cy="316998"/>
            <a:chOff x="3733800" y="1066800"/>
            <a:chExt cx="1371600" cy="457200"/>
          </a:xfrm>
        </p:grpSpPr>
        <p:sp>
          <p:nvSpPr>
            <p:cNvPr id="1767" name="Oval 1766"/>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8" name="Flowchart: Delay 1767"/>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9" name="Moon 1768"/>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8" name="Group 1647"/>
          <p:cNvGrpSpPr/>
          <p:nvPr/>
        </p:nvGrpSpPr>
        <p:grpSpPr>
          <a:xfrm>
            <a:off x="5586384" y="3180871"/>
            <a:ext cx="961811" cy="2371148"/>
            <a:chOff x="914400" y="1165412"/>
            <a:chExt cx="1524000" cy="3757108"/>
          </a:xfrm>
        </p:grpSpPr>
        <p:sp>
          <p:nvSpPr>
            <p:cNvPr id="1717" name="Rounded Rectangle 1716"/>
            <p:cNvSpPr/>
            <p:nvPr/>
          </p:nvSpPr>
          <p:spPr>
            <a:xfrm rot="21154251">
              <a:off x="19050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8" name="Rounded Rectangle 1717"/>
            <p:cNvSpPr/>
            <p:nvPr/>
          </p:nvSpPr>
          <p:spPr>
            <a:xfrm rot="795701">
              <a:off x="12192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9" name="Oval 1718"/>
            <p:cNvSpPr/>
            <p:nvPr/>
          </p:nvSpPr>
          <p:spPr>
            <a:xfrm rot="19780665">
              <a:off x="1676400" y="4495800"/>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0" name="Oval 1719"/>
            <p:cNvSpPr/>
            <p:nvPr/>
          </p:nvSpPr>
          <p:spPr>
            <a:xfrm rot="2700000">
              <a:off x="1153669" y="4467354"/>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1" name="Oval 1720"/>
            <p:cNvSpPr/>
            <p:nvPr/>
          </p:nvSpPr>
          <p:spPr>
            <a:xfrm>
              <a:off x="21336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2" name="Oval 1721"/>
            <p:cNvSpPr/>
            <p:nvPr/>
          </p:nvSpPr>
          <p:spPr>
            <a:xfrm>
              <a:off x="9144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3" name="Trapezoid 1722"/>
            <p:cNvSpPr/>
            <p:nvPr/>
          </p:nvSpPr>
          <p:spPr>
            <a:xfrm>
              <a:off x="1143000" y="2748602"/>
              <a:ext cx="1066800" cy="1442398"/>
            </a:xfrm>
            <a:prstGeom prst="trapezoid">
              <a:avLst>
                <a:gd name="adj" fmla="val 1698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4" name="Trapezoid 1723"/>
            <p:cNvSpPr/>
            <p:nvPr/>
          </p:nvSpPr>
          <p:spPr>
            <a:xfrm>
              <a:off x="1600200" y="3581400"/>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5" name="Trapezoid 1724"/>
            <p:cNvSpPr/>
            <p:nvPr/>
          </p:nvSpPr>
          <p:spPr>
            <a:xfrm rot="795413">
              <a:off x="1191764" y="3542392"/>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6" name="Trapezoid 1725"/>
            <p:cNvSpPr/>
            <p:nvPr/>
          </p:nvSpPr>
          <p:spPr>
            <a:xfrm rot="1714014">
              <a:off x="1080688" y="2489783"/>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7" name="Trapezoid 1726"/>
            <p:cNvSpPr/>
            <p:nvPr/>
          </p:nvSpPr>
          <p:spPr>
            <a:xfrm rot="20009071">
              <a:off x="1772854" y="2489660"/>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8" name="Trapezoid 1727"/>
            <p:cNvSpPr/>
            <p:nvPr/>
          </p:nvSpPr>
          <p:spPr>
            <a:xfrm>
              <a:off x="1219200" y="2590800"/>
              <a:ext cx="914400" cy="11430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9" name="Trapezoid 1728"/>
            <p:cNvSpPr/>
            <p:nvPr/>
          </p:nvSpPr>
          <p:spPr>
            <a:xfrm rot="632785">
              <a:off x="1232236" y="2652146"/>
              <a:ext cx="316377" cy="1165531"/>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0" name="Trapezoid 1729"/>
            <p:cNvSpPr/>
            <p:nvPr/>
          </p:nvSpPr>
          <p:spPr>
            <a:xfrm rot="21030941">
              <a:off x="1783951" y="2609632"/>
              <a:ext cx="316377" cy="1211230"/>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1" name="Group 290"/>
            <p:cNvGrpSpPr/>
            <p:nvPr/>
          </p:nvGrpSpPr>
          <p:grpSpPr>
            <a:xfrm>
              <a:off x="1371600" y="2590800"/>
              <a:ext cx="641825" cy="533400"/>
              <a:chOff x="3864471" y="1752599"/>
              <a:chExt cx="848344" cy="705031"/>
            </a:xfrm>
          </p:grpSpPr>
          <p:sp>
            <p:nvSpPr>
              <p:cNvPr id="1739" name="Isosceles Triangle 1738"/>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 name="Isosceles Triangle 1739"/>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 name="Trapezoid 1740"/>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 name="Trapezoid 1741"/>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3" name="Trapezoid 1742"/>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4" name="Trapezoid 1743"/>
              <p:cNvSpPr/>
              <p:nvPr/>
            </p:nvSpPr>
            <p:spPr>
              <a:xfrm rot="6200046">
                <a:off x="3992927" y="1668211"/>
                <a:ext cx="141818" cy="398729"/>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32" name="Rounded Rectangle 1731"/>
            <p:cNvSpPr/>
            <p:nvPr/>
          </p:nvSpPr>
          <p:spPr>
            <a:xfrm>
              <a:off x="1524000" y="3810000"/>
              <a:ext cx="304800" cy="1524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3" name="Rounded Rectangle 1732"/>
            <p:cNvSpPr/>
            <p:nvPr/>
          </p:nvSpPr>
          <p:spPr>
            <a:xfrm>
              <a:off x="2057400" y="3657600"/>
              <a:ext cx="76200" cy="381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4" name="Rounded Rectangle 1733"/>
            <p:cNvSpPr/>
            <p:nvPr/>
          </p:nvSpPr>
          <p:spPr>
            <a:xfrm>
              <a:off x="1219200" y="3657600"/>
              <a:ext cx="45719" cy="3048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5" name="Oval 1734"/>
            <p:cNvSpPr/>
            <p:nvPr/>
          </p:nvSpPr>
          <p:spPr>
            <a:xfrm>
              <a:off x="1295400" y="1676400"/>
              <a:ext cx="762000" cy="1066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6" name="Group 1735"/>
            <p:cNvGrpSpPr/>
            <p:nvPr/>
          </p:nvGrpSpPr>
          <p:grpSpPr>
            <a:xfrm>
              <a:off x="1268506" y="1165412"/>
              <a:ext cx="838200" cy="838200"/>
              <a:chOff x="2362200" y="2209800"/>
              <a:chExt cx="1828800" cy="1600200"/>
            </a:xfrm>
            <a:solidFill>
              <a:schemeClr val="tx1">
                <a:lumMod val="65000"/>
                <a:lumOff val="35000"/>
              </a:schemeClr>
            </a:solidFill>
          </p:grpSpPr>
          <p:sp>
            <p:nvSpPr>
              <p:cNvPr id="1737" name="Oval 1736"/>
              <p:cNvSpPr/>
              <p:nvPr/>
            </p:nvSpPr>
            <p:spPr>
              <a:xfrm>
                <a:off x="2362200" y="3429000"/>
                <a:ext cx="1828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8" name="Flowchart: Magnetic Disk 1737"/>
              <p:cNvSpPr/>
              <p:nvPr/>
            </p:nvSpPr>
            <p:spPr>
              <a:xfrm>
                <a:off x="2667000" y="2209800"/>
                <a:ext cx="1219200" cy="1447800"/>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71" name="Group 2170"/>
          <p:cNvGrpSpPr/>
          <p:nvPr/>
        </p:nvGrpSpPr>
        <p:grpSpPr>
          <a:xfrm flipH="1">
            <a:off x="521504" y="2974179"/>
            <a:ext cx="2384161" cy="1949136"/>
            <a:chOff x="1447800" y="4572000"/>
            <a:chExt cx="4194313" cy="3429000"/>
          </a:xfrm>
        </p:grpSpPr>
        <p:grpSp>
          <p:nvGrpSpPr>
            <p:cNvPr id="2172" name="Group 69"/>
            <p:cNvGrpSpPr/>
            <p:nvPr/>
          </p:nvGrpSpPr>
          <p:grpSpPr>
            <a:xfrm>
              <a:off x="4267200" y="6477000"/>
              <a:ext cx="1374913" cy="1381539"/>
              <a:chOff x="609600" y="4953000"/>
              <a:chExt cx="1676400" cy="1676400"/>
            </a:xfrm>
          </p:grpSpPr>
          <p:sp>
            <p:nvSpPr>
              <p:cNvPr id="2207" name="Rectangle 2206"/>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8" name="Rectangle 2207"/>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9" name="Rectangle 2208"/>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0" name="Rectangle 2209"/>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1"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12" name="Group 9"/>
              <p:cNvGrpSpPr/>
              <p:nvPr/>
            </p:nvGrpSpPr>
            <p:grpSpPr>
              <a:xfrm>
                <a:off x="1219200" y="5562600"/>
                <a:ext cx="453081" cy="453081"/>
                <a:chOff x="1371600" y="1600200"/>
                <a:chExt cx="762000" cy="762000"/>
              </a:xfrm>
            </p:grpSpPr>
            <p:sp>
              <p:nvSpPr>
                <p:cNvPr id="2213" name="Donut 2212"/>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4"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73" name="Group 60"/>
            <p:cNvGrpSpPr/>
            <p:nvPr/>
          </p:nvGrpSpPr>
          <p:grpSpPr>
            <a:xfrm>
              <a:off x="2057400" y="6477000"/>
              <a:ext cx="1374913" cy="1381539"/>
              <a:chOff x="609600" y="4953000"/>
              <a:chExt cx="1676400" cy="1676400"/>
            </a:xfrm>
          </p:grpSpPr>
          <p:sp>
            <p:nvSpPr>
              <p:cNvPr id="2199" name="Rectangle 2198"/>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0" name="Rectangle 2199"/>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1" name="Rectangle 2200"/>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2" name="Rectangle 2201"/>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3"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04" name="Group 9"/>
              <p:cNvGrpSpPr/>
              <p:nvPr/>
            </p:nvGrpSpPr>
            <p:grpSpPr>
              <a:xfrm>
                <a:off x="1219200" y="5562600"/>
                <a:ext cx="453081" cy="453081"/>
                <a:chOff x="1371600" y="1600200"/>
                <a:chExt cx="762000" cy="762000"/>
              </a:xfrm>
            </p:grpSpPr>
            <p:sp>
              <p:nvSpPr>
                <p:cNvPr id="2205" name="Donut 2204"/>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06"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74" name="Rounded Rectangle 2173"/>
            <p:cNvSpPr/>
            <p:nvPr/>
          </p:nvSpPr>
          <p:spPr>
            <a:xfrm>
              <a:off x="1905000" y="4572000"/>
              <a:ext cx="3581400" cy="1905000"/>
            </a:xfrm>
            <a:prstGeom prst="roundRect">
              <a:avLst>
                <a:gd name="adj" fmla="val 25015"/>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5" name="Moon 2174"/>
            <p:cNvSpPr/>
            <p:nvPr/>
          </p:nvSpPr>
          <p:spPr>
            <a:xfrm rot="10800000">
              <a:off x="47244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6" name="Rectangle 2175"/>
            <p:cNvSpPr/>
            <p:nvPr/>
          </p:nvSpPr>
          <p:spPr>
            <a:xfrm>
              <a:off x="1447800" y="6400800"/>
              <a:ext cx="304800" cy="3048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7" name="Moon 2176"/>
            <p:cNvSpPr/>
            <p:nvPr/>
          </p:nvSpPr>
          <p:spPr>
            <a:xfrm rot="10800000">
              <a:off x="26670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8" name="Moon 2177"/>
            <p:cNvSpPr/>
            <p:nvPr/>
          </p:nvSpPr>
          <p:spPr>
            <a:xfrm rot="10800000">
              <a:off x="34290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9" name="Moon 2178"/>
            <p:cNvSpPr/>
            <p:nvPr/>
          </p:nvSpPr>
          <p:spPr>
            <a:xfrm rot="10800000">
              <a:off x="41148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0" name="Rectangle 2179"/>
            <p:cNvSpPr/>
            <p:nvPr/>
          </p:nvSpPr>
          <p:spPr>
            <a:xfrm>
              <a:off x="1676400" y="6172200"/>
              <a:ext cx="3886200" cy="6858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1" name="Group 32"/>
            <p:cNvGrpSpPr/>
            <p:nvPr/>
          </p:nvGrpSpPr>
          <p:grpSpPr>
            <a:xfrm>
              <a:off x="1600200" y="6324600"/>
              <a:ext cx="1676400" cy="1676400"/>
              <a:chOff x="609600" y="4953000"/>
              <a:chExt cx="1676400" cy="1676400"/>
            </a:xfrm>
          </p:grpSpPr>
          <p:sp>
            <p:nvSpPr>
              <p:cNvPr id="2191" name="Rectangle 2190"/>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2" name="Rectangle 18"/>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3" name="Rectangle 2192"/>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4" name="Rectangle 2193"/>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5"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96" name="Group 9"/>
              <p:cNvGrpSpPr/>
              <p:nvPr/>
            </p:nvGrpSpPr>
            <p:grpSpPr>
              <a:xfrm>
                <a:off x="1219200" y="5562600"/>
                <a:ext cx="453081" cy="453081"/>
                <a:chOff x="1371600" y="1600200"/>
                <a:chExt cx="762000" cy="762000"/>
              </a:xfrm>
            </p:grpSpPr>
            <p:sp>
              <p:nvSpPr>
                <p:cNvPr id="2197" name="Donut 2196"/>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8"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82" name="Group 50"/>
            <p:cNvGrpSpPr/>
            <p:nvPr/>
          </p:nvGrpSpPr>
          <p:grpSpPr>
            <a:xfrm>
              <a:off x="3886200" y="6324600"/>
              <a:ext cx="1676400" cy="1676400"/>
              <a:chOff x="609600" y="4953000"/>
              <a:chExt cx="1676400" cy="1676400"/>
            </a:xfrm>
          </p:grpSpPr>
          <p:sp>
            <p:nvSpPr>
              <p:cNvPr id="2183" name="Rectangle 2182"/>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4" name="Rectangle 2183"/>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5" name="Rectangle 2184"/>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6" name="Rectangle 2185"/>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7"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88" name="Group 9"/>
              <p:cNvGrpSpPr/>
              <p:nvPr/>
            </p:nvGrpSpPr>
            <p:grpSpPr>
              <a:xfrm>
                <a:off x="1219200" y="5562600"/>
                <a:ext cx="453081" cy="453081"/>
                <a:chOff x="1371600" y="1600200"/>
                <a:chExt cx="762000" cy="762000"/>
              </a:xfrm>
            </p:grpSpPr>
            <p:sp>
              <p:nvSpPr>
                <p:cNvPr id="2189" name="Donut 2188"/>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0"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15" name="Group 2214"/>
          <p:cNvGrpSpPr/>
          <p:nvPr/>
        </p:nvGrpSpPr>
        <p:grpSpPr>
          <a:xfrm rot="19860961">
            <a:off x="6071477" y="6132980"/>
            <a:ext cx="1273943" cy="306044"/>
            <a:chOff x="4495800" y="926777"/>
            <a:chExt cx="3810000" cy="978223"/>
          </a:xfrm>
        </p:grpSpPr>
        <p:sp>
          <p:nvSpPr>
            <p:cNvPr id="2216" name="Flowchart: Direct Access Storage 2215"/>
            <p:cNvSpPr/>
            <p:nvPr/>
          </p:nvSpPr>
          <p:spPr>
            <a:xfrm rot="1637465">
              <a:off x="5218310" y="926777"/>
              <a:ext cx="1101632" cy="293839"/>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7" name="Flowchart: Direct Access Storage 2216"/>
            <p:cNvSpPr/>
            <p:nvPr/>
          </p:nvSpPr>
          <p:spPr>
            <a:xfrm>
              <a:off x="4495800" y="1066800"/>
              <a:ext cx="3810000" cy="838200"/>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8" name="Freeform 2217"/>
            <p:cNvSpPr/>
            <p:nvPr/>
          </p:nvSpPr>
          <p:spPr>
            <a:xfrm>
              <a:off x="5645094" y="1289154"/>
              <a:ext cx="1085490" cy="408005"/>
            </a:xfrm>
            <a:custGeom>
              <a:avLst/>
              <a:gdLst>
                <a:gd name="connsiteX0" fmla="*/ 1085490 w 1085490"/>
                <a:gd name="connsiteY0" fmla="*/ 14990 h 408005"/>
                <a:gd name="connsiteX1" fmla="*/ 755706 w 1085490"/>
                <a:gd name="connsiteY1" fmla="*/ 0 h 408005"/>
                <a:gd name="connsiteX2" fmla="*/ 455903 w 1085490"/>
                <a:gd name="connsiteY2" fmla="*/ 29980 h 408005"/>
                <a:gd name="connsiteX3" fmla="*/ 276021 w 1085490"/>
                <a:gd name="connsiteY3" fmla="*/ 44971 h 408005"/>
                <a:gd name="connsiteX4" fmla="*/ 126119 w 1085490"/>
                <a:gd name="connsiteY4" fmla="*/ 74951 h 408005"/>
                <a:gd name="connsiteX5" fmla="*/ 36178 w 1085490"/>
                <a:gd name="connsiteY5" fmla="*/ 104931 h 408005"/>
                <a:gd name="connsiteX6" fmla="*/ 6198 w 1085490"/>
                <a:gd name="connsiteY6" fmla="*/ 194872 h 408005"/>
                <a:gd name="connsiteX7" fmla="*/ 36178 w 1085490"/>
                <a:gd name="connsiteY7" fmla="*/ 314794 h 408005"/>
                <a:gd name="connsiteX8" fmla="*/ 156099 w 1085490"/>
                <a:gd name="connsiteY8" fmla="*/ 359764 h 408005"/>
                <a:gd name="connsiteX9" fmla="*/ 665765 w 1085490"/>
                <a:gd name="connsiteY9" fmla="*/ 374754 h 408005"/>
                <a:gd name="connsiteX10" fmla="*/ 860637 w 1085490"/>
                <a:gd name="connsiteY10" fmla="*/ 374754 h 408005"/>
                <a:gd name="connsiteX11" fmla="*/ 890617 w 1085490"/>
                <a:gd name="connsiteY11" fmla="*/ 329784 h 408005"/>
                <a:gd name="connsiteX12" fmla="*/ 845647 w 1085490"/>
                <a:gd name="connsiteY12" fmla="*/ 209862 h 408005"/>
                <a:gd name="connsiteX13" fmla="*/ 785686 w 1085490"/>
                <a:gd name="connsiteY13" fmla="*/ 194872 h 408005"/>
                <a:gd name="connsiteX14" fmla="*/ 740716 w 1085490"/>
                <a:gd name="connsiteY14" fmla="*/ 164892 h 408005"/>
                <a:gd name="connsiteX15" fmla="*/ 665765 w 1085490"/>
                <a:gd name="connsiteY15" fmla="*/ 149902 h 408005"/>
                <a:gd name="connsiteX16" fmla="*/ 605804 w 1085490"/>
                <a:gd name="connsiteY16" fmla="*/ 134912 h 408005"/>
                <a:gd name="connsiteX17" fmla="*/ 350972 w 1085490"/>
                <a:gd name="connsiteY17" fmla="*/ 164892 h 408005"/>
                <a:gd name="connsiteX18" fmla="*/ 306001 w 1085490"/>
                <a:gd name="connsiteY18" fmla="*/ 179882 h 408005"/>
                <a:gd name="connsiteX19" fmla="*/ 291011 w 1085490"/>
                <a:gd name="connsiteY19" fmla="*/ 284813 h 408005"/>
                <a:gd name="connsiteX20" fmla="*/ 335981 w 1085490"/>
                <a:gd name="connsiteY20" fmla="*/ 299803 h 408005"/>
                <a:gd name="connsiteX21" fmla="*/ 380952 w 1085490"/>
                <a:gd name="connsiteY21" fmla="*/ 269823 h 40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5490" h="408005">
                  <a:moveTo>
                    <a:pt x="1085490" y="14990"/>
                  </a:moveTo>
                  <a:cubicBezTo>
                    <a:pt x="975562" y="9993"/>
                    <a:pt x="865748" y="0"/>
                    <a:pt x="755706" y="0"/>
                  </a:cubicBezTo>
                  <a:cubicBezTo>
                    <a:pt x="651968" y="0"/>
                    <a:pt x="557668" y="19803"/>
                    <a:pt x="455903" y="29980"/>
                  </a:cubicBezTo>
                  <a:cubicBezTo>
                    <a:pt x="396033" y="35967"/>
                    <a:pt x="335982" y="39974"/>
                    <a:pt x="276021" y="44971"/>
                  </a:cubicBezTo>
                  <a:cubicBezTo>
                    <a:pt x="151310" y="86540"/>
                    <a:pt x="350045" y="23276"/>
                    <a:pt x="126119" y="74951"/>
                  </a:cubicBezTo>
                  <a:cubicBezTo>
                    <a:pt x="95326" y="82057"/>
                    <a:pt x="36178" y="104931"/>
                    <a:pt x="36178" y="104931"/>
                  </a:cubicBezTo>
                  <a:cubicBezTo>
                    <a:pt x="26185" y="134911"/>
                    <a:pt x="0" y="163884"/>
                    <a:pt x="6198" y="194872"/>
                  </a:cubicBezTo>
                  <a:cubicBezTo>
                    <a:pt x="6944" y="198604"/>
                    <a:pt x="23887" y="299430"/>
                    <a:pt x="36178" y="314794"/>
                  </a:cubicBezTo>
                  <a:cubicBezTo>
                    <a:pt x="62022" y="347099"/>
                    <a:pt x="120512" y="357939"/>
                    <a:pt x="156099" y="359764"/>
                  </a:cubicBezTo>
                  <a:cubicBezTo>
                    <a:pt x="325838" y="368468"/>
                    <a:pt x="495876" y="369757"/>
                    <a:pt x="665765" y="374754"/>
                  </a:cubicBezTo>
                  <a:cubicBezTo>
                    <a:pt x="740506" y="393439"/>
                    <a:pt x="769196" y="408005"/>
                    <a:pt x="860637" y="374754"/>
                  </a:cubicBezTo>
                  <a:cubicBezTo>
                    <a:pt x="877568" y="368597"/>
                    <a:pt x="880624" y="344774"/>
                    <a:pt x="890617" y="329784"/>
                  </a:cubicBezTo>
                  <a:cubicBezTo>
                    <a:pt x="883367" y="286284"/>
                    <a:pt x="892439" y="233258"/>
                    <a:pt x="845647" y="209862"/>
                  </a:cubicBezTo>
                  <a:cubicBezTo>
                    <a:pt x="827220" y="200648"/>
                    <a:pt x="805673" y="199869"/>
                    <a:pt x="785686" y="194872"/>
                  </a:cubicBezTo>
                  <a:cubicBezTo>
                    <a:pt x="770696" y="184879"/>
                    <a:pt x="757585" y="171218"/>
                    <a:pt x="740716" y="164892"/>
                  </a:cubicBezTo>
                  <a:cubicBezTo>
                    <a:pt x="716860" y="155946"/>
                    <a:pt x="690637" y="155429"/>
                    <a:pt x="665765" y="149902"/>
                  </a:cubicBezTo>
                  <a:cubicBezTo>
                    <a:pt x="645653" y="145433"/>
                    <a:pt x="625791" y="139909"/>
                    <a:pt x="605804" y="134912"/>
                  </a:cubicBezTo>
                  <a:cubicBezTo>
                    <a:pt x="483408" y="175711"/>
                    <a:pt x="624941" y="132661"/>
                    <a:pt x="350972" y="164892"/>
                  </a:cubicBezTo>
                  <a:cubicBezTo>
                    <a:pt x="335279" y="166738"/>
                    <a:pt x="320991" y="174885"/>
                    <a:pt x="306001" y="179882"/>
                  </a:cubicBezTo>
                  <a:cubicBezTo>
                    <a:pt x="281523" y="216600"/>
                    <a:pt x="252292" y="236414"/>
                    <a:pt x="291011" y="284813"/>
                  </a:cubicBezTo>
                  <a:cubicBezTo>
                    <a:pt x="300882" y="297151"/>
                    <a:pt x="320991" y="294806"/>
                    <a:pt x="335981" y="299803"/>
                  </a:cubicBezTo>
                  <a:cubicBezTo>
                    <a:pt x="421888" y="282622"/>
                    <a:pt x="433721" y="296207"/>
                    <a:pt x="380952" y="269823"/>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19" name="Group 2218"/>
          <p:cNvGrpSpPr/>
          <p:nvPr/>
        </p:nvGrpSpPr>
        <p:grpSpPr>
          <a:xfrm>
            <a:off x="6974108" y="5178181"/>
            <a:ext cx="786056" cy="1175625"/>
            <a:chOff x="2693577" y="332956"/>
            <a:chExt cx="3369457" cy="5039361"/>
          </a:xfrm>
        </p:grpSpPr>
        <p:sp>
          <p:nvSpPr>
            <p:cNvPr id="2220" name="Freeform 2219"/>
            <p:cNvSpPr/>
            <p:nvPr/>
          </p:nvSpPr>
          <p:spPr>
            <a:xfrm>
              <a:off x="2743200" y="3124200"/>
              <a:ext cx="3160001" cy="2137558"/>
            </a:xfrm>
            <a:custGeom>
              <a:avLst/>
              <a:gdLst>
                <a:gd name="connsiteX0" fmla="*/ 1782464 w 3160001"/>
                <a:gd name="connsiteY0" fmla="*/ 0 h 2137558"/>
                <a:gd name="connsiteX1" fmla="*/ 1782464 w 3160001"/>
                <a:gd name="connsiteY1" fmla="*/ 0 h 2137558"/>
                <a:gd name="connsiteX2" fmla="*/ 1188698 w 3160001"/>
                <a:gd name="connsiteY2" fmla="*/ 23751 h 2137558"/>
                <a:gd name="connsiteX3" fmla="*/ 1069944 w 3160001"/>
                <a:gd name="connsiteY3" fmla="*/ 83127 h 2137558"/>
                <a:gd name="connsiteX4" fmla="*/ 986817 w 3160001"/>
                <a:gd name="connsiteY4" fmla="*/ 106878 h 2137558"/>
                <a:gd name="connsiteX5" fmla="*/ 903690 w 3160001"/>
                <a:gd name="connsiteY5" fmla="*/ 154379 h 2137558"/>
                <a:gd name="connsiteX6" fmla="*/ 808687 w 3160001"/>
                <a:gd name="connsiteY6" fmla="*/ 190005 h 2137558"/>
                <a:gd name="connsiteX7" fmla="*/ 583056 w 3160001"/>
                <a:gd name="connsiteY7" fmla="*/ 308758 h 2137558"/>
                <a:gd name="connsiteX8" fmla="*/ 523679 w 3160001"/>
                <a:gd name="connsiteY8" fmla="*/ 368135 h 2137558"/>
                <a:gd name="connsiteX9" fmla="*/ 369300 w 3160001"/>
                <a:gd name="connsiteY9" fmla="*/ 463138 h 2137558"/>
                <a:gd name="connsiteX10" fmla="*/ 262422 w 3160001"/>
                <a:gd name="connsiteY10" fmla="*/ 570015 h 2137558"/>
                <a:gd name="connsiteX11" fmla="*/ 191170 w 3160001"/>
                <a:gd name="connsiteY11" fmla="*/ 641267 h 2137558"/>
                <a:gd name="connsiteX12" fmla="*/ 131794 w 3160001"/>
                <a:gd name="connsiteY12" fmla="*/ 736270 h 2137558"/>
                <a:gd name="connsiteX13" fmla="*/ 108043 w 3160001"/>
                <a:gd name="connsiteY13" fmla="*/ 771896 h 2137558"/>
                <a:gd name="connsiteX14" fmla="*/ 72417 w 3160001"/>
                <a:gd name="connsiteY14" fmla="*/ 819397 h 2137558"/>
                <a:gd name="connsiteX15" fmla="*/ 48666 w 3160001"/>
                <a:gd name="connsiteY15" fmla="*/ 855023 h 2137558"/>
                <a:gd name="connsiteX16" fmla="*/ 13040 w 3160001"/>
                <a:gd name="connsiteY16" fmla="*/ 950026 h 2137558"/>
                <a:gd name="connsiteX17" fmla="*/ 1165 w 3160001"/>
                <a:gd name="connsiteY17" fmla="*/ 1033153 h 2137558"/>
                <a:gd name="connsiteX18" fmla="*/ 36791 w 3160001"/>
                <a:gd name="connsiteY18" fmla="*/ 1282535 h 2137558"/>
                <a:gd name="connsiteX19" fmla="*/ 96168 w 3160001"/>
                <a:gd name="connsiteY19" fmla="*/ 1389413 h 2137558"/>
                <a:gd name="connsiteX20" fmla="*/ 179295 w 3160001"/>
                <a:gd name="connsiteY20" fmla="*/ 1520041 h 2137558"/>
                <a:gd name="connsiteX21" fmla="*/ 250547 w 3160001"/>
                <a:gd name="connsiteY21" fmla="*/ 1686296 h 2137558"/>
                <a:gd name="connsiteX22" fmla="*/ 298048 w 3160001"/>
                <a:gd name="connsiteY22" fmla="*/ 1745673 h 2137558"/>
                <a:gd name="connsiteX23" fmla="*/ 452427 w 3160001"/>
                <a:gd name="connsiteY23" fmla="*/ 1923802 h 2137558"/>
                <a:gd name="connsiteX24" fmla="*/ 511804 w 3160001"/>
                <a:gd name="connsiteY24" fmla="*/ 1983179 h 2137558"/>
                <a:gd name="connsiteX25" fmla="*/ 618682 w 3160001"/>
                <a:gd name="connsiteY25" fmla="*/ 2030680 h 2137558"/>
                <a:gd name="connsiteX26" fmla="*/ 701809 w 3160001"/>
                <a:gd name="connsiteY26" fmla="*/ 2090057 h 2137558"/>
                <a:gd name="connsiteX27" fmla="*/ 784937 w 3160001"/>
                <a:gd name="connsiteY27" fmla="*/ 2113808 h 2137558"/>
                <a:gd name="connsiteX28" fmla="*/ 879939 w 3160001"/>
                <a:gd name="connsiteY28" fmla="*/ 2137558 h 2137558"/>
                <a:gd name="connsiteX29" fmla="*/ 1176822 w 3160001"/>
                <a:gd name="connsiteY29" fmla="*/ 2125683 h 2137558"/>
                <a:gd name="connsiteX30" fmla="*/ 1414329 w 3160001"/>
                <a:gd name="connsiteY30" fmla="*/ 2101932 h 2137558"/>
                <a:gd name="connsiteX31" fmla="*/ 1580583 w 3160001"/>
                <a:gd name="connsiteY31" fmla="*/ 2054431 h 2137558"/>
                <a:gd name="connsiteX32" fmla="*/ 1758713 w 3160001"/>
                <a:gd name="connsiteY32" fmla="*/ 1983179 h 2137558"/>
                <a:gd name="connsiteX33" fmla="*/ 1841840 w 3160001"/>
                <a:gd name="connsiteY33" fmla="*/ 1959428 h 2137558"/>
                <a:gd name="connsiteX34" fmla="*/ 1877466 w 3160001"/>
                <a:gd name="connsiteY34" fmla="*/ 1935678 h 2137558"/>
                <a:gd name="connsiteX35" fmla="*/ 1936843 w 3160001"/>
                <a:gd name="connsiteY35" fmla="*/ 1911927 h 2137558"/>
                <a:gd name="connsiteX36" fmla="*/ 2031846 w 3160001"/>
                <a:gd name="connsiteY36" fmla="*/ 1840675 h 2137558"/>
                <a:gd name="connsiteX37" fmla="*/ 2079347 w 3160001"/>
                <a:gd name="connsiteY37" fmla="*/ 1805049 h 2137558"/>
                <a:gd name="connsiteX38" fmla="*/ 2138724 w 3160001"/>
                <a:gd name="connsiteY38" fmla="*/ 1781299 h 2137558"/>
                <a:gd name="connsiteX39" fmla="*/ 2209976 w 3160001"/>
                <a:gd name="connsiteY39" fmla="*/ 1721922 h 2137558"/>
                <a:gd name="connsiteX40" fmla="*/ 2257477 w 3160001"/>
                <a:gd name="connsiteY40" fmla="*/ 1698171 h 2137558"/>
                <a:gd name="connsiteX41" fmla="*/ 2304978 w 3160001"/>
                <a:gd name="connsiteY41" fmla="*/ 1650670 h 2137558"/>
                <a:gd name="connsiteX42" fmla="*/ 2376230 w 3160001"/>
                <a:gd name="connsiteY42" fmla="*/ 1626919 h 2137558"/>
                <a:gd name="connsiteX43" fmla="*/ 2411856 w 3160001"/>
                <a:gd name="connsiteY43" fmla="*/ 1603169 h 2137558"/>
                <a:gd name="connsiteX44" fmla="*/ 2459357 w 3160001"/>
                <a:gd name="connsiteY44" fmla="*/ 1591293 h 2137558"/>
                <a:gd name="connsiteX45" fmla="*/ 2649363 w 3160001"/>
                <a:gd name="connsiteY45" fmla="*/ 1496291 h 2137558"/>
                <a:gd name="connsiteX46" fmla="*/ 2696864 w 3160001"/>
                <a:gd name="connsiteY46" fmla="*/ 1472540 h 2137558"/>
                <a:gd name="connsiteX47" fmla="*/ 2744365 w 3160001"/>
                <a:gd name="connsiteY47" fmla="*/ 1448789 h 2137558"/>
                <a:gd name="connsiteX48" fmla="*/ 2815617 w 3160001"/>
                <a:gd name="connsiteY48" fmla="*/ 1401288 h 2137558"/>
                <a:gd name="connsiteX49" fmla="*/ 2898744 w 3160001"/>
                <a:gd name="connsiteY49" fmla="*/ 1318161 h 2137558"/>
                <a:gd name="connsiteX50" fmla="*/ 2993747 w 3160001"/>
                <a:gd name="connsiteY50" fmla="*/ 1175657 h 2137558"/>
                <a:gd name="connsiteX51" fmla="*/ 3064999 w 3160001"/>
                <a:gd name="connsiteY51" fmla="*/ 1033153 h 2137558"/>
                <a:gd name="connsiteX52" fmla="*/ 3100625 w 3160001"/>
                <a:gd name="connsiteY52" fmla="*/ 961901 h 2137558"/>
                <a:gd name="connsiteX53" fmla="*/ 3136251 w 3160001"/>
                <a:gd name="connsiteY53" fmla="*/ 855023 h 2137558"/>
                <a:gd name="connsiteX54" fmla="*/ 3148126 w 3160001"/>
                <a:gd name="connsiteY54" fmla="*/ 819397 h 2137558"/>
                <a:gd name="connsiteX55" fmla="*/ 3160001 w 3160001"/>
                <a:gd name="connsiteY55" fmla="*/ 760021 h 2137558"/>
                <a:gd name="connsiteX56" fmla="*/ 3148126 w 3160001"/>
                <a:gd name="connsiteY56" fmla="*/ 510639 h 2137558"/>
                <a:gd name="connsiteX57" fmla="*/ 3136251 w 3160001"/>
                <a:gd name="connsiteY57" fmla="*/ 475013 h 2137558"/>
                <a:gd name="connsiteX58" fmla="*/ 3053124 w 3160001"/>
                <a:gd name="connsiteY58" fmla="*/ 368135 h 2137558"/>
                <a:gd name="connsiteX59" fmla="*/ 3017498 w 3160001"/>
                <a:gd name="connsiteY59" fmla="*/ 344384 h 2137558"/>
                <a:gd name="connsiteX60" fmla="*/ 2886869 w 3160001"/>
                <a:gd name="connsiteY60" fmla="*/ 285008 h 2137558"/>
                <a:gd name="connsiteX61" fmla="*/ 2827492 w 3160001"/>
                <a:gd name="connsiteY61" fmla="*/ 261257 h 2137558"/>
                <a:gd name="connsiteX62" fmla="*/ 2744365 w 3160001"/>
                <a:gd name="connsiteY62" fmla="*/ 237506 h 2137558"/>
                <a:gd name="connsiteX63" fmla="*/ 2673113 w 3160001"/>
                <a:gd name="connsiteY63" fmla="*/ 201880 h 2137558"/>
                <a:gd name="connsiteX64" fmla="*/ 2589986 w 3160001"/>
                <a:gd name="connsiteY64" fmla="*/ 154379 h 2137558"/>
                <a:gd name="connsiteX65" fmla="*/ 2542485 w 3160001"/>
                <a:gd name="connsiteY65" fmla="*/ 142504 h 2137558"/>
                <a:gd name="connsiteX66" fmla="*/ 2435607 w 3160001"/>
                <a:gd name="connsiteY66" fmla="*/ 106878 h 2137558"/>
                <a:gd name="connsiteX67" fmla="*/ 2352479 w 3160001"/>
                <a:gd name="connsiteY67" fmla="*/ 83127 h 2137558"/>
                <a:gd name="connsiteX68" fmla="*/ 2245601 w 3160001"/>
                <a:gd name="connsiteY68" fmla="*/ 35626 h 2137558"/>
                <a:gd name="connsiteX69" fmla="*/ 2138724 w 3160001"/>
                <a:gd name="connsiteY69" fmla="*/ 0 h 2137558"/>
                <a:gd name="connsiteX70" fmla="*/ 1782464 w 3160001"/>
                <a:gd name="connsiteY70" fmla="*/ 0 h 2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160001" h="2137558">
                  <a:moveTo>
                    <a:pt x="1782464" y="0"/>
                  </a:moveTo>
                  <a:lnTo>
                    <a:pt x="1782464" y="0"/>
                  </a:lnTo>
                  <a:cubicBezTo>
                    <a:pt x="1584542" y="7917"/>
                    <a:pt x="1386257" y="9383"/>
                    <a:pt x="1188698" y="23751"/>
                  </a:cubicBezTo>
                  <a:cubicBezTo>
                    <a:pt x="1146551" y="26816"/>
                    <a:pt x="1105739" y="68212"/>
                    <a:pt x="1069944" y="83127"/>
                  </a:cubicBezTo>
                  <a:cubicBezTo>
                    <a:pt x="1043343" y="94211"/>
                    <a:pt x="1013305" y="95526"/>
                    <a:pt x="986817" y="106878"/>
                  </a:cubicBezTo>
                  <a:cubicBezTo>
                    <a:pt x="957484" y="119450"/>
                    <a:pt x="932610" y="140883"/>
                    <a:pt x="903690" y="154379"/>
                  </a:cubicBezTo>
                  <a:cubicBezTo>
                    <a:pt x="873042" y="168681"/>
                    <a:pt x="838322" y="173706"/>
                    <a:pt x="808687" y="190005"/>
                  </a:cubicBezTo>
                  <a:cubicBezTo>
                    <a:pt x="568714" y="321990"/>
                    <a:pt x="758173" y="258726"/>
                    <a:pt x="583056" y="308758"/>
                  </a:cubicBezTo>
                  <a:cubicBezTo>
                    <a:pt x="563264" y="328550"/>
                    <a:pt x="546316" y="351672"/>
                    <a:pt x="523679" y="368135"/>
                  </a:cubicBezTo>
                  <a:cubicBezTo>
                    <a:pt x="354342" y="491289"/>
                    <a:pt x="560758" y="295612"/>
                    <a:pt x="369300" y="463138"/>
                  </a:cubicBezTo>
                  <a:cubicBezTo>
                    <a:pt x="331383" y="496315"/>
                    <a:pt x="302728" y="539785"/>
                    <a:pt x="262422" y="570015"/>
                  </a:cubicBezTo>
                  <a:cubicBezTo>
                    <a:pt x="203503" y="614205"/>
                    <a:pt x="225900" y="589173"/>
                    <a:pt x="191170" y="641267"/>
                  </a:cubicBezTo>
                  <a:cubicBezTo>
                    <a:pt x="169914" y="705036"/>
                    <a:pt x="189880" y="658821"/>
                    <a:pt x="131794" y="736270"/>
                  </a:cubicBezTo>
                  <a:cubicBezTo>
                    <a:pt x="123231" y="747688"/>
                    <a:pt x="116339" y="760282"/>
                    <a:pt x="108043" y="771896"/>
                  </a:cubicBezTo>
                  <a:cubicBezTo>
                    <a:pt x="96539" y="788001"/>
                    <a:pt x="83921" y="803292"/>
                    <a:pt x="72417" y="819397"/>
                  </a:cubicBezTo>
                  <a:cubicBezTo>
                    <a:pt x="64121" y="831011"/>
                    <a:pt x="55049" y="842257"/>
                    <a:pt x="48666" y="855023"/>
                  </a:cubicBezTo>
                  <a:cubicBezTo>
                    <a:pt x="34471" y="883413"/>
                    <a:pt x="23316" y="919198"/>
                    <a:pt x="13040" y="950026"/>
                  </a:cubicBezTo>
                  <a:cubicBezTo>
                    <a:pt x="9082" y="977735"/>
                    <a:pt x="0" y="1005187"/>
                    <a:pt x="1165" y="1033153"/>
                  </a:cubicBezTo>
                  <a:cubicBezTo>
                    <a:pt x="2288" y="1060104"/>
                    <a:pt x="14392" y="1215339"/>
                    <a:pt x="36791" y="1282535"/>
                  </a:cubicBezTo>
                  <a:cubicBezTo>
                    <a:pt x="69266" y="1379960"/>
                    <a:pt x="46477" y="1306595"/>
                    <a:pt x="96168" y="1389413"/>
                  </a:cubicBezTo>
                  <a:cubicBezTo>
                    <a:pt x="180699" y="1530297"/>
                    <a:pt x="79345" y="1395104"/>
                    <a:pt x="179295" y="1520041"/>
                  </a:cubicBezTo>
                  <a:cubicBezTo>
                    <a:pt x="198951" y="1572458"/>
                    <a:pt x="219654" y="1637750"/>
                    <a:pt x="250547" y="1686296"/>
                  </a:cubicBezTo>
                  <a:cubicBezTo>
                    <a:pt x="264155" y="1707680"/>
                    <a:pt x="283140" y="1725174"/>
                    <a:pt x="298048" y="1745673"/>
                  </a:cubicBezTo>
                  <a:cubicBezTo>
                    <a:pt x="398643" y="1883991"/>
                    <a:pt x="280983" y="1752358"/>
                    <a:pt x="452427" y="1923802"/>
                  </a:cubicBezTo>
                  <a:cubicBezTo>
                    <a:pt x="472219" y="1943594"/>
                    <a:pt x="486768" y="1970661"/>
                    <a:pt x="511804" y="1983179"/>
                  </a:cubicBezTo>
                  <a:cubicBezTo>
                    <a:pt x="594252" y="2024403"/>
                    <a:pt x="557865" y="2010408"/>
                    <a:pt x="618682" y="2030680"/>
                  </a:cubicBezTo>
                  <a:cubicBezTo>
                    <a:pt x="622559" y="2033588"/>
                    <a:pt x="689406" y="2085096"/>
                    <a:pt x="701809" y="2090057"/>
                  </a:cubicBezTo>
                  <a:cubicBezTo>
                    <a:pt x="728566" y="2100760"/>
                    <a:pt x="757334" y="2105527"/>
                    <a:pt x="784937" y="2113808"/>
                  </a:cubicBezTo>
                  <a:cubicBezTo>
                    <a:pt x="857965" y="2135716"/>
                    <a:pt x="778856" y="2117342"/>
                    <a:pt x="879939" y="2137558"/>
                  </a:cubicBezTo>
                  <a:lnTo>
                    <a:pt x="1176822" y="2125683"/>
                  </a:lnTo>
                  <a:cubicBezTo>
                    <a:pt x="1233111" y="2122721"/>
                    <a:pt x="1348441" y="2115110"/>
                    <a:pt x="1414329" y="2101932"/>
                  </a:cubicBezTo>
                  <a:cubicBezTo>
                    <a:pt x="1464297" y="2091938"/>
                    <a:pt x="1531532" y="2073297"/>
                    <a:pt x="1580583" y="2054431"/>
                  </a:cubicBezTo>
                  <a:cubicBezTo>
                    <a:pt x="1703442" y="2007178"/>
                    <a:pt x="1625786" y="2027489"/>
                    <a:pt x="1758713" y="1983179"/>
                  </a:cubicBezTo>
                  <a:cubicBezTo>
                    <a:pt x="1786052" y="1974066"/>
                    <a:pt x="1814131" y="1967345"/>
                    <a:pt x="1841840" y="1959428"/>
                  </a:cubicBezTo>
                  <a:cubicBezTo>
                    <a:pt x="1853715" y="1951511"/>
                    <a:pt x="1864700" y="1942061"/>
                    <a:pt x="1877466" y="1935678"/>
                  </a:cubicBezTo>
                  <a:cubicBezTo>
                    <a:pt x="1896533" y="1926145"/>
                    <a:pt x="1918688" y="1923099"/>
                    <a:pt x="1936843" y="1911927"/>
                  </a:cubicBezTo>
                  <a:cubicBezTo>
                    <a:pt x="1970556" y="1891181"/>
                    <a:pt x="2000178" y="1864426"/>
                    <a:pt x="2031846" y="1840675"/>
                  </a:cubicBezTo>
                  <a:cubicBezTo>
                    <a:pt x="2047680" y="1828800"/>
                    <a:pt x="2060970" y="1812399"/>
                    <a:pt x="2079347" y="1805049"/>
                  </a:cubicBezTo>
                  <a:lnTo>
                    <a:pt x="2138724" y="1781299"/>
                  </a:lnTo>
                  <a:cubicBezTo>
                    <a:pt x="2162475" y="1761507"/>
                    <a:pt x="2184648" y="1739652"/>
                    <a:pt x="2209976" y="1721922"/>
                  </a:cubicBezTo>
                  <a:cubicBezTo>
                    <a:pt x="2224479" y="1711770"/>
                    <a:pt x="2243315" y="1708793"/>
                    <a:pt x="2257477" y="1698171"/>
                  </a:cubicBezTo>
                  <a:cubicBezTo>
                    <a:pt x="2275391" y="1684736"/>
                    <a:pt x="2285777" y="1662191"/>
                    <a:pt x="2304978" y="1650670"/>
                  </a:cubicBezTo>
                  <a:cubicBezTo>
                    <a:pt x="2326446" y="1637789"/>
                    <a:pt x="2353352" y="1637087"/>
                    <a:pt x="2376230" y="1626919"/>
                  </a:cubicBezTo>
                  <a:cubicBezTo>
                    <a:pt x="2389272" y="1621123"/>
                    <a:pt x="2398738" y="1608791"/>
                    <a:pt x="2411856" y="1603169"/>
                  </a:cubicBezTo>
                  <a:cubicBezTo>
                    <a:pt x="2426857" y="1596740"/>
                    <a:pt x="2444356" y="1597722"/>
                    <a:pt x="2459357" y="1591293"/>
                  </a:cubicBezTo>
                  <a:cubicBezTo>
                    <a:pt x="2459371" y="1591287"/>
                    <a:pt x="2624021" y="1508962"/>
                    <a:pt x="2649363" y="1496291"/>
                  </a:cubicBezTo>
                  <a:lnTo>
                    <a:pt x="2696864" y="1472540"/>
                  </a:lnTo>
                  <a:cubicBezTo>
                    <a:pt x="2712698" y="1464623"/>
                    <a:pt x="2729635" y="1458609"/>
                    <a:pt x="2744365" y="1448789"/>
                  </a:cubicBezTo>
                  <a:cubicBezTo>
                    <a:pt x="2768116" y="1432955"/>
                    <a:pt x="2797785" y="1423578"/>
                    <a:pt x="2815617" y="1401288"/>
                  </a:cubicBezTo>
                  <a:cubicBezTo>
                    <a:pt x="2872034" y="1330767"/>
                    <a:pt x="2842029" y="1355972"/>
                    <a:pt x="2898744" y="1318161"/>
                  </a:cubicBezTo>
                  <a:cubicBezTo>
                    <a:pt x="2935901" y="1266142"/>
                    <a:pt x="2964757" y="1230416"/>
                    <a:pt x="2993747" y="1175657"/>
                  </a:cubicBezTo>
                  <a:cubicBezTo>
                    <a:pt x="3018596" y="1128721"/>
                    <a:pt x="3041248" y="1080654"/>
                    <a:pt x="3064999" y="1033153"/>
                  </a:cubicBezTo>
                  <a:cubicBezTo>
                    <a:pt x="3076874" y="1009402"/>
                    <a:pt x="3092228" y="987092"/>
                    <a:pt x="3100625" y="961901"/>
                  </a:cubicBezTo>
                  <a:lnTo>
                    <a:pt x="3136251" y="855023"/>
                  </a:lnTo>
                  <a:cubicBezTo>
                    <a:pt x="3140209" y="843148"/>
                    <a:pt x="3145671" y="831672"/>
                    <a:pt x="3148126" y="819397"/>
                  </a:cubicBezTo>
                  <a:lnTo>
                    <a:pt x="3160001" y="760021"/>
                  </a:lnTo>
                  <a:cubicBezTo>
                    <a:pt x="3156043" y="676894"/>
                    <a:pt x="3155037" y="593573"/>
                    <a:pt x="3148126" y="510639"/>
                  </a:cubicBezTo>
                  <a:cubicBezTo>
                    <a:pt x="3147086" y="498165"/>
                    <a:pt x="3141849" y="486209"/>
                    <a:pt x="3136251" y="475013"/>
                  </a:cubicBezTo>
                  <a:cubicBezTo>
                    <a:pt x="3111079" y="424668"/>
                    <a:pt x="3095628" y="404567"/>
                    <a:pt x="3053124" y="368135"/>
                  </a:cubicBezTo>
                  <a:cubicBezTo>
                    <a:pt x="3042288" y="358847"/>
                    <a:pt x="3030028" y="351218"/>
                    <a:pt x="3017498" y="344384"/>
                  </a:cubicBezTo>
                  <a:cubicBezTo>
                    <a:pt x="2891757" y="275798"/>
                    <a:pt x="2962993" y="313554"/>
                    <a:pt x="2886869" y="285008"/>
                  </a:cubicBezTo>
                  <a:cubicBezTo>
                    <a:pt x="2866909" y="277523"/>
                    <a:pt x="2847715" y="267998"/>
                    <a:pt x="2827492" y="261257"/>
                  </a:cubicBezTo>
                  <a:cubicBezTo>
                    <a:pt x="2789739" y="248673"/>
                    <a:pt x="2778684" y="252759"/>
                    <a:pt x="2744365" y="237506"/>
                  </a:cubicBezTo>
                  <a:cubicBezTo>
                    <a:pt x="2720100" y="226721"/>
                    <a:pt x="2696325" y="214776"/>
                    <a:pt x="2673113" y="201880"/>
                  </a:cubicBezTo>
                  <a:cubicBezTo>
                    <a:pt x="2625413" y="175380"/>
                    <a:pt x="2646959" y="175744"/>
                    <a:pt x="2589986" y="154379"/>
                  </a:cubicBezTo>
                  <a:cubicBezTo>
                    <a:pt x="2574704" y="148648"/>
                    <a:pt x="2558084" y="147304"/>
                    <a:pt x="2542485" y="142504"/>
                  </a:cubicBezTo>
                  <a:cubicBezTo>
                    <a:pt x="2506593" y="131460"/>
                    <a:pt x="2472039" y="115986"/>
                    <a:pt x="2435607" y="106878"/>
                  </a:cubicBezTo>
                  <a:cubicBezTo>
                    <a:pt x="2375961" y="91966"/>
                    <a:pt x="2403589" y="100163"/>
                    <a:pt x="2352479" y="83127"/>
                  </a:cubicBezTo>
                  <a:cubicBezTo>
                    <a:pt x="2247677" y="13258"/>
                    <a:pt x="2415196" y="120425"/>
                    <a:pt x="2245601" y="35626"/>
                  </a:cubicBezTo>
                  <a:cubicBezTo>
                    <a:pt x="2180047" y="2848"/>
                    <a:pt x="2215459" y="15347"/>
                    <a:pt x="2138724" y="0"/>
                  </a:cubicBezTo>
                  <a:cubicBezTo>
                    <a:pt x="1750800" y="12122"/>
                    <a:pt x="1841841" y="0"/>
                    <a:pt x="1782464" y="0"/>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21" name="Group 238"/>
            <p:cNvGrpSpPr/>
            <p:nvPr/>
          </p:nvGrpSpPr>
          <p:grpSpPr>
            <a:xfrm rot="20759234">
              <a:off x="2693577" y="332956"/>
              <a:ext cx="3369457" cy="5039361"/>
              <a:chOff x="6477000" y="2667000"/>
              <a:chExt cx="2057400" cy="3011575"/>
            </a:xfrm>
          </p:grpSpPr>
          <p:sp>
            <p:nvSpPr>
              <p:cNvPr id="2223" name="Wave 2222"/>
              <p:cNvSpPr/>
              <p:nvPr/>
            </p:nvSpPr>
            <p:spPr>
              <a:xfrm rot="17615281">
                <a:off x="6562413" y="3706589"/>
                <a:ext cx="2638111" cy="130586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4" name="Wave 3"/>
              <p:cNvSpPr/>
              <p:nvPr/>
            </p:nvSpPr>
            <p:spPr>
              <a:xfrm rot="16200000">
                <a:off x="5990096" y="3688141"/>
                <a:ext cx="2057400" cy="108359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5" name="Wave 2224"/>
              <p:cNvSpPr/>
              <p:nvPr/>
            </p:nvSpPr>
            <p:spPr>
              <a:xfrm rot="16887571">
                <a:off x="6451017" y="3220141"/>
                <a:ext cx="2275929" cy="1169648"/>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6" name="Wave 2225"/>
              <p:cNvSpPr/>
              <p:nvPr/>
            </p:nvSpPr>
            <p:spPr>
              <a:xfrm rot="6369781">
                <a:off x="6956492" y="3437258"/>
                <a:ext cx="1230892" cy="729059"/>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7" name="Wave 2226"/>
              <p:cNvSpPr/>
              <p:nvPr/>
            </p:nvSpPr>
            <p:spPr>
              <a:xfrm rot="6369781">
                <a:off x="6962887" y="3563109"/>
                <a:ext cx="1150336" cy="498139"/>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8" name="Wave 2227"/>
              <p:cNvSpPr/>
              <p:nvPr/>
            </p:nvSpPr>
            <p:spPr>
              <a:xfrm rot="5400000">
                <a:off x="6325602" y="3928333"/>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9" name="Wave 2228"/>
              <p:cNvSpPr/>
              <p:nvPr/>
            </p:nvSpPr>
            <p:spPr>
              <a:xfrm rot="6864377">
                <a:off x="6900166" y="4164260"/>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0" name="Wave 2229"/>
              <p:cNvSpPr/>
              <p:nvPr/>
            </p:nvSpPr>
            <p:spPr>
              <a:xfrm rot="5097427">
                <a:off x="6634608" y="4180925"/>
                <a:ext cx="1526092" cy="938316"/>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1" name="Wave 2230"/>
              <p:cNvSpPr/>
              <p:nvPr/>
            </p:nvSpPr>
            <p:spPr>
              <a:xfrm rot="6552689">
                <a:off x="7102869" y="4455469"/>
                <a:ext cx="1270291" cy="533531"/>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2" name="Oval 2231"/>
              <p:cNvSpPr/>
              <p:nvPr/>
            </p:nvSpPr>
            <p:spPr>
              <a:xfrm rot="1354397">
                <a:off x="7334017" y="4312390"/>
                <a:ext cx="451496" cy="838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3" name="Wave 2232"/>
              <p:cNvSpPr/>
              <p:nvPr/>
            </p:nvSpPr>
            <p:spPr>
              <a:xfrm rot="6864377">
                <a:off x="7082414" y="4728855"/>
                <a:ext cx="1050439" cy="43360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4" name="Wave 2233"/>
              <p:cNvSpPr/>
              <p:nvPr/>
            </p:nvSpPr>
            <p:spPr>
              <a:xfrm rot="4556139">
                <a:off x="7043255" y="4839808"/>
                <a:ext cx="867476" cy="37460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5" name="Oval 2234"/>
              <p:cNvSpPr/>
              <p:nvPr/>
            </p:nvSpPr>
            <p:spPr>
              <a:xfrm>
                <a:off x="7483862" y="4800600"/>
                <a:ext cx="212338" cy="3790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36" name="Group 2235"/>
          <p:cNvGrpSpPr/>
          <p:nvPr/>
        </p:nvGrpSpPr>
        <p:grpSpPr>
          <a:xfrm rot="1555976">
            <a:off x="7366933" y="6295800"/>
            <a:ext cx="840306" cy="201870"/>
            <a:chOff x="4495800" y="926777"/>
            <a:chExt cx="3810000" cy="978223"/>
          </a:xfrm>
        </p:grpSpPr>
        <p:sp>
          <p:nvSpPr>
            <p:cNvPr id="2237" name="Flowchart: Direct Access Storage 2236"/>
            <p:cNvSpPr/>
            <p:nvPr/>
          </p:nvSpPr>
          <p:spPr>
            <a:xfrm rot="1637465">
              <a:off x="5218310" y="926777"/>
              <a:ext cx="1101632" cy="293839"/>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8" name="Flowchart: Direct Access Storage 2237"/>
            <p:cNvSpPr/>
            <p:nvPr/>
          </p:nvSpPr>
          <p:spPr>
            <a:xfrm>
              <a:off x="4495800" y="1066800"/>
              <a:ext cx="3810000" cy="838200"/>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9" name="Freeform 2238"/>
            <p:cNvSpPr/>
            <p:nvPr/>
          </p:nvSpPr>
          <p:spPr>
            <a:xfrm>
              <a:off x="5645094" y="1289154"/>
              <a:ext cx="1085490" cy="408005"/>
            </a:xfrm>
            <a:custGeom>
              <a:avLst/>
              <a:gdLst>
                <a:gd name="connsiteX0" fmla="*/ 1085490 w 1085490"/>
                <a:gd name="connsiteY0" fmla="*/ 14990 h 408005"/>
                <a:gd name="connsiteX1" fmla="*/ 755706 w 1085490"/>
                <a:gd name="connsiteY1" fmla="*/ 0 h 408005"/>
                <a:gd name="connsiteX2" fmla="*/ 455903 w 1085490"/>
                <a:gd name="connsiteY2" fmla="*/ 29980 h 408005"/>
                <a:gd name="connsiteX3" fmla="*/ 276021 w 1085490"/>
                <a:gd name="connsiteY3" fmla="*/ 44971 h 408005"/>
                <a:gd name="connsiteX4" fmla="*/ 126119 w 1085490"/>
                <a:gd name="connsiteY4" fmla="*/ 74951 h 408005"/>
                <a:gd name="connsiteX5" fmla="*/ 36178 w 1085490"/>
                <a:gd name="connsiteY5" fmla="*/ 104931 h 408005"/>
                <a:gd name="connsiteX6" fmla="*/ 6198 w 1085490"/>
                <a:gd name="connsiteY6" fmla="*/ 194872 h 408005"/>
                <a:gd name="connsiteX7" fmla="*/ 36178 w 1085490"/>
                <a:gd name="connsiteY7" fmla="*/ 314794 h 408005"/>
                <a:gd name="connsiteX8" fmla="*/ 156099 w 1085490"/>
                <a:gd name="connsiteY8" fmla="*/ 359764 h 408005"/>
                <a:gd name="connsiteX9" fmla="*/ 665765 w 1085490"/>
                <a:gd name="connsiteY9" fmla="*/ 374754 h 408005"/>
                <a:gd name="connsiteX10" fmla="*/ 860637 w 1085490"/>
                <a:gd name="connsiteY10" fmla="*/ 374754 h 408005"/>
                <a:gd name="connsiteX11" fmla="*/ 890617 w 1085490"/>
                <a:gd name="connsiteY11" fmla="*/ 329784 h 408005"/>
                <a:gd name="connsiteX12" fmla="*/ 845647 w 1085490"/>
                <a:gd name="connsiteY12" fmla="*/ 209862 h 408005"/>
                <a:gd name="connsiteX13" fmla="*/ 785686 w 1085490"/>
                <a:gd name="connsiteY13" fmla="*/ 194872 h 408005"/>
                <a:gd name="connsiteX14" fmla="*/ 740716 w 1085490"/>
                <a:gd name="connsiteY14" fmla="*/ 164892 h 408005"/>
                <a:gd name="connsiteX15" fmla="*/ 665765 w 1085490"/>
                <a:gd name="connsiteY15" fmla="*/ 149902 h 408005"/>
                <a:gd name="connsiteX16" fmla="*/ 605804 w 1085490"/>
                <a:gd name="connsiteY16" fmla="*/ 134912 h 408005"/>
                <a:gd name="connsiteX17" fmla="*/ 350972 w 1085490"/>
                <a:gd name="connsiteY17" fmla="*/ 164892 h 408005"/>
                <a:gd name="connsiteX18" fmla="*/ 306001 w 1085490"/>
                <a:gd name="connsiteY18" fmla="*/ 179882 h 408005"/>
                <a:gd name="connsiteX19" fmla="*/ 291011 w 1085490"/>
                <a:gd name="connsiteY19" fmla="*/ 284813 h 408005"/>
                <a:gd name="connsiteX20" fmla="*/ 335981 w 1085490"/>
                <a:gd name="connsiteY20" fmla="*/ 299803 h 408005"/>
                <a:gd name="connsiteX21" fmla="*/ 380952 w 1085490"/>
                <a:gd name="connsiteY21" fmla="*/ 269823 h 40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5490" h="408005">
                  <a:moveTo>
                    <a:pt x="1085490" y="14990"/>
                  </a:moveTo>
                  <a:cubicBezTo>
                    <a:pt x="975562" y="9993"/>
                    <a:pt x="865748" y="0"/>
                    <a:pt x="755706" y="0"/>
                  </a:cubicBezTo>
                  <a:cubicBezTo>
                    <a:pt x="651968" y="0"/>
                    <a:pt x="557668" y="19803"/>
                    <a:pt x="455903" y="29980"/>
                  </a:cubicBezTo>
                  <a:cubicBezTo>
                    <a:pt x="396033" y="35967"/>
                    <a:pt x="335982" y="39974"/>
                    <a:pt x="276021" y="44971"/>
                  </a:cubicBezTo>
                  <a:cubicBezTo>
                    <a:pt x="151310" y="86540"/>
                    <a:pt x="350045" y="23276"/>
                    <a:pt x="126119" y="74951"/>
                  </a:cubicBezTo>
                  <a:cubicBezTo>
                    <a:pt x="95326" y="82057"/>
                    <a:pt x="36178" y="104931"/>
                    <a:pt x="36178" y="104931"/>
                  </a:cubicBezTo>
                  <a:cubicBezTo>
                    <a:pt x="26185" y="134911"/>
                    <a:pt x="0" y="163884"/>
                    <a:pt x="6198" y="194872"/>
                  </a:cubicBezTo>
                  <a:cubicBezTo>
                    <a:pt x="6944" y="198604"/>
                    <a:pt x="23887" y="299430"/>
                    <a:pt x="36178" y="314794"/>
                  </a:cubicBezTo>
                  <a:cubicBezTo>
                    <a:pt x="62022" y="347099"/>
                    <a:pt x="120512" y="357939"/>
                    <a:pt x="156099" y="359764"/>
                  </a:cubicBezTo>
                  <a:cubicBezTo>
                    <a:pt x="325838" y="368468"/>
                    <a:pt x="495876" y="369757"/>
                    <a:pt x="665765" y="374754"/>
                  </a:cubicBezTo>
                  <a:cubicBezTo>
                    <a:pt x="740506" y="393439"/>
                    <a:pt x="769196" y="408005"/>
                    <a:pt x="860637" y="374754"/>
                  </a:cubicBezTo>
                  <a:cubicBezTo>
                    <a:pt x="877568" y="368597"/>
                    <a:pt x="880624" y="344774"/>
                    <a:pt x="890617" y="329784"/>
                  </a:cubicBezTo>
                  <a:cubicBezTo>
                    <a:pt x="883367" y="286284"/>
                    <a:pt x="892439" y="233258"/>
                    <a:pt x="845647" y="209862"/>
                  </a:cubicBezTo>
                  <a:cubicBezTo>
                    <a:pt x="827220" y="200648"/>
                    <a:pt x="805673" y="199869"/>
                    <a:pt x="785686" y="194872"/>
                  </a:cubicBezTo>
                  <a:cubicBezTo>
                    <a:pt x="770696" y="184879"/>
                    <a:pt x="757585" y="171218"/>
                    <a:pt x="740716" y="164892"/>
                  </a:cubicBezTo>
                  <a:cubicBezTo>
                    <a:pt x="716860" y="155946"/>
                    <a:pt x="690637" y="155429"/>
                    <a:pt x="665765" y="149902"/>
                  </a:cubicBezTo>
                  <a:cubicBezTo>
                    <a:pt x="645653" y="145433"/>
                    <a:pt x="625791" y="139909"/>
                    <a:pt x="605804" y="134912"/>
                  </a:cubicBezTo>
                  <a:cubicBezTo>
                    <a:pt x="483408" y="175711"/>
                    <a:pt x="624941" y="132661"/>
                    <a:pt x="350972" y="164892"/>
                  </a:cubicBezTo>
                  <a:cubicBezTo>
                    <a:pt x="335279" y="166738"/>
                    <a:pt x="320991" y="174885"/>
                    <a:pt x="306001" y="179882"/>
                  </a:cubicBezTo>
                  <a:cubicBezTo>
                    <a:pt x="281523" y="216600"/>
                    <a:pt x="252292" y="236414"/>
                    <a:pt x="291011" y="284813"/>
                  </a:cubicBezTo>
                  <a:cubicBezTo>
                    <a:pt x="300882" y="297151"/>
                    <a:pt x="320991" y="294806"/>
                    <a:pt x="335981" y="299803"/>
                  </a:cubicBezTo>
                  <a:cubicBezTo>
                    <a:pt x="421888" y="282622"/>
                    <a:pt x="433721" y="296207"/>
                    <a:pt x="380952" y="269823"/>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40" name="Group 2239"/>
          <p:cNvGrpSpPr/>
          <p:nvPr/>
        </p:nvGrpSpPr>
        <p:grpSpPr>
          <a:xfrm rot="953226">
            <a:off x="7483225" y="6113497"/>
            <a:ext cx="840306" cy="201870"/>
            <a:chOff x="4495800" y="926777"/>
            <a:chExt cx="3810000" cy="978223"/>
          </a:xfrm>
        </p:grpSpPr>
        <p:sp>
          <p:nvSpPr>
            <p:cNvPr id="2241" name="Flowchart: Direct Access Storage 2240"/>
            <p:cNvSpPr/>
            <p:nvPr/>
          </p:nvSpPr>
          <p:spPr>
            <a:xfrm rot="1637465">
              <a:off x="5218310" y="926777"/>
              <a:ext cx="1101632" cy="293839"/>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 name="Flowchart: Direct Access Storage 2241"/>
            <p:cNvSpPr/>
            <p:nvPr/>
          </p:nvSpPr>
          <p:spPr>
            <a:xfrm>
              <a:off x="4495800" y="1066800"/>
              <a:ext cx="3810000" cy="838200"/>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3" name="Freeform 2242"/>
            <p:cNvSpPr/>
            <p:nvPr/>
          </p:nvSpPr>
          <p:spPr>
            <a:xfrm>
              <a:off x="5645094" y="1289154"/>
              <a:ext cx="1085490" cy="408005"/>
            </a:xfrm>
            <a:custGeom>
              <a:avLst/>
              <a:gdLst>
                <a:gd name="connsiteX0" fmla="*/ 1085490 w 1085490"/>
                <a:gd name="connsiteY0" fmla="*/ 14990 h 408005"/>
                <a:gd name="connsiteX1" fmla="*/ 755706 w 1085490"/>
                <a:gd name="connsiteY1" fmla="*/ 0 h 408005"/>
                <a:gd name="connsiteX2" fmla="*/ 455903 w 1085490"/>
                <a:gd name="connsiteY2" fmla="*/ 29980 h 408005"/>
                <a:gd name="connsiteX3" fmla="*/ 276021 w 1085490"/>
                <a:gd name="connsiteY3" fmla="*/ 44971 h 408005"/>
                <a:gd name="connsiteX4" fmla="*/ 126119 w 1085490"/>
                <a:gd name="connsiteY4" fmla="*/ 74951 h 408005"/>
                <a:gd name="connsiteX5" fmla="*/ 36178 w 1085490"/>
                <a:gd name="connsiteY5" fmla="*/ 104931 h 408005"/>
                <a:gd name="connsiteX6" fmla="*/ 6198 w 1085490"/>
                <a:gd name="connsiteY6" fmla="*/ 194872 h 408005"/>
                <a:gd name="connsiteX7" fmla="*/ 36178 w 1085490"/>
                <a:gd name="connsiteY7" fmla="*/ 314794 h 408005"/>
                <a:gd name="connsiteX8" fmla="*/ 156099 w 1085490"/>
                <a:gd name="connsiteY8" fmla="*/ 359764 h 408005"/>
                <a:gd name="connsiteX9" fmla="*/ 665765 w 1085490"/>
                <a:gd name="connsiteY9" fmla="*/ 374754 h 408005"/>
                <a:gd name="connsiteX10" fmla="*/ 860637 w 1085490"/>
                <a:gd name="connsiteY10" fmla="*/ 374754 h 408005"/>
                <a:gd name="connsiteX11" fmla="*/ 890617 w 1085490"/>
                <a:gd name="connsiteY11" fmla="*/ 329784 h 408005"/>
                <a:gd name="connsiteX12" fmla="*/ 845647 w 1085490"/>
                <a:gd name="connsiteY12" fmla="*/ 209862 h 408005"/>
                <a:gd name="connsiteX13" fmla="*/ 785686 w 1085490"/>
                <a:gd name="connsiteY13" fmla="*/ 194872 h 408005"/>
                <a:gd name="connsiteX14" fmla="*/ 740716 w 1085490"/>
                <a:gd name="connsiteY14" fmla="*/ 164892 h 408005"/>
                <a:gd name="connsiteX15" fmla="*/ 665765 w 1085490"/>
                <a:gd name="connsiteY15" fmla="*/ 149902 h 408005"/>
                <a:gd name="connsiteX16" fmla="*/ 605804 w 1085490"/>
                <a:gd name="connsiteY16" fmla="*/ 134912 h 408005"/>
                <a:gd name="connsiteX17" fmla="*/ 350972 w 1085490"/>
                <a:gd name="connsiteY17" fmla="*/ 164892 h 408005"/>
                <a:gd name="connsiteX18" fmla="*/ 306001 w 1085490"/>
                <a:gd name="connsiteY18" fmla="*/ 179882 h 408005"/>
                <a:gd name="connsiteX19" fmla="*/ 291011 w 1085490"/>
                <a:gd name="connsiteY19" fmla="*/ 284813 h 408005"/>
                <a:gd name="connsiteX20" fmla="*/ 335981 w 1085490"/>
                <a:gd name="connsiteY20" fmla="*/ 299803 h 408005"/>
                <a:gd name="connsiteX21" fmla="*/ 380952 w 1085490"/>
                <a:gd name="connsiteY21" fmla="*/ 269823 h 40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5490" h="408005">
                  <a:moveTo>
                    <a:pt x="1085490" y="14990"/>
                  </a:moveTo>
                  <a:cubicBezTo>
                    <a:pt x="975562" y="9993"/>
                    <a:pt x="865748" y="0"/>
                    <a:pt x="755706" y="0"/>
                  </a:cubicBezTo>
                  <a:cubicBezTo>
                    <a:pt x="651968" y="0"/>
                    <a:pt x="557668" y="19803"/>
                    <a:pt x="455903" y="29980"/>
                  </a:cubicBezTo>
                  <a:cubicBezTo>
                    <a:pt x="396033" y="35967"/>
                    <a:pt x="335982" y="39974"/>
                    <a:pt x="276021" y="44971"/>
                  </a:cubicBezTo>
                  <a:cubicBezTo>
                    <a:pt x="151310" y="86540"/>
                    <a:pt x="350045" y="23276"/>
                    <a:pt x="126119" y="74951"/>
                  </a:cubicBezTo>
                  <a:cubicBezTo>
                    <a:pt x="95326" y="82057"/>
                    <a:pt x="36178" y="104931"/>
                    <a:pt x="36178" y="104931"/>
                  </a:cubicBezTo>
                  <a:cubicBezTo>
                    <a:pt x="26185" y="134911"/>
                    <a:pt x="0" y="163884"/>
                    <a:pt x="6198" y="194872"/>
                  </a:cubicBezTo>
                  <a:cubicBezTo>
                    <a:pt x="6944" y="198604"/>
                    <a:pt x="23887" y="299430"/>
                    <a:pt x="36178" y="314794"/>
                  </a:cubicBezTo>
                  <a:cubicBezTo>
                    <a:pt x="62022" y="347099"/>
                    <a:pt x="120512" y="357939"/>
                    <a:pt x="156099" y="359764"/>
                  </a:cubicBezTo>
                  <a:cubicBezTo>
                    <a:pt x="325838" y="368468"/>
                    <a:pt x="495876" y="369757"/>
                    <a:pt x="665765" y="374754"/>
                  </a:cubicBezTo>
                  <a:cubicBezTo>
                    <a:pt x="740506" y="393439"/>
                    <a:pt x="769196" y="408005"/>
                    <a:pt x="860637" y="374754"/>
                  </a:cubicBezTo>
                  <a:cubicBezTo>
                    <a:pt x="877568" y="368597"/>
                    <a:pt x="880624" y="344774"/>
                    <a:pt x="890617" y="329784"/>
                  </a:cubicBezTo>
                  <a:cubicBezTo>
                    <a:pt x="883367" y="286284"/>
                    <a:pt x="892439" y="233258"/>
                    <a:pt x="845647" y="209862"/>
                  </a:cubicBezTo>
                  <a:cubicBezTo>
                    <a:pt x="827220" y="200648"/>
                    <a:pt x="805673" y="199869"/>
                    <a:pt x="785686" y="194872"/>
                  </a:cubicBezTo>
                  <a:cubicBezTo>
                    <a:pt x="770696" y="184879"/>
                    <a:pt x="757585" y="171218"/>
                    <a:pt x="740716" y="164892"/>
                  </a:cubicBezTo>
                  <a:cubicBezTo>
                    <a:pt x="716860" y="155946"/>
                    <a:pt x="690637" y="155429"/>
                    <a:pt x="665765" y="149902"/>
                  </a:cubicBezTo>
                  <a:cubicBezTo>
                    <a:pt x="645653" y="145433"/>
                    <a:pt x="625791" y="139909"/>
                    <a:pt x="605804" y="134912"/>
                  </a:cubicBezTo>
                  <a:cubicBezTo>
                    <a:pt x="483408" y="175711"/>
                    <a:pt x="624941" y="132661"/>
                    <a:pt x="350972" y="164892"/>
                  </a:cubicBezTo>
                  <a:cubicBezTo>
                    <a:pt x="335279" y="166738"/>
                    <a:pt x="320991" y="174885"/>
                    <a:pt x="306001" y="179882"/>
                  </a:cubicBezTo>
                  <a:cubicBezTo>
                    <a:pt x="281523" y="216600"/>
                    <a:pt x="252292" y="236414"/>
                    <a:pt x="291011" y="284813"/>
                  </a:cubicBezTo>
                  <a:cubicBezTo>
                    <a:pt x="300882" y="297151"/>
                    <a:pt x="320991" y="294806"/>
                    <a:pt x="335981" y="299803"/>
                  </a:cubicBezTo>
                  <a:cubicBezTo>
                    <a:pt x="421888" y="282622"/>
                    <a:pt x="433721" y="296207"/>
                    <a:pt x="380952" y="269823"/>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02" name="Group 71"/>
          <p:cNvGrpSpPr/>
          <p:nvPr/>
        </p:nvGrpSpPr>
        <p:grpSpPr>
          <a:xfrm>
            <a:off x="4598618" y="3711432"/>
            <a:ext cx="1002454" cy="2769311"/>
            <a:chOff x="2926530" y="2590800"/>
            <a:chExt cx="1409190" cy="3892932"/>
          </a:xfrm>
        </p:grpSpPr>
        <p:sp>
          <p:nvSpPr>
            <p:cNvPr id="2303" name="Oval 2302"/>
            <p:cNvSpPr/>
            <p:nvPr/>
          </p:nvSpPr>
          <p:spPr>
            <a:xfrm rot="19338880">
              <a:off x="4081136" y="4447835"/>
              <a:ext cx="254584" cy="47533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4" name="Oval 2303"/>
            <p:cNvSpPr/>
            <p:nvPr/>
          </p:nvSpPr>
          <p:spPr>
            <a:xfrm rot="1933618">
              <a:off x="2926530" y="4450867"/>
              <a:ext cx="254584" cy="47533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5" name="Trapezoid 2304"/>
            <p:cNvSpPr/>
            <p:nvPr/>
          </p:nvSpPr>
          <p:spPr>
            <a:xfrm rot="1762537">
              <a:off x="3062051" y="3624465"/>
              <a:ext cx="489411" cy="1145219"/>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6" name="Trapezoid 2305"/>
            <p:cNvSpPr/>
            <p:nvPr/>
          </p:nvSpPr>
          <p:spPr>
            <a:xfrm rot="20084270">
              <a:off x="3703468" y="3659374"/>
              <a:ext cx="553735" cy="1115405"/>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7" name="Trapezoid 2306"/>
            <p:cNvSpPr/>
            <p:nvPr/>
          </p:nvSpPr>
          <p:spPr>
            <a:xfrm>
              <a:off x="3220547" y="3611543"/>
              <a:ext cx="853824" cy="144922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8" name="Isosceles Triangle 2307"/>
            <p:cNvSpPr/>
            <p:nvPr/>
          </p:nvSpPr>
          <p:spPr>
            <a:xfrm rot="10800000">
              <a:off x="3429000" y="3581400"/>
              <a:ext cx="457200" cy="457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9" name="Oval 2308"/>
            <p:cNvSpPr/>
            <p:nvPr/>
          </p:nvSpPr>
          <p:spPr>
            <a:xfrm rot="4886474">
              <a:off x="3724111" y="6140861"/>
              <a:ext cx="254467" cy="400886"/>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0" name="Oval 2309"/>
            <p:cNvSpPr/>
            <p:nvPr/>
          </p:nvSpPr>
          <p:spPr>
            <a:xfrm rot="4886474">
              <a:off x="3246692" y="6147489"/>
              <a:ext cx="267572" cy="404914"/>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1" name="Trapezoid 2310"/>
            <p:cNvSpPr/>
            <p:nvPr/>
          </p:nvSpPr>
          <p:spPr>
            <a:xfrm>
              <a:off x="3559209" y="4950113"/>
              <a:ext cx="501633" cy="1348427"/>
            </a:xfrm>
            <a:prstGeom prst="trapezoid">
              <a:avLst>
                <a:gd name="adj" fmla="val 7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2" name="Trapezoid 2311"/>
            <p:cNvSpPr/>
            <p:nvPr/>
          </p:nvSpPr>
          <p:spPr>
            <a:xfrm rot="263894">
              <a:off x="3232873" y="4892037"/>
              <a:ext cx="450677" cy="1430795"/>
            </a:xfrm>
            <a:prstGeom prst="trapezoid">
              <a:avLst>
                <a:gd name="adj"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3" name="Flowchart: Manual Input 2312"/>
            <p:cNvSpPr/>
            <p:nvPr/>
          </p:nvSpPr>
          <p:spPr>
            <a:xfrm rot="2091275" flipV="1">
              <a:off x="3742551" y="3615578"/>
              <a:ext cx="179945" cy="542017"/>
            </a:xfrm>
            <a:prstGeom prst="flowChartManualInp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4" name="Straight Connector 2313"/>
            <p:cNvCxnSpPr>
              <a:endCxn id="2307" idx="2"/>
            </p:cNvCxnSpPr>
            <p:nvPr/>
          </p:nvCxnSpPr>
          <p:spPr>
            <a:xfrm flipH="1">
              <a:off x="3647459" y="4087906"/>
              <a:ext cx="10141" cy="9728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15" name="Trapezoid 2314"/>
            <p:cNvSpPr/>
            <p:nvPr/>
          </p:nvSpPr>
          <p:spPr>
            <a:xfrm>
              <a:off x="3200400" y="4876800"/>
              <a:ext cx="893915" cy="197149"/>
            </a:xfrm>
            <a:prstGeom prst="trapezoid">
              <a:avLst>
                <a:gd name="adj" fmla="val 8755"/>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6" name="Frame 2315"/>
            <p:cNvSpPr/>
            <p:nvPr/>
          </p:nvSpPr>
          <p:spPr>
            <a:xfrm>
              <a:off x="3611891" y="4885167"/>
              <a:ext cx="121909" cy="144033"/>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7" name="Oval 2316"/>
            <p:cNvSpPr/>
            <p:nvPr/>
          </p:nvSpPr>
          <p:spPr>
            <a:xfrm rot="15873315">
              <a:off x="3537445" y="4878426"/>
              <a:ext cx="151712" cy="614792"/>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8" name="Oval 2317"/>
            <p:cNvSpPr/>
            <p:nvPr/>
          </p:nvSpPr>
          <p:spPr>
            <a:xfrm>
              <a:off x="3263239" y="2657680"/>
              <a:ext cx="811133" cy="1096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9" name="Flowchart: Manual Input 2318"/>
            <p:cNvSpPr/>
            <p:nvPr/>
          </p:nvSpPr>
          <p:spPr>
            <a:xfrm rot="19508725" flipH="1" flipV="1">
              <a:off x="3401110" y="3672032"/>
              <a:ext cx="207755" cy="500948"/>
            </a:xfrm>
            <a:prstGeom prst="flowChartManualInp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0" name="Round Diagonal Corner Rectangle 2319"/>
            <p:cNvSpPr/>
            <p:nvPr/>
          </p:nvSpPr>
          <p:spPr>
            <a:xfrm rot="17002930">
              <a:off x="3112894" y="2697027"/>
              <a:ext cx="532132" cy="397145"/>
            </a:xfrm>
            <a:prstGeom prst="round2DiagRect">
              <a:avLst>
                <a:gd name="adj1" fmla="val 16667"/>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1" name="Round Diagonal Corner Rectangle 2320"/>
            <p:cNvSpPr/>
            <p:nvPr/>
          </p:nvSpPr>
          <p:spPr>
            <a:xfrm>
              <a:off x="3581400" y="2590800"/>
              <a:ext cx="532132" cy="397145"/>
            </a:xfrm>
            <a:prstGeom prst="round2DiagRect">
              <a:avLst>
                <a:gd name="adj1" fmla="val 16667"/>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2" name="Oval 2321"/>
            <p:cNvSpPr/>
            <p:nvPr/>
          </p:nvSpPr>
          <p:spPr>
            <a:xfrm>
              <a:off x="3505200" y="2667000"/>
              <a:ext cx="228600" cy="1524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8" name="Group 2337"/>
          <p:cNvGrpSpPr/>
          <p:nvPr/>
        </p:nvGrpSpPr>
        <p:grpSpPr>
          <a:xfrm rot="16621383">
            <a:off x="5561004" y="4366188"/>
            <a:ext cx="1731957" cy="228829"/>
            <a:chOff x="1956293" y="4846593"/>
            <a:chExt cx="6959107" cy="1485154"/>
          </a:xfrm>
        </p:grpSpPr>
        <p:sp>
          <p:nvSpPr>
            <p:cNvPr id="2339" name="Moon 2338"/>
            <p:cNvSpPr/>
            <p:nvPr/>
          </p:nvSpPr>
          <p:spPr>
            <a:xfrm>
              <a:off x="4794560" y="5694861"/>
              <a:ext cx="126390" cy="410593"/>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0" name="Donut 2339"/>
            <p:cNvSpPr/>
            <p:nvPr/>
          </p:nvSpPr>
          <p:spPr>
            <a:xfrm>
              <a:off x="4638223" y="5638800"/>
              <a:ext cx="637799" cy="692947"/>
            </a:xfrm>
            <a:prstGeom prst="donut">
              <a:avLst>
                <a:gd name="adj" fmla="val 106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1" name="Rounded Rectangle 2340"/>
            <p:cNvSpPr/>
            <p:nvPr/>
          </p:nvSpPr>
          <p:spPr>
            <a:xfrm>
              <a:off x="4361296" y="5281258"/>
              <a:ext cx="4554104" cy="48034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2" name="Trapezoid 2341"/>
            <p:cNvSpPr/>
            <p:nvPr/>
          </p:nvSpPr>
          <p:spPr>
            <a:xfrm rot="5400000">
              <a:off x="2603925" y="4198961"/>
              <a:ext cx="1371667" cy="2666932"/>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3" name="Trapezoid 2342"/>
            <p:cNvSpPr/>
            <p:nvPr/>
          </p:nvSpPr>
          <p:spPr>
            <a:xfrm rot="2824362">
              <a:off x="3654042" y="5323029"/>
              <a:ext cx="874575" cy="738986"/>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4" name="Oval 2343"/>
            <p:cNvSpPr/>
            <p:nvPr/>
          </p:nvSpPr>
          <p:spPr>
            <a:xfrm>
              <a:off x="3208047" y="5225634"/>
              <a:ext cx="1818087" cy="53597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5" name="Oval 2344"/>
            <p:cNvSpPr/>
            <p:nvPr/>
          </p:nvSpPr>
          <p:spPr>
            <a:xfrm rot="21438454">
              <a:off x="3292902" y="5449033"/>
              <a:ext cx="1286422" cy="42114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6" name="Rounded Rectangle 2345"/>
            <p:cNvSpPr/>
            <p:nvPr/>
          </p:nvSpPr>
          <p:spPr>
            <a:xfrm>
              <a:off x="5291736" y="5665929"/>
              <a:ext cx="2958290" cy="18816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7" name="Rounded Rectangle 2346"/>
            <p:cNvSpPr/>
            <p:nvPr/>
          </p:nvSpPr>
          <p:spPr>
            <a:xfrm>
              <a:off x="8250026" y="5095789"/>
              <a:ext cx="477626" cy="20147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8" name="Rounded Rectangle 2347"/>
            <p:cNvSpPr/>
            <p:nvPr/>
          </p:nvSpPr>
          <p:spPr>
            <a:xfrm>
              <a:off x="8305800" y="5103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9" name="Rounded Rectangle 2348"/>
            <p:cNvSpPr/>
            <p:nvPr/>
          </p:nvSpPr>
          <p:spPr>
            <a:xfrm>
              <a:off x="8597161" y="5095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0" name="Rounded Rectangle 2349"/>
            <p:cNvSpPr/>
            <p:nvPr/>
          </p:nvSpPr>
          <p:spPr>
            <a:xfrm>
              <a:off x="4635509" y="5221934"/>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1" name="Rounded Rectangle 2350"/>
            <p:cNvSpPr/>
            <p:nvPr/>
          </p:nvSpPr>
          <p:spPr>
            <a:xfrm>
              <a:off x="5700831" y="5216718"/>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2" name="Rounded Rectangle 2351"/>
            <p:cNvSpPr/>
            <p:nvPr/>
          </p:nvSpPr>
          <p:spPr>
            <a:xfrm>
              <a:off x="5140659" y="5295369"/>
              <a:ext cx="734322"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4" name="Group 2353"/>
          <p:cNvGrpSpPr/>
          <p:nvPr/>
        </p:nvGrpSpPr>
        <p:grpSpPr>
          <a:xfrm>
            <a:off x="8012519" y="3599939"/>
            <a:ext cx="1396190" cy="814915"/>
            <a:chOff x="1728849" y="650174"/>
            <a:chExt cx="2690751" cy="1570512"/>
          </a:xfrm>
        </p:grpSpPr>
        <p:sp>
          <p:nvSpPr>
            <p:cNvPr id="2355" name="Isosceles Triangle 2354"/>
            <p:cNvSpPr/>
            <p:nvPr/>
          </p:nvSpPr>
          <p:spPr>
            <a:xfrm>
              <a:off x="1728849" y="694706"/>
              <a:ext cx="981693" cy="1523010"/>
            </a:xfrm>
            <a:prstGeom prst="triangle">
              <a:avLst>
                <a:gd name="adj" fmla="val 56048"/>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 name="Parallelogram 2355"/>
            <p:cNvSpPr/>
            <p:nvPr/>
          </p:nvSpPr>
          <p:spPr>
            <a:xfrm flipH="1">
              <a:off x="2286000" y="685800"/>
              <a:ext cx="2133600" cy="1524000"/>
            </a:xfrm>
            <a:prstGeom prst="parallelogram">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7" name="Isosceles Triangle 2356"/>
            <p:cNvSpPr/>
            <p:nvPr/>
          </p:nvSpPr>
          <p:spPr>
            <a:xfrm>
              <a:off x="2004950" y="650174"/>
              <a:ext cx="653143" cy="1570512"/>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7" name="Group 2366"/>
          <p:cNvGrpSpPr/>
          <p:nvPr/>
        </p:nvGrpSpPr>
        <p:grpSpPr>
          <a:xfrm>
            <a:off x="9485353" y="4882370"/>
            <a:ext cx="2604661" cy="1520264"/>
            <a:chOff x="1728849" y="650174"/>
            <a:chExt cx="2690751" cy="1570512"/>
          </a:xfrm>
        </p:grpSpPr>
        <p:sp>
          <p:nvSpPr>
            <p:cNvPr id="2368" name="Isosceles Triangle 2367"/>
            <p:cNvSpPr/>
            <p:nvPr/>
          </p:nvSpPr>
          <p:spPr>
            <a:xfrm>
              <a:off x="1728849" y="694706"/>
              <a:ext cx="981693" cy="1523010"/>
            </a:xfrm>
            <a:prstGeom prst="triangle">
              <a:avLst>
                <a:gd name="adj" fmla="val 56048"/>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9" name="Parallelogram 2368"/>
            <p:cNvSpPr/>
            <p:nvPr/>
          </p:nvSpPr>
          <p:spPr>
            <a:xfrm flipH="1">
              <a:off x="2286000" y="685800"/>
              <a:ext cx="2133600" cy="1524000"/>
            </a:xfrm>
            <a:prstGeom prst="parallelogram">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0" name="Isosceles Triangle 2369"/>
            <p:cNvSpPr/>
            <p:nvPr/>
          </p:nvSpPr>
          <p:spPr>
            <a:xfrm>
              <a:off x="2004950" y="650174"/>
              <a:ext cx="653143" cy="1570512"/>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4" name="Group 79"/>
          <p:cNvGrpSpPr/>
          <p:nvPr/>
        </p:nvGrpSpPr>
        <p:grpSpPr>
          <a:xfrm>
            <a:off x="8925003" y="3812980"/>
            <a:ext cx="798018" cy="1460401"/>
            <a:chOff x="5257800" y="720222"/>
            <a:chExt cx="1905000" cy="3969319"/>
          </a:xfrm>
        </p:grpSpPr>
        <p:sp>
          <p:nvSpPr>
            <p:cNvPr id="2245" name="Oval 2244"/>
            <p:cNvSpPr/>
            <p:nvPr/>
          </p:nvSpPr>
          <p:spPr>
            <a:xfrm rot="19338880">
              <a:off x="6844570" y="2804990"/>
              <a:ext cx="318230" cy="47140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6" name="Oval 2245"/>
            <p:cNvSpPr/>
            <p:nvPr/>
          </p:nvSpPr>
          <p:spPr>
            <a:xfrm rot="1933618">
              <a:off x="5318704" y="2806426"/>
              <a:ext cx="318230" cy="47140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7" name="Trapezoid 2246"/>
            <p:cNvSpPr/>
            <p:nvPr/>
          </p:nvSpPr>
          <p:spPr>
            <a:xfrm rot="1297750" flipH="1">
              <a:off x="5257800" y="2648875"/>
              <a:ext cx="480277" cy="468901"/>
            </a:xfrm>
            <a:prstGeom prst="trapezoid">
              <a:avLst>
                <a:gd name="adj" fmla="val 20011"/>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8" name="Trapezoid 2247"/>
            <p:cNvSpPr/>
            <p:nvPr/>
          </p:nvSpPr>
          <p:spPr>
            <a:xfrm rot="20302250">
              <a:off x="6660988" y="2664241"/>
              <a:ext cx="480277" cy="468901"/>
            </a:xfrm>
            <a:prstGeom prst="trapezoid">
              <a:avLst>
                <a:gd name="adj" fmla="val 11213"/>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 name="Oval 2248"/>
            <p:cNvSpPr/>
            <p:nvPr/>
          </p:nvSpPr>
          <p:spPr>
            <a:xfrm rot="4886474">
              <a:off x="6250147" y="4240517"/>
              <a:ext cx="314751" cy="58269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0" name="Oval 2249"/>
            <p:cNvSpPr/>
            <p:nvPr/>
          </p:nvSpPr>
          <p:spPr>
            <a:xfrm rot="4886474">
              <a:off x="5794424" y="4255646"/>
              <a:ext cx="278335" cy="58945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1" name="Trapezoid 2250"/>
            <p:cNvSpPr/>
            <p:nvPr/>
          </p:nvSpPr>
          <p:spPr>
            <a:xfrm>
              <a:off x="6087311" y="3177388"/>
              <a:ext cx="627041" cy="1337285"/>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 name="Trapezoid 2251"/>
            <p:cNvSpPr/>
            <p:nvPr/>
          </p:nvSpPr>
          <p:spPr>
            <a:xfrm rot="263894">
              <a:off x="5679392" y="3119792"/>
              <a:ext cx="563346" cy="1418973"/>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 name="Trapezoid 2252"/>
            <p:cNvSpPr/>
            <p:nvPr/>
          </p:nvSpPr>
          <p:spPr>
            <a:xfrm rot="1375821">
              <a:off x="5472135" y="1840634"/>
              <a:ext cx="480277" cy="113575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 name="Trapezoid 2253"/>
            <p:cNvSpPr/>
            <p:nvPr/>
          </p:nvSpPr>
          <p:spPr>
            <a:xfrm rot="20337671">
              <a:off x="6470654" y="1863778"/>
              <a:ext cx="480277" cy="1106189"/>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5" name="Trapezoid 2254"/>
            <p:cNvSpPr/>
            <p:nvPr/>
          </p:nvSpPr>
          <p:spPr>
            <a:xfrm>
              <a:off x="5715000" y="1849879"/>
              <a:ext cx="1016264" cy="1437247"/>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6" name="Oval 2255"/>
            <p:cNvSpPr/>
            <p:nvPr/>
          </p:nvSpPr>
          <p:spPr>
            <a:xfrm>
              <a:off x="5943600" y="914400"/>
              <a:ext cx="533400"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7" name="Straight Connector 2256"/>
            <p:cNvCxnSpPr>
              <a:endCxn id="2255" idx="2"/>
            </p:cNvCxnSpPr>
            <p:nvPr/>
          </p:nvCxnSpPr>
          <p:spPr>
            <a:xfrm flipH="1">
              <a:off x="6223132" y="2168360"/>
              <a:ext cx="6516" cy="11187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58" name="Teardrop 2257"/>
            <p:cNvSpPr/>
            <p:nvPr/>
          </p:nvSpPr>
          <p:spPr>
            <a:xfrm rot="711584">
              <a:off x="5626659" y="869517"/>
              <a:ext cx="373548" cy="662187"/>
            </a:xfrm>
            <a:prstGeom prst="teardrop">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9" name="Oval 2258"/>
            <p:cNvSpPr/>
            <p:nvPr/>
          </p:nvSpPr>
          <p:spPr>
            <a:xfrm rot="15873315">
              <a:off x="6019423" y="3176244"/>
              <a:ext cx="306890" cy="76849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0" name="Teardrop 2259"/>
            <p:cNvSpPr/>
            <p:nvPr/>
          </p:nvSpPr>
          <p:spPr>
            <a:xfrm rot="20888416" flipH="1">
              <a:off x="6464858" y="945716"/>
              <a:ext cx="373548" cy="662187"/>
            </a:xfrm>
            <a:prstGeom prst="teardrop">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1" name="Wave 2260"/>
            <p:cNvSpPr/>
            <p:nvPr/>
          </p:nvSpPr>
          <p:spPr>
            <a:xfrm rot="858469">
              <a:off x="5764393" y="720222"/>
              <a:ext cx="960552" cy="520290"/>
            </a:xfrm>
            <a:prstGeom prst="wave">
              <a:avLst>
                <a:gd name="adj1" fmla="val 13676"/>
                <a:gd name="adj2" fmla="val -1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2" name="Oval 2261"/>
            <p:cNvSpPr/>
            <p:nvPr/>
          </p:nvSpPr>
          <p:spPr>
            <a:xfrm>
              <a:off x="5715000" y="914400"/>
              <a:ext cx="304800" cy="228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3" name="Oval 2262"/>
            <p:cNvSpPr/>
            <p:nvPr/>
          </p:nvSpPr>
          <p:spPr>
            <a:xfrm>
              <a:off x="6477000" y="990600"/>
              <a:ext cx="304800" cy="228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4" name="Rectangle 2263"/>
            <p:cNvSpPr/>
            <p:nvPr/>
          </p:nvSpPr>
          <p:spPr>
            <a:xfrm>
              <a:off x="6418729" y="2066364"/>
              <a:ext cx="76200" cy="11430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5" name="Rectangle 2264"/>
            <p:cNvSpPr/>
            <p:nvPr/>
          </p:nvSpPr>
          <p:spPr>
            <a:xfrm>
              <a:off x="5943600" y="2057400"/>
              <a:ext cx="76200" cy="11430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6" name="Trapezoid 2265"/>
            <p:cNvSpPr/>
            <p:nvPr/>
          </p:nvSpPr>
          <p:spPr>
            <a:xfrm>
              <a:off x="5715000" y="3153955"/>
              <a:ext cx="1032148" cy="122645"/>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7" name="Flowchart: Manual Input 2266"/>
            <p:cNvSpPr/>
            <p:nvPr/>
          </p:nvSpPr>
          <p:spPr>
            <a:xfrm rot="7269359" flipV="1">
              <a:off x="6166528" y="1879650"/>
              <a:ext cx="513161" cy="176953"/>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8" name="Flowchart: Manual Input 2267"/>
            <p:cNvSpPr/>
            <p:nvPr/>
          </p:nvSpPr>
          <p:spPr>
            <a:xfrm rot="14330641" flipH="1" flipV="1">
              <a:off x="5739615" y="1879650"/>
              <a:ext cx="513161" cy="176953"/>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9" name="Oval 2268"/>
            <p:cNvSpPr/>
            <p:nvPr/>
          </p:nvSpPr>
          <p:spPr>
            <a:xfrm>
              <a:off x="5791200" y="914400"/>
              <a:ext cx="762000" cy="108787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0" name="Frame 2269"/>
            <p:cNvSpPr/>
            <p:nvPr/>
          </p:nvSpPr>
          <p:spPr>
            <a:xfrm>
              <a:off x="6172200" y="3124200"/>
              <a:ext cx="160092" cy="236495"/>
            </a:xfrm>
            <a:prstGeom prst="frame">
              <a:avLst/>
            </a:prstGeom>
            <a:solidFill>
              <a:srgbClr val="FFD03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1" name="Frame 2270"/>
            <p:cNvSpPr/>
            <p:nvPr/>
          </p:nvSpPr>
          <p:spPr>
            <a:xfrm>
              <a:off x="6400800" y="2743200"/>
              <a:ext cx="152400" cy="76200"/>
            </a:xfrm>
            <a:prstGeom prst="frame">
              <a:avLst/>
            </a:prstGeom>
            <a:solidFill>
              <a:srgbClr val="FFD03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2" name="Frame 2271"/>
            <p:cNvSpPr/>
            <p:nvPr/>
          </p:nvSpPr>
          <p:spPr>
            <a:xfrm>
              <a:off x="5894294" y="2752165"/>
              <a:ext cx="152400" cy="76200"/>
            </a:xfrm>
            <a:prstGeom prst="frame">
              <a:avLst/>
            </a:prstGeom>
            <a:solidFill>
              <a:srgbClr val="FFD03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73" name="Group 2272"/>
          <p:cNvGrpSpPr/>
          <p:nvPr/>
        </p:nvGrpSpPr>
        <p:grpSpPr>
          <a:xfrm>
            <a:off x="8129193" y="4282632"/>
            <a:ext cx="957492" cy="2444025"/>
            <a:chOff x="2743200" y="2667000"/>
            <a:chExt cx="1462785" cy="3733800"/>
          </a:xfrm>
        </p:grpSpPr>
        <p:grpSp>
          <p:nvGrpSpPr>
            <p:cNvPr id="2274" name="Group 127"/>
            <p:cNvGrpSpPr/>
            <p:nvPr/>
          </p:nvGrpSpPr>
          <p:grpSpPr>
            <a:xfrm>
              <a:off x="2743200" y="2895599"/>
              <a:ext cx="1462785" cy="3505201"/>
              <a:chOff x="2971800" y="1828799"/>
              <a:chExt cx="1942590" cy="4654933"/>
            </a:xfrm>
          </p:grpSpPr>
          <p:sp>
            <p:nvSpPr>
              <p:cNvPr id="2279" name="Oval 2278"/>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0" name="Oval 2279"/>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1" name="Trapezoid 2280"/>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2" name="Trapezoid 2281"/>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3" name="Trapezoid 2282"/>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4" name="Oval 2283"/>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5" name="Oval 2284"/>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6" name="Trapezoid 2285"/>
              <p:cNvSpPr/>
              <p:nvPr/>
            </p:nvSpPr>
            <p:spPr>
              <a:xfrm>
                <a:off x="3843958" y="4649923"/>
                <a:ext cx="691509" cy="1612367"/>
              </a:xfrm>
              <a:prstGeom prst="trapezoid">
                <a:avLst>
                  <a:gd name="adj" fmla="val 915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7" name="Trapezoid 2286"/>
              <p:cNvSpPr/>
              <p:nvPr/>
            </p:nvSpPr>
            <p:spPr>
              <a:xfrm rot="263894">
                <a:off x="3355162" y="4646795"/>
                <a:ext cx="657656" cy="1643048"/>
              </a:xfrm>
              <a:prstGeom prst="trapezoid">
                <a:avLst>
                  <a:gd name="adj" fmla="val 815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8" name="Oval 2287"/>
              <p:cNvSpPr/>
              <p:nvPr/>
            </p:nvSpPr>
            <p:spPr>
              <a:xfrm rot="15873315">
                <a:off x="3827820" y="4508020"/>
                <a:ext cx="181408" cy="8475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9" name="Round Diagonal Corner Rectangle 2288"/>
              <p:cNvSpPr/>
              <p:nvPr/>
            </p:nvSpPr>
            <p:spPr>
              <a:xfrm rot="15994925">
                <a:off x="3111464" y="2168367"/>
                <a:ext cx="1148283" cy="496715"/>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0" name="Round Diagonal Corner Rectangle 2289"/>
              <p:cNvSpPr/>
              <p:nvPr/>
            </p:nvSpPr>
            <p:spPr>
              <a:xfrm>
                <a:off x="3874548" y="1828799"/>
                <a:ext cx="621251" cy="1168547"/>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1" name="Rectangle 2290"/>
              <p:cNvSpPr/>
              <p:nvPr/>
            </p:nvSpPr>
            <p:spPr>
              <a:xfrm>
                <a:off x="3581400" y="3276600"/>
                <a:ext cx="228600" cy="9144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2" name="Rectangle 2291"/>
              <p:cNvSpPr/>
              <p:nvPr/>
            </p:nvSpPr>
            <p:spPr>
              <a:xfrm rot="5400000">
                <a:off x="3848100" y="4152900"/>
                <a:ext cx="228600" cy="1066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3" name="Rectangle 2292"/>
              <p:cNvSpPr/>
              <p:nvPr/>
            </p:nvSpPr>
            <p:spPr>
              <a:xfrm>
                <a:off x="4114800" y="3276600"/>
                <a:ext cx="228600" cy="9144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4" name="Flowchart: Manual Input 2293"/>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5" name="Flowchart: Manual Input 2294"/>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6" name="Rectangle 2295"/>
              <p:cNvSpPr/>
              <p:nvPr/>
            </p:nvSpPr>
            <p:spPr>
              <a:xfrm>
                <a:off x="3581400" y="3810000"/>
                <a:ext cx="762000" cy="7620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7" name="Pentagon 2296"/>
              <p:cNvSpPr/>
              <p:nvPr/>
            </p:nvSpPr>
            <p:spPr>
              <a:xfrm rot="5400000">
                <a:off x="3695700" y="3924300"/>
                <a:ext cx="533400" cy="609600"/>
              </a:xfrm>
              <a:prstGeom prst="homePlate">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8" name="Isosceles Triangle 2297"/>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9" name="Oval 2298"/>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0" name="Round Diagonal Corner Rectangle 2299"/>
              <p:cNvSpPr/>
              <p:nvPr/>
            </p:nvSpPr>
            <p:spPr>
              <a:xfrm rot="20181764">
                <a:off x="3657600" y="1981200"/>
                <a:ext cx="545052" cy="304800"/>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1" name="Oval 2300"/>
              <p:cNvSpPr/>
              <p:nvPr/>
            </p:nvSpPr>
            <p:spPr>
              <a:xfrm>
                <a:off x="3657600" y="1828800"/>
                <a:ext cx="685799" cy="30479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5" name="Group 135"/>
            <p:cNvGrpSpPr/>
            <p:nvPr/>
          </p:nvGrpSpPr>
          <p:grpSpPr>
            <a:xfrm>
              <a:off x="2819400" y="2667000"/>
              <a:ext cx="1371600" cy="457200"/>
              <a:chOff x="3733800" y="1066800"/>
              <a:chExt cx="1371600" cy="457200"/>
            </a:xfrm>
          </p:grpSpPr>
          <p:sp>
            <p:nvSpPr>
              <p:cNvPr id="2276" name="Oval 2275"/>
              <p:cNvSpPr/>
              <p:nvPr/>
            </p:nvSpPr>
            <p:spPr>
              <a:xfrm>
                <a:off x="3733800" y="1295400"/>
                <a:ext cx="1371600" cy="228600"/>
              </a:xfrm>
              <a:prstGeom prst="ellipse">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7" name="Flowchart: Delay 2276"/>
              <p:cNvSpPr/>
              <p:nvPr/>
            </p:nvSpPr>
            <p:spPr>
              <a:xfrm rot="16200000">
                <a:off x="4296612" y="845990"/>
                <a:ext cx="266251" cy="707871"/>
              </a:xfrm>
              <a:prstGeom prst="flowChartDelay">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8" name="Moon 2277"/>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23" name="Group 2322"/>
          <p:cNvGrpSpPr/>
          <p:nvPr/>
        </p:nvGrpSpPr>
        <p:grpSpPr>
          <a:xfrm rot="16621383">
            <a:off x="8166938" y="5455100"/>
            <a:ext cx="1731957" cy="228829"/>
            <a:chOff x="1956293" y="4846593"/>
            <a:chExt cx="6959107" cy="1485154"/>
          </a:xfrm>
        </p:grpSpPr>
        <p:sp>
          <p:nvSpPr>
            <p:cNvPr id="2324" name="Moon 2323"/>
            <p:cNvSpPr/>
            <p:nvPr/>
          </p:nvSpPr>
          <p:spPr>
            <a:xfrm>
              <a:off x="4794560" y="5694861"/>
              <a:ext cx="126390" cy="410593"/>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5" name="Donut 2324"/>
            <p:cNvSpPr/>
            <p:nvPr/>
          </p:nvSpPr>
          <p:spPr>
            <a:xfrm>
              <a:off x="4638223" y="5638800"/>
              <a:ext cx="637799" cy="692947"/>
            </a:xfrm>
            <a:prstGeom prst="donut">
              <a:avLst>
                <a:gd name="adj" fmla="val 106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6" name="Rounded Rectangle 2325"/>
            <p:cNvSpPr/>
            <p:nvPr/>
          </p:nvSpPr>
          <p:spPr>
            <a:xfrm>
              <a:off x="4361296" y="5281258"/>
              <a:ext cx="4554104" cy="48034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7" name="Trapezoid 2326"/>
            <p:cNvSpPr/>
            <p:nvPr/>
          </p:nvSpPr>
          <p:spPr>
            <a:xfrm rot="5400000">
              <a:off x="2603925" y="4198961"/>
              <a:ext cx="1371667" cy="2666932"/>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8" name="Trapezoid 2327"/>
            <p:cNvSpPr/>
            <p:nvPr/>
          </p:nvSpPr>
          <p:spPr>
            <a:xfrm rot="2824362">
              <a:off x="3654042" y="5323029"/>
              <a:ext cx="874575" cy="738986"/>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9" name="Oval 2328"/>
            <p:cNvSpPr/>
            <p:nvPr/>
          </p:nvSpPr>
          <p:spPr>
            <a:xfrm>
              <a:off x="3208047" y="5225634"/>
              <a:ext cx="1818087" cy="53597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0" name="Oval 2329"/>
            <p:cNvSpPr/>
            <p:nvPr/>
          </p:nvSpPr>
          <p:spPr>
            <a:xfrm rot="21438454">
              <a:off x="3292902" y="5449033"/>
              <a:ext cx="1286422" cy="42114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1" name="Rounded Rectangle 2330"/>
            <p:cNvSpPr/>
            <p:nvPr/>
          </p:nvSpPr>
          <p:spPr>
            <a:xfrm>
              <a:off x="5291736" y="5665929"/>
              <a:ext cx="2958290" cy="18816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2" name="Rounded Rectangle 2331"/>
            <p:cNvSpPr/>
            <p:nvPr/>
          </p:nvSpPr>
          <p:spPr>
            <a:xfrm>
              <a:off x="8250026" y="5095789"/>
              <a:ext cx="477626" cy="20147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3" name="Rounded Rectangle 2332"/>
            <p:cNvSpPr/>
            <p:nvPr/>
          </p:nvSpPr>
          <p:spPr>
            <a:xfrm>
              <a:off x="8305800" y="5103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4" name="Rounded Rectangle 2333"/>
            <p:cNvSpPr/>
            <p:nvPr/>
          </p:nvSpPr>
          <p:spPr>
            <a:xfrm>
              <a:off x="8597161" y="5095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5" name="Rounded Rectangle 2334"/>
            <p:cNvSpPr/>
            <p:nvPr/>
          </p:nvSpPr>
          <p:spPr>
            <a:xfrm>
              <a:off x="4635509" y="5221934"/>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6" name="Rounded Rectangle 2335"/>
            <p:cNvSpPr/>
            <p:nvPr/>
          </p:nvSpPr>
          <p:spPr>
            <a:xfrm>
              <a:off x="5700831" y="5216718"/>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7" name="Rounded Rectangle 2336"/>
            <p:cNvSpPr/>
            <p:nvPr/>
          </p:nvSpPr>
          <p:spPr>
            <a:xfrm>
              <a:off x="5140659" y="5295369"/>
              <a:ext cx="734322"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7940662" y="370009"/>
            <a:ext cx="3431407" cy="2336578"/>
            <a:chOff x="7541392" y="697117"/>
            <a:chExt cx="3431407" cy="2336578"/>
          </a:xfrm>
        </p:grpSpPr>
        <p:sp>
          <p:nvSpPr>
            <p:cNvPr id="3" name="Cloud 2"/>
            <p:cNvSpPr/>
            <p:nvPr/>
          </p:nvSpPr>
          <p:spPr>
            <a:xfrm>
              <a:off x="7541392" y="697117"/>
              <a:ext cx="3431407" cy="233657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012519" y="1186004"/>
              <a:ext cx="2516661" cy="1200329"/>
            </a:xfrm>
            <a:prstGeom prst="rect">
              <a:avLst/>
            </a:prstGeom>
            <a:noFill/>
          </p:spPr>
          <p:txBody>
            <a:bodyPr wrap="square" rtlCol="0">
              <a:spAutoFit/>
            </a:bodyPr>
            <a:lstStyle/>
            <a:p>
              <a:pPr algn="ctr"/>
              <a:r>
                <a:rPr lang="en-US" dirty="0"/>
                <a:t>There were 204 men, 10 women, and 7 children who participated in Zion’s Camp</a:t>
              </a:r>
            </a:p>
          </p:txBody>
        </p:sp>
      </p:grpSp>
      <p:grpSp>
        <p:nvGrpSpPr>
          <p:cNvPr id="338" name="Group 337">
            <a:extLst>
              <a:ext uri="{FF2B5EF4-FFF2-40B4-BE49-F238E27FC236}">
                <a16:creationId xmlns:a16="http://schemas.microsoft.com/office/drawing/2014/main" id="{6103EA83-98C8-4B8B-A10C-791D0168BE76}"/>
              </a:ext>
            </a:extLst>
          </p:cNvPr>
          <p:cNvGrpSpPr/>
          <p:nvPr/>
        </p:nvGrpSpPr>
        <p:grpSpPr>
          <a:xfrm>
            <a:off x="2494230" y="3207174"/>
            <a:ext cx="1130605" cy="2354657"/>
            <a:chOff x="304800" y="2478759"/>
            <a:chExt cx="1295400" cy="2697867"/>
          </a:xfrm>
        </p:grpSpPr>
        <p:sp>
          <p:nvSpPr>
            <p:cNvPr id="339" name="Oval 338">
              <a:extLst>
                <a:ext uri="{FF2B5EF4-FFF2-40B4-BE49-F238E27FC236}">
                  <a16:creationId xmlns:a16="http://schemas.microsoft.com/office/drawing/2014/main" id="{03C69CCF-43E0-43EC-A09E-379022E37672}"/>
                </a:ext>
              </a:extLst>
            </p:cNvPr>
            <p:cNvSpPr/>
            <p:nvPr/>
          </p:nvSpPr>
          <p:spPr>
            <a:xfrm rot="19338880">
              <a:off x="1383803" y="3898561"/>
              <a:ext cx="216397" cy="3193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a:extLst>
                <a:ext uri="{FF2B5EF4-FFF2-40B4-BE49-F238E27FC236}">
                  <a16:creationId xmlns:a16="http://schemas.microsoft.com/office/drawing/2014/main" id="{1A0C75E0-E590-48BB-8EBA-7AB7685A8961}"/>
                </a:ext>
              </a:extLst>
            </p:cNvPr>
            <p:cNvSpPr/>
            <p:nvPr/>
          </p:nvSpPr>
          <p:spPr>
            <a:xfrm rot="1933618">
              <a:off x="346215" y="3899534"/>
              <a:ext cx="216397" cy="3193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a:extLst>
                <a:ext uri="{FF2B5EF4-FFF2-40B4-BE49-F238E27FC236}">
                  <a16:creationId xmlns:a16="http://schemas.microsoft.com/office/drawing/2014/main" id="{CFFD0415-7B5C-4F64-A151-252AFE2B6EBE}"/>
                </a:ext>
              </a:extLst>
            </p:cNvPr>
            <p:cNvSpPr/>
            <p:nvPr/>
          </p:nvSpPr>
          <p:spPr>
            <a:xfrm rot="1297750" flipH="1">
              <a:off x="304800" y="3792805"/>
              <a:ext cx="326588" cy="317643"/>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a:extLst>
                <a:ext uri="{FF2B5EF4-FFF2-40B4-BE49-F238E27FC236}">
                  <a16:creationId xmlns:a16="http://schemas.microsoft.com/office/drawing/2014/main" id="{A2B0697D-2A86-4586-A39B-EA7BC251A883}"/>
                </a:ext>
              </a:extLst>
            </p:cNvPr>
            <p:cNvSpPr/>
            <p:nvPr/>
          </p:nvSpPr>
          <p:spPr>
            <a:xfrm rot="20302250">
              <a:off x="1258968" y="3803215"/>
              <a:ext cx="326588" cy="317643"/>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a:extLst>
                <a:ext uri="{FF2B5EF4-FFF2-40B4-BE49-F238E27FC236}">
                  <a16:creationId xmlns:a16="http://schemas.microsoft.com/office/drawing/2014/main" id="{38B250B1-143E-45AC-A1CD-9E962CF4C6C5}"/>
                </a:ext>
              </a:extLst>
            </p:cNvPr>
            <p:cNvSpPr/>
            <p:nvPr/>
          </p:nvSpPr>
          <p:spPr>
            <a:xfrm rot="4886474">
              <a:off x="1020914" y="4905455"/>
              <a:ext cx="170956" cy="36258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a:extLst>
                <a:ext uri="{FF2B5EF4-FFF2-40B4-BE49-F238E27FC236}">
                  <a16:creationId xmlns:a16="http://schemas.microsoft.com/office/drawing/2014/main" id="{94135D72-720E-4081-AE6E-D5AD1F0CAA3F}"/>
                </a:ext>
              </a:extLst>
            </p:cNvPr>
            <p:cNvSpPr/>
            <p:nvPr/>
          </p:nvSpPr>
          <p:spPr>
            <a:xfrm rot="4886474">
              <a:off x="665090" y="4876205"/>
              <a:ext cx="179761" cy="4210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rapezoid 344">
              <a:extLst>
                <a:ext uri="{FF2B5EF4-FFF2-40B4-BE49-F238E27FC236}">
                  <a16:creationId xmlns:a16="http://schemas.microsoft.com/office/drawing/2014/main" id="{5C30C948-86E6-4262-83C0-79A421ABF827}"/>
                </a:ext>
              </a:extLst>
            </p:cNvPr>
            <p:cNvSpPr/>
            <p:nvPr/>
          </p:nvSpPr>
          <p:spPr>
            <a:xfrm>
              <a:off x="868868" y="4150830"/>
              <a:ext cx="426388" cy="905902"/>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345">
              <a:extLst>
                <a:ext uri="{FF2B5EF4-FFF2-40B4-BE49-F238E27FC236}">
                  <a16:creationId xmlns:a16="http://schemas.microsoft.com/office/drawing/2014/main" id="{785F5E23-B46F-4C23-A950-936404DC09B8}"/>
                </a:ext>
              </a:extLst>
            </p:cNvPr>
            <p:cNvSpPr/>
            <p:nvPr/>
          </p:nvSpPr>
          <p:spPr>
            <a:xfrm rot="263894">
              <a:off x="591482" y="4111814"/>
              <a:ext cx="383075" cy="961239"/>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rapezoid 346">
              <a:extLst>
                <a:ext uri="{FF2B5EF4-FFF2-40B4-BE49-F238E27FC236}">
                  <a16:creationId xmlns:a16="http://schemas.microsoft.com/office/drawing/2014/main" id="{D77464B7-83E1-465E-8EC2-BFB93AFCF187}"/>
                </a:ext>
              </a:extLst>
            </p:cNvPr>
            <p:cNvSpPr/>
            <p:nvPr/>
          </p:nvSpPr>
          <p:spPr>
            <a:xfrm rot="1375821">
              <a:off x="450548" y="3245287"/>
              <a:ext cx="326588" cy="76938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Trapezoid 347">
              <a:extLst>
                <a:ext uri="{FF2B5EF4-FFF2-40B4-BE49-F238E27FC236}">
                  <a16:creationId xmlns:a16="http://schemas.microsoft.com/office/drawing/2014/main" id="{E7610378-2DE0-4D16-8077-C8889ECB656F}"/>
                </a:ext>
              </a:extLst>
            </p:cNvPr>
            <p:cNvSpPr/>
            <p:nvPr/>
          </p:nvSpPr>
          <p:spPr>
            <a:xfrm rot="20337671">
              <a:off x="1129541" y="3260965"/>
              <a:ext cx="326588" cy="74935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Trapezoid 348">
              <a:extLst>
                <a:ext uri="{FF2B5EF4-FFF2-40B4-BE49-F238E27FC236}">
                  <a16:creationId xmlns:a16="http://schemas.microsoft.com/office/drawing/2014/main" id="{E9F3C813-B075-49CA-9A75-6587BC78ACC6}"/>
                </a:ext>
              </a:extLst>
            </p:cNvPr>
            <p:cNvSpPr/>
            <p:nvPr/>
          </p:nvSpPr>
          <p:spPr>
            <a:xfrm>
              <a:off x="581005" y="3251550"/>
              <a:ext cx="725750" cy="973618"/>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a:extLst>
                <a:ext uri="{FF2B5EF4-FFF2-40B4-BE49-F238E27FC236}">
                  <a16:creationId xmlns:a16="http://schemas.microsoft.com/office/drawing/2014/main" id="{078CB90E-DE15-4CE9-83DA-301E906D2AB3}"/>
                </a:ext>
              </a:extLst>
            </p:cNvPr>
            <p:cNvSpPr/>
            <p:nvPr/>
          </p:nvSpPr>
          <p:spPr>
            <a:xfrm>
              <a:off x="653581" y="2706848"/>
              <a:ext cx="580601" cy="736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lowchart: Manual Input 350">
              <a:extLst>
                <a:ext uri="{FF2B5EF4-FFF2-40B4-BE49-F238E27FC236}">
                  <a16:creationId xmlns:a16="http://schemas.microsoft.com/office/drawing/2014/main" id="{7B4E7B7E-B86B-4B79-A1FC-BF55BFBF2D59}"/>
                </a:ext>
              </a:extLst>
            </p:cNvPr>
            <p:cNvSpPr/>
            <p:nvPr/>
          </p:nvSpPr>
          <p:spPr>
            <a:xfrm rot="7269359" flipV="1">
              <a:off x="923397" y="3271489"/>
              <a:ext cx="347625" cy="12032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lowchart: Manual Input 351">
              <a:extLst>
                <a:ext uri="{FF2B5EF4-FFF2-40B4-BE49-F238E27FC236}">
                  <a16:creationId xmlns:a16="http://schemas.microsoft.com/office/drawing/2014/main" id="{FAB9F8A4-5D86-443B-A3A4-CEB23CF71058}"/>
                </a:ext>
              </a:extLst>
            </p:cNvPr>
            <p:cNvSpPr/>
            <p:nvPr/>
          </p:nvSpPr>
          <p:spPr>
            <a:xfrm rot="14330641" flipH="1" flipV="1">
              <a:off x="633097" y="3271489"/>
              <a:ext cx="347625" cy="12032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a:extLst>
                <a:ext uri="{FF2B5EF4-FFF2-40B4-BE49-F238E27FC236}">
                  <a16:creationId xmlns:a16="http://schemas.microsoft.com/office/drawing/2014/main" id="{A531E38A-86F9-4702-A224-51AEE3D63EB3}"/>
                </a:ext>
              </a:extLst>
            </p:cNvPr>
            <p:cNvSpPr/>
            <p:nvPr/>
          </p:nvSpPr>
          <p:spPr>
            <a:xfrm>
              <a:off x="617293" y="2610724"/>
              <a:ext cx="689463" cy="736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4" name="Straight Connector 353">
              <a:extLst>
                <a:ext uri="{FF2B5EF4-FFF2-40B4-BE49-F238E27FC236}">
                  <a16:creationId xmlns:a16="http://schemas.microsoft.com/office/drawing/2014/main" id="{D3C3524F-414B-4AB4-85B4-676C4AAF66ED}"/>
                </a:ext>
              </a:extLst>
            </p:cNvPr>
            <p:cNvCxnSpPr>
              <a:endCxn id="349" idx="2"/>
            </p:cNvCxnSpPr>
            <p:nvPr/>
          </p:nvCxnSpPr>
          <p:spPr>
            <a:xfrm flipH="1">
              <a:off x="943880" y="3467295"/>
              <a:ext cx="21775" cy="7578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5" name="Trapezoid 354">
              <a:extLst>
                <a:ext uri="{FF2B5EF4-FFF2-40B4-BE49-F238E27FC236}">
                  <a16:creationId xmlns:a16="http://schemas.microsoft.com/office/drawing/2014/main" id="{73E7B524-EDAD-45DB-AE3D-18D13090EC43}"/>
                </a:ext>
              </a:extLst>
            </p:cNvPr>
            <p:cNvSpPr/>
            <p:nvPr/>
          </p:nvSpPr>
          <p:spPr>
            <a:xfrm>
              <a:off x="557729" y="4134956"/>
              <a:ext cx="759828" cy="132449"/>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ame 355">
              <a:extLst>
                <a:ext uri="{FF2B5EF4-FFF2-40B4-BE49-F238E27FC236}">
                  <a16:creationId xmlns:a16="http://schemas.microsoft.com/office/drawing/2014/main" id="{A1956A5E-81EE-4B97-8C19-BDCFAB246BB4}"/>
                </a:ext>
              </a:extLst>
            </p:cNvPr>
            <p:cNvSpPr/>
            <p:nvPr/>
          </p:nvSpPr>
          <p:spPr>
            <a:xfrm>
              <a:off x="913648" y="4107199"/>
              <a:ext cx="108863" cy="160207"/>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7" name="Freeform: Shape 356">
              <a:extLst>
                <a:ext uri="{FF2B5EF4-FFF2-40B4-BE49-F238E27FC236}">
                  <a16:creationId xmlns:a16="http://schemas.microsoft.com/office/drawing/2014/main" id="{835933C9-4B5B-4AC3-AF27-1C29D11DBCE9}"/>
                </a:ext>
              </a:extLst>
            </p:cNvPr>
            <p:cNvSpPr/>
            <p:nvPr/>
          </p:nvSpPr>
          <p:spPr>
            <a:xfrm rot="711584">
              <a:off x="570198" y="2478759"/>
              <a:ext cx="753475" cy="619913"/>
            </a:xfrm>
            <a:custGeom>
              <a:avLst/>
              <a:gdLst>
                <a:gd name="connsiteX0" fmla="*/ 328541 w 753475"/>
                <a:gd name="connsiteY0" fmla="*/ 42339 h 619913"/>
                <a:gd name="connsiteX1" fmla="*/ 753475 w 753475"/>
                <a:gd name="connsiteY1" fmla="*/ 0 h 619913"/>
                <a:gd name="connsiteX2" fmla="*/ 678251 w 753475"/>
                <a:gd name="connsiteY2" fmla="*/ 277433 h 619913"/>
                <a:gd name="connsiteX3" fmla="*/ 285424 w 753475"/>
                <a:gd name="connsiteY3" fmla="*/ 313752 h 619913"/>
                <a:gd name="connsiteX4" fmla="*/ 254012 w 753475"/>
                <a:gd name="connsiteY4" fmla="*/ 319643 h 619913"/>
                <a:gd name="connsiteX5" fmla="*/ 254012 w 753475"/>
                <a:gd name="connsiteY5" fmla="*/ 395624 h 619913"/>
                <a:gd name="connsiteX6" fmla="*/ 127006 w 753475"/>
                <a:gd name="connsiteY6" fmla="*/ 619913 h 619913"/>
                <a:gd name="connsiteX7" fmla="*/ 0 w 753475"/>
                <a:gd name="connsiteY7" fmla="*/ 395624 h 619913"/>
                <a:gd name="connsiteX8" fmla="*/ 127006 w 753475"/>
                <a:gd name="connsiteY8" fmla="*/ 171335 h 619913"/>
                <a:gd name="connsiteX9" fmla="*/ 224750 w 753475"/>
                <a:gd name="connsiteY9" fmla="*/ 171335 h 619913"/>
                <a:gd name="connsiteX10" fmla="*/ 242088 w 753475"/>
                <a:gd name="connsiteY10" fmla="*/ 107391 h 619913"/>
                <a:gd name="connsiteX11" fmla="*/ 328541 w 753475"/>
                <a:gd name="connsiteY11" fmla="*/ 42339 h 61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475" h="619913">
                  <a:moveTo>
                    <a:pt x="328541" y="42339"/>
                  </a:moveTo>
                  <a:cubicBezTo>
                    <a:pt x="464735" y="2275"/>
                    <a:pt x="641804" y="156845"/>
                    <a:pt x="753475" y="0"/>
                  </a:cubicBezTo>
                  <a:lnTo>
                    <a:pt x="678251" y="277433"/>
                  </a:lnTo>
                  <a:cubicBezTo>
                    <a:pt x="575170" y="422213"/>
                    <a:pt x="416366" y="301646"/>
                    <a:pt x="285424" y="313752"/>
                  </a:cubicBezTo>
                  <a:lnTo>
                    <a:pt x="254012" y="319643"/>
                  </a:lnTo>
                  <a:lnTo>
                    <a:pt x="254012" y="395624"/>
                  </a:lnTo>
                  <a:cubicBezTo>
                    <a:pt x="254012" y="519495"/>
                    <a:pt x="197149" y="619913"/>
                    <a:pt x="127006" y="619913"/>
                  </a:cubicBezTo>
                  <a:cubicBezTo>
                    <a:pt x="56863" y="619913"/>
                    <a:pt x="0" y="519495"/>
                    <a:pt x="0" y="395624"/>
                  </a:cubicBezTo>
                  <a:cubicBezTo>
                    <a:pt x="0" y="271753"/>
                    <a:pt x="56863" y="171335"/>
                    <a:pt x="127006" y="171335"/>
                  </a:cubicBezTo>
                  <a:lnTo>
                    <a:pt x="224750" y="171335"/>
                  </a:lnTo>
                  <a:lnTo>
                    <a:pt x="242088" y="107391"/>
                  </a:lnTo>
                  <a:cubicBezTo>
                    <a:pt x="267858" y="71196"/>
                    <a:pt x="297111" y="51585"/>
                    <a:pt x="328541" y="42339"/>
                  </a:cubicBezTo>
                  <a:close/>
                </a:path>
              </a:pathLst>
            </a:cu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8" name="Oval 357">
              <a:extLst>
                <a:ext uri="{FF2B5EF4-FFF2-40B4-BE49-F238E27FC236}">
                  <a16:creationId xmlns:a16="http://schemas.microsoft.com/office/drawing/2014/main" id="{F302720D-EE5E-49E0-959D-CE737A9BBADA}"/>
                </a:ext>
              </a:extLst>
            </p:cNvPr>
            <p:cNvSpPr/>
            <p:nvPr/>
          </p:nvSpPr>
          <p:spPr>
            <a:xfrm rot="15873315">
              <a:off x="823100" y="4149064"/>
              <a:ext cx="207893" cy="522573"/>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276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45"/>
                                        </p:tgtEl>
                                        <p:attrNameLst>
                                          <p:attrName>style.visibility</p:attrName>
                                        </p:attrNameLst>
                                      </p:cBhvr>
                                      <p:to>
                                        <p:strVal val="visible"/>
                                      </p:to>
                                    </p:set>
                                    <p:animEffect transition="in" filter="fade">
                                      <p:cBhvr>
                                        <p:cTn id="7" dur="1000"/>
                                        <p:tgtEl>
                                          <p:spTgt spid="1645"/>
                                        </p:tgtEl>
                                      </p:cBhvr>
                                    </p:animEffect>
                                    <p:anim calcmode="lin" valueType="num">
                                      <p:cBhvr>
                                        <p:cTn id="8" dur="1000" fill="hold"/>
                                        <p:tgtEl>
                                          <p:spTgt spid="1645"/>
                                        </p:tgtEl>
                                        <p:attrNameLst>
                                          <p:attrName>ppt_x</p:attrName>
                                        </p:attrNameLst>
                                      </p:cBhvr>
                                      <p:tavLst>
                                        <p:tav tm="0">
                                          <p:val>
                                            <p:strVal val="#ppt_x"/>
                                          </p:val>
                                        </p:tav>
                                        <p:tav tm="100000">
                                          <p:val>
                                            <p:strVal val="#ppt_x"/>
                                          </p:val>
                                        </p:tav>
                                      </p:tavLst>
                                    </p:anim>
                                    <p:anim calcmode="lin" valueType="num">
                                      <p:cBhvr>
                                        <p:cTn id="9" dur="1000" fill="hold"/>
                                        <p:tgtEl>
                                          <p:spTgt spid="16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out)">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283</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 Light</vt:lpstr>
      <vt:lpstr>Calibri</vt:lpstr>
      <vt:lpstr>Arial</vt:lpstr>
      <vt:lpstr>Euro Western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cp:revision>
  <dcterms:created xsi:type="dcterms:W3CDTF">2020-10-02T16:21:22Z</dcterms:created>
  <dcterms:modified xsi:type="dcterms:W3CDTF">2020-10-02T16:29:02Z</dcterms:modified>
</cp:coreProperties>
</file>