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F1D8-1280-4405-933C-A0E877475D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6FC880-767F-4839-9E06-987DCDF74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4C1FB-336D-4413-A96F-920737C17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D30F-D161-48FA-9965-68CC8914E19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49F12-5550-4661-AA46-A338413D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01A21-51CE-4224-8904-C8B347594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FB0D-8DC4-46BB-A11A-5E713A9FE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51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4FA2F-5B2A-4DA2-BE9A-7262BF649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045DC7-B43D-4DBF-ADF0-71914C0E4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3A93C-7FCD-401B-B45A-9FDB52283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D30F-D161-48FA-9965-68CC8914E19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B427C-7FF6-4A9A-853C-0FB146EA7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0DE93-1339-48FB-BE87-15BA706DD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FB0D-8DC4-46BB-A11A-5E713A9FE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2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B377C6-9D6D-4D40-BD3E-A15D4E8AB5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C96D70-2940-4EE0-8729-0655632DF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62266-728F-417D-B7DC-9FAAA864E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D30F-D161-48FA-9965-68CC8914E19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F783A-B911-45AE-A2A4-CC711D0F7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EE227-9D7E-43C5-B2BB-C5C9BA936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FB0D-8DC4-46BB-A11A-5E713A9FE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2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8AC7D-AE94-4FB3-94B9-1B77EC30B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90607-46DC-4AB4-80A6-9DF5A59E9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F1880-1B5B-4279-9344-83F0044BE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D30F-D161-48FA-9965-68CC8914E19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09D3D-64CD-473B-904F-B669180F1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5123-75B3-441D-88A1-69AC674E0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FB0D-8DC4-46BB-A11A-5E713A9FE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3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02F11-730F-442C-8972-43AF517AF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AE4705-F945-4074-8A01-4BE7D036A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78639-C169-4855-8E0B-5DCADCD71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D30F-D161-48FA-9965-68CC8914E19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A8D56-1FBC-4671-92A8-147939D75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7E335-A86F-4CCD-8405-8A33AAEC8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FB0D-8DC4-46BB-A11A-5E713A9FE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430D-0E93-475B-9EC9-5B255E1CE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20CCA-6204-4243-9705-0491D7D82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E22282-29B5-4145-8798-B0C836468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183A5-19FE-4777-8A34-47132615A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D30F-D161-48FA-9965-68CC8914E19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5D6308-3AE9-424C-A112-7EF05B11C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5CA219-3F29-4DC7-A45F-4607496C8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FB0D-8DC4-46BB-A11A-5E713A9FE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6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207A-5CA6-421A-B5C3-C0A466B32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C6608-CB77-45F8-BB9A-09F0D56B8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0443BD-AC3B-4BA5-A687-E4EEB1E60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32EC3B-1CED-4720-9D3B-FB63EAB870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DD01D2-1EED-4E99-937E-6CE2B4339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78E716-A7BD-4E5C-A28C-4C78D55DA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D30F-D161-48FA-9965-68CC8914E19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B028C2-D57B-406D-A33C-D206684C9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6BC255-1043-4C2B-BCCD-0CBC0F6F9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FB0D-8DC4-46BB-A11A-5E713A9FE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9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0419E-39C3-4196-9337-5D00D83CA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26191B-1ACD-49FC-AFB6-5C4DB49A0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D30F-D161-48FA-9965-68CC8914E19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E5F57B-DBC8-4B4C-9596-D09CF12CC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9A7578-E5F6-4747-9701-8F8CC36D1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FB0D-8DC4-46BB-A11A-5E713A9FE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3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71A5B0-D660-4AEF-8ED9-71C767F0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D30F-D161-48FA-9965-68CC8914E19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BCC6AD-3861-4B82-97E5-0F58304B8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B3242-9115-4834-A0B2-86A27BA7B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FB0D-8DC4-46BB-A11A-5E713A9FE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0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6F6C8-4558-4A95-8E3B-5DAF5A3E0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E2C6A-ED28-4DD0-B4B6-4F073ED0D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42352-5E55-450D-A386-586004A9B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3A321-7213-4E78-8A49-B30394ECF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D30F-D161-48FA-9965-68CC8914E19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51514-90B9-4E15-BC15-7AA900D75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249CE-6162-4BC5-A739-1D9CF7149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FB0D-8DC4-46BB-A11A-5E713A9FE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0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0C454-46AA-4522-B102-5E7E25BDD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38AF9-E666-40AF-84D9-7BEA2B6BCE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4AC2F-9A6F-4AB0-A166-A179964F9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D5F21-1A51-4FF7-A998-FECA33C70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D30F-D161-48FA-9965-68CC8914E19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D5DA50-1540-4080-AC0C-62430B76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E7C386-8A5B-470F-8878-89A222028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FB0D-8DC4-46BB-A11A-5E713A9FE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9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D79D54-D638-43D6-A52C-97456CC24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D768E-87AE-4680-BF54-C1155C8DD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EB9E2-73E4-4BA4-BE7B-1AA4771C42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4D30F-D161-48FA-9965-68CC8914E194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C9A48-3E69-4E11-A340-937BC20542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87080-EA95-4D84-97DB-8C21F514E7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CFB0D-8DC4-46BB-A11A-5E713A9FE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1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D201D66-777A-4F00-A64A-C698ED63CC8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1E1394-7027-4E24-A711-5BF5CB842123}"/>
              </a:ext>
            </a:extLst>
          </p:cNvPr>
          <p:cNvSpPr txBox="1"/>
          <p:nvPr/>
        </p:nvSpPr>
        <p:spPr>
          <a:xfrm>
            <a:off x="2430567" y="4504575"/>
            <a:ext cx="78717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Happy Monkey" panose="02000500000000020004" pitchFamily="2" charset="0"/>
              </a:rPr>
              <a:t>Do Your Characters look green?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1C0106-8D17-4FC2-BB67-1813D00BBA3D}"/>
              </a:ext>
            </a:extLst>
          </p:cNvPr>
          <p:cNvSpPr txBox="1"/>
          <p:nvPr/>
        </p:nvSpPr>
        <p:spPr>
          <a:xfrm>
            <a:off x="2242930" y="182217"/>
            <a:ext cx="78717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Happy Monkey" panose="02000500000000020004" pitchFamily="2" charset="0"/>
              </a:rPr>
              <a:t>Help in Power Point Presentations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B5AC84D-3A8A-4334-BA11-874EF09408D0}"/>
              </a:ext>
            </a:extLst>
          </p:cNvPr>
          <p:cNvGrpSpPr/>
          <p:nvPr/>
        </p:nvGrpSpPr>
        <p:grpSpPr>
          <a:xfrm>
            <a:off x="7302798" y="2121209"/>
            <a:ext cx="1031570" cy="2503693"/>
            <a:chOff x="8874514" y="686768"/>
            <a:chExt cx="2431654" cy="5901795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3268012-D5F8-4F1F-BF8E-1EDC4483492E}"/>
                </a:ext>
              </a:extLst>
            </p:cNvPr>
            <p:cNvSpPr/>
            <p:nvPr/>
          </p:nvSpPr>
          <p:spPr>
            <a:xfrm rot="2980448">
              <a:off x="9502606" y="5820497"/>
              <a:ext cx="572361" cy="950971"/>
            </a:xfrm>
            <a:prstGeom prst="ellipse">
              <a:avLst/>
            </a:prstGeom>
            <a:solidFill>
              <a:srgbClr val="A491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F06F070-15BB-467F-99E3-D3E60572C01F}"/>
                </a:ext>
              </a:extLst>
            </p:cNvPr>
            <p:cNvSpPr/>
            <p:nvPr/>
          </p:nvSpPr>
          <p:spPr>
            <a:xfrm rot="18788802">
              <a:off x="10150471" y="5826897"/>
              <a:ext cx="572361" cy="950971"/>
            </a:xfrm>
            <a:prstGeom prst="ellipse">
              <a:avLst/>
            </a:prstGeom>
            <a:solidFill>
              <a:srgbClr val="A491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2">
              <a:extLst>
                <a:ext uri="{FF2B5EF4-FFF2-40B4-BE49-F238E27FC236}">
                  <a16:creationId xmlns:a16="http://schemas.microsoft.com/office/drawing/2014/main" id="{866D6F50-41CF-4491-9E5A-733897D61504}"/>
                </a:ext>
              </a:extLst>
            </p:cNvPr>
            <p:cNvSpPr/>
            <p:nvPr/>
          </p:nvSpPr>
          <p:spPr>
            <a:xfrm>
              <a:off x="10820829" y="3713540"/>
              <a:ext cx="485339" cy="84748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3">
              <a:extLst>
                <a:ext uri="{FF2B5EF4-FFF2-40B4-BE49-F238E27FC236}">
                  <a16:creationId xmlns:a16="http://schemas.microsoft.com/office/drawing/2014/main" id="{7CA599A5-3DE4-4FD9-B13F-CCE904DAB899}"/>
                </a:ext>
              </a:extLst>
            </p:cNvPr>
            <p:cNvSpPr/>
            <p:nvPr/>
          </p:nvSpPr>
          <p:spPr>
            <a:xfrm>
              <a:off x="8874514" y="3715059"/>
              <a:ext cx="485339" cy="84748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4">
              <a:extLst>
                <a:ext uri="{FF2B5EF4-FFF2-40B4-BE49-F238E27FC236}">
                  <a16:creationId xmlns:a16="http://schemas.microsoft.com/office/drawing/2014/main" id="{BFE9FEC2-6F63-42FA-8245-B2F454E35915}"/>
                </a:ext>
              </a:extLst>
            </p:cNvPr>
            <p:cNvSpPr/>
            <p:nvPr/>
          </p:nvSpPr>
          <p:spPr>
            <a:xfrm rot="20339459">
              <a:off x="10296562" y="2049679"/>
              <a:ext cx="836682" cy="2246492"/>
            </a:xfrm>
            <a:prstGeom prst="trapezoid">
              <a:avLst>
                <a:gd name="adj" fmla="val 34133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5">
              <a:extLst>
                <a:ext uri="{FF2B5EF4-FFF2-40B4-BE49-F238E27FC236}">
                  <a16:creationId xmlns:a16="http://schemas.microsoft.com/office/drawing/2014/main" id="{3A63249E-0DAF-4E2A-9284-F1AAF3BEDD9F}"/>
                </a:ext>
              </a:extLst>
            </p:cNvPr>
            <p:cNvSpPr/>
            <p:nvPr/>
          </p:nvSpPr>
          <p:spPr>
            <a:xfrm rot="1327004">
              <a:off x="9142864" y="2247474"/>
              <a:ext cx="836682" cy="2123037"/>
            </a:xfrm>
            <a:prstGeom prst="trapezoid">
              <a:avLst>
                <a:gd name="adj" fmla="val 34133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6">
              <a:extLst>
                <a:ext uri="{FF2B5EF4-FFF2-40B4-BE49-F238E27FC236}">
                  <a16:creationId xmlns:a16="http://schemas.microsoft.com/office/drawing/2014/main" id="{F743CB97-B720-46E3-AF5F-291AE634F098}"/>
                </a:ext>
              </a:extLst>
            </p:cNvPr>
            <p:cNvSpPr/>
            <p:nvPr/>
          </p:nvSpPr>
          <p:spPr>
            <a:xfrm>
              <a:off x="9260674" y="2255873"/>
              <a:ext cx="1802085" cy="4129597"/>
            </a:xfrm>
            <a:prstGeom prst="trapezoid">
              <a:avLst>
                <a:gd name="adj" fmla="val 30618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7">
              <a:extLst>
                <a:ext uri="{FF2B5EF4-FFF2-40B4-BE49-F238E27FC236}">
                  <a16:creationId xmlns:a16="http://schemas.microsoft.com/office/drawing/2014/main" id="{DF935C71-3B67-4BD2-932E-561946FABAC2}"/>
                </a:ext>
              </a:extLst>
            </p:cNvPr>
            <p:cNvSpPr/>
            <p:nvPr/>
          </p:nvSpPr>
          <p:spPr>
            <a:xfrm rot="10800000">
              <a:off x="9904275" y="2255873"/>
              <a:ext cx="514882" cy="764741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5">
              <a:extLst>
                <a:ext uri="{FF2B5EF4-FFF2-40B4-BE49-F238E27FC236}">
                  <a16:creationId xmlns:a16="http://schemas.microsoft.com/office/drawing/2014/main" id="{23C226DE-A933-4796-B3BA-A7515BF619E8}"/>
                </a:ext>
              </a:extLst>
            </p:cNvPr>
            <p:cNvSpPr/>
            <p:nvPr/>
          </p:nvSpPr>
          <p:spPr>
            <a:xfrm rot="324740">
              <a:off x="9262137" y="2417210"/>
              <a:ext cx="836682" cy="3841210"/>
            </a:xfrm>
            <a:prstGeom prst="trapezoid">
              <a:avLst>
                <a:gd name="adj" fmla="val 34133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5">
              <a:extLst>
                <a:ext uri="{FF2B5EF4-FFF2-40B4-BE49-F238E27FC236}">
                  <a16:creationId xmlns:a16="http://schemas.microsoft.com/office/drawing/2014/main" id="{1DDE6771-6B5E-42E3-B292-EE32430B0E63}"/>
                </a:ext>
              </a:extLst>
            </p:cNvPr>
            <p:cNvSpPr/>
            <p:nvPr/>
          </p:nvSpPr>
          <p:spPr>
            <a:xfrm rot="21310299">
              <a:off x="10236318" y="2423376"/>
              <a:ext cx="836682" cy="3866779"/>
            </a:xfrm>
            <a:prstGeom prst="trapezoid">
              <a:avLst>
                <a:gd name="adj" fmla="val 34133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CF823F7-D1C1-42C3-BD7A-4F5F10D9263D}"/>
                </a:ext>
              </a:extLst>
            </p:cNvPr>
            <p:cNvSpPr/>
            <p:nvPr/>
          </p:nvSpPr>
          <p:spPr>
            <a:xfrm>
              <a:off x="9505119" y="813625"/>
              <a:ext cx="1349504" cy="191153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A17DD16-2E27-43EE-B3EA-C239AFA4A239}"/>
                </a:ext>
              </a:extLst>
            </p:cNvPr>
            <p:cNvGrpSpPr/>
            <p:nvPr/>
          </p:nvGrpSpPr>
          <p:grpSpPr>
            <a:xfrm rot="389765">
              <a:off x="9240431" y="1150966"/>
              <a:ext cx="631724" cy="2041656"/>
              <a:chOff x="7894133" y="1699946"/>
              <a:chExt cx="805871" cy="2510153"/>
            </a:xfrm>
          </p:grpSpPr>
          <p:sp>
            <p:nvSpPr>
              <p:cNvPr id="104" name="Rectangle: Diagonal Corners Rounded 103">
                <a:extLst>
                  <a:ext uri="{FF2B5EF4-FFF2-40B4-BE49-F238E27FC236}">
                    <a16:creationId xmlns:a16="http://schemas.microsoft.com/office/drawing/2014/main" id="{4A2945B0-CB3D-4B2F-A292-64C33B32B3A6}"/>
                  </a:ext>
                </a:extLst>
              </p:cNvPr>
              <p:cNvSpPr/>
              <p:nvPr/>
            </p:nvSpPr>
            <p:spPr>
              <a:xfrm rot="2780637">
                <a:off x="7922287" y="1699946"/>
                <a:ext cx="777717" cy="777717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: Diagonal Corners Rounded 104">
                <a:extLst>
                  <a:ext uri="{FF2B5EF4-FFF2-40B4-BE49-F238E27FC236}">
                    <a16:creationId xmlns:a16="http://schemas.microsoft.com/office/drawing/2014/main" id="{81F39A91-86E6-4593-9E2D-C7F7C94D7BB9}"/>
                  </a:ext>
                </a:extLst>
              </p:cNvPr>
              <p:cNvSpPr/>
              <p:nvPr/>
            </p:nvSpPr>
            <p:spPr>
              <a:xfrm rot="2780637">
                <a:off x="7908452" y="2347702"/>
                <a:ext cx="777717" cy="777717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: Diagonal Corners Rounded 105">
                <a:extLst>
                  <a:ext uri="{FF2B5EF4-FFF2-40B4-BE49-F238E27FC236}">
                    <a16:creationId xmlns:a16="http://schemas.microsoft.com/office/drawing/2014/main" id="{4499BCDF-C471-47C4-A272-4988E8796435}"/>
                  </a:ext>
                </a:extLst>
              </p:cNvPr>
              <p:cNvSpPr/>
              <p:nvPr/>
            </p:nvSpPr>
            <p:spPr>
              <a:xfrm rot="2780637">
                <a:off x="7894133" y="2964739"/>
                <a:ext cx="777717" cy="777717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: Diagonal Corners Rounded 106">
                <a:extLst>
                  <a:ext uri="{FF2B5EF4-FFF2-40B4-BE49-F238E27FC236}">
                    <a16:creationId xmlns:a16="http://schemas.microsoft.com/office/drawing/2014/main" id="{FA378505-C928-4F09-A6BE-F225136C45A6}"/>
                  </a:ext>
                </a:extLst>
              </p:cNvPr>
              <p:cNvSpPr/>
              <p:nvPr/>
            </p:nvSpPr>
            <p:spPr>
              <a:xfrm rot="2780637">
                <a:off x="8027251" y="3723622"/>
                <a:ext cx="486477" cy="486477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Rectangle: Diagonal Corners Rounded 19">
              <a:extLst>
                <a:ext uri="{FF2B5EF4-FFF2-40B4-BE49-F238E27FC236}">
                  <a16:creationId xmlns:a16="http://schemas.microsoft.com/office/drawing/2014/main" id="{1597A8F3-A74B-425E-8AF0-DA0CFCF1BB6D}"/>
                </a:ext>
              </a:extLst>
            </p:cNvPr>
            <p:cNvSpPr/>
            <p:nvPr/>
          </p:nvSpPr>
          <p:spPr>
            <a:xfrm rot="8107032">
              <a:off x="9736350" y="686768"/>
              <a:ext cx="777717" cy="777717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082A554-9012-42DB-A9FA-E103B4EA9307}"/>
                </a:ext>
              </a:extLst>
            </p:cNvPr>
            <p:cNvGrpSpPr/>
            <p:nvPr/>
          </p:nvGrpSpPr>
          <p:grpSpPr>
            <a:xfrm rot="20903988">
              <a:off x="10475626" y="1080287"/>
              <a:ext cx="631724" cy="2041656"/>
              <a:chOff x="7894133" y="1699946"/>
              <a:chExt cx="805871" cy="2510153"/>
            </a:xfrm>
          </p:grpSpPr>
          <p:sp>
            <p:nvSpPr>
              <p:cNvPr id="100" name="Rectangle: Diagonal Corners Rounded 99">
                <a:extLst>
                  <a:ext uri="{FF2B5EF4-FFF2-40B4-BE49-F238E27FC236}">
                    <a16:creationId xmlns:a16="http://schemas.microsoft.com/office/drawing/2014/main" id="{484B9D20-2967-4559-97F1-7819B731087A}"/>
                  </a:ext>
                </a:extLst>
              </p:cNvPr>
              <p:cNvSpPr/>
              <p:nvPr/>
            </p:nvSpPr>
            <p:spPr>
              <a:xfrm rot="2780637">
                <a:off x="7922287" y="1699946"/>
                <a:ext cx="777717" cy="777717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: Diagonal Corners Rounded 100">
                <a:extLst>
                  <a:ext uri="{FF2B5EF4-FFF2-40B4-BE49-F238E27FC236}">
                    <a16:creationId xmlns:a16="http://schemas.microsoft.com/office/drawing/2014/main" id="{2E469E07-BFC9-4B16-9E42-CE2B9FEE6077}"/>
                  </a:ext>
                </a:extLst>
              </p:cNvPr>
              <p:cNvSpPr/>
              <p:nvPr/>
            </p:nvSpPr>
            <p:spPr>
              <a:xfrm rot="2780637">
                <a:off x="7908452" y="2347702"/>
                <a:ext cx="777717" cy="777717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: Diagonal Corners Rounded 101">
                <a:extLst>
                  <a:ext uri="{FF2B5EF4-FFF2-40B4-BE49-F238E27FC236}">
                    <a16:creationId xmlns:a16="http://schemas.microsoft.com/office/drawing/2014/main" id="{54F136D0-4239-454C-BD38-ADA5318DD85C}"/>
                  </a:ext>
                </a:extLst>
              </p:cNvPr>
              <p:cNvSpPr/>
              <p:nvPr/>
            </p:nvSpPr>
            <p:spPr>
              <a:xfrm rot="2780637">
                <a:off x="7894133" y="2964739"/>
                <a:ext cx="777717" cy="777717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: Diagonal Corners Rounded 102">
                <a:extLst>
                  <a:ext uri="{FF2B5EF4-FFF2-40B4-BE49-F238E27FC236}">
                    <a16:creationId xmlns:a16="http://schemas.microsoft.com/office/drawing/2014/main" id="{5BDE5A94-83C3-4D5B-8101-30FE0BC22E1F}"/>
                  </a:ext>
                </a:extLst>
              </p:cNvPr>
              <p:cNvSpPr/>
              <p:nvPr/>
            </p:nvSpPr>
            <p:spPr>
              <a:xfrm rot="2780637">
                <a:off x="8027251" y="3723622"/>
                <a:ext cx="486477" cy="486477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rapezoid 5">
              <a:extLst>
                <a:ext uri="{FF2B5EF4-FFF2-40B4-BE49-F238E27FC236}">
                  <a16:creationId xmlns:a16="http://schemas.microsoft.com/office/drawing/2014/main" id="{730D14AC-05FA-4638-800E-6429949BFFC2}"/>
                </a:ext>
              </a:extLst>
            </p:cNvPr>
            <p:cNvSpPr/>
            <p:nvPr/>
          </p:nvSpPr>
          <p:spPr>
            <a:xfrm rot="324740">
              <a:off x="9091094" y="1120459"/>
              <a:ext cx="775514" cy="2473327"/>
            </a:xfrm>
            <a:custGeom>
              <a:avLst/>
              <a:gdLst>
                <a:gd name="connsiteX0" fmla="*/ 0 w 804832"/>
                <a:gd name="connsiteY0" fmla="*/ 2470049 h 2470049"/>
                <a:gd name="connsiteX1" fmla="*/ 274713 w 804832"/>
                <a:gd name="connsiteY1" fmla="*/ 0 h 2470049"/>
                <a:gd name="connsiteX2" fmla="*/ 530119 w 804832"/>
                <a:gd name="connsiteY2" fmla="*/ 0 h 2470049"/>
                <a:gd name="connsiteX3" fmla="*/ 804832 w 804832"/>
                <a:gd name="connsiteY3" fmla="*/ 2470049 h 2470049"/>
                <a:gd name="connsiteX4" fmla="*/ 0 w 804832"/>
                <a:gd name="connsiteY4" fmla="*/ 2470049 h 2470049"/>
                <a:gd name="connsiteX0" fmla="*/ 91503 w 896335"/>
                <a:gd name="connsiteY0" fmla="*/ 2470049 h 2473327"/>
                <a:gd name="connsiteX1" fmla="*/ 366216 w 896335"/>
                <a:gd name="connsiteY1" fmla="*/ 0 h 2473327"/>
                <a:gd name="connsiteX2" fmla="*/ 621622 w 896335"/>
                <a:gd name="connsiteY2" fmla="*/ 0 h 2473327"/>
                <a:gd name="connsiteX3" fmla="*/ 896335 w 896335"/>
                <a:gd name="connsiteY3" fmla="*/ 2470049 h 2473327"/>
                <a:gd name="connsiteX4" fmla="*/ 91503 w 896335"/>
                <a:gd name="connsiteY4" fmla="*/ 2470049 h 2473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6335" h="2473327">
                  <a:moveTo>
                    <a:pt x="91503" y="2470049"/>
                  </a:moveTo>
                  <a:cubicBezTo>
                    <a:pt x="-195036" y="2558789"/>
                    <a:pt x="274645" y="823350"/>
                    <a:pt x="366216" y="0"/>
                  </a:cubicBezTo>
                  <a:lnTo>
                    <a:pt x="621622" y="0"/>
                  </a:lnTo>
                  <a:lnTo>
                    <a:pt x="896335" y="2470049"/>
                  </a:lnTo>
                  <a:lnTo>
                    <a:pt x="91503" y="2470049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oid 5">
              <a:extLst>
                <a:ext uri="{FF2B5EF4-FFF2-40B4-BE49-F238E27FC236}">
                  <a16:creationId xmlns:a16="http://schemas.microsoft.com/office/drawing/2014/main" id="{741DEDCE-AAE2-489F-8A77-E7DD63F52DF7}"/>
                </a:ext>
              </a:extLst>
            </p:cNvPr>
            <p:cNvSpPr/>
            <p:nvPr/>
          </p:nvSpPr>
          <p:spPr>
            <a:xfrm rot="21275260" flipH="1">
              <a:off x="10430016" y="1114462"/>
              <a:ext cx="775514" cy="2473327"/>
            </a:xfrm>
            <a:custGeom>
              <a:avLst/>
              <a:gdLst>
                <a:gd name="connsiteX0" fmla="*/ 0 w 804832"/>
                <a:gd name="connsiteY0" fmla="*/ 2470049 h 2470049"/>
                <a:gd name="connsiteX1" fmla="*/ 274713 w 804832"/>
                <a:gd name="connsiteY1" fmla="*/ 0 h 2470049"/>
                <a:gd name="connsiteX2" fmla="*/ 530119 w 804832"/>
                <a:gd name="connsiteY2" fmla="*/ 0 h 2470049"/>
                <a:gd name="connsiteX3" fmla="*/ 804832 w 804832"/>
                <a:gd name="connsiteY3" fmla="*/ 2470049 h 2470049"/>
                <a:gd name="connsiteX4" fmla="*/ 0 w 804832"/>
                <a:gd name="connsiteY4" fmla="*/ 2470049 h 2470049"/>
                <a:gd name="connsiteX0" fmla="*/ 91503 w 896335"/>
                <a:gd name="connsiteY0" fmla="*/ 2470049 h 2473327"/>
                <a:gd name="connsiteX1" fmla="*/ 366216 w 896335"/>
                <a:gd name="connsiteY1" fmla="*/ 0 h 2473327"/>
                <a:gd name="connsiteX2" fmla="*/ 621622 w 896335"/>
                <a:gd name="connsiteY2" fmla="*/ 0 h 2473327"/>
                <a:gd name="connsiteX3" fmla="*/ 896335 w 896335"/>
                <a:gd name="connsiteY3" fmla="*/ 2470049 h 2473327"/>
                <a:gd name="connsiteX4" fmla="*/ 91503 w 896335"/>
                <a:gd name="connsiteY4" fmla="*/ 2470049 h 2473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6335" h="2473327">
                  <a:moveTo>
                    <a:pt x="91503" y="2470049"/>
                  </a:moveTo>
                  <a:cubicBezTo>
                    <a:pt x="-195036" y="2558789"/>
                    <a:pt x="274645" y="823350"/>
                    <a:pt x="366216" y="0"/>
                  </a:cubicBezTo>
                  <a:lnTo>
                    <a:pt x="621622" y="0"/>
                  </a:lnTo>
                  <a:lnTo>
                    <a:pt x="896335" y="2470049"/>
                  </a:lnTo>
                  <a:lnTo>
                    <a:pt x="91503" y="2470049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163">
              <a:extLst>
                <a:ext uri="{FF2B5EF4-FFF2-40B4-BE49-F238E27FC236}">
                  <a16:creationId xmlns:a16="http://schemas.microsoft.com/office/drawing/2014/main" id="{2BD0D9DD-6174-4B70-B955-649598169276}"/>
                </a:ext>
              </a:extLst>
            </p:cNvPr>
            <p:cNvSpPr/>
            <p:nvPr/>
          </p:nvSpPr>
          <p:spPr>
            <a:xfrm>
              <a:off x="9409801" y="1056115"/>
              <a:ext cx="1444821" cy="333978"/>
            </a:xfrm>
            <a:prstGeom prst="roundRect">
              <a:avLst>
                <a:gd name="adj" fmla="val 28478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E627EBDE-2D76-4300-9C43-51BA444374EF}"/>
                </a:ext>
              </a:extLst>
            </p:cNvPr>
            <p:cNvGrpSpPr/>
            <p:nvPr/>
          </p:nvGrpSpPr>
          <p:grpSpPr>
            <a:xfrm>
              <a:off x="9447113" y="1007640"/>
              <a:ext cx="1413733" cy="383930"/>
              <a:chOff x="2802583" y="1823498"/>
              <a:chExt cx="3013112" cy="852890"/>
            </a:xfrm>
          </p:grpSpPr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AA26AD93-D89E-4728-A249-24460AF24790}"/>
                  </a:ext>
                </a:extLst>
              </p:cNvPr>
              <p:cNvGrpSpPr/>
              <p:nvPr/>
            </p:nvGrpSpPr>
            <p:grpSpPr>
              <a:xfrm>
                <a:off x="2802583" y="1823498"/>
                <a:ext cx="990600" cy="833282"/>
                <a:chOff x="2802583" y="1823498"/>
                <a:chExt cx="990600" cy="833282"/>
              </a:xfrm>
            </p:grpSpPr>
            <p:sp>
              <p:nvSpPr>
                <p:cNvPr id="93" name="Decagon 92">
                  <a:extLst>
                    <a:ext uri="{FF2B5EF4-FFF2-40B4-BE49-F238E27FC236}">
                      <a16:creationId xmlns:a16="http://schemas.microsoft.com/office/drawing/2014/main" id="{F24E4F67-8895-4C20-AA68-2ECC516CFC2D}"/>
                    </a:ext>
                  </a:extLst>
                </p:cNvPr>
                <p:cNvSpPr/>
                <p:nvPr/>
              </p:nvSpPr>
              <p:spPr>
                <a:xfrm>
                  <a:off x="2802583" y="1826014"/>
                  <a:ext cx="990600" cy="830766"/>
                </a:xfrm>
                <a:prstGeom prst="decagon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Decagon 93">
                  <a:extLst>
                    <a:ext uri="{FF2B5EF4-FFF2-40B4-BE49-F238E27FC236}">
                      <a16:creationId xmlns:a16="http://schemas.microsoft.com/office/drawing/2014/main" id="{DEA569FC-EC51-41DC-AB3F-8D9AA202B54A}"/>
                    </a:ext>
                  </a:extLst>
                </p:cNvPr>
                <p:cNvSpPr/>
                <p:nvPr/>
              </p:nvSpPr>
              <p:spPr>
                <a:xfrm>
                  <a:off x="3020885" y="2011365"/>
                  <a:ext cx="550217" cy="461439"/>
                </a:xfrm>
                <a:prstGeom prst="decagon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Diamond 94">
                  <a:extLst>
                    <a:ext uri="{FF2B5EF4-FFF2-40B4-BE49-F238E27FC236}">
                      <a16:creationId xmlns:a16="http://schemas.microsoft.com/office/drawing/2014/main" id="{2E1361BB-1C16-493E-A884-AC25C406F6E7}"/>
                    </a:ext>
                  </a:extLst>
                </p:cNvPr>
                <p:cNvSpPr/>
                <p:nvPr/>
              </p:nvSpPr>
              <p:spPr>
                <a:xfrm>
                  <a:off x="3213329" y="1823498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Diamond 95">
                  <a:extLst>
                    <a:ext uri="{FF2B5EF4-FFF2-40B4-BE49-F238E27FC236}">
                      <a16:creationId xmlns:a16="http://schemas.microsoft.com/office/drawing/2014/main" id="{6BC7C7AC-178F-4EB0-83E1-B5564F9971B0}"/>
                    </a:ext>
                  </a:extLst>
                </p:cNvPr>
                <p:cNvSpPr/>
                <p:nvPr/>
              </p:nvSpPr>
              <p:spPr>
                <a:xfrm>
                  <a:off x="3200973" y="2470169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Diamond 96">
                  <a:extLst>
                    <a:ext uri="{FF2B5EF4-FFF2-40B4-BE49-F238E27FC236}">
                      <a16:creationId xmlns:a16="http://schemas.microsoft.com/office/drawing/2014/main" id="{507638E4-6A65-41E6-9D18-617826FB6A66}"/>
                    </a:ext>
                  </a:extLst>
                </p:cNvPr>
                <p:cNvSpPr/>
                <p:nvPr/>
              </p:nvSpPr>
              <p:spPr>
                <a:xfrm>
                  <a:off x="3591758" y="2133211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Diamond 97">
                  <a:extLst>
                    <a:ext uri="{FF2B5EF4-FFF2-40B4-BE49-F238E27FC236}">
                      <a16:creationId xmlns:a16="http://schemas.microsoft.com/office/drawing/2014/main" id="{4B2E0CE6-38DE-40A9-9466-FBC9E5C95889}"/>
                    </a:ext>
                  </a:extLst>
                </p:cNvPr>
                <p:cNvSpPr/>
                <p:nvPr/>
              </p:nvSpPr>
              <p:spPr>
                <a:xfrm>
                  <a:off x="2846745" y="2148893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Diamond 98">
                  <a:extLst>
                    <a:ext uri="{FF2B5EF4-FFF2-40B4-BE49-F238E27FC236}">
                      <a16:creationId xmlns:a16="http://schemas.microsoft.com/office/drawing/2014/main" id="{B66E0959-B86E-47F1-982B-275248D3453A}"/>
                    </a:ext>
                  </a:extLst>
                </p:cNvPr>
                <p:cNvSpPr/>
                <p:nvPr/>
              </p:nvSpPr>
              <p:spPr>
                <a:xfrm>
                  <a:off x="3209210" y="2063652"/>
                  <a:ext cx="160065" cy="358272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ED10C184-B57F-4480-BC57-D887AAE85A20}"/>
                  </a:ext>
                </a:extLst>
              </p:cNvPr>
              <p:cNvGrpSpPr/>
              <p:nvPr/>
            </p:nvGrpSpPr>
            <p:grpSpPr>
              <a:xfrm>
                <a:off x="3813839" y="1827749"/>
                <a:ext cx="990600" cy="833282"/>
                <a:chOff x="2802583" y="1823498"/>
                <a:chExt cx="990600" cy="833282"/>
              </a:xfrm>
            </p:grpSpPr>
            <p:sp>
              <p:nvSpPr>
                <p:cNvPr id="86" name="Decagon 85">
                  <a:extLst>
                    <a:ext uri="{FF2B5EF4-FFF2-40B4-BE49-F238E27FC236}">
                      <a16:creationId xmlns:a16="http://schemas.microsoft.com/office/drawing/2014/main" id="{233686FF-9FD4-474A-AC23-B8B3466AFD82}"/>
                    </a:ext>
                  </a:extLst>
                </p:cNvPr>
                <p:cNvSpPr/>
                <p:nvPr/>
              </p:nvSpPr>
              <p:spPr>
                <a:xfrm>
                  <a:off x="2802583" y="1826014"/>
                  <a:ext cx="990600" cy="830766"/>
                </a:xfrm>
                <a:prstGeom prst="decagon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Decagon 86">
                  <a:extLst>
                    <a:ext uri="{FF2B5EF4-FFF2-40B4-BE49-F238E27FC236}">
                      <a16:creationId xmlns:a16="http://schemas.microsoft.com/office/drawing/2014/main" id="{9415B1A5-5C37-4B8F-B82C-CAFECCDE6A77}"/>
                    </a:ext>
                  </a:extLst>
                </p:cNvPr>
                <p:cNvSpPr/>
                <p:nvPr/>
              </p:nvSpPr>
              <p:spPr>
                <a:xfrm>
                  <a:off x="3020885" y="2011365"/>
                  <a:ext cx="550217" cy="461439"/>
                </a:xfrm>
                <a:prstGeom prst="decagon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Diamond 87">
                  <a:extLst>
                    <a:ext uri="{FF2B5EF4-FFF2-40B4-BE49-F238E27FC236}">
                      <a16:creationId xmlns:a16="http://schemas.microsoft.com/office/drawing/2014/main" id="{34135CCC-A1B7-4DB9-AA57-0DF82CD2DCC1}"/>
                    </a:ext>
                  </a:extLst>
                </p:cNvPr>
                <p:cNvSpPr/>
                <p:nvPr/>
              </p:nvSpPr>
              <p:spPr>
                <a:xfrm>
                  <a:off x="3213329" y="1823498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Diamond 88">
                  <a:extLst>
                    <a:ext uri="{FF2B5EF4-FFF2-40B4-BE49-F238E27FC236}">
                      <a16:creationId xmlns:a16="http://schemas.microsoft.com/office/drawing/2014/main" id="{2B0C232C-95EB-4DE5-B441-5FF8359B5681}"/>
                    </a:ext>
                  </a:extLst>
                </p:cNvPr>
                <p:cNvSpPr/>
                <p:nvPr/>
              </p:nvSpPr>
              <p:spPr>
                <a:xfrm>
                  <a:off x="3200973" y="2470169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Diamond 89">
                  <a:extLst>
                    <a:ext uri="{FF2B5EF4-FFF2-40B4-BE49-F238E27FC236}">
                      <a16:creationId xmlns:a16="http://schemas.microsoft.com/office/drawing/2014/main" id="{DFD10BBF-C8AF-4753-BF79-598E172E530B}"/>
                    </a:ext>
                  </a:extLst>
                </p:cNvPr>
                <p:cNvSpPr/>
                <p:nvPr/>
              </p:nvSpPr>
              <p:spPr>
                <a:xfrm>
                  <a:off x="3591758" y="2133211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Diamond 90">
                  <a:extLst>
                    <a:ext uri="{FF2B5EF4-FFF2-40B4-BE49-F238E27FC236}">
                      <a16:creationId xmlns:a16="http://schemas.microsoft.com/office/drawing/2014/main" id="{ED52CFE0-6595-43D2-B682-6863D5459B59}"/>
                    </a:ext>
                  </a:extLst>
                </p:cNvPr>
                <p:cNvSpPr/>
                <p:nvPr/>
              </p:nvSpPr>
              <p:spPr>
                <a:xfrm>
                  <a:off x="2846745" y="2148893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Diamond 91">
                  <a:extLst>
                    <a:ext uri="{FF2B5EF4-FFF2-40B4-BE49-F238E27FC236}">
                      <a16:creationId xmlns:a16="http://schemas.microsoft.com/office/drawing/2014/main" id="{D4493645-8636-4899-B835-D0C20BB89056}"/>
                    </a:ext>
                  </a:extLst>
                </p:cNvPr>
                <p:cNvSpPr/>
                <p:nvPr/>
              </p:nvSpPr>
              <p:spPr>
                <a:xfrm>
                  <a:off x="3209210" y="2063652"/>
                  <a:ext cx="160065" cy="358272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032D7C46-60CB-4B44-AE83-63857F44AFDA}"/>
                  </a:ext>
                </a:extLst>
              </p:cNvPr>
              <p:cNvGrpSpPr/>
              <p:nvPr/>
            </p:nvGrpSpPr>
            <p:grpSpPr>
              <a:xfrm>
                <a:off x="4825095" y="1843106"/>
                <a:ext cx="990600" cy="833282"/>
                <a:chOff x="2802583" y="1823498"/>
                <a:chExt cx="990600" cy="833282"/>
              </a:xfrm>
            </p:grpSpPr>
            <p:sp>
              <p:nvSpPr>
                <p:cNvPr id="79" name="Decagon 78">
                  <a:extLst>
                    <a:ext uri="{FF2B5EF4-FFF2-40B4-BE49-F238E27FC236}">
                      <a16:creationId xmlns:a16="http://schemas.microsoft.com/office/drawing/2014/main" id="{744B9E99-C31E-467F-ACFA-AEF11E186EDC}"/>
                    </a:ext>
                  </a:extLst>
                </p:cNvPr>
                <p:cNvSpPr/>
                <p:nvPr/>
              </p:nvSpPr>
              <p:spPr>
                <a:xfrm>
                  <a:off x="2802583" y="1826014"/>
                  <a:ext cx="990600" cy="830766"/>
                </a:xfrm>
                <a:prstGeom prst="decagon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Decagon 79">
                  <a:extLst>
                    <a:ext uri="{FF2B5EF4-FFF2-40B4-BE49-F238E27FC236}">
                      <a16:creationId xmlns:a16="http://schemas.microsoft.com/office/drawing/2014/main" id="{B4F5DE5D-718E-4EE8-A16E-B31D5CB03FB2}"/>
                    </a:ext>
                  </a:extLst>
                </p:cNvPr>
                <p:cNvSpPr/>
                <p:nvPr/>
              </p:nvSpPr>
              <p:spPr>
                <a:xfrm>
                  <a:off x="3020885" y="2011365"/>
                  <a:ext cx="550217" cy="461439"/>
                </a:xfrm>
                <a:prstGeom prst="decagon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Diamond 80">
                  <a:extLst>
                    <a:ext uri="{FF2B5EF4-FFF2-40B4-BE49-F238E27FC236}">
                      <a16:creationId xmlns:a16="http://schemas.microsoft.com/office/drawing/2014/main" id="{4EE23EF7-7C8C-4891-87FE-3DC16ABFBA93}"/>
                    </a:ext>
                  </a:extLst>
                </p:cNvPr>
                <p:cNvSpPr/>
                <p:nvPr/>
              </p:nvSpPr>
              <p:spPr>
                <a:xfrm>
                  <a:off x="3213329" y="1823498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Diamond 81">
                  <a:extLst>
                    <a:ext uri="{FF2B5EF4-FFF2-40B4-BE49-F238E27FC236}">
                      <a16:creationId xmlns:a16="http://schemas.microsoft.com/office/drawing/2014/main" id="{B6AFDDAD-EAD1-4187-BC56-0E9B372BEFC4}"/>
                    </a:ext>
                  </a:extLst>
                </p:cNvPr>
                <p:cNvSpPr/>
                <p:nvPr/>
              </p:nvSpPr>
              <p:spPr>
                <a:xfrm>
                  <a:off x="3200973" y="2470169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Diamond 82">
                  <a:extLst>
                    <a:ext uri="{FF2B5EF4-FFF2-40B4-BE49-F238E27FC236}">
                      <a16:creationId xmlns:a16="http://schemas.microsoft.com/office/drawing/2014/main" id="{2B83DC6F-B0AB-46B5-B50E-114FAADC52F6}"/>
                    </a:ext>
                  </a:extLst>
                </p:cNvPr>
                <p:cNvSpPr/>
                <p:nvPr/>
              </p:nvSpPr>
              <p:spPr>
                <a:xfrm>
                  <a:off x="3591758" y="2133211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Diamond 83">
                  <a:extLst>
                    <a:ext uri="{FF2B5EF4-FFF2-40B4-BE49-F238E27FC236}">
                      <a16:creationId xmlns:a16="http://schemas.microsoft.com/office/drawing/2014/main" id="{5107DD04-280C-409C-9943-2D24EA38D952}"/>
                    </a:ext>
                  </a:extLst>
                </p:cNvPr>
                <p:cNvSpPr/>
                <p:nvPr/>
              </p:nvSpPr>
              <p:spPr>
                <a:xfrm>
                  <a:off x="2846745" y="2148893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Diamond 84">
                  <a:extLst>
                    <a:ext uri="{FF2B5EF4-FFF2-40B4-BE49-F238E27FC236}">
                      <a16:creationId xmlns:a16="http://schemas.microsoft.com/office/drawing/2014/main" id="{F4BF38E5-8BF1-4F62-B005-4FEB740A4B99}"/>
                    </a:ext>
                  </a:extLst>
                </p:cNvPr>
                <p:cNvSpPr/>
                <p:nvPr/>
              </p:nvSpPr>
              <p:spPr>
                <a:xfrm>
                  <a:off x="3209210" y="2063652"/>
                  <a:ext cx="160065" cy="358272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6D280D1-932B-4870-B652-095F91392973}"/>
                </a:ext>
              </a:extLst>
            </p:cNvPr>
            <p:cNvGrpSpPr/>
            <p:nvPr/>
          </p:nvGrpSpPr>
          <p:grpSpPr>
            <a:xfrm rot="16387275">
              <a:off x="9265851" y="1594684"/>
              <a:ext cx="589003" cy="180482"/>
              <a:chOff x="2802583" y="1823498"/>
              <a:chExt cx="3013112" cy="852890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ABFE7378-8FA1-4D4B-9297-A7A949ADF817}"/>
                  </a:ext>
                </a:extLst>
              </p:cNvPr>
              <p:cNvGrpSpPr/>
              <p:nvPr/>
            </p:nvGrpSpPr>
            <p:grpSpPr>
              <a:xfrm>
                <a:off x="2802583" y="1823498"/>
                <a:ext cx="990600" cy="833282"/>
                <a:chOff x="2802583" y="1823498"/>
                <a:chExt cx="990600" cy="833282"/>
              </a:xfrm>
            </p:grpSpPr>
            <p:sp>
              <p:nvSpPr>
                <p:cNvPr id="69" name="Decagon 68">
                  <a:extLst>
                    <a:ext uri="{FF2B5EF4-FFF2-40B4-BE49-F238E27FC236}">
                      <a16:creationId xmlns:a16="http://schemas.microsoft.com/office/drawing/2014/main" id="{3303159B-858C-4C15-A4FC-0C6915D6E11E}"/>
                    </a:ext>
                  </a:extLst>
                </p:cNvPr>
                <p:cNvSpPr/>
                <p:nvPr/>
              </p:nvSpPr>
              <p:spPr>
                <a:xfrm>
                  <a:off x="2802583" y="1826014"/>
                  <a:ext cx="990600" cy="830766"/>
                </a:xfrm>
                <a:prstGeom prst="decagon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Decagon 69">
                  <a:extLst>
                    <a:ext uri="{FF2B5EF4-FFF2-40B4-BE49-F238E27FC236}">
                      <a16:creationId xmlns:a16="http://schemas.microsoft.com/office/drawing/2014/main" id="{213F0FE0-F680-4CE9-875E-99A36E580A48}"/>
                    </a:ext>
                  </a:extLst>
                </p:cNvPr>
                <p:cNvSpPr/>
                <p:nvPr/>
              </p:nvSpPr>
              <p:spPr>
                <a:xfrm>
                  <a:off x="3020885" y="2011365"/>
                  <a:ext cx="550217" cy="461439"/>
                </a:xfrm>
                <a:prstGeom prst="decagon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Diamond 70">
                  <a:extLst>
                    <a:ext uri="{FF2B5EF4-FFF2-40B4-BE49-F238E27FC236}">
                      <a16:creationId xmlns:a16="http://schemas.microsoft.com/office/drawing/2014/main" id="{D675DC54-A274-4139-970C-E25DC417A2D6}"/>
                    </a:ext>
                  </a:extLst>
                </p:cNvPr>
                <p:cNvSpPr/>
                <p:nvPr/>
              </p:nvSpPr>
              <p:spPr>
                <a:xfrm>
                  <a:off x="3213329" y="1823498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Diamond 71">
                  <a:extLst>
                    <a:ext uri="{FF2B5EF4-FFF2-40B4-BE49-F238E27FC236}">
                      <a16:creationId xmlns:a16="http://schemas.microsoft.com/office/drawing/2014/main" id="{C46E9BFB-F15C-4F97-ACD2-A34212F9F543}"/>
                    </a:ext>
                  </a:extLst>
                </p:cNvPr>
                <p:cNvSpPr/>
                <p:nvPr/>
              </p:nvSpPr>
              <p:spPr>
                <a:xfrm>
                  <a:off x="3200973" y="2470169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Diamond 72">
                  <a:extLst>
                    <a:ext uri="{FF2B5EF4-FFF2-40B4-BE49-F238E27FC236}">
                      <a16:creationId xmlns:a16="http://schemas.microsoft.com/office/drawing/2014/main" id="{8E427ECD-EDF2-4656-9BB3-8102CCEE9B20}"/>
                    </a:ext>
                  </a:extLst>
                </p:cNvPr>
                <p:cNvSpPr/>
                <p:nvPr/>
              </p:nvSpPr>
              <p:spPr>
                <a:xfrm>
                  <a:off x="3591758" y="2133211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Diamond 73">
                  <a:extLst>
                    <a:ext uri="{FF2B5EF4-FFF2-40B4-BE49-F238E27FC236}">
                      <a16:creationId xmlns:a16="http://schemas.microsoft.com/office/drawing/2014/main" id="{3DF1A899-E650-4949-ADCC-050D01F38AB4}"/>
                    </a:ext>
                  </a:extLst>
                </p:cNvPr>
                <p:cNvSpPr/>
                <p:nvPr/>
              </p:nvSpPr>
              <p:spPr>
                <a:xfrm>
                  <a:off x="2846745" y="2148893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Diamond 74">
                  <a:extLst>
                    <a:ext uri="{FF2B5EF4-FFF2-40B4-BE49-F238E27FC236}">
                      <a16:creationId xmlns:a16="http://schemas.microsoft.com/office/drawing/2014/main" id="{C9B31635-4BAA-467A-B1B3-DD6284E1E443}"/>
                    </a:ext>
                  </a:extLst>
                </p:cNvPr>
                <p:cNvSpPr/>
                <p:nvPr/>
              </p:nvSpPr>
              <p:spPr>
                <a:xfrm>
                  <a:off x="3209210" y="2063652"/>
                  <a:ext cx="160065" cy="358272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37EF24C4-51CF-48D2-B50B-137E9388B12D}"/>
                  </a:ext>
                </a:extLst>
              </p:cNvPr>
              <p:cNvGrpSpPr/>
              <p:nvPr/>
            </p:nvGrpSpPr>
            <p:grpSpPr>
              <a:xfrm>
                <a:off x="3813839" y="1827749"/>
                <a:ext cx="990600" cy="833282"/>
                <a:chOff x="2802583" y="1823498"/>
                <a:chExt cx="990600" cy="833282"/>
              </a:xfrm>
            </p:grpSpPr>
            <p:sp>
              <p:nvSpPr>
                <p:cNvPr id="62" name="Decagon 61">
                  <a:extLst>
                    <a:ext uri="{FF2B5EF4-FFF2-40B4-BE49-F238E27FC236}">
                      <a16:creationId xmlns:a16="http://schemas.microsoft.com/office/drawing/2014/main" id="{82F04E12-043B-4E7E-AFEB-0CA3E7F42173}"/>
                    </a:ext>
                  </a:extLst>
                </p:cNvPr>
                <p:cNvSpPr/>
                <p:nvPr/>
              </p:nvSpPr>
              <p:spPr>
                <a:xfrm>
                  <a:off x="2802583" y="1826014"/>
                  <a:ext cx="990600" cy="830766"/>
                </a:xfrm>
                <a:prstGeom prst="decagon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Decagon 62">
                  <a:extLst>
                    <a:ext uri="{FF2B5EF4-FFF2-40B4-BE49-F238E27FC236}">
                      <a16:creationId xmlns:a16="http://schemas.microsoft.com/office/drawing/2014/main" id="{F4C43D41-0A38-401C-8275-75511BD11F48}"/>
                    </a:ext>
                  </a:extLst>
                </p:cNvPr>
                <p:cNvSpPr/>
                <p:nvPr/>
              </p:nvSpPr>
              <p:spPr>
                <a:xfrm>
                  <a:off x="3020885" y="2011365"/>
                  <a:ext cx="550217" cy="461439"/>
                </a:xfrm>
                <a:prstGeom prst="decagon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Diamond 63">
                  <a:extLst>
                    <a:ext uri="{FF2B5EF4-FFF2-40B4-BE49-F238E27FC236}">
                      <a16:creationId xmlns:a16="http://schemas.microsoft.com/office/drawing/2014/main" id="{850ED9FF-3474-4DF4-B3CF-1AAC42659840}"/>
                    </a:ext>
                  </a:extLst>
                </p:cNvPr>
                <p:cNvSpPr/>
                <p:nvPr/>
              </p:nvSpPr>
              <p:spPr>
                <a:xfrm>
                  <a:off x="3213329" y="1823498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Diamond 64">
                  <a:extLst>
                    <a:ext uri="{FF2B5EF4-FFF2-40B4-BE49-F238E27FC236}">
                      <a16:creationId xmlns:a16="http://schemas.microsoft.com/office/drawing/2014/main" id="{4E55DE5A-15F3-4AD4-9C3D-648D2623D40B}"/>
                    </a:ext>
                  </a:extLst>
                </p:cNvPr>
                <p:cNvSpPr/>
                <p:nvPr/>
              </p:nvSpPr>
              <p:spPr>
                <a:xfrm>
                  <a:off x="3200973" y="2470169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Diamond 65">
                  <a:extLst>
                    <a:ext uri="{FF2B5EF4-FFF2-40B4-BE49-F238E27FC236}">
                      <a16:creationId xmlns:a16="http://schemas.microsoft.com/office/drawing/2014/main" id="{BC477C23-5CA4-4A9A-8E7D-94E0001EF38E}"/>
                    </a:ext>
                  </a:extLst>
                </p:cNvPr>
                <p:cNvSpPr/>
                <p:nvPr/>
              </p:nvSpPr>
              <p:spPr>
                <a:xfrm>
                  <a:off x="3591758" y="2133211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Diamond 66">
                  <a:extLst>
                    <a:ext uri="{FF2B5EF4-FFF2-40B4-BE49-F238E27FC236}">
                      <a16:creationId xmlns:a16="http://schemas.microsoft.com/office/drawing/2014/main" id="{B8D991D9-7D0B-43B5-9A56-6512B7E0F05C}"/>
                    </a:ext>
                  </a:extLst>
                </p:cNvPr>
                <p:cNvSpPr/>
                <p:nvPr/>
              </p:nvSpPr>
              <p:spPr>
                <a:xfrm>
                  <a:off x="2846745" y="2148893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Diamond 67">
                  <a:extLst>
                    <a:ext uri="{FF2B5EF4-FFF2-40B4-BE49-F238E27FC236}">
                      <a16:creationId xmlns:a16="http://schemas.microsoft.com/office/drawing/2014/main" id="{6D499539-1819-46B1-B5F9-84448B0EC87E}"/>
                    </a:ext>
                  </a:extLst>
                </p:cNvPr>
                <p:cNvSpPr/>
                <p:nvPr/>
              </p:nvSpPr>
              <p:spPr>
                <a:xfrm>
                  <a:off x="3209210" y="2063652"/>
                  <a:ext cx="160065" cy="358272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93EE09AB-C951-4D12-B37C-685720C9CCE3}"/>
                  </a:ext>
                </a:extLst>
              </p:cNvPr>
              <p:cNvGrpSpPr/>
              <p:nvPr/>
            </p:nvGrpSpPr>
            <p:grpSpPr>
              <a:xfrm>
                <a:off x="4825095" y="1843106"/>
                <a:ext cx="990600" cy="833282"/>
                <a:chOff x="2802583" y="1823498"/>
                <a:chExt cx="990600" cy="833282"/>
              </a:xfrm>
            </p:grpSpPr>
            <p:sp>
              <p:nvSpPr>
                <p:cNvPr id="55" name="Decagon 54">
                  <a:extLst>
                    <a:ext uri="{FF2B5EF4-FFF2-40B4-BE49-F238E27FC236}">
                      <a16:creationId xmlns:a16="http://schemas.microsoft.com/office/drawing/2014/main" id="{D6D873D6-0A35-4B86-978C-DDFFFE7D5545}"/>
                    </a:ext>
                  </a:extLst>
                </p:cNvPr>
                <p:cNvSpPr/>
                <p:nvPr/>
              </p:nvSpPr>
              <p:spPr>
                <a:xfrm>
                  <a:off x="2802583" y="1826014"/>
                  <a:ext cx="990600" cy="830766"/>
                </a:xfrm>
                <a:prstGeom prst="decagon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Decagon 55">
                  <a:extLst>
                    <a:ext uri="{FF2B5EF4-FFF2-40B4-BE49-F238E27FC236}">
                      <a16:creationId xmlns:a16="http://schemas.microsoft.com/office/drawing/2014/main" id="{81ADF060-10B0-430E-9062-9EDCE79FBC86}"/>
                    </a:ext>
                  </a:extLst>
                </p:cNvPr>
                <p:cNvSpPr/>
                <p:nvPr/>
              </p:nvSpPr>
              <p:spPr>
                <a:xfrm>
                  <a:off x="3020885" y="2011365"/>
                  <a:ext cx="550217" cy="461439"/>
                </a:xfrm>
                <a:prstGeom prst="decagon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Diamond 56">
                  <a:extLst>
                    <a:ext uri="{FF2B5EF4-FFF2-40B4-BE49-F238E27FC236}">
                      <a16:creationId xmlns:a16="http://schemas.microsoft.com/office/drawing/2014/main" id="{0A109F18-4419-42BC-9F4F-7C1B47A88F45}"/>
                    </a:ext>
                  </a:extLst>
                </p:cNvPr>
                <p:cNvSpPr/>
                <p:nvPr/>
              </p:nvSpPr>
              <p:spPr>
                <a:xfrm>
                  <a:off x="3213329" y="1823498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Diamond 57">
                  <a:extLst>
                    <a:ext uri="{FF2B5EF4-FFF2-40B4-BE49-F238E27FC236}">
                      <a16:creationId xmlns:a16="http://schemas.microsoft.com/office/drawing/2014/main" id="{3EF097B0-D6DA-49A5-AE0C-C8DDB25EC769}"/>
                    </a:ext>
                  </a:extLst>
                </p:cNvPr>
                <p:cNvSpPr/>
                <p:nvPr/>
              </p:nvSpPr>
              <p:spPr>
                <a:xfrm>
                  <a:off x="3200973" y="2470169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Diamond 58">
                  <a:extLst>
                    <a:ext uri="{FF2B5EF4-FFF2-40B4-BE49-F238E27FC236}">
                      <a16:creationId xmlns:a16="http://schemas.microsoft.com/office/drawing/2014/main" id="{B4F65DE2-A0A0-4DE2-B051-906A14E46C5A}"/>
                    </a:ext>
                  </a:extLst>
                </p:cNvPr>
                <p:cNvSpPr/>
                <p:nvPr/>
              </p:nvSpPr>
              <p:spPr>
                <a:xfrm>
                  <a:off x="3591758" y="2133211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Diamond 59">
                  <a:extLst>
                    <a:ext uri="{FF2B5EF4-FFF2-40B4-BE49-F238E27FC236}">
                      <a16:creationId xmlns:a16="http://schemas.microsoft.com/office/drawing/2014/main" id="{A4AA4DD5-9033-4F89-A7A1-C8CAD3BC14A5}"/>
                    </a:ext>
                  </a:extLst>
                </p:cNvPr>
                <p:cNvSpPr/>
                <p:nvPr/>
              </p:nvSpPr>
              <p:spPr>
                <a:xfrm>
                  <a:off x="2846745" y="2148893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Diamond 60">
                  <a:extLst>
                    <a:ext uri="{FF2B5EF4-FFF2-40B4-BE49-F238E27FC236}">
                      <a16:creationId xmlns:a16="http://schemas.microsoft.com/office/drawing/2014/main" id="{8FE84EE8-A561-411E-929F-BF26EBCD520F}"/>
                    </a:ext>
                  </a:extLst>
                </p:cNvPr>
                <p:cNvSpPr/>
                <p:nvPr/>
              </p:nvSpPr>
              <p:spPr>
                <a:xfrm>
                  <a:off x="3209210" y="2063652"/>
                  <a:ext cx="160065" cy="358272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077BC9E0-8E13-4070-B235-942DEA62E555}"/>
                </a:ext>
              </a:extLst>
            </p:cNvPr>
            <p:cNvGrpSpPr/>
            <p:nvPr/>
          </p:nvGrpSpPr>
          <p:grpSpPr>
            <a:xfrm rot="4955185">
              <a:off x="10440779" y="1600467"/>
              <a:ext cx="589003" cy="180482"/>
              <a:chOff x="2802583" y="1823498"/>
              <a:chExt cx="3013112" cy="852890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14E5A35E-E533-4360-8A0E-4F90DE14EAA3}"/>
                  </a:ext>
                </a:extLst>
              </p:cNvPr>
              <p:cNvGrpSpPr/>
              <p:nvPr/>
            </p:nvGrpSpPr>
            <p:grpSpPr>
              <a:xfrm>
                <a:off x="2802583" y="1823498"/>
                <a:ext cx="990600" cy="833282"/>
                <a:chOff x="2802583" y="1823498"/>
                <a:chExt cx="990600" cy="833282"/>
              </a:xfrm>
            </p:grpSpPr>
            <p:sp>
              <p:nvSpPr>
                <p:cNvPr id="45" name="Decagon 44">
                  <a:extLst>
                    <a:ext uri="{FF2B5EF4-FFF2-40B4-BE49-F238E27FC236}">
                      <a16:creationId xmlns:a16="http://schemas.microsoft.com/office/drawing/2014/main" id="{C27F228D-4CAB-48D8-B852-BE6578EC6F90}"/>
                    </a:ext>
                  </a:extLst>
                </p:cNvPr>
                <p:cNvSpPr/>
                <p:nvPr/>
              </p:nvSpPr>
              <p:spPr>
                <a:xfrm>
                  <a:off x="2802583" y="1826014"/>
                  <a:ext cx="990600" cy="830766"/>
                </a:xfrm>
                <a:prstGeom prst="decagon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Decagon 45">
                  <a:extLst>
                    <a:ext uri="{FF2B5EF4-FFF2-40B4-BE49-F238E27FC236}">
                      <a16:creationId xmlns:a16="http://schemas.microsoft.com/office/drawing/2014/main" id="{E15D8683-D755-47D7-8595-A5495D4E4BB7}"/>
                    </a:ext>
                  </a:extLst>
                </p:cNvPr>
                <p:cNvSpPr/>
                <p:nvPr/>
              </p:nvSpPr>
              <p:spPr>
                <a:xfrm>
                  <a:off x="3020885" y="2011365"/>
                  <a:ext cx="550217" cy="461439"/>
                </a:xfrm>
                <a:prstGeom prst="decagon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Diamond 46">
                  <a:extLst>
                    <a:ext uri="{FF2B5EF4-FFF2-40B4-BE49-F238E27FC236}">
                      <a16:creationId xmlns:a16="http://schemas.microsoft.com/office/drawing/2014/main" id="{5990FFDC-FA9F-4E1D-8F1D-4F72E4556C40}"/>
                    </a:ext>
                  </a:extLst>
                </p:cNvPr>
                <p:cNvSpPr/>
                <p:nvPr/>
              </p:nvSpPr>
              <p:spPr>
                <a:xfrm>
                  <a:off x="3213329" y="1823498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Diamond 47">
                  <a:extLst>
                    <a:ext uri="{FF2B5EF4-FFF2-40B4-BE49-F238E27FC236}">
                      <a16:creationId xmlns:a16="http://schemas.microsoft.com/office/drawing/2014/main" id="{F588ED08-A3B8-4CA3-A22C-82CF8F5FC3EE}"/>
                    </a:ext>
                  </a:extLst>
                </p:cNvPr>
                <p:cNvSpPr/>
                <p:nvPr/>
              </p:nvSpPr>
              <p:spPr>
                <a:xfrm>
                  <a:off x="3200973" y="2470169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Diamond 48">
                  <a:extLst>
                    <a:ext uri="{FF2B5EF4-FFF2-40B4-BE49-F238E27FC236}">
                      <a16:creationId xmlns:a16="http://schemas.microsoft.com/office/drawing/2014/main" id="{F3504538-D667-47D2-898E-E1BCA949FCB4}"/>
                    </a:ext>
                  </a:extLst>
                </p:cNvPr>
                <p:cNvSpPr/>
                <p:nvPr/>
              </p:nvSpPr>
              <p:spPr>
                <a:xfrm>
                  <a:off x="3591758" y="2133211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Diamond 49">
                  <a:extLst>
                    <a:ext uri="{FF2B5EF4-FFF2-40B4-BE49-F238E27FC236}">
                      <a16:creationId xmlns:a16="http://schemas.microsoft.com/office/drawing/2014/main" id="{230BBCFF-9753-4C22-8314-1AD714E992C1}"/>
                    </a:ext>
                  </a:extLst>
                </p:cNvPr>
                <p:cNvSpPr/>
                <p:nvPr/>
              </p:nvSpPr>
              <p:spPr>
                <a:xfrm>
                  <a:off x="2846745" y="2148893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Diamond 50">
                  <a:extLst>
                    <a:ext uri="{FF2B5EF4-FFF2-40B4-BE49-F238E27FC236}">
                      <a16:creationId xmlns:a16="http://schemas.microsoft.com/office/drawing/2014/main" id="{5C40351A-D1D0-42BE-93F1-A71463765846}"/>
                    </a:ext>
                  </a:extLst>
                </p:cNvPr>
                <p:cNvSpPr/>
                <p:nvPr/>
              </p:nvSpPr>
              <p:spPr>
                <a:xfrm>
                  <a:off x="3209210" y="2063652"/>
                  <a:ext cx="160065" cy="358272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E016FCAC-BCF2-4FB6-BEF2-EAC8334ED853}"/>
                  </a:ext>
                </a:extLst>
              </p:cNvPr>
              <p:cNvGrpSpPr/>
              <p:nvPr/>
            </p:nvGrpSpPr>
            <p:grpSpPr>
              <a:xfrm>
                <a:off x="3813839" y="1827749"/>
                <a:ext cx="990600" cy="833282"/>
                <a:chOff x="2802583" y="1823498"/>
                <a:chExt cx="990600" cy="833282"/>
              </a:xfrm>
            </p:grpSpPr>
            <p:sp>
              <p:nvSpPr>
                <p:cNvPr id="38" name="Decagon 37">
                  <a:extLst>
                    <a:ext uri="{FF2B5EF4-FFF2-40B4-BE49-F238E27FC236}">
                      <a16:creationId xmlns:a16="http://schemas.microsoft.com/office/drawing/2014/main" id="{52461CC0-BBAF-4B6B-AB4D-1B98E63807FE}"/>
                    </a:ext>
                  </a:extLst>
                </p:cNvPr>
                <p:cNvSpPr/>
                <p:nvPr/>
              </p:nvSpPr>
              <p:spPr>
                <a:xfrm>
                  <a:off x="2802583" y="1826014"/>
                  <a:ext cx="990600" cy="830766"/>
                </a:xfrm>
                <a:prstGeom prst="decagon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Decagon 38">
                  <a:extLst>
                    <a:ext uri="{FF2B5EF4-FFF2-40B4-BE49-F238E27FC236}">
                      <a16:creationId xmlns:a16="http://schemas.microsoft.com/office/drawing/2014/main" id="{66975F72-69D1-4666-BBCF-44C54029413E}"/>
                    </a:ext>
                  </a:extLst>
                </p:cNvPr>
                <p:cNvSpPr/>
                <p:nvPr/>
              </p:nvSpPr>
              <p:spPr>
                <a:xfrm>
                  <a:off x="3020885" y="2011365"/>
                  <a:ext cx="550217" cy="461439"/>
                </a:xfrm>
                <a:prstGeom prst="decagon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Diamond 39">
                  <a:extLst>
                    <a:ext uri="{FF2B5EF4-FFF2-40B4-BE49-F238E27FC236}">
                      <a16:creationId xmlns:a16="http://schemas.microsoft.com/office/drawing/2014/main" id="{24F50BC4-56B1-43C9-A111-75D64BCDCE4A}"/>
                    </a:ext>
                  </a:extLst>
                </p:cNvPr>
                <p:cNvSpPr/>
                <p:nvPr/>
              </p:nvSpPr>
              <p:spPr>
                <a:xfrm>
                  <a:off x="3213329" y="1823498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Diamond 40">
                  <a:extLst>
                    <a:ext uri="{FF2B5EF4-FFF2-40B4-BE49-F238E27FC236}">
                      <a16:creationId xmlns:a16="http://schemas.microsoft.com/office/drawing/2014/main" id="{1D5E0E9B-793F-4E2A-B44D-2EBFDA6D0C71}"/>
                    </a:ext>
                  </a:extLst>
                </p:cNvPr>
                <p:cNvSpPr/>
                <p:nvPr/>
              </p:nvSpPr>
              <p:spPr>
                <a:xfrm>
                  <a:off x="3200973" y="2470169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Diamond 41">
                  <a:extLst>
                    <a:ext uri="{FF2B5EF4-FFF2-40B4-BE49-F238E27FC236}">
                      <a16:creationId xmlns:a16="http://schemas.microsoft.com/office/drawing/2014/main" id="{4EB37054-A053-451B-8986-D44CD1F6E865}"/>
                    </a:ext>
                  </a:extLst>
                </p:cNvPr>
                <p:cNvSpPr/>
                <p:nvPr/>
              </p:nvSpPr>
              <p:spPr>
                <a:xfrm>
                  <a:off x="3591758" y="2133211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Diamond 42">
                  <a:extLst>
                    <a:ext uri="{FF2B5EF4-FFF2-40B4-BE49-F238E27FC236}">
                      <a16:creationId xmlns:a16="http://schemas.microsoft.com/office/drawing/2014/main" id="{4CD7F926-133B-4F9A-A746-8BBD99F79436}"/>
                    </a:ext>
                  </a:extLst>
                </p:cNvPr>
                <p:cNvSpPr/>
                <p:nvPr/>
              </p:nvSpPr>
              <p:spPr>
                <a:xfrm>
                  <a:off x="2846745" y="2148893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Diamond 43">
                  <a:extLst>
                    <a:ext uri="{FF2B5EF4-FFF2-40B4-BE49-F238E27FC236}">
                      <a16:creationId xmlns:a16="http://schemas.microsoft.com/office/drawing/2014/main" id="{24CFFC8D-2C4E-461D-966D-0504E35B5FF2}"/>
                    </a:ext>
                  </a:extLst>
                </p:cNvPr>
                <p:cNvSpPr/>
                <p:nvPr/>
              </p:nvSpPr>
              <p:spPr>
                <a:xfrm>
                  <a:off x="3209210" y="2063652"/>
                  <a:ext cx="160065" cy="358272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2CAC3D59-D2D3-453B-9CC8-1BB6DF6DA4BC}"/>
                  </a:ext>
                </a:extLst>
              </p:cNvPr>
              <p:cNvGrpSpPr/>
              <p:nvPr/>
            </p:nvGrpSpPr>
            <p:grpSpPr>
              <a:xfrm>
                <a:off x="4825095" y="1843106"/>
                <a:ext cx="990600" cy="833282"/>
                <a:chOff x="2802583" y="1823498"/>
                <a:chExt cx="990600" cy="833282"/>
              </a:xfrm>
            </p:grpSpPr>
            <p:sp>
              <p:nvSpPr>
                <p:cNvPr id="31" name="Decagon 30">
                  <a:extLst>
                    <a:ext uri="{FF2B5EF4-FFF2-40B4-BE49-F238E27FC236}">
                      <a16:creationId xmlns:a16="http://schemas.microsoft.com/office/drawing/2014/main" id="{8189528D-2E39-4155-ABA5-5B05FDD19144}"/>
                    </a:ext>
                  </a:extLst>
                </p:cNvPr>
                <p:cNvSpPr/>
                <p:nvPr/>
              </p:nvSpPr>
              <p:spPr>
                <a:xfrm>
                  <a:off x="2802583" y="1826014"/>
                  <a:ext cx="990600" cy="830766"/>
                </a:xfrm>
                <a:prstGeom prst="decagon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Decagon 31">
                  <a:extLst>
                    <a:ext uri="{FF2B5EF4-FFF2-40B4-BE49-F238E27FC236}">
                      <a16:creationId xmlns:a16="http://schemas.microsoft.com/office/drawing/2014/main" id="{A5EF6054-494E-4FBA-B3A9-7CE8D4F80C67}"/>
                    </a:ext>
                  </a:extLst>
                </p:cNvPr>
                <p:cNvSpPr/>
                <p:nvPr/>
              </p:nvSpPr>
              <p:spPr>
                <a:xfrm>
                  <a:off x="3020885" y="2011365"/>
                  <a:ext cx="550217" cy="461439"/>
                </a:xfrm>
                <a:prstGeom prst="decagon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Diamond 32">
                  <a:extLst>
                    <a:ext uri="{FF2B5EF4-FFF2-40B4-BE49-F238E27FC236}">
                      <a16:creationId xmlns:a16="http://schemas.microsoft.com/office/drawing/2014/main" id="{DFE3A144-B41E-4DF9-B054-1253F1227419}"/>
                    </a:ext>
                  </a:extLst>
                </p:cNvPr>
                <p:cNvSpPr/>
                <p:nvPr/>
              </p:nvSpPr>
              <p:spPr>
                <a:xfrm>
                  <a:off x="3213329" y="1823498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Diamond 33">
                  <a:extLst>
                    <a:ext uri="{FF2B5EF4-FFF2-40B4-BE49-F238E27FC236}">
                      <a16:creationId xmlns:a16="http://schemas.microsoft.com/office/drawing/2014/main" id="{D009EFE3-A92E-4FDC-B46B-307A1795EF75}"/>
                    </a:ext>
                  </a:extLst>
                </p:cNvPr>
                <p:cNvSpPr/>
                <p:nvPr/>
              </p:nvSpPr>
              <p:spPr>
                <a:xfrm>
                  <a:off x="3200973" y="2470169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Diamond 34">
                  <a:extLst>
                    <a:ext uri="{FF2B5EF4-FFF2-40B4-BE49-F238E27FC236}">
                      <a16:creationId xmlns:a16="http://schemas.microsoft.com/office/drawing/2014/main" id="{4CB6255C-963E-4F60-BA21-6F62FAF39C9E}"/>
                    </a:ext>
                  </a:extLst>
                </p:cNvPr>
                <p:cNvSpPr/>
                <p:nvPr/>
              </p:nvSpPr>
              <p:spPr>
                <a:xfrm>
                  <a:off x="3591758" y="2133211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Diamond 35">
                  <a:extLst>
                    <a:ext uri="{FF2B5EF4-FFF2-40B4-BE49-F238E27FC236}">
                      <a16:creationId xmlns:a16="http://schemas.microsoft.com/office/drawing/2014/main" id="{E2C0C098-4135-49F8-880A-5BBCCC7379DD}"/>
                    </a:ext>
                  </a:extLst>
                </p:cNvPr>
                <p:cNvSpPr/>
                <p:nvPr/>
              </p:nvSpPr>
              <p:spPr>
                <a:xfrm>
                  <a:off x="2846745" y="2148893"/>
                  <a:ext cx="148852" cy="185351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Diamond 36">
                  <a:extLst>
                    <a:ext uri="{FF2B5EF4-FFF2-40B4-BE49-F238E27FC236}">
                      <a16:creationId xmlns:a16="http://schemas.microsoft.com/office/drawing/2014/main" id="{35F74368-7800-40CE-88D1-469D1B827DE3}"/>
                    </a:ext>
                  </a:extLst>
                </p:cNvPr>
                <p:cNvSpPr/>
                <p:nvPr/>
              </p:nvSpPr>
              <p:spPr>
                <a:xfrm>
                  <a:off x="3209210" y="2063652"/>
                  <a:ext cx="160065" cy="358272"/>
                </a:xfrm>
                <a:prstGeom prst="diamond">
                  <a:avLst/>
                </a:prstGeom>
                <a:solidFill>
                  <a:srgbClr val="E7BE6B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45C6D58B-B3C2-49F3-A3A1-551CD17532D4}"/>
              </a:ext>
            </a:extLst>
          </p:cNvPr>
          <p:cNvGrpSpPr/>
          <p:nvPr/>
        </p:nvGrpSpPr>
        <p:grpSpPr>
          <a:xfrm>
            <a:off x="5550753" y="2121209"/>
            <a:ext cx="982885" cy="2329590"/>
            <a:chOff x="932491" y="374588"/>
            <a:chExt cx="1835244" cy="4349812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531D0181-B338-428E-8431-9CB0E4A6B5EF}"/>
                </a:ext>
              </a:extLst>
            </p:cNvPr>
            <p:cNvGrpSpPr/>
            <p:nvPr/>
          </p:nvGrpSpPr>
          <p:grpSpPr>
            <a:xfrm>
              <a:off x="1149724" y="505041"/>
              <a:ext cx="1420625" cy="1421055"/>
              <a:chOff x="4131632" y="1030352"/>
              <a:chExt cx="1179889" cy="1039235"/>
            </a:xfrm>
          </p:grpSpPr>
          <p:sp>
            <p:nvSpPr>
              <p:cNvPr id="202" name="Trapezoid 201">
                <a:extLst>
                  <a:ext uri="{FF2B5EF4-FFF2-40B4-BE49-F238E27FC236}">
                    <a16:creationId xmlns:a16="http://schemas.microsoft.com/office/drawing/2014/main" id="{AE8CDDDE-9610-429C-88C2-C6E5714B16AC}"/>
                  </a:ext>
                </a:extLst>
              </p:cNvPr>
              <p:cNvSpPr/>
              <p:nvPr/>
            </p:nvSpPr>
            <p:spPr>
              <a:xfrm>
                <a:off x="4131632" y="1030352"/>
                <a:ext cx="1179889" cy="1039235"/>
              </a:xfrm>
              <a:prstGeom prst="trapezoid">
                <a:avLst>
                  <a:gd name="adj" fmla="val 13837"/>
                </a:avLst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3" name="Straight Connector 202">
                <a:extLst>
                  <a:ext uri="{FF2B5EF4-FFF2-40B4-BE49-F238E27FC236}">
                    <a16:creationId xmlns:a16="http://schemas.microsoft.com/office/drawing/2014/main" id="{92FE9F73-7A22-4829-836E-D64D09D8225A}"/>
                  </a:ext>
                </a:extLst>
              </p:cNvPr>
              <p:cNvCxnSpPr/>
              <p:nvPr/>
            </p:nvCxnSpPr>
            <p:spPr>
              <a:xfrm>
                <a:off x="4191000" y="1752311"/>
                <a:ext cx="1077686" cy="6820"/>
              </a:xfrm>
              <a:prstGeom prst="line">
                <a:avLst/>
              </a:prstGeom>
              <a:ln w="762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>
                <a:extLst>
                  <a:ext uri="{FF2B5EF4-FFF2-40B4-BE49-F238E27FC236}">
                    <a16:creationId xmlns:a16="http://schemas.microsoft.com/office/drawing/2014/main" id="{502B6031-4CFE-46F8-8EA3-A55F630DFB10}"/>
                  </a:ext>
                </a:extLst>
              </p:cNvPr>
              <p:cNvCxnSpPr/>
              <p:nvPr/>
            </p:nvCxnSpPr>
            <p:spPr>
              <a:xfrm>
                <a:off x="4232731" y="1463464"/>
                <a:ext cx="983702" cy="16993"/>
              </a:xfrm>
              <a:prstGeom prst="line">
                <a:avLst/>
              </a:prstGeom>
              <a:ln w="762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>
                <a:extLst>
                  <a:ext uri="{FF2B5EF4-FFF2-40B4-BE49-F238E27FC236}">
                    <a16:creationId xmlns:a16="http://schemas.microsoft.com/office/drawing/2014/main" id="{1B27C6C6-A149-43D6-9752-83A7D50233ED}"/>
                  </a:ext>
                </a:extLst>
              </p:cNvPr>
              <p:cNvCxnSpPr/>
              <p:nvPr/>
            </p:nvCxnSpPr>
            <p:spPr>
              <a:xfrm>
                <a:off x="4153988" y="1958576"/>
                <a:ext cx="1140823" cy="853"/>
              </a:xfrm>
              <a:prstGeom prst="line">
                <a:avLst/>
              </a:prstGeom>
              <a:ln w="762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E8DDB58C-4AC2-43E4-8381-37BA6265AF0F}"/>
                  </a:ext>
                </a:extLst>
              </p:cNvPr>
              <p:cNvCxnSpPr/>
              <p:nvPr/>
            </p:nvCxnSpPr>
            <p:spPr>
              <a:xfrm>
                <a:off x="4263630" y="1229578"/>
                <a:ext cx="935387" cy="7039"/>
              </a:xfrm>
              <a:prstGeom prst="line">
                <a:avLst/>
              </a:prstGeom>
              <a:ln w="762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Rounded Rectangle 2">
              <a:extLst>
                <a:ext uri="{FF2B5EF4-FFF2-40B4-BE49-F238E27FC236}">
                  <a16:creationId xmlns:a16="http://schemas.microsoft.com/office/drawing/2014/main" id="{ABD3BA7F-49C8-4EC3-B23D-C9A68D4EA489}"/>
                </a:ext>
              </a:extLst>
            </p:cNvPr>
            <p:cNvSpPr/>
            <p:nvPr/>
          </p:nvSpPr>
          <p:spPr>
            <a:xfrm rot="4312957">
              <a:off x="1889964" y="3355048"/>
              <a:ext cx="775116" cy="174545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796E610C-028D-498E-8AE3-D759A1A9B18C}"/>
                </a:ext>
              </a:extLst>
            </p:cNvPr>
            <p:cNvSpPr/>
            <p:nvPr/>
          </p:nvSpPr>
          <p:spPr>
            <a:xfrm rot="19671902">
              <a:off x="2248767" y="2619985"/>
              <a:ext cx="414187" cy="75874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1E6B8146-851A-4EEF-926F-7554C47DE211}"/>
                </a:ext>
              </a:extLst>
            </p:cNvPr>
            <p:cNvSpPr/>
            <p:nvPr/>
          </p:nvSpPr>
          <p:spPr>
            <a:xfrm rot="2647766">
              <a:off x="973201" y="2611428"/>
              <a:ext cx="352884" cy="75874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20F16770-EBB8-487B-A9DC-8AB6072A9818}"/>
                </a:ext>
              </a:extLst>
            </p:cNvPr>
            <p:cNvSpPr/>
            <p:nvPr/>
          </p:nvSpPr>
          <p:spPr>
            <a:xfrm rot="19352409">
              <a:off x="1884905" y="3956890"/>
              <a:ext cx="336609" cy="75874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06C1C00F-86FC-4825-B17A-13E6E87808FD}"/>
                </a:ext>
              </a:extLst>
            </p:cNvPr>
            <p:cNvSpPr/>
            <p:nvPr/>
          </p:nvSpPr>
          <p:spPr>
            <a:xfrm rot="2647766">
              <a:off x="1539113" y="3965651"/>
              <a:ext cx="334998" cy="75874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rapezoid 114">
              <a:extLst>
                <a:ext uri="{FF2B5EF4-FFF2-40B4-BE49-F238E27FC236}">
                  <a16:creationId xmlns:a16="http://schemas.microsoft.com/office/drawing/2014/main" id="{A4757E5A-DA23-4703-8E2A-D508D03D2F6F}"/>
                </a:ext>
              </a:extLst>
            </p:cNvPr>
            <p:cNvSpPr/>
            <p:nvPr/>
          </p:nvSpPr>
          <p:spPr>
            <a:xfrm rot="20169292">
              <a:off x="1842951" y="1854104"/>
              <a:ext cx="718878" cy="1353402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rapezoid 115">
              <a:extLst>
                <a:ext uri="{FF2B5EF4-FFF2-40B4-BE49-F238E27FC236}">
                  <a16:creationId xmlns:a16="http://schemas.microsoft.com/office/drawing/2014/main" id="{2DAAC936-FC69-4515-8F3B-E39C5A32AF16}"/>
                </a:ext>
              </a:extLst>
            </p:cNvPr>
            <p:cNvSpPr/>
            <p:nvPr/>
          </p:nvSpPr>
          <p:spPr>
            <a:xfrm rot="1790291">
              <a:off x="1173596" y="1852172"/>
              <a:ext cx="664298" cy="1353402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rapezoid 116">
              <a:extLst>
                <a:ext uri="{FF2B5EF4-FFF2-40B4-BE49-F238E27FC236}">
                  <a16:creationId xmlns:a16="http://schemas.microsoft.com/office/drawing/2014/main" id="{BA917AAE-4E70-45A0-9CC3-D3877F56D290}"/>
                </a:ext>
              </a:extLst>
            </p:cNvPr>
            <p:cNvSpPr/>
            <p:nvPr/>
          </p:nvSpPr>
          <p:spPr>
            <a:xfrm>
              <a:off x="1313947" y="1883237"/>
              <a:ext cx="1072453" cy="2472841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754E6904-67C3-4990-AF28-A75FE7C28C57}"/>
                </a:ext>
              </a:extLst>
            </p:cNvPr>
            <p:cNvSpPr/>
            <p:nvPr/>
          </p:nvSpPr>
          <p:spPr>
            <a:xfrm>
              <a:off x="1629948" y="1634130"/>
              <a:ext cx="408872" cy="49554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B595A5ED-C80C-4A44-9C4E-9BD5579D126B}"/>
                </a:ext>
              </a:extLst>
            </p:cNvPr>
            <p:cNvSpPr/>
            <p:nvPr/>
          </p:nvSpPr>
          <p:spPr>
            <a:xfrm>
              <a:off x="1313947" y="589953"/>
              <a:ext cx="1022181" cy="141801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ounded Rectangle 19">
              <a:extLst>
                <a:ext uri="{FF2B5EF4-FFF2-40B4-BE49-F238E27FC236}">
                  <a16:creationId xmlns:a16="http://schemas.microsoft.com/office/drawing/2014/main" id="{CD472B74-A7D0-4727-8F1E-D09FB364044E}"/>
                </a:ext>
              </a:extLst>
            </p:cNvPr>
            <p:cNvSpPr/>
            <p:nvPr/>
          </p:nvSpPr>
          <p:spPr>
            <a:xfrm>
              <a:off x="1450606" y="3034475"/>
              <a:ext cx="799435" cy="169235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34E2DAD5-69F1-4656-B007-1188723AEBDA}"/>
                </a:ext>
              </a:extLst>
            </p:cNvPr>
            <p:cNvGrpSpPr/>
            <p:nvPr/>
          </p:nvGrpSpPr>
          <p:grpSpPr>
            <a:xfrm>
              <a:off x="1221205" y="1341683"/>
              <a:ext cx="1219200" cy="1198231"/>
              <a:chOff x="4572000" y="2404134"/>
              <a:chExt cx="2438400" cy="2396462"/>
            </a:xfrm>
          </p:grpSpPr>
          <p:grpSp>
            <p:nvGrpSpPr>
              <p:cNvPr id="189" name="Group 188">
                <a:extLst>
                  <a:ext uri="{FF2B5EF4-FFF2-40B4-BE49-F238E27FC236}">
                    <a16:creationId xmlns:a16="http://schemas.microsoft.com/office/drawing/2014/main" id="{132FC2C0-00F9-43BC-A475-B3ADDE6683C9}"/>
                  </a:ext>
                </a:extLst>
              </p:cNvPr>
              <p:cNvGrpSpPr/>
              <p:nvPr/>
            </p:nvGrpSpPr>
            <p:grpSpPr>
              <a:xfrm>
                <a:off x="4572000" y="2404134"/>
                <a:ext cx="2438400" cy="2396462"/>
                <a:chOff x="3660114" y="4532531"/>
                <a:chExt cx="800936" cy="825686"/>
              </a:xfrm>
            </p:grpSpPr>
            <p:sp>
              <p:nvSpPr>
                <p:cNvPr id="198" name="Block Arc 197">
                  <a:extLst>
                    <a:ext uri="{FF2B5EF4-FFF2-40B4-BE49-F238E27FC236}">
                      <a16:creationId xmlns:a16="http://schemas.microsoft.com/office/drawing/2014/main" id="{A7427CAF-C950-49A8-AF11-B68756376C98}"/>
                    </a:ext>
                  </a:extLst>
                </p:cNvPr>
                <p:cNvSpPr/>
                <p:nvPr/>
              </p:nvSpPr>
              <p:spPr>
                <a:xfrm rot="10800000">
                  <a:off x="3660114" y="4532531"/>
                  <a:ext cx="800936" cy="825686"/>
                </a:xfrm>
                <a:prstGeom prst="blockArc">
                  <a:avLst>
                    <a:gd name="adj1" fmla="val 10800000"/>
                    <a:gd name="adj2" fmla="val 10"/>
                    <a:gd name="adj3" fmla="val 33491"/>
                  </a:avLst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9" name="Diamond 198">
                  <a:extLst>
                    <a:ext uri="{FF2B5EF4-FFF2-40B4-BE49-F238E27FC236}">
                      <a16:creationId xmlns:a16="http://schemas.microsoft.com/office/drawing/2014/main" id="{BFA7B3D0-4C66-490F-AE70-DDEBC46894F5}"/>
                    </a:ext>
                  </a:extLst>
                </p:cNvPr>
                <p:cNvSpPr/>
                <p:nvPr/>
              </p:nvSpPr>
              <p:spPr>
                <a:xfrm>
                  <a:off x="4022170" y="5098176"/>
                  <a:ext cx="76823" cy="252818"/>
                </a:xfrm>
                <a:prstGeom prst="diamond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Diamond 199">
                  <a:extLst>
                    <a:ext uri="{FF2B5EF4-FFF2-40B4-BE49-F238E27FC236}">
                      <a16:creationId xmlns:a16="http://schemas.microsoft.com/office/drawing/2014/main" id="{69316D6D-6E50-470C-94B2-255FBCF47303}"/>
                    </a:ext>
                  </a:extLst>
                </p:cNvPr>
                <p:cNvSpPr/>
                <p:nvPr/>
              </p:nvSpPr>
              <p:spPr>
                <a:xfrm rot="18845998">
                  <a:off x="4237170" y="5012384"/>
                  <a:ext cx="80583" cy="241022"/>
                </a:xfrm>
                <a:prstGeom prst="diamond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Diamond 200">
                  <a:extLst>
                    <a:ext uri="{FF2B5EF4-FFF2-40B4-BE49-F238E27FC236}">
                      <a16:creationId xmlns:a16="http://schemas.microsoft.com/office/drawing/2014/main" id="{ABB62936-3D35-414C-BA0A-CF0315DFB94C}"/>
                    </a:ext>
                  </a:extLst>
                </p:cNvPr>
                <p:cNvSpPr/>
                <p:nvPr/>
              </p:nvSpPr>
              <p:spPr>
                <a:xfrm rot="3043014">
                  <a:off x="3802440" y="4998491"/>
                  <a:ext cx="80583" cy="241022"/>
                </a:xfrm>
                <a:prstGeom prst="diamond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0" name="Diamond 189">
                <a:extLst>
                  <a:ext uri="{FF2B5EF4-FFF2-40B4-BE49-F238E27FC236}">
                    <a16:creationId xmlns:a16="http://schemas.microsoft.com/office/drawing/2014/main" id="{FED30586-BD92-4C2E-8205-2D104E97874D}"/>
                  </a:ext>
                </a:extLst>
              </p:cNvPr>
              <p:cNvSpPr/>
              <p:nvPr/>
            </p:nvSpPr>
            <p:spPr>
              <a:xfrm rot="20288921">
                <a:off x="6122532" y="4267200"/>
                <a:ext cx="228194" cy="455766"/>
              </a:xfrm>
              <a:prstGeom prst="diamond">
                <a:avLst/>
              </a:prstGeom>
              <a:solidFill>
                <a:srgbClr val="FFCC66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Diamond 190">
                <a:extLst>
                  <a:ext uri="{FF2B5EF4-FFF2-40B4-BE49-F238E27FC236}">
                    <a16:creationId xmlns:a16="http://schemas.microsoft.com/office/drawing/2014/main" id="{B908C598-E1DC-4717-BF12-8A8369321177}"/>
                  </a:ext>
                </a:extLst>
              </p:cNvPr>
              <p:cNvSpPr/>
              <p:nvPr/>
            </p:nvSpPr>
            <p:spPr>
              <a:xfrm rot="1589692">
                <a:off x="5235365" y="4233084"/>
                <a:ext cx="228194" cy="455766"/>
              </a:xfrm>
              <a:prstGeom prst="diamond">
                <a:avLst/>
              </a:prstGeom>
              <a:solidFill>
                <a:srgbClr val="FFCC66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Diamond 191">
                <a:extLst>
                  <a:ext uri="{FF2B5EF4-FFF2-40B4-BE49-F238E27FC236}">
                    <a16:creationId xmlns:a16="http://schemas.microsoft.com/office/drawing/2014/main" id="{F4BEA80A-562B-449A-8CE1-5FBC74E83FC8}"/>
                  </a:ext>
                </a:extLst>
              </p:cNvPr>
              <p:cNvSpPr/>
              <p:nvPr/>
            </p:nvSpPr>
            <p:spPr>
              <a:xfrm rot="17042312">
                <a:off x="6630457" y="3567501"/>
                <a:ext cx="228194" cy="455766"/>
              </a:xfrm>
              <a:prstGeom prst="diamond">
                <a:avLst/>
              </a:prstGeom>
              <a:solidFill>
                <a:srgbClr val="FFCC66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Diamond 192">
                <a:extLst>
                  <a:ext uri="{FF2B5EF4-FFF2-40B4-BE49-F238E27FC236}">
                    <a16:creationId xmlns:a16="http://schemas.microsoft.com/office/drawing/2014/main" id="{D324176C-0FAB-4E23-A014-E6DE22F3FBD2}"/>
                  </a:ext>
                </a:extLst>
              </p:cNvPr>
              <p:cNvSpPr/>
              <p:nvPr/>
            </p:nvSpPr>
            <p:spPr>
              <a:xfrm rot="4413290">
                <a:off x="4715807" y="3544606"/>
                <a:ext cx="228194" cy="455766"/>
              </a:xfrm>
              <a:prstGeom prst="diamond">
                <a:avLst/>
              </a:prstGeom>
              <a:solidFill>
                <a:srgbClr val="FFCC66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Hexagon 193">
                <a:extLst>
                  <a:ext uri="{FF2B5EF4-FFF2-40B4-BE49-F238E27FC236}">
                    <a16:creationId xmlns:a16="http://schemas.microsoft.com/office/drawing/2014/main" id="{32CB1C0D-EFE1-4CF8-948D-070151D55806}"/>
                  </a:ext>
                </a:extLst>
              </p:cNvPr>
              <p:cNvSpPr/>
              <p:nvPr/>
            </p:nvSpPr>
            <p:spPr>
              <a:xfrm rot="1434975">
                <a:off x="5394531" y="3979329"/>
                <a:ext cx="242316" cy="267730"/>
              </a:xfrm>
              <a:prstGeom prst="hexagon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Hexagon 194">
                <a:extLst>
                  <a:ext uri="{FF2B5EF4-FFF2-40B4-BE49-F238E27FC236}">
                    <a16:creationId xmlns:a16="http://schemas.microsoft.com/office/drawing/2014/main" id="{00A6C5AE-2112-4E61-832B-8521BAA48586}"/>
                  </a:ext>
                </a:extLst>
              </p:cNvPr>
              <p:cNvSpPr/>
              <p:nvPr/>
            </p:nvSpPr>
            <p:spPr>
              <a:xfrm rot="19383674">
                <a:off x="5930109" y="3992392"/>
                <a:ext cx="242316" cy="267730"/>
              </a:xfrm>
              <a:prstGeom prst="hexagon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Hexagon 195">
                <a:extLst>
                  <a:ext uri="{FF2B5EF4-FFF2-40B4-BE49-F238E27FC236}">
                    <a16:creationId xmlns:a16="http://schemas.microsoft.com/office/drawing/2014/main" id="{6B677456-B39F-44CA-9279-5B9FAA1E4D09}"/>
                  </a:ext>
                </a:extLst>
              </p:cNvPr>
              <p:cNvSpPr/>
              <p:nvPr/>
            </p:nvSpPr>
            <p:spPr>
              <a:xfrm rot="5176697">
                <a:off x="5111503" y="3600506"/>
                <a:ext cx="242316" cy="267730"/>
              </a:xfrm>
              <a:prstGeom prst="hexagon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Hexagon 196">
                <a:extLst>
                  <a:ext uri="{FF2B5EF4-FFF2-40B4-BE49-F238E27FC236}">
                    <a16:creationId xmlns:a16="http://schemas.microsoft.com/office/drawing/2014/main" id="{AE1FFC32-B987-4541-858E-DE2B0C6A3255}"/>
                  </a:ext>
                </a:extLst>
              </p:cNvPr>
              <p:cNvSpPr/>
              <p:nvPr/>
            </p:nvSpPr>
            <p:spPr>
              <a:xfrm rot="16760392">
                <a:off x="6217491" y="3600505"/>
                <a:ext cx="242316" cy="267730"/>
              </a:xfrm>
              <a:prstGeom prst="hexagon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D73338EA-B02B-4F48-9588-D6B09C502040}"/>
                </a:ext>
              </a:extLst>
            </p:cNvPr>
            <p:cNvGrpSpPr/>
            <p:nvPr/>
          </p:nvGrpSpPr>
          <p:grpSpPr>
            <a:xfrm>
              <a:off x="1392762" y="374588"/>
              <a:ext cx="943365" cy="400788"/>
              <a:chOff x="5956171" y="626664"/>
              <a:chExt cx="990609" cy="400788"/>
            </a:xfrm>
          </p:grpSpPr>
          <p:sp>
            <p:nvSpPr>
              <p:cNvPr id="184" name="Flowchart: Delay 183">
                <a:extLst>
                  <a:ext uri="{FF2B5EF4-FFF2-40B4-BE49-F238E27FC236}">
                    <a16:creationId xmlns:a16="http://schemas.microsoft.com/office/drawing/2014/main" id="{853FDE40-E7F4-48BB-AFF7-75FEAE0503FB}"/>
                  </a:ext>
                </a:extLst>
              </p:cNvPr>
              <p:cNvSpPr/>
              <p:nvPr/>
            </p:nvSpPr>
            <p:spPr>
              <a:xfrm rot="16200000">
                <a:off x="6253259" y="329576"/>
                <a:ext cx="396434" cy="990609"/>
              </a:xfrm>
              <a:prstGeom prst="flowChartDelay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F8FDD0CA-BDD6-4072-BD08-71F3B5E54D8E}"/>
                  </a:ext>
                </a:extLst>
              </p:cNvPr>
              <p:cNvCxnSpPr/>
              <p:nvPr/>
            </p:nvCxnSpPr>
            <p:spPr>
              <a:xfrm flipV="1">
                <a:off x="6106623" y="672914"/>
                <a:ext cx="0" cy="350184"/>
              </a:xfrm>
              <a:prstGeom prst="line">
                <a:avLst/>
              </a:prstGeom>
              <a:ln w="762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E65956E4-C468-4845-B1C0-675D2DD5A582}"/>
                  </a:ext>
                </a:extLst>
              </p:cNvPr>
              <p:cNvCxnSpPr/>
              <p:nvPr/>
            </p:nvCxnSpPr>
            <p:spPr>
              <a:xfrm flipV="1">
                <a:off x="6311274" y="651142"/>
                <a:ext cx="0" cy="350184"/>
              </a:xfrm>
              <a:prstGeom prst="line">
                <a:avLst/>
              </a:prstGeom>
              <a:ln w="762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35F0CB7F-1233-4D85-83EB-E2C5933AF176}"/>
                  </a:ext>
                </a:extLst>
              </p:cNvPr>
              <p:cNvCxnSpPr/>
              <p:nvPr/>
            </p:nvCxnSpPr>
            <p:spPr>
              <a:xfrm flipV="1">
                <a:off x="6555115" y="651142"/>
                <a:ext cx="0" cy="350184"/>
              </a:xfrm>
              <a:prstGeom prst="line">
                <a:avLst/>
              </a:prstGeom>
              <a:ln w="762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A37339E7-642D-4672-8F11-691669B9A175}"/>
                  </a:ext>
                </a:extLst>
              </p:cNvPr>
              <p:cNvCxnSpPr/>
              <p:nvPr/>
            </p:nvCxnSpPr>
            <p:spPr>
              <a:xfrm flipV="1">
                <a:off x="6772828" y="677268"/>
                <a:ext cx="0" cy="350184"/>
              </a:xfrm>
              <a:prstGeom prst="line">
                <a:avLst/>
              </a:prstGeom>
              <a:ln w="762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3" name="Flowchart: Delay 122">
              <a:extLst>
                <a:ext uri="{FF2B5EF4-FFF2-40B4-BE49-F238E27FC236}">
                  <a16:creationId xmlns:a16="http://schemas.microsoft.com/office/drawing/2014/main" id="{3B3223D7-E32A-419C-A601-3668B727F300}"/>
                </a:ext>
              </a:extLst>
            </p:cNvPr>
            <p:cNvSpPr/>
            <p:nvPr/>
          </p:nvSpPr>
          <p:spPr>
            <a:xfrm rot="5400000">
              <a:off x="1717281" y="580636"/>
              <a:ext cx="197786" cy="855102"/>
            </a:xfrm>
            <a:prstGeom prst="flowChartDelay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61">
              <a:extLst>
                <a:ext uri="{FF2B5EF4-FFF2-40B4-BE49-F238E27FC236}">
                  <a16:creationId xmlns:a16="http://schemas.microsoft.com/office/drawing/2014/main" id="{F263AF74-5DAE-49C3-ACED-FEE6F99B50C3}"/>
                </a:ext>
              </a:extLst>
            </p:cNvPr>
            <p:cNvSpPr/>
            <p:nvPr/>
          </p:nvSpPr>
          <p:spPr>
            <a:xfrm>
              <a:off x="1309613" y="879550"/>
              <a:ext cx="182839" cy="887452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ed Rectangle 62">
              <a:extLst>
                <a:ext uri="{FF2B5EF4-FFF2-40B4-BE49-F238E27FC236}">
                  <a16:creationId xmlns:a16="http://schemas.microsoft.com/office/drawing/2014/main" id="{D811904A-2106-414E-AF75-F2BA4F0E8185}"/>
                </a:ext>
              </a:extLst>
            </p:cNvPr>
            <p:cNvSpPr/>
            <p:nvPr/>
          </p:nvSpPr>
          <p:spPr>
            <a:xfrm>
              <a:off x="2150333" y="884164"/>
              <a:ext cx="182839" cy="887452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C83B3BF3-F6D7-45F3-A0B6-47AC70C83874}"/>
                </a:ext>
              </a:extLst>
            </p:cNvPr>
            <p:cNvGrpSpPr/>
            <p:nvPr/>
          </p:nvGrpSpPr>
          <p:grpSpPr>
            <a:xfrm>
              <a:off x="1326756" y="752481"/>
              <a:ext cx="1009373" cy="212891"/>
              <a:chOff x="1326756" y="752481"/>
              <a:chExt cx="1009373" cy="212891"/>
            </a:xfrm>
          </p:grpSpPr>
          <p:sp>
            <p:nvSpPr>
              <p:cNvPr id="178" name="Rounded Rectangle 15">
                <a:extLst>
                  <a:ext uri="{FF2B5EF4-FFF2-40B4-BE49-F238E27FC236}">
                    <a16:creationId xmlns:a16="http://schemas.microsoft.com/office/drawing/2014/main" id="{F6F66986-EC07-47EF-A9F3-BB1A0724D1C4}"/>
                  </a:ext>
                </a:extLst>
              </p:cNvPr>
              <p:cNvSpPr/>
              <p:nvPr/>
            </p:nvSpPr>
            <p:spPr>
              <a:xfrm>
                <a:off x="1326756" y="785152"/>
                <a:ext cx="1009373" cy="180220"/>
              </a:xfrm>
              <a:prstGeom prst="roundRect">
                <a:avLst/>
              </a:prstGeom>
              <a:solidFill>
                <a:srgbClr val="E7BE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Diamond 178">
                <a:extLst>
                  <a:ext uri="{FF2B5EF4-FFF2-40B4-BE49-F238E27FC236}">
                    <a16:creationId xmlns:a16="http://schemas.microsoft.com/office/drawing/2014/main" id="{D23E64DB-DD5B-434A-83C2-8D6A382A0EDB}"/>
                  </a:ext>
                </a:extLst>
              </p:cNvPr>
              <p:cNvSpPr/>
              <p:nvPr/>
            </p:nvSpPr>
            <p:spPr>
              <a:xfrm>
                <a:off x="1779914" y="753052"/>
                <a:ext cx="84954" cy="202436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Diamond 179">
                <a:extLst>
                  <a:ext uri="{FF2B5EF4-FFF2-40B4-BE49-F238E27FC236}">
                    <a16:creationId xmlns:a16="http://schemas.microsoft.com/office/drawing/2014/main" id="{7E679587-2897-4ABC-92AA-4AF92204377C}"/>
                  </a:ext>
                </a:extLst>
              </p:cNvPr>
              <p:cNvSpPr/>
              <p:nvPr/>
            </p:nvSpPr>
            <p:spPr>
              <a:xfrm>
                <a:off x="2038820" y="772586"/>
                <a:ext cx="113792" cy="189457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Diamond 180">
                <a:extLst>
                  <a:ext uri="{FF2B5EF4-FFF2-40B4-BE49-F238E27FC236}">
                    <a16:creationId xmlns:a16="http://schemas.microsoft.com/office/drawing/2014/main" id="{E6F21EB8-DD6C-4ECB-8F23-9583DEFAB105}"/>
                  </a:ext>
                </a:extLst>
              </p:cNvPr>
              <p:cNvSpPr/>
              <p:nvPr/>
            </p:nvSpPr>
            <p:spPr>
              <a:xfrm>
                <a:off x="1495603" y="755596"/>
                <a:ext cx="113792" cy="189457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Hexagon 181">
                <a:extLst>
                  <a:ext uri="{FF2B5EF4-FFF2-40B4-BE49-F238E27FC236}">
                    <a16:creationId xmlns:a16="http://schemas.microsoft.com/office/drawing/2014/main" id="{63D3F97C-95D3-4771-928C-D0E2522F2E99}"/>
                  </a:ext>
                </a:extLst>
              </p:cNvPr>
              <p:cNvSpPr/>
              <p:nvPr/>
            </p:nvSpPr>
            <p:spPr>
              <a:xfrm>
                <a:off x="1870628" y="752481"/>
                <a:ext cx="163353" cy="183746"/>
              </a:xfrm>
              <a:prstGeom prst="hexagon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Hexagon 182">
                <a:extLst>
                  <a:ext uri="{FF2B5EF4-FFF2-40B4-BE49-F238E27FC236}">
                    <a16:creationId xmlns:a16="http://schemas.microsoft.com/office/drawing/2014/main" id="{6AD15E6C-27E1-41FD-BEE1-CC66EC097AC0}"/>
                  </a:ext>
                </a:extLst>
              </p:cNvPr>
              <p:cNvSpPr/>
              <p:nvPr/>
            </p:nvSpPr>
            <p:spPr>
              <a:xfrm>
                <a:off x="1622434" y="765544"/>
                <a:ext cx="163353" cy="183746"/>
              </a:xfrm>
              <a:prstGeom prst="hexagon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7EC155A3-060C-4AB8-81AE-0D2A5BABE9D0}"/>
                </a:ext>
              </a:extLst>
            </p:cNvPr>
            <p:cNvGrpSpPr/>
            <p:nvPr/>
          </p:nvGrpSpPr>
          <p:grpSpPr>
            <a:xfrm>
              <a:off x="1347118" y="4094243"/>
              <a:ext cx="986054" cy="271902"/>
              <a:chOff x="3505200" y="3548280"/>
              <a:chExt cx="2446486" cy="764432"/>
            </a:xfrm>
          </p:grpSpPr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2E9FB1BD-338A-41D9-A4B0-026FC9F17DE4}"/>
                  </a:ext>
                </a:extLst>
              </p:cNvPr>
              <p:cNvGrpSpPr/>
              <p:nvPr/>
            </p:nvGrpSpPr>
            <p:grpSpPr>
              <a:xfrm>
                <a:off x="3505200" y="3548280"/>
                <a:ext cx="680060" cy="751369"/>
                <a:chOff x="3505200" y="3548280"/>
                <a:chExt cx="680060" cy="751369"/>
              </a:xfrm>
            </p:grpSpPr>
            <p:sp>
              <p:nvSpPr>
                <p:cNvPr id="174" name="Diamond 173">
                  <a:extLst>
                    <a:ext uri="{FF2B5EF4-FFF2-40B4-BE49-F238E27FC236}">
                      <a16:creationId xmlns:a16="http://schemas.microsoft.com/office/drawing/2014/main" id="{1A9FE4C9-ED43-4EBE-8CFC-9111D93862E6}"/>
                    </a:ext>
                  </a:extLst>
                </p:cNvPr>
                <p:cNvSpPr/>
                <p:nvPr/>
              </p:nvSpPr>
              <p:spPr>
                <a:xfrm>
                  <a:off x="3505200" y="3565873"/>
                  <a:ext cx="421743" cy="733776"/>
                </a:xfrm>
                <a:prstGeom prst="diamond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Diamond 174">
                  <a:extLst>
                    <a:ext uri="{FF2B5EF4-FFF2-40B4-BE49-F238E27FC236}">
                      <a16:creationId xmlns:a16="http://schemas.microsoft.com/office/drawing/2014/main" id="{808F7A93-85F0-4962-89EC-DEA4F3FAD396}"/>
                    </a:ext>
                  </a:extLst>
                </p:cNvPr>
                <p:cNvSpPr/>
                <p:nvPr/>
              </p:nvSpPr>
              <p:spPr>
                <a:xfrm>
                  <a:off x="3948714" y="3704878"/>
                  <a:ext cx="228194" cy="455766"/>
                </a:xfrm>
                <a:prstGeom prst="diamond">
                  <a:avLst/>
                </a:prstGeom>
                <a:solidFill>
                  <a:srgbClr val="FFCC66"/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Hexagon 175">
                  <a:extLst>
                    <a:ext uri="{FF2B5EF4-FFF2-40B4-BE49-F238E27FC236}">
                      <a16:creationId xmlns:a16="http://schemas.microsoft.com/office/drawing/2014/main" id="{8084280B-4DBF-4C38-B69D-A722B97711B0}"/>
                    </a:ext>
                  </a:extLst>
                </p:cNvPr>
                <p:cNvSpPr/>
                <p:nvPr/>
              </p:nvSpPr>
              <p:spPr>
                <a:xfrm rot="154114">
                  <a:off x="3961950" y="3548280"/>
                  <a:ext cx="218955" cy="215100"/>
                </a:xfrm>
                <a:prstGeom prst="hexagon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Hexagon 176">
                  <a:extLst>
                    <a:ext uri="{FF2B5EF4-FFF2-40B4-BE49-F238E27FC236}">
                      <a16:creationId xmlns:a16="http://schemas.microsoft.com/office/drawing/2014/main" id="{CCC1323E-FFB3-4C68-87D8-1183781F1589}"/>
                    </a:ext>
                  </a:extLst>
                </p:cNvPr>
                <p:cNvSpPr/>
                <p:nvPr/>
              </p:nvSpPr>
              <p:spPr>
                <a:xfrm rot="154114">
                  <a:off x="3966305" y="4057732"/>
                  <a:ext cx="218955" cy="215100"/>
                </a:xfrm>
                <a:prstGeom prst="hexagon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73281FCA-D91C-4366-9704-70BF100F5D91}"/>
                  </a:ext>
                </a:extLst>
              </p:cNvPr>
              <p:cNvGrpSpPr/>
              <p:nvPr/>
            </p:nvGrpSpPr>
            <p:grpSpPr>
              <a:xfrm>
                <a:off x="4180114" y="3561343"/>
                <a:ext cx="680060" cy="751369"/>
                <a:chOff x="3505200" y="3548280"/>
                <a:chExt cx="680060" cy="751369"/>
              </a:xfrm>
            </p:grpSpPr>
            <p:sp>
              <p:nvSpPr>
                <p:cNvPr id="170" name="Diamond 169">
                  <a:extLst>
                    <a:ext uri="{FF2B5EF4-FFF2-40B4-BE49-F238E27FC236}">
                      <a16:creationId xmlns:a16="http://schemas.microsoft.com/office/drawing/2014/main" id="{3D40E316-6F25-48E6-A8E2-255D2B727B2B}"/>
                    </a:ext>
                  </a:extLst>
                </p:cNvPr>
                <p:cNvSpPr/>
                <p:nvPr/>
              </p:nvSpPr>
              <p:spPr>
                <a:xfrm>
                  <a:off x="3505200" y="3565873"/>
                  <a:ext cx="421743" cy="733776"/>
                </a:xfrm>
                <a:prstGeom prst="diamond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Diamond 170">
                  <a:extLst>
                    <a:ext uri="{FF2B5EF4-FFF2-40B4-BE49-F238E27FC236}">
                      <a16:creationId xmlns:a16="http://schemas.microsoft.com/office/drawing/2014/main" id="{3052572B-7BE1-47B5-A573-FD91B8E9033D}"/>
                    </a:ext>
                  </a:extLst>
                </p:cNvPr>
                <p:cNvSpPr/>
                <p:nvPr/>
              </p:nvSpPr>
              <p:spPr>
                <a:xfrm>
                  <a:off x="3948714" y="3704878"/>
                  <a:ext cx="228194" cy="455766"/>
                </a:xfrm>
                <a:prstGeom prst="diamond">
                  <a:avLst/>
                </a:prstGeom>
                <a:solidFill>
                  <a:srgbClr val="FFCC66"/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Hexagon 171">
                  <a:extLst>
                    <a:ext uri="{FF2B5EF4-FFF2-40B4-BE49-F238E27FC236}">
                      <a16:creationId xmlns:a16="http://schemas.microsoft.com/office/drawing/2014/main" id="{39F908FA-0D3C-42F2-BEF2-B3BA9B70C1E7}"/>
                    </a:ext>
                  </a:extLst>
                </p:cNvPr>
                <p:cNvSpPr/>
                <p:nvPr/>
              </p:nvSpPr>
              <p:spPr>
                <a:xfrm rot="154114">
                  <a:off x="3961950" y="3548280"/>
                  <a:ext cx="218955" cy="215100"/>
                </a:xfrm>
                <a:prstGeom prst="hexagon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Hexagon 172">
                  <a:extLst>
                    <a:ext uri="{FF2B5EF4-FFF2-40B4-BE49-F238E27FC236}">
                      <a16:creationId xmlns:a16="http://schemas.microsoft.com/office/drawing/2014/main" id="{76093B46-EC22-403D-9A83-60FEC2FD368F}"/>
                    </a:ext>
                  </a:extLst>
                </p:cNvPr>
                <p:cNvSpPr/>
                <p:nvPr/>
              </p:nvSpPr>
              <p:spPr>
                <a:xfrm rot="154114">
                  <a:off x="3966305" y="4057732"/>
                  <a:ext cx="218955" cy="215100"/>
                </a:xfrm>
                <a:prstGeom prst="hexagon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14026B01-420C-41F8-BBF9-A72DBB87C3D9}"/>
                  </a:ext>
                </a:extLst>
              </p:cNvPr>
              <p:cNvGrpSpPr/>
              <p:nvPr/>
            </p:nvGrpSpPr>
            <p:grpSpPr>
              <a:xfrm>
                <a:off x="4841966" y="3552634"/>
                <a:ext cx="680060" cy="751369"/>
                <a:chOff x="3505200" y="3548280"/>
                <a:chExt cx="680060" cy="751369"/>
              </a:xfrm>
            </p:grpSpPr>
            <p:sp>
              <p:nvSpPr>
                <p:cNvPr id="166" name="Diamond 165">
                  <a:extLst>
                    <a:ext uri="{FF2B5EF4-FFF2-40B4-BE49-F238E27FC236}">
                      <a16:creationId xmlns:a16="http://schemas.microsoft.com/office/drawing/2014/main" id="{B79EA0FD-17F6-44F6-AD0C-5EB59CA25B58}"/>
                    </a:ext>
                  </a:extLst>
                </p:cNvPr>
                <p:cNvSpPr/>
                <p:nvPr/>
              </p:nvSpPr>
              <p:spPr>
                <a:xfrm>
                  <a:off x="3505200" y="3565873"/>
                  <a:ext cx="421743" cy="733776"/>
                </a:xfrm>
                <a:prstGeom prst="diamond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Diamond 166">
                  <a:extLst>
                    <a:ext uri="{FF2B5EF4-FFF2-40B4-BE49-F238E27FC236}">
                      <a16:creationId xmlns:a16="http://schemas.microsoft.com/office/drawing/2014/main" id="{D7EBEB50-4629-4EED-B9AC-A05B4B677961}"/>
                    </a:ext>
                  </a:extLst>
                </p:cNvPr>
                <p:cNvSpPr/>
                <p:nvPr/>
              </p:nvSpPr>
              <p:spPr>
                <a:xfrm>
                  <a:off x="3948714" y="3704878"/>
                  <a:ext cx="228194" cy="455766"/>
                </a:xfrm>
                <a:prstGeom prst="diamond">
                  <a:avLst/>
                </a:prstGeom>
                <a:solidFill>
                  <a:srgbClr val="FFCC66"/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Hexagon 167">
                  <a:extLst>
                    <a:ext uri="{FF2B5EF4-FFF2-40B4-BE49-F238E27FC236}">
                      <a16:creationId xmlns:a16="http://schemas.microsoft.com/office/drawing/2014/main" id="{B9AC7494-0999-456B-8FEA-57288F50F61C}"/>
                    </a:ext>
                  </a:extLst>
                </p:cNvPr>
                <p:cNvSpPr/>
                <p:nvPr/>
              </p:nvSpPr>
              <p:spPr>
                <a:xfrm rot="154114">
                  <a:off x="3961950" y="3548280"/>
                  <a:ext cx="218955" cy="215100"/>
                </a:xfrm>
                <a:prstGeom prst="hexagon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Hexagon 168">
                  <a:extLst>
                    <a:ext uri="{FF2B5EF4-FFF2-40B4-BE49-F238E27FC236}">
                      <a16:creationId xmlns:a16="http://schemas.microsoft.com/office/drawing/2014/main" id="{20E3E69E-6048-4698-8091-CFC1DCF9330D}"/>
                    </a:ext>
                  </a:extLst>
                </p:cNvPr>
                <p:cNvSpPr/>
                <p:nvPr/>
              </p:nvSpPr>
              <p:spPr>
                <a:xfrm rot="154114">
                  <a:off x="3966305" y="4057732"/>
                  <a:ext cx="218955" cy="215100"/>
                </a:xfrm>
                <a:prstGeom prst="hexagon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5" name="Diamond 164">
                <a:extLst>
                  <a:ext uri="{FF2B5EF4-FFF2-40B4-BE49-F238E27FC236}">
                    <a16:creationId xmlns:a16="http://schemas.microsoft.com/office/drawing/2014/main" id="{154185AC-B95C-4444-BEF7-C42196CA6FF6}"/>
                  </a:ext>
                </a:extLst>
              </p:cNvPr>
              <p:cNvSpPr/>
              <p:nvPr/>
            </p:nvSpPr>
            <p:spPr>
              <a:xfrm>
                <a:off x="5529943" y="3561519"/>
                <a:ext cx="421743" cy="733776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FE82448F-916D-4861-89DE-04C06308F58E}"/>
                </a:ext>
              </a:extLst>
            </p:cNvPr>
            <p:cNvGrpSpPr/>
            <p:nvPr/>
          </p:nvGrpSpPr>
          <p:grpSpPr>
            <a:xfrm rot="20051028">
              <a:off x="2243131" y="2950360"/>
              <a:ext cx="524604" cy="155121"/>
              <a:chOff x="3505200" y="3548280"/>
              <a:chExt cx="2446486" cy="764432"/>
            </a:xfrm>
          </p:grpSpPr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71ECD83E-DCA1-4E10-9F18-568D825DC314}"/>
                  </a:ext>
                </a:extLst>
              </p:cNvPr>
              <p:cNvGrpSpPr/>
              <p:nvPr/>
            </p:nvGrpSpPr>
            <p:grpSpPr>
              <a:xfrm>
                <a:off x="3505200" y="3548280"/>
                <a:ext cx="680060" cy="751369"/>
                <a:chOff x="3505200" y="3548280"/>
                <a:chExt cx="680060" cy="751369"/>
              </a:xfrm>
            </p:grpSpPr>
            <p:sp>
              <p:nvSpPr>
                <p:cNvPr id="158" name="Diamond 157">
                  <a:extLst>
                    <a:ext uri="{FF2B5EF4-FFF2-40B4-BE49-F238E27FC236}">
                      <a16:creationId xmlns:a16="http://schemas.microsoft.com/office/drawing/2014/main" id="{21E0DF5C-227F-4879-B3DD-F5B5E25FFB27}"/>
                    </a:ext>
                  </a:extLst>
                </p:cNvPr>
                <p:cNvSpPr/>
                <p:nvPr/>
              </p:nvSpPr>
              <p:spPr>
                <a:xfrm>
                  <a:off x="3505200" y="3565873"/>
                  <a:ext cx="421743" cy="733776"/>
                </a:xfrm>
                <a:prstGeom prst="diamond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Diamond 158">
                  <a:extLst>
                    <a:ext uri="{FF2B5EF4-FFF2-40B4-BE49-F238E27FC236}">
                      <a16:creationId xmlns:a16="http://schemas.microsoft.com/office/drawing/2014/main" id="{A26ABA15-5386-4EAA-8EF4-1E37903B424F}"/>
                    </a:ext>
                  </a:extLst>
                </p:cNvPr>
                <p:cNvSpPr/>
                <p:nvPr/>
              </p:nvSpPr>
              <p:spPr>
                <a:xfrm>
                  <a:off x="3948714" y="3704878"/>
                  <a:ext cx="228194" cy="455766"/>
                </a:xfrm>
                <a:prstGeom prst="diamond">
                  <a:avLst/>
                </a:prstGeom>
                <a:solidFill>
                  <a:srgbClr val="FFCC66"/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Hexagon 159">
                  <a:extLst>
                    <a:ext uri="{FF2B5EF4-FFF2-40B4-BE49-F238E27FC236}">
                      <a16:creationId xmlns:a16="http://schemas.microsoft.com/office/drawing/2014/main" id="{8718DC83-1E65-4EE0-AEA9-8C81C7814A90}"/>
                    </a:ext>
                  </a:extLst>
                </p:cNvPr>
                <p:cNvSpPr/>
                <p:nvPr/>
              </p:nvSpPr>
              <p:spPr>
                <a:xfrm rot="154114">
                  <a:off x="3961950" y="3548280"/>
                  <a:ext cx="218955" cy="215100"/>
                </a:xfrm>
                <a:prstGeom prst="hexagon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Hexagon 160">
                  <a:extLst>
                    <a:ext uri="{FF2B5EF4-FFF2-40B4-BE49-F238E27FC236}">
                      <a16:creationId xmlns:a16="http://schemas.microsoft.com/office/drawing/2014/main" id="{639C3054-366D-44D6-AD9B-348D1968FF62}"/>
                    </a:ext>
                  </a:extLst>
                </p:cNvPr>
                <p:cNvSpPr/>
                <p:nvPr/>
              </p:nvSpPr>
              <p:spPr>
                <a:xfrm rot="154114">
                  <a:off x="3966305" y="4057732"/>
                  <a:ext cx="218955" cy="215100"/>
                </a:xfrm>
                <a:prstGeom prst="hexagon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7" name="Group 146">
                <a:extLst>
                  <a:ext uri="{FF2B5EF4-FFF2-40B4-BE49-F238E27FC236}">
                    <a16:creationId xmlns:a16="http://schemas.microsoft.com/office/drawing/2014/main" id="{80AAA185-608C-4158-84A5-A174E5870B25}"/>
                  </a:ext>
                </a:extLst>
              </p:cNvPr>
              <p:cNvGrpSpPr/>
              <p:nvPr/>
            </p:nvGrpSpPr>
            <p:grpSpPr>
              <a:xfrm>
                <a:off x="4180114" y="3561343"/>
                <a:ext cx="680060" cy="751369"/>
                <a:chOff x="3505200" y="3548280"/>
                <a:chExt cx="680060" cy="751369"/>
              </a:xfrm>
            </p:grpSpPr>
            <p:sp>
              <p:nvSpPr>
                <p:cNvPr id="154" name="Diamond 153">
                  <a:extLst>
                    <a:ext uri="{FF2B5EF4-FFF2-40B4-BE49-F238E27FC236}">
                      <a16:creationId xmlns:a16="http://schemas.microsoft.com/office/drawing/2014/main" id="{D6FEECC4-0491-4A99-A958-00C11B16BA3F}"/>
                    </a:ext>
                  </a:extLst>
                </p:cNvPr>
                <p:cNvSpPr/>
                <p:nvPr/>
              </p:nvSpPr>
              <p:spPr>
                <a:xfrm>
                  <a:off x="3505200" y="3565873"/>
                  <a:ext cx="421743" cy="733776"/>
                </a:xfrm>
                <a:prstGeom prst="diamond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Diamond 154">
                  <a:extLst>
                    <a:ext uri="{FF2B5EF4-FFF2-40B4-BE49-F238E27FC236}">
                      <a16:creationId xmlns:a16="http://schemas.microsoft.com/office/drawing/2014/main" id="{3832E985-4746-4CFD-B9C7-51E033DB000A}"/>
                    </a:ext>
                  </a:extLst>
                </p:cNvPr>
                <p:cNvSpPr/>
                <p:nvPr/>
              </p:nvSpPr>
              <p:spPr>
                <a:xfrm>
                  <a:off x="3948714" y="3704878"/>
                  <a:ext cx="228194" cy="455766"/>
                </a:xfrm>
                <a:prstGeom prst="diamond">
                  <a:avLst/>
                </a:prstGeom>
                <a:solidFill>
                  <a:srgbClr val="FFCC66"/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Hexagon 155">
                  <a:extLst>
                    <a:ext uri="{FF2B5EF4-FFF2-40B4-BE49-F238E27FC236}">
                      <a16:creationId xmlns:a16="http://schemas.microsoft.com/office/drawing/2014/main" id="{70EC42B8-C38D-4D5D-A570-D27D9E81C02E}"/>
                    </a:ext>
                  </a:extLst>
                </p:cNvPr>
                <p:cNvSpPr/>
                <p:nvPr/>
              </p:nvSpPr>
              <p:spPr>
                <a:xfrm rot="154114">
                  <a:off x="3961950" y="3548280"/>
                  <a:ext cx="218955" cy="215100"/>
                </a:xfrm>
                <a:prstGeom prst="hexagon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Hexagon 156">
                  <a:extLst>
                    <a:ext uri="{FF2B5EF4-FFF2-40B4-BE49-F238E27FC236}">
                      <a16:creationId xmlns:a16="http://schemas.microsoft.com/office/drawing/2014/main" id="{5DEBB652-F0A9-43A1-A0B9-0BD19760554D}"/>
                    </a:ext>
                  </a:extLst>
                </p:cNvPr>
                <p:cNvSpPr/>
                <p:nvPr/>
              </p:nvSpPr>
              <p:spPr>
                <a:xfrm rot="154114">
                  <a:off x="3966305" y="4057732"/>
                  <a:ext cx="218955" cy="215100"/>
                </a:xfrm>
                <a:prstGeom prst="hexagon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0E295BA9-8246-40DE-A857-FA18AC3BFFBA}"/>
                  </a:ext>
                </a:extLst>
              </p:cNvPr>
              <p:cNvGrpSpPr/>
              <p:nvPr/>
            </p:nvGrpSpPr>
            <p:grpSpPr>
              <a:xfrm>
                <a:off x="4841966" y="3552634"/>
                <a:ext cx="680060" cy="751369"/>
                <a:chOff x="3505200" y="3548280"/>
                <a:chExt cx="680060" cy="751369"/>
              </a:xfrm>
            </p:grpSpPr>
            <p:sp>
              <p:nvSpPr>
                <p:cNvPr id="150" name="Diamond 149">
                  <a:extLst>
                    <a:ext uri="{FF2B5EF4-FFF2-40B4-BE49-F238E27FC236}">
                      <a16:creationId xmlns:a16="http://schemas.microsoft.com/office/drawing/2014/main" id="{6A1D3524-B5D3-44D6-881F-056DD160BFAF}"/>
                    </a:ext>
                  </a:extLst>
                </p:cNvPr>
                <p:cNvSpPr/>
                <p:nvPr/>
              </p:nvSpPr>
              <p:spPr>
                <a:xfrm>
                  <a:off x="3505200" y="3565873"/>
                  <a:ext cx="421743" cy="733776"/>
                </a:xfrm>
                <a:prstGeom prst="diamond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Diamond 150">
                  <a:extLst>
                    <a:ext uri="{FF2B5EF4-FFF2-40B4-BE49-F238E27FC236}">
                      <a16:creationId xmlns:a16="http://schemas.microsoft.com/office/drawing/2014/main" id="{4B225FA0-B371-4D38-943E-E52FF96B4303}"/>
                    </a:ext>
                  </a:extLst>
                </p:cNvPr>
                <p:cNvSpPr/>
                <p:nvPr/>
              </p:nvSpPr>
              <p:spPr>
                <a:xfrm>
                  <a:off x="3948714" y="3704878"/>
                  <a:ext cx="228194" cy="455766"/>
                </a:xfrm>
                <a:prstGeom prst="diamond">
                  <a:avLst/>
                </a:prstGeom>
                <a:solidFill>
                  <a:srgbClr val="FFCC66"/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Hexagon 151">
                  <a:extLst>
                    <a:ext uri="{FF2B5EF4-FFF2-40B4-BE49-F238E27FC236}">
                      <a16:creationId xmlns:a16="http://schemas.microsoft.com/office/drawing/2014/main" id="{2A009950-2370-47DE-9F0A-136ABFE14695}"/>
                    </a:ext>
                  </a:extLst>
                </p:cNvPr>
                <p:cNvSpPr/>
                <p:nvPr/>
              </p:nvSpPr>
              <p:spPr>
                <a:xfrm rot="154114">
                  <a:off x="3961950" y="3548280"/>
                  <a:ext cx="218955" cy="215100"/>
                </a:xfrm>
                <a:prstGeom prst="hexagon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Hexagon 152">
                  <a:extLst>
                    <a:ext uri="{FF2B5EF4-FFF2-40B4-BE49-F238E27FC236}">
                      <a16:creationId xmlns:a16="http://schemas.microsoft.com/office/drawing/2014/main" id="{14CE3169-BD3C-4F16-A043-CB8214520019}"/>
                    </a:ext>
                  </a:extLst>
                </p:cNvPr>
                <p:cNvSpPr/>
                <p:nvPr/>
              </p:nvSpPr>
              <p:spPr>
                <a:xfrm rot="154114">
                  <a:off x="3966305" y="4057732"/>
                  <a:ext cx="218955" cy="215100"/>
                </a:xfrm>
                <a:prstGeom prst="hexagon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9" name="Diamond 148">
                <a:extLst>
                  <a:ext uri="{FF2B5EF4-FFF2-40B4-BE49-F238E27FC236}">
                    <a16:creationId xmlns:a16="http://schemas.microsoft.com/office/drawing/2014/main" id="{0D89BE92-41D7-4774-8427-2D14B07D17B3}"/>
                  </a:ext>
                </a:extLst>
              </p:cNvPr>
              <p:cNvSpPr/>
              <p:nvPr/>
            </p:nvSpPr>
            <p:spPr>
              <a:xfrm>
                <a:off x="5529943" y="3561519"/>
                <a:ext cx="421743" cy="733776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33480734-6C11-4DC5-85EC-060155F80391}"/>
                </a:ext>
              </a:extLst>
            </p:cNvPr>
            <p:cNvGrpSpPr/>
            <p:nvPr/>
          </p:nvGrpSpPr>
          <p:grpSpPr>
            <a:xfrm rot="1947216">
              <a:off x="932491" y="2946006"/>
              <a:ext cx="524604" cy="155121"/>
              <a:chOff x="3505200" y="3548280"/>
              <a:chExt cx="2446486" cy="764432"/>
            </a:xfrm>
          </p:grpSpPr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9243DC70-045E-4A49-8F27-0001149A8C69}"/>
                  </a:ext>
                </a:extLst>
              </p:cNvPr>
              <p:cNvGrpSpPr/>
              <p:nvPr/>
            </p:nvGrpSpPr>
            <p:grpSpPr>
              <a:xfrm>
                <a:off x="3505200" y="3548280"/>
                <a:ext cx="680060" cy="751369"/>
                <a:chOff x="3505200" y="3548280"/>
                <a:chExt cx="680060" cy="751369"/>
              </a:xfrm>
            </p:grpSpPr>
            <p:sp>
              <p:nvSpPr>
                <p:cNvPr id="142" name="Diamond 141">
                  <a:extLst>
                    <a:ext uri="{FF2B5EF4-FFF2-40B4-BE49-F238E27FC236}">
                      <a16:creationId xmlns:a16="http://schemas.microsoft.com/office/drawing/2014/main" id="{7E9D2EEE-7A72-448B-9F98-283BC2F98C4C}"/>
                    </a:ext>
                  </a:extLst>
                </p:cNvPr>
                <p:cNvSpPr/>
                <p:nvPr/>
              </p:nvSpPr>
              <p:spPr>
                <a:xfrm>
                  <a:off x="3505200" y="3565873"/>
                  <a:ext cx="421743" cy="733776"/>
                </a:xfrm>
                <a:prstGeom prst="diamond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Diamond 142">
                  <a:extLst>
                    <a:ext uri="{FF2B5EF4-FFF2-40B4-BE49-F238E27FC236}">
                      <a16:creationId xmlns:a16="http://schemas.microsoft.com/office/drawing/2014/main" id="{3C159A7B-F2AB-4E96-9877-76812175E504}"/>
                    </a:ext>
                  </a:extLst>
                </p:cNvPr>
                <p:cNvSpPr/>
                <p:nvPr/>
              </p:nvSpPr>
              <p:spPr>
                <a:xfrm>
                  <a:off x="3948714" y="3704878"/>
                  <a:ext cx="228194" cy="455766"/>
                </a:xfrm>
                <a:prstGeom prst="diamond">
                  <a:avLst/>
                </a:prstGeom>
                <a:solidFill>
                  <a:srgbClr val="FFCC66"/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Hexagon 143">
                  <a:extLst>
                    <a:ext uri="{FF2B5EF4-FFF2-40B4-BE49-F238E27FC236}">
                      <a16:creationId xmlns:a16="http://schemas.microsoft.com/office/drawing/2014/main" id="{9168E0B1-F384-4AE4-AB0B-C84CE41B76EB}"/>
                    </a:ext>
                  </a:extLst>
                </p:cNvPr>
                <p:cNvSpPr/>
                <p:nvPr/>
              </p:nvSpPr>
              <p:spPr>
                <a:xfrm rot="154114">
                  <a:off x="3961950" y="3548280"/>
                  <a:ext cx="218955" cy="215100"/>
                </a:xfrm>
                <a:prstGeom prst="hexagon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Hexagon 144">
                  <a:extLst>
                    <a:ext uri="{FF2B5EF4-FFF2-40B4-BE49-F238E27FC236}">
                      <a16:creationId xmlns:a16="http://schemas.microsoft.com/office/drawing/2014/main" id="{636CCA7F-F5C4-48CC-BE40-B51D1032632A}"/>
                    </a:ext>
                  </a:extLst>
                </p:cNvPr>
                <p:cNvSpPr/>
                <p:nvPr/>
              </p:nvSpPr>
              <p:spPr>
                <a:xfrm rot="154114">
                  <a:off x="3966305" y="4057732"/>
                  <a:ext cx="218955" cy="215100"/>
                </a:xfrm>
                <a:prstGeom prst="hexagon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53D003B1-3432-4EE2-99B6-BC9B95ED69D8}"/>
                  </a:ext>
                </a:extLst>
              </p:cNvPr>
              <p:cNvGrpSpPr/>
              <p:nvPr/>
            </p:nvGrpSpPr>
            <p:grpSpPr>
              <a:xfrm>
                <a:off x="4180114" y="3561343"/>
                <a:ext cx="680060" cy="751369"/>
                <a:chOff x="3505200" y="3548280"/>
                <a:chExt cx="680060" cy="751369"/>
              </a:xfrm>
            </p:grpSpPr>
            <p:sp>
              <p:nvSpPr>
                <p:cNvPr id="138" name="Diamond 137">
                  <a:extLst>
                    <a:ext uri="{FF2B5EF4-FFF2-40B4-BE49-F238E27FC236}">
                      <a16:creationId xmlns:a16="http://schemas.microsoft.com/office/drawing/2014/main" id="{EF4EC9B5-0BC0-4001-850B-8A9F059A88EC}"/>
                    </a:ext>
                  </a:extLst>
                </p:cNvPr>
                <p:cNvSpPr/>
                <p:nvPr/>
              </p:nvSpPr>
              <p:spPr>
                <a:xfrm>
                  <a:off x="3505200" y="3565873"/>
                  <a:ext cx="421743" cy="733776"/>
                </a:xfrm>
                <a:prstGeom prst="diamond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Diamond 138">
                  <a:extLst>
                    <a:ext uri="{FF2B5EF4-FFF2-40B4-BE49-F238E27FC236}">
                      <a16:creationId xmlns:a16="http://schemas.microsoft.com/office/drawing/2014/main" id="{B22E874B-410C-4CC4-B7B8-A904E4020EAF}"/>
                    </a:ext>
                  </a:extLst>
                </p:cNvPr>
                <p:cNvSpPr/>
                <p:nvPr/>
              </p:nvSpPr>
              <p:spPr>
                <a:xfrm>
                  <a:off x="3948714" y="3704878"/>
                  <a:ext cx="228194" cy="455766"/>
                </a:xfrm>
                <a:prstGeom prst="diamond">
                  <a:avLst/>
                </a:prstGeom>
                <a:solidFill>
                  <a:srgbClr val="FFCC66"/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Hexagon 139">
                  <a:extLst>
                    <a:ext uri="{FF2B5EF4-FFF2-40B4-BE49-F238E27FC236}">
                      <a16:creationId xmlns:a16="http://schemas.microsoft.com/office/drawing/2014/main" id="{9DDDD9D4-5E93-4C35-851F-5C935513D7BC}"/>
                    </a:ext>
                  </a:extLst>
                </p:cNvPr>
                <p:cNvSpPr/>
                <p:nvPr/>
              </p:nvSpPr>
              <p:spPr>
                <a:xfrm rot="154114">
                  <a:off x="3961950" y="3548280"/>
                  <a:ext cx="218955" cy="215100"/>
                </a:xfrm>
                <a:prstGeom prst="hexagon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Hexagon 140">
                  <a:extLst>
                    <a:ext uri="{FF2B5EF4-FFF2-40B4-BE49-F238E27FC236}">
                      <a16:creationId xmlns:a16="http://schemas.microsoft.com/office/drawing/2014/main" id="{CD94351E-1177-43A5-8E78-A41DC7638B8C}"/>
                    </a:ext>
                  </a:extLst>
                </p:cNvPr>
                <p:cNvSpPr/>
                <p:nvPr/>
              </p:nvSpPr>
              <p:spPr>
                <a:xfrm rot="154114">
                  <a:off x="3966305" y="4057732"/>
                  <a:ext cx="218955" cy="215100"/>
                </a:xfrm>
                <a:prstGeom prst="hexagon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id="{F9753E96-5945-4F4D-906A-FD6B0052D9D7}"/>
                  </a:ext>
                </a:extLst>
              </p:cNvPr>
              <p:cNvGrpSpPr/>
              <p:nvPr/>
            </p:nvGrpSpPr>
            <p:grpSpPr>
              <a:xfrm>
                <a:off x="4841966" y="3552634"/>
                <a:ext cx="680060" cy="751369"/>
                <a:chOff x="3505200" y="3548280"/>
                <a:chExt cx="680060" cy="751369"/>
              </a:xfrm>
            </p:grpSpPr>
            <p:sp>
              <p:nvSpPr>
                <p:cNvPr id="134" name="Diamond 133">
                  <a:extLst>
                    <a:ext uri="{FF2B5EF4-FFF2-40B4-BE49-F238E27FC236}">
                      <a16:creationId xmlns:a16="http://schemas.microsoft.com/office/drawing/2014/main" id="{10C9EF25-B294-47C1-B72D-19A54FD937B9}"/>
                    </a:ext>
                  </a:extLst>
                </p:cNvPr>
                <p:cNvSpPr/>
                <p:nvPr/>
              </p:nvSpPr>
              <p:spPr>
                <a:xfrm>
                  <a:off x="3505200" y="3565873"/>
                  <a:ext cx="421743" cy="733776"/>
                </a:xfrm>
                <a:prstGeom prst="diamond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Diamond 134">
                  <a:extLst>
                    <a:ext uri="{FF2B5EF4-FFF2-40B4-BE49-F238E27FC236}">
                      <a16:creationId xmlns:a16="http://schemas.microsoft.com/office/drawing/2014/main" id="{F64543B0-4ECC-4EC0-B495-A06E17E4C1FA}"/>
                    </a:ext>
                  </a:extLst>
                </p:cNvPr>
                <p:cNvSpPr/>
                <p:nvPr/>
              </p:nvSpPr>
              <p:spPr>
                <a:xfrm>
                  <a:off x="3948714" y="3704878"/>
                  <a:ext cx="228194" cy="455766"/>
                </a:xfrm>
                <a:prstGeom prst="diamond">
                  <a:avLst/>
                </a:prstGeom>
                <a:solidFill>
                  <a:srgbClr val="FFCC66"/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Hexagon 135">
                  <a:extLst>
                    <a:ext uri="{FF2B5EF4-FFF2-40B4-BE49-F238E27FC236}">
                      <a16:creationId xmlns:a16="http://schemas.microsoft.com/office/drawing/2014/main" id="{C7E295CA-6D66-4F33-83A0-0C37503F0962}"/>
                    </a:ext>
                  </a:extLst>
                </p:cNvPr>
                <p:cNvSpPr/>
                <p:nvPr/>
              </p:nvSpPr>
              <p:spPr>
                <a:xfrm rot="154114">
                  <a:off x="3961950" y="3548280"/>
                  <a:ext cx="218955" cy="215100"/>
                </a:xfrm>
                <a:prstGeom prst="hexagon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Hexagon 136">
                  <a:extLst>
                    <a:ext uri="{FF2B5EF4-FFF2-40B4-BE49-F238E27FC236}">
                      <a16:creationId xmlns:a16="http://schemas.microsoft.com/office/drawing/2014/main" id="{9D7424F5-280C-4404-8E8C-1577FBDDC99D}"/>
                    </a:ext>
                  </a:extLst>
                </p:cNvPr>
                <p:cNvSpPr/>
                <p:nvPr/>
              </p:nvSpPr>
              <p:spPr>
                <a:xfrm rot="154114">
                  <a:off x="3966305" y="4057732"/>
                  <a:ext cx="218955" cy="215100"/>
                </a:xfrm>
                <a:prstGeom prst="hexagon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3" name="Diamond 132">
                <a:extLst>
                  <a:ext uri="{FF2B5EF4-FFF2-40B4-BE49-F238E27FC236}">
                    <a16:creationId xmlns:a16="http://schemas.microsoft.com/office/drawing/2014/main" id="{F8FED0D7-8332-484F-BE7B-0A80958BABA0}"/>
                  </a:ext>
                </a:extLst>
              </p:cNvPr>
              <p:cNvSpPr/>
              <p:nvPr/>
            </p:nvSpPr>
            <p:spPr>
              <a:xfrm>
                <a:off x="5529943" y="3561519"/>
                <a:ext cx="421743" cy="733776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99F78BE0-B6C2-49B4-A403-AD7CE95DCC07}"/>
              </a:ext>
            </a:extLst>
          </p:cNvPr>
          <p:cNvGrpSpPr/>
          <p:nvPr/>
        </p:nvGrpSpPr>
        <p:grpSpPr>
          <a:xfrm>
            <a:off x="3913087" y="1995814"/>
            <a:ext cx="1015467" cy="2542931"/>
            <a:chOff x="691587" y="507947"/>
            <a:chExt cx="2467173" cy="6178289"/>
          </a:xfrm>
        </p:grpSpPr>
        <p:sp>
          <p:nvSpPr>
            <p:cNvPr id="208" name="Cloud 207">
              <a:extLst>
                <a:ext uri="{FF2B5EF4-FFF2-40B4-BE49-F238E27FC236}">
                  <a16:creationId xmlns:a16="http://schemas.microsoft.com/office/drawing/2014/main" id="{4529D19C-0D8B-47CB-BDE1-9365DCAA0A4C}"/>
                </a:ext>
              </a:extLst>
            </p:cNvPr>
            <p:cNvSpPr/>
            <p:nvPr/>
          </p:nvSpPr>
          <p:spPr>
            <a:xfrm>
              <a:off x="827236" y="940460"/>
              <a:ext cx="2180508" cy="2414769"/>
            </a:xfrm>
            <a:prstGeom prst="clou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F61408C8-E2B7-4A6D-9BEC-DC2B85345E21}"/>
                </a:ext>
              </a:extLst>
            </p:cNvPr>
            <p:cNvSpPr/>
            <p:nvPr/>
          </p:nvSpPr>
          <p:spPr>
            <a:xfrm rot="19671902">
              <a:off x="2713059" y="3619792"/>
              <a:ext cx="445701" cy="10335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89194734-C31B-4E6C-AC71-9A611086B42C}"/>
                </a:ext>
              </a:extLst>
            </p:cNvPr>
            <p:cNvSpPr/>
            <p:nvPr/>
          </p:nvSpPr>
          <p:spPr>
            <a:xfrm rot="2647766">
              <a:off x="691587" y="3594530"/>
              <a:ext cx="440258" cy="10335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1D6F5C30-5680-46B5-ABA8-34CF88C4625E}"/>
                </a:ext>
              </a:extLst>
            </p:cNvPr>
            <p:cNvSpPr/>
            <p:nvPr/>
          </p:nvSpPr>
          <p:spPr>
            <a:xfrm rot="19352409">
              <a:off x="2075474" y="5652716"/>
              <a:ext cx="528447" cy="1033520"/>
            </a:xfrm>
            <a:prstGeom prst="ellipse">
              <a:avLst/>
            </a:prstGeom>
            <a:solidFill>
              <a:srgbClr val="7F520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A20806F6-35F0-460A-8129-580B400E31FD}"/>
                </a:ext>
              </a:extLst>
            </p:cNvPr>
            <p:cNvSpPr/>
            <p:nvPr/>
          </p:nvSpPr>
          <p:spPr>
            <a:xfrm rot="2647766">
              <a:off x="1467956" y="5632273"/>
              <a:ext cx="525918" cy="1033520"/>
            </a:xfrm>
            <a:prstGeom prst="ellipse">
              <a:avLst/>
            </a:prstGeom>
            <a:solidFill>
              <a:srgbClr val="7F520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Trapezoid 212">
              <a:extLst>
                <a:ext uri="{FF2B5EF4-FFF2-40B4-BE49-F238E27FC236}">
                  <a16:creationId xmlns:a16="http://schemas.microsoft.com/office/drawing/2014/main" id="{E3AB406E-A222-449B-B46C-ECA8C9303AA4}"/>
                </a:ext>
              </a:extLst>
            </p:cNvPr>
            <p:cNvSpPr/>
            <p:nvPr/>
          </p:nvSpPr>
          <p:spPr>
            <a:xfrm rot="20169292">
              <a:off x="2014272" y="2558503"/>
              <a:ext cx="1128577" cy="1843521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Trapezoid 213">
              <a:extLst>
                <a:ext uri="{FF2B5EF4-FFF2-40B4-BE49-F238E27FC236}">
                  <a16:creationId xmlns:a16="http://schemas.microsoft.com/office/drawing/2014/main" id="{642691A2-98BC-4518-B73F-303041159E2B}"/>
                </a:ext>
              </a:extLst>
            </p:cNvPr>
            <p:cNvSpPr/>
            <p:nvPr/>
          </p:nvSpPr>
          <p:spPr>
            <a:xfrm rot="1790291">
              <a:off x="782457" y="2498100"/>
              <a:ext cx="1128577" cy="1843521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Trapezoid 214">
              <a:extLst>
                <a:ext uri="{FF2B5EF4-FFF2-40B4-BE49-F238E27FC236}">
                  <a16:creationId xmlns:a16="http://schemas.microsoft.com/office/drawing/2014/main" id="{135B3F28-B9E6-477D-BAC4-76280BD6477E}"/>
                </a:ext>
              </a:extLst>
            </p:cNvPr>
            <p:cNvSpPr/>
            <p:nvPr/>
          </p:nvSpPr>
          <p:spPr>
            <a:xfrm>
              <a:off x="1114465" y="2795738"/>
              <a:ext cx="1683660" cy="3368351"/>
            </a:xfrm>
            <a:prstGeom prst="trapezoid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loud 215">
              <a:extLst>
                <a:ext uri="{FF2B5EF4-FFF2-40B4-BE49-F238E27FC236}">
                  <a16:creationId xmlns:a16="http://schemas.microsoft.com/office/drawing/2014/main" id="{D6D44674-6551-4D29-8AF2-D00C20614FB0}"/>
                </a:ext>
              </a:extLst>
            </p:cNvPr>
            <p:cNvSpPr/>
            <p:nvPr/>
          </p:nvSpPr>
          <p:spPr>
            <a:xfrm>
              <a:off x="1175602" y="785191"/>
              <a:ext cx="1432816" cy="646953"/>
            </a:xfrm>
            <a:prstGeom prst="clou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A8BAD453-C2D9-49E3-B99F-085616554D6B}"/>
                </a:ext>
              </a:extLst>
            </p:cNvPr>
            <p:cNvSpPr/>
            <p:nvPr/>
          </p:nvSpPr>
          <p:spPr>
            <a:xfrm>
              <a:off x="1131116" y="1090041"/>
              <a:ext cx="254949" cy="29334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3FE7AF3B-88F2-463B-832B-15D9AEFB95F7}"/>
                </a:ext>
              </a:extLst>
            </p:cNvPr>
            <p:cNvSpPr/>
            <p:nvPr/>
          </p:nvSpPr>
          <p:spPr>
            <a:xfrm>
              <a:off x="2252320" y="951550"/>
              <a:ext cx="400584" cy="32001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Trapezoid 218">
              <a:extLst>
                <a:ext uri="{FF2B5EF4-FFF2-40B4-BE49-F238E27FC236}">
                  <a16:creationId xmlns:a16="http://schemas.microsoft.com/office/drawing/2014/main" id="{ED63DADE-2B6C-402B-8074-73FF357A35C3}"/>
                </a:ext>
              </a:extLst>
            </p:cNvPr>
            <p:cNvSpPr/>
            <p:nvPr/>
          </p:nvSpPr>
          <p:spPr>
            <a:xfrm rot="10800000">
              <a:off x="1575629" y="1974971"/>
              <a:ext cx="696237" cy="1137297"/>
            </a:xfrm>
            <a:prstGeom prst="trapezoid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E49AD40C-67C5-41BB-8F5A-2315C13443DD}"/>
                </a:ext>
              </a:extLst>
            </p:cNvPr>
            <p:cNvSpPr/>
            <p:nvPr/>
          </p:nvSpPr>
          <p:spPr>
            <a:xfrm>
              <a:off x="1114465" y="1034107"/>
              <a:ext cx="1604737" cy="193153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1" name="Group 220">
              <a:extLst>
                <a:ext uri="{FF2B5EF4-FFF2-40B4-BE49-F238E27FC236}">
                  <a16:creationId xmlns:a16="http://schemas.microsoft.com/office/drawing/2014/main" id="{27FAADAB-0115-4775-8A41-6619A0848DE5}"/>
                </a:ext>
              </a:extLst>
            </p:cNvPr>
            <p:cNvGrpSpPr/>
            <p:nvPr/>
          </p:nvGrpSpPr>
          <p:grpSpPr>
            <a:xfrm rot="180377">
              <a:off x="1722378" y="3096334"/>
              <a:ext cx="460549" cy="1222050"/>
              <a:chOff x="3571168" y="1794709"/>
              <a:chExt cx="929029" cy="2465145"/>
            </a:xfrm>
          </p:grpSpPr>
          <p:sp>
            <p:nvSpPr>
              <p:cNvPr id="239" name="L-Shape 238">
                <a:extLst>
                  <a:ext uri="{FF2B5EF4-FFF2-40B4-BE49-F238E27FC236}">
                    <a16:creationId xmlns:a16="http://schemas.microsoft.com/office/drawing/2014/main" id="{8F3D3E12-9B56-4DE1-8DB5-A6D114AF8BDB}"/>
                  </a:ext>
                </a:extLst>
              </p:cNvPr>
              <p:cNvSpPr/>
              <p:nvPr/>
            </p:nvSpPr>
            <p:spPr>
              <a:xfrm rot="18772801">
                <a:off x="3571168" y="1794709"/>
                <a:ext cx="866273" cy="866273"/>
              </a:xfrm>
              <a:prstGeom prst="corner">
                <a:avLst/>
              </a:prstGeom>
              <a:solidFill>
                <a:srgbClr val="FFC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L-Shape 239">
                <a:extLst>
                  <a:ext uri="{FF2B5EF4-FFF2-40B4-BE49-F238E27FC236}">
                    <a16:creationId xmlns:a16="http://schemas.microsoft.com/office/drawing/2014/main" id="{0BFAE06B-88B5-4C1E-99A0-0BD84E81012C}"/>
                  </a:ext>
                </a:extLst>
              </p:cNvPr>
              <p:cNvSpPr/>
              <p:nvPr/>
            </p:nvSpPr>
            <p:spPr>
              <a:xfrm rot="18772801">
                <a:off x="3605038" y="2518141"/>
                <a:ext cx="866273" cy="866273"/>
              </a:xfrm>
              <a:prstGeom prst="corner">
                <a:avLst/>
              </a:prstGeom>
              <a:solidFill>
                <a:srgbClr val="FFC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L-Shape 240">
                <a:extLst>
                  <a:ext uri="{FF2B5EF4-FFF2-40B4-BE49-F238E27FC236}">
                    <a16:creationId xmlns:a16="http://schemas.microsoft.com/office/drawing/2014/main" id="{D2CEC7C9-3EA1-4B3C-B919-93700D298453}"/>
                  </a:ext>
                </a:extLst>
              </p:cNvPr>
              <p:cNvSpPr/>
              <p:nvPr/>
            </p:nvSpPr>
            <p:spPr>
              <a:xfrm rot="18772801">
                <a:off x="3633924" y="3239791"/>
                <a:ext cx="866273" cy="866273"/>
              </a:xfrm>
              <a:prstGeom prst="corner">
                <a:avLst/>
              </a:prstGeom>
              <a:solidFill>
                <a:srgbClr val="FFC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Diamond 241">
                <a:extLst>
                  <a:ext uri="{FF2B5EF4-FFF2-40B4-BE49-F238E27FC236}">
                    <a16:creationId xmlns:a16="http://schemas.microsoft.com/office/drawing/2014/main" id="{95F85820-AE68-4810-A4A4-A99BAFA30093}"/>
                  </a:ext>
                </a:extLst>
              </p:cNvPr>
              <p:cNvSpPr/>
              <p:nvPr/>
            </p:nvSpPr>
            <p:spPr>
              <a:xfrm>
                <a:off x="3891012" y="2227845"/>
                <a:ext cx="296246" cy="566543"/>
              </a:xfrm>
              <a:prstGeom prst="diamond">
                <a:avLst/>
              </a:prstGeom>
              <a:solidFill>
                <a:srgbClr val="E3CC8D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Diamond 242">
                <a:extLst>
                  <a:ext uri="{FF2B5EF4-FFF2-40B4-BE49-F238E27FC236}">
                    <a16:creationId xmlns:a16="http://schemas.microsoft.com/office/drawing/2014/main" id="{15B8F07B-121F-4298-B8A6-8B8733C1A5E3}"/>
                  </a:ext>
                </a:extLst>
              </p:cNvPr>
              <p:cNvSpPr/>
              <p:nvPr/>
            </p:nvSpPr>
            <p:spPr>
              <a:xfrm>
                <a:off x="3880867" y="2955566"/>
                <a:ext cx="296246" cy="566543"/>
              </a:xfrm>
              <a:prstGeom prst="diamond">
                <a:avLst/>
              </a:prstGeom>
              <a:solidFill>
                <a:srgbClr val="E3CC8D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Diamond 243">
                <a:extLst>
                  <a:ext uri="{FF2B5EF4-FFF2-40B4-BE49-F238E27FC236}">
                    <a16:creationId xmlns:a16="http://schemas.microsoft.com/office/drawing/2014/main" id="{4A4B0D3C-DC3C-4939-BAE8-5F0177E827E2}"/>
                  </a:ext>
                </a:extLst>
              </p:cNvPr>
              <p:cNvSpPr/>
              <p:nvPr/>
            </p:nvSpPr>
            <p:spPr>
              <a:xfrm>
                <a:off x="3913849" y="3693311"/>
                <a:ext cx="296246" cy="566543"/>
              </a:xfrm>
              <a:prstGeom prst="diamond">
                <a:avLst/>
              </a:prstGeom>
              <a:solidFill>
                <a:srgbClr val="E3CC8D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2" name="Trapezoid 221">
              <a:extLst>
                <a:ext uri="{FF2B5EF4-FFF2-40B4-BE49-F238E27FC236}">
                  <a16:creationId xmlns:a16="http://schemas.microsoft.com/office/drawing/2014/main" id="{EE1791A1-41E1-4394-AC4E-0B9B42D0F364}"/>
                </a:ext>
              </a:extLst>
            </p:cNvPr>
            <p:cNvSpPr/>
            <p:nvPr/>
          </p:nvSpPr>
          <p:spPr>
            <a:xfrm rot="357876">
              <a:off x="1089506" y="4489635"/>
              <a:ext cx="448349" cy="1594235"/>
            </a:xfrm>
            <a:prstGeom prst="trapezoid">
              <a:avLst>
                <a:gd name="adj" fmla="val 32926"/>
              </a:avLst>
            </a:prstGeom>
            <a:solidFill>
              <a:srgbClr val="E3CC8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Trapezoid 222">
              <a:extLst>
                <a:ext uri="{FF2B5EF4-FFF2-40B4-BE49-F238E27FC236}">
                  <a16:creationId xmlns:a16="http://schemas.microsoft.com/office/drawing/2014/main" id="{D629A48F-5FFE-46D1-B052-BCB884743F9E}"/>
                </a:ext>
              </a:extLst>
            </p:cNvPr>
            <p:cNvSpPr/>
            <p:nvPr/>
          </p:nvSpPr>
          <p:spPr>
            <a:xfrm>
              <a:off x="1407196" y="4490919"/>
              <a:ext cx="448349" cy="1613357"/>
            </a:xfrm>
            <a:prstGeom prst="trapezoid">
              <a:avLst>
                <a:gd name="adj" fmla="val 32926"/>
              </a:avLst>
            </a:prstGeom>
            <a:solidFill>
              <a:srgbClr val="E3CC8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rapezoid 223">
              <a:extLst>
                <a:ext uri="{FF2B5EF4-FFF2-40B4-BE49-F238E27FC236}">
                  <a16:creationId xmlns:a16="http://schemas.microsoft.com/office/drawing/2014/main" id="{0D89EBE8-F9F0-4580-A3C3-F2B090E969B3}"/>
                </a:ext>
              </a:extLst>
            </p:cNvPr>
            <p:cNvSpPr/>
            <p:nvPr/>
          </p:nvSpPr>
          <p:spPr>
            <a:xfrm>
              <a:off x="2035310" y="4490920"/>
              <a:ext cx="448349" cy="1645616"/>
            </a:xfrm>
            <a:prstGeom prst="trapezoid">
              <a:avLst>
                <a:gd name="adj" fmla="val 32926"/>
              </a:avLst>
            </a:prstGeom>
            <a:solidFill>
              <a:srgbClr val="E3CC8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Trapezoid 224">
              <a:extLst>
                <a:ext uri="{FF2B5EF4-FFF2-40B4-BE49-F238E27FC236}">
                  <a16:creationId xmlns:a16="http://schemas.microsoft.com/office/drawing/2014/main" id="{F11ACEF4-98C6-454F-A9E0-F03C3A3B60B8}"/>
                </a:ext>
              </a:extLst>
            </p:cNvPr>
            <p:cNvSpPr/>
            <p:nvPr/>
          </p:nvSpPr>
          <p:spPr>
            <a:xfrm rot="21213792">
              <a:off x="2387298" y="4496942"/>
              <a:ext cx="448349" cy="1587020"/>
            </a:xfrm>
            <a:prstGeom prst="trapezoid">
              <a:avLst>
                <a:gd name="adj" fmla="val 32926"/>
              </a:avLst>
            </a:prstGeom>
            <a:solidFill>
              <a:srgbClr val="E3CC8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Trapezoid 225">
              <a:extLst>
                <a:ext uri="{FF2B5EF4-FFF2-40B4-BE49-F238E27FC236}">
                  <a16:creationId xmlns:a16="http://schemas.microsoft.com/office/drawing/2014/main" id="{470A9773-C482-4FC5-B757-14D6298F5079}"/>
                </a:ext>
              </a:extLst>
            </p:cNvPr>
            <p:cNvSpPr/>
            <p:nvPr/>
          </p:nvSpPr>
          <p:spPr>
            <a:xfrm>
              <a:off x="1757364" y="4490920"/>
              <a:ext cx="448349" cy="1635520"/>
            </a:xfrm>
            <a:prstGeom prst="trapezoid">
              <a:avLst>
                <a:gd name="adj" fmla="val 32926"/>
              </a:avLst>
            </a:prstGeom>
            <a:solidFill>
              <a:srgbClr val="E3CC8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Rectangle: Rounded Corners 226">
              <a:extLst>
                <a:ext uri="{FF2B5EF4-FFF2-40B4-BE49-F238E27FC236}">
                  <a16:creationId xmlns:a16="http://schemas.microsoft.com/office/drawing/2014/main" id="{C458BFEE-2AA9-40F9-B0DB-0C3F5CA12B02}"/>
                </a:ext>
              </a:extLst>
            </p:cNvPr>
            <p:cNvSpPr/>
            <p:nvPr/>
          </p:nvSpPr>
          <p:spPr>
            <a:xfrm>
              <a:off x="1235136" y="4270423"/>
              <a:ext cx="1394314" cy="239653"/>
            </a:xfrm>
            <a:prstGeom prst="roundRect">
              <a:avLst/>
            </a:prstGeom>
            <a:solidFill>
              <a:srgbClr val="E3CC8D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7E0C7249-4693-4BDA-82C6-A0B6E26503F4}"/>
                </a:ext>
              </a:extLst>
            </p:cNvPr>
            <p:cNvGrpSpPr/>
            <p:nvPr/>
          </p:nvGrpSpPr>
          <p:grpSpPr>
            <a:xfrm>
              <a:off x="1033709" y="507947"/>
              <a:ext cx="1848652" cy="1091553"/>
              <a:chOff x="3727465" y="3281749"/>
              <a:chExt cx="1848652" cy="1091553"/>
            </a:xfrm>
          </p:grpSpPr>
          <p:grpSp>
            <p:nvGrpSpPr>
              <p:cNvPr id="229" name="Group 228">
                <a:extLst>
                  <a:ext uri="{FF2B5EF4-FFF2-40B4-BE49-F238E27FC236}">
                    <a16:creationId xmlns:a16="http://schemas.microsoft.com/office/drawing/2014/main" id="{81B07482-8CBC-41D9-A01D-053652D83AF6}"/>
                  </a:ext>
                </a:extLst>
              </p:cNvPr>
              <p:cNvGrpSpPr/>
              <p:nvPr/>
            </p:nvGrpSpPr>
            <p:grpSpPr>
              <a:xfrm rot="10800000">
                <a:off x="4234374" y="3281749"/>
                <a:ext cx="831634" cy="939934"/>
                <a:chOff x="1895583" y="3248463"/>
                <a:chExt cx="429439" cy="496285"/>
              </a:xfrm>
            </p:grpSpPr>
            <p:sp>
              <p:nvSpPr>
                <p:cNvPr id="237" name="L-Shape 236">
                  <a:extLst>
                    <a:ext uri="{FF2B5EF4-FFF2-40B4-BE49-F238E27FC236}">
                      <a16:creationId xmlns:a16="http://schemas.microsoft.com/office/drawing/2014/main" id="{CE081A12-89FA-4627-A506-72DF9AD14F92}"/>
                    </a:ext>
                  </a:extLst>
                </p:cNvPr>
                <p:cNvSpPr/>
                <p:nvPr/>
              </p:nvSpPr>
              <p:spPr>
                <a:xfrm rot="18953178">
                  <a:off x="1895583" y="3248463"/>
                  <a:ext cx="429439" cy="429439"/>
                </a:xfrm>
                <a:prstGeom prst="corner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Diamond 237">
                  <a:extLst>
                    <a:ext uri="{FF2B5EF4-FFF2-40B4-BE49-F238E27FC236}">
                      <a16:creationId xmlns:a16="http://schemas.microsoft.com/office/drawing/2014/main" id="{871F2B7C-3966-4AC2-89FA-D2E075B2A640}"/>
                    </a:ext>
                  </a:extLst>
                </p:cNvPr>
                <p:cNvSpPr/>
                <p:nvPr/>
              </p:nvSpPr>
              <p:spPr>
                <a:xfrm rot="180377">
                  <a:off x="2046752" y="3463895"/>
                  <a:ext cx="146858" cy="280853"/>
                </a:xfrm>
                <a:prstGeom prst="diamond">
                  <a:avLst/>
                </a:prstGeom>
                <a:solidFill>
                  <a:srgbClr val="E3CC8D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60FCA330-04C5-4262-A3BF-E7D1D49D032A}"/>
                  </a:ext>
                </a:extLst>
              </p:cNvPr>
              <p:cNvGrpSpPr/>
              <p:nvPr/>
            </p:nvGrpSpPr>
            <p:grpSpPr>
              <a:xfrm rot="10800000">
                <a:off x="4992994" y="3690090"/>
                <a:ext cx="429439" cy="496285"/>
                <a:chOff x="1895583" y="3248463"/>
                <a:chExt cx="429439" cy="496285"/>
              </a:xfrm>
            </p:grpSpPr>
            <p:sp>
              <p:nvSpPr>
                <p:cNvPr id="235" name="L-Shape 234">
                  <a:extLst>
                    <a:ext uri="{FF2B5EF4-FFF2-40B4-BE49-F238E27FC236}">
                      <a16:creationId xmlns:a16="http://schemas.microsoft.com/office/drawing/2014/main" id="{319E9C73-7626-4E0D-BBE4-86A7DD64194D}"/>
                    </a:ext>
                  </a:extLst>
                </p:cNvPr>
                <p:cNvSpPr/>
                <p:nvPr/>
              </p:nvSpPr>
              <p:spPr>
                <a:xfrm rot="18953178">
                  <a:off x="1895583" y="3248463"/>
                  <a:ext cx="429439" cy="429439"/>
                </a:xfrm>
                <a:prstGeom prst="corner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Diamond 235">
                  <a:extLst>
                    <a:ext uri="{FF2B5EF4-FFF2-40B4-BE49-F238E27FC236}">
                      <a16:creationId xmlns:a16="http://schemas.microsoft.com/office/drawing/2014/main" id="{73FD12CB-BA6D-4148-A0E5-84D6D01D912F}"/>
                    </a:ext>
                  </a:extLst>
                </p:cNvPr>
                <p:cNvSpPr/>
                <p:nvPr/>
              </p:nvSpPr>
              <p:spPr>
                <a:xfrm rot="180377">
                  <a:off x="2046752" y="3463895"/>
                  <a:ext cx="146858" cy="280853"/>
                </a:xfrm>
                <a:prstGeom prst="diamond">
                  <a:avLst/>
                </a:prstGeom>
                <a:solidFill>
                  <a:srgbClr val="E3CC8D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6C7FB054-7AC2-4299-BB60-A889AABBC0C7}"/>
                  </a:ext>
                </a:extLst>
              </p:cNvPr>
              <p:cNvGrpSpPr/>
              <p:nvPr/>
            </p:nvGrpSpPr>
            <p:grpSpPr>
              <a:xfrm rot="10800000">
                <a:off x="3821802" y="3649957"/>
                <a:ext cx="429439" cy="496285"/>
                <a:chOff x="1895583" y="3248463"/>
                <a:chExt cx="429439" cy="496285"/>
              </a:xfrm>
            </p:grpSpPr>
            <p:sp>
              <p:nvSpPr>
                <p:cNvPr id="233" name="L-Shape 232">
                  <a:extLst>
                    <a:ext uri="{FF2B5EF4-FFF2-40B4-BE49-F238E27FC236}">
                      <a16:creationId xmlns:a16="http://schemas.microsoft.com/office/drawing/2014/main" id="{40BF9521-C10C-4E30-B15B-E70B6504B2EE}"/>
                    </a:ext>
                  </a:extLst>
                </p:cNvPr>
                <p:cNvSpPr/>
                <p:nvPr/>
              </p:nvSpPr>
              <p:spPr>
                <a:xfrm rot="18953178">
                  <a:off x="1895583" y="3248463"/>
                  <a:ext cx="429439" cy="429439"/>
                </a:xfrm>
                <a:prstGeom prst="corner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Diamond 233">
                  <a:extLst>
                    <a:ext uri="{FF2B5EF4-FFF2-40B4-BE49-F238E27FC236}">
                      <a16:creationId xmlns:a16="http://schemas.microsoft.com/office/drawing/2014/main" id="{1AD3A91C-99EC-4AF5-B865-88498638391C}"/>
                    </a:ext>
                  </a:extLst>
                </p:cNvPr>
                <p:cNvSpPr/>
                <p:nvPr/>
              </p:nvSpPr>
              <p:spPr>
                <a:xfrm rot="180377">
                  <a:off x="2046752" y="3463895"/>
                  <a:ext cx="146858" cy="280853"/>
                </a:xfrm>
                <a:prstGeom prst="diamond">
                  <a:avLst/>
                </a:prstGeom>
                <a:solidFill>
                  <a:srgbClr val="E3CC8D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2" name="Rectangle: Rounded Corners 231">
                <a:extLst>
                  <a:ext uri="{FF2B5EF4-FFF2-40B4-BE49-F238E27FC236}">
                    <a16:creationId xmlns:a16="http://schemas.microsoft.com/office/drawing/2014/main" id="{2242BB46-9AFE-4678-80EC-19FA0BA91C77}"/>
                  </a:ext>
                </a:extLst>
              </p:cNvPr>
              <p:cNvSpPr/>
              <p:nvPr/>
            </p:nvSpPr>
            <p:spPr>
              <a:xfrm>
                <a:off x="3727465" y="4016725"/>
                <a:ext cx="1848652" cy="356577"/>
              </a:xfrm>
              <a:prstGeom prst="roundRect">
                <a:avLst/>
              </a:prstGeom>
              <a:solidFill>
                <a:srgbClr val="E3CC8D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45" name="TextBox 244">
            <a:extLst>
              <a:ext uri="{FF2B5EF4-FFF2-40B4-BE49-F238E27FC236}">
                <a16:creationId xmlns:a16="http://schemas.microsoft.com/office/drawing/2014/main" id="{2845CCFA-776E-4B27-B5D4-EC1ADAE60AFE}"/>
              </a:ext>
            </a:extLst>
          </p:cNvPr>
          <p:cNvSpPr txBox="1"/>
          <p:nvPr/>
        </p:nvSpPr>
        <p:spPr>
          <a:xfrm>
            <a:off x="0" y="6421060"/>
            <a:ext cx="61651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Presentation by http://fashionsbylynda.com/blog/</a:t>
            </a:r>
          </a:p>
        </p:txBody>
      </p:sp>
    </p:spTree>
    <p:extLst>
      <p:ext uri="{BB962C8B-B14F-4D97-AF65-F5344CB8AC3E}">
        <p14:creationId xmlns:p14="http://schemas.microsoft.com/office/powerpoint/2010/main" val="3505454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D201D66-777A-4F00-A64A-C698ED63CC8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1C0106-8D17-4FC2-BB67-1813D00BBA3D}"/>
              </a:ext>
            </a:extLst>
          </p:cNvPr>
          <p:cNvSpPr txBox="1"/>
          <p:nvPr/>
        </p:nvSpPr>
        <p:spPr>
          <a:xfrm>
            <a:off x="397565" y="182217"/>
            <a:ext cx="114598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Happy Monkey" panose="02000500000000020004" pitchFamily="2" charset="0"/>
              </a:rPr>
              <a:t>Because the Power Points were created on or in the year 2011.</a:t>
            </a:r>
          </a:p>
        </p:txBody>
      </p: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E7C32115-7426-4C09-AA61-7809F39D6D22}"/>
              </a:ext>
            </a:extLst>
          </p:cNvPr>
          <p:cNvGrpSpPr/>
          <p:nvPr/>
        </p:nvGrpSpPr>
        <p:grpSpPr>
          <a:xfrm>
            <a:off x="1938614" y="3052842"/>
            <a:ext cx="1636048" cy="3429627"/>
            <a:chOff x="3740437" y="712126"/>
            <a:chExt cx="1859194" cy="3897405"/>
          </a:xfrm>
        </p:grpSpPr>
        <p:grpSp>
          <p:nvGrpSpPr>
            <p:cNvPr id="246" name="Group 245">
              <a:extLst>
                <a:ext uri="{FF2B5EF4-FFF2-40B4-BE49-F238E27FC236}">
                  <a16:creationId xmlns:a16="http://schemas.microsoft.com/office/drawing/2014/main" id="{F967B9BE-FCC7-4224-B0DF-129458CEBD4D}"/>
                </a:ext>
              </a:extLst>
            </p:cNvPr>
            <p:cNvGrpSpPr/>
            <p:nvPr/>
          </p:nvGrpSpPr>
          <p:grpSpPr>
            <a:xfrm>
              <a:off x="3740437" y="712126"/>
              <a:ext cx="1859194" cy="3897405"/>
              <a:chOff x="3740437" y="712126"/>
              <a:chExt cx="1859194" cy="3897405"/>
            </a:xfrm>
          </p:grpSpPr>
          <p:sp>
            <p:nvSpPr>
              <p:cNvPr id="278" name="Round Diagonal Corner Rectangle 92">
                <a:extLst>
                  <a:ext uri="{FF2B5EF4-FFF2-40B4-BE49-F238E27FC236}">
                    <a16:creationId xmlns:a16="http://schemas.microsoft.com/office/drawing/2014/main" id="{66204253-9249-418A-9AFA-AD0899288BEE}"/>
                  </a:ext>
                </a:extLst>
              </p:cNvPr>
              <p:cNvSpPr/>
              <p:nvPr/>
            </p:nvSpPr>
            <p:spPr>
              <a:xfrm rot="15732436">
                <a:off x="4420811" y="1259803"/>
                <a:ext cx="1095634" cy="498396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8B64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ound Diagonal Corner Rectangle 91">
                <a:extLst>
                  <a:ext uri="{FF2B5EF4-FFF2-40B4-BE49-F238E27FC236}">
                    <a16:creationId xmlns:a16="http://schemas.microsoft.com/office/drawing/2014/main" id="{DF5267D3-9BE9-4981-9855-F6013BE3BA9B}"/>
                  </a:ext>
                </a:extLst>
              </p:cNvPr>
              <p:cNvSpPr/>
              <p:nvPr/>
            </p:nvSpPr>
            <p:spPr>
              <a:xfrm rot="17018360">
                <a:off x="3771825" y="1263839"/>
                <a:ext cx="1095634" cy="498396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8B64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0" name="Group 23">
                <a:extLst>
                  <a:ext uri="{FF2B5EF4-FFF2-40B4-BE49-F238E27FC236}">
                    <a16:creationId xmlns:a16="http://schemas.microsoft.com/office/drawing/2014/main" id="{6EE3F42F-FB4E-44CA-96E0-71F34F936DBD}"/>
                  </a:ext>
                </a:extLst>
              </p:cNvPr>
              <p:cNvGrpSpPr/>
              <p:nvPr/>
            </p:nvGrpSpPr>
            <p:grpSpPr>
              <a:xfrm>
                <a:off x="4837762" y="1859909"/>
                <a:ext cx="761869" cy="1406871"/>
                <a:chOff x="4743279" y="2800993"/>
                <a:chExt cx="1124121" cy="2075807"/>
              </a:xfrm>
            </p:grpSpPr>
            <p:sp>
              <p:nvSpPr>
                <p:cNvPr id="326" name="Oval 325">
                  <a:extLst>
                    <a:ext uri="{FF2B5EF4-FFF2-40B4-BE49-F238E27FC236}">
                      <a16:creationId xmlns:a16="http://schemas.microsoft.com/office/drawing/2014/main" id="{EBD58F10-DF0B-4427-A30A-DEBB977DC5FA}"/>
                    </a:ext>
                  </a:extLst>
                </p:cNvPr>
                <p:cNvSpPr/>
                <p:nvPr/>
              </p:nvSpPr>
              <p:spPr>
                <a:xfrm>
                  <a:off x="5486400" y="4191000"/>
                  <a:ext cx="381000" cy="6858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Trapezoid 326">
                  <a:extLst>
                    <a:ext uri="{FF2B5EF4-FFF2-40B4-BE49-F238E27FC236}">
                      <a16:creationId xmlns:a16="http://schemas.microsoft.com/office/drawing/2014/main" id="{E555A64D-D3AA-46D7-A1E1-AC323EB7E9FD}"/>
                    </a:ext>
                  </a:extLst>
                </p:cNvPr>
                <p:cNvSpPr/>
                <p:nvPr/>
              </p:nvSpPr>
              <p:spPr>
                <a:xfrm rot="19830111">
                  <a:off x="4809673" y="2800993"/>
                  <a:ext cx="729945" cy="1881039"/>
                </a:xfrm>
                <a:prstGeom prst="trapezoid">
                  <a:avLst>
                    <a:gd name="adj" fmla="val 30469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Trapezoid 327">
                  <a:extLst>
                    <a:ext uri="{FF2B5EF4-FFF2-40B4-BE49-F238E27FC236}">
                      <a16:creationId xmlns:a16="http://schemas.microsoft.com/office/drawing/2014/main" id="{72CEE0CE-F229-4051-816F-6CEDAD1EBA87}"/>
                    </a:ext>
                  </a:extLst>
                </p:cNvPr>
                <p:cNvSpPr/>
                <p:nvPr/>
              </p:nvSpPr>
              <p:spPr>
                <a:xfrm rot="19749421">
                  <a:off x="4743279" y="2937980"/>
                  <a:ext cx="877678" cy="1504779"/>
                </a:xfrm>
                <a:prstGeom prst="trapezoid">
                  <a:avLst>
                    <a:gd name="adj" fmla="val 30469"/>
                  </a:avLst>
                </a:prstGeom>
                <a:solidFill>
                  <a:srgbClr val="E7BE6B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1" name="Oval 280">
                <a:extLst>
                  <a:ext uri="{FF2B5EF4-FFF2-40B4-BE49-F238E27FC236}">
                    <a16:creationId xmlns:a16="http://schemas.microsoft.com/office/drawing/2014/main" id="{B220D40D-E23C-4C43-8F4C-AA7DA5AE8A92}"/>
                  </a:ext>
                </a:extLst>
              </p:cNvPr>
              <p:cNvSpPr/>
              <p:nvPr/>
            </p:nvSpPr>
            <p:spPr>
              <a:xfrm>
                <a:off x="4050303" y="4196377"/>
                <a:ext cx="516443" cy="413154"/>
              </a:xfrm>
              <a:prstGeom prst="ellipse">
                <a:avLst/>
              </a:prstGeom>
              <a:solidFill>
                <a:srgbClr val="8241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Oval 281">
                <a:extLst>
                  <a:ext uri="{FF2B5EF4-FFF2-40B4-BE49-F238E27FC236}">
                    <a16:creationId xmlns:a16="http://schemas.microsoft.com/office/drawing/2014/main" id="{9CA7A0B8-9E4D-477A-8C87-FC2ED7F93DF5}"/>
                  </a:ext>
                </a:extLst>
              </p:cNvPr>
              <p:cNvSpPr/>
              <p:nvPr/>
            </p:nvSpPr>
            <p:spPr>
              <a:xfrm>
                <a:off x="4566745" y="4196377"/>
                <a:ext cx="516443" cy="413154"/>
              </a:xfrm>
              <a:prstGeom prst="ellipse">
                <a:avLst/>
              </a:prstGeom>
              <a:solidFill>
                <a:srgbClr val="8241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id="{2E00B402-472F-4A84-AC5E-95953D83F788}"/>
                  </a:ext>
                </a:extLst>
              </p:cNvPr>
              <p:cNvSpPr/>
              <p:nvPr/>
            </p:nvSpPr>
            <p:spPr>
              <a:xfrm>
                <a:off x="3740437" y="2956914"/>
                <a:ext cx="258221" cy="41315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Trapezoid 283">
                <a:extLst>
                  <a:ext uri="{FF2B5EF4-FFF2-40B4-BE49-F238E27FC236}">
                    <a16:creationId xmlns:a16="http://schemas.microsoft.com/office/drawing/2014/main" id="{1C8D1A4C-0714-48EA-95E5-FE2DDEA4396A}"/>
                  </a:ext>
                </a:extLst>
              </p:cNvPr>
              <p:cNvSpPr/>
              <p:nvPr/>
            </p:nvSpPr>
            <p:spPr>
              <a:xfrm rot="1480658">
                <a:off x="3856448" y="2008427"/>
                <a:ext cx="671376" cy="1239463"/>
              </a:xfrm>
              <a:prstGeom prst="trapezoid">
                <a:avLst>
                  <a:gd name="adj" fmla="val 30469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Trapezoid 284">
                <a:extLst>
                  <a:ext uri="{FF2B5EF4-FFF2-40B4-BE49-F238E27FC236}">
                    <a16:creationId xmlns:a16="http://schemas.microsoft.com/office/drawing/2014/main" id="{D378ADF7-9295-4CFE-8782-45D593990968}"/>
                  </a:ext>
                </a:extLst>
              </p:cNvPr>
              <p:cNvSpPr/>
              <p:nvPr/>
            </p:nvSpPr>
            <p:spPr>
              <a:xfrm rot="1522635">
                <a:off x="3925162" y="1925483"/>
                <a:ext cx="529972" cy="1137527"/>
              </a:xfrm>
              <a:prstGeom prst="trapezoid">
                <a:avLst>
                  <a:gd name="adj" fmla="val 30469"/>
                </a:avLst>
              </a:prstGeom>
              <a:solidFill>
                <a:srgbClr val="E7BE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Trapezoid 285">
                <a:extLst>
                  <a:ext uri="{FF2B5EF4-FFF2-40B4-BE49-F238E27FC236}">
                    <a16:creationId xmlns:a16="http://schemas.microsoft.com/office/drawing/2014/main" id="{EFE3E106-FA66-4930-BC4E-2D86033055EA}"/>
                  </a:ext>
                </a:extLst>
              </p:cNvPr>
              <p:cNvSpPr/>
              <p:nvPr/>
            </p:nvSpPr>
            <p:spPr>
              <a:xfrm>
                <a:off x="3947014" y="2078961"/>
                <a:ext cx="1342751" cy="2323993"/>
              </a:xfrm>
              <a:prstGeom prst="trapezoid">
                <a:avLst>
                  <a:gd name="adj" fmla="val 30469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Trapezoid 286">
                <a:extLst>
                  <a:ext uri="{FF2B5EF4-FFF2-40B4-BE49-F238E27FC236}">
                    <a16:creationId xmlns:a16="http://schemas.microsoft.com/office/drawing/2014/main" id="{7294E583-896D-41FA-AC58-3623051B67EA}"/>
                  </a:ext>
                </a:extLst>
              </p:cNvPr>
              <p:cNvSpPr/>
              <p:nvPr/>
            </p:nvSpPr>
            <p:spPr>
              <a:xfrm>
                <a:off x="3998658" y="1924028"/>
                <a:ext cx="1239463" cy="2272349"/>
              </a:xfrm>
              <a:prstGeom prst="trapezoid">
                <a:avLst>
                  <a:gd name="adj" fmla="val 30469"/>
                </a:avLst>
              </a:prstGeom>
              <a:solidFill>
                <a:srgbClr val="A26D2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Trapezoid 287">
                <a:extLst>
                  <a:ext uri="{FF2B5EF4-FFF2-40B4-BE49-F238E27FC236}">
                    <a16:creationId xmlns:a16="http://schemas.microsoft.com/office/drawing/2014/main" id="{FC2A9AC0-FF87-45D3-BD0E-A12D7687DFF4}"/>
                  </a:ext>
                </a:extLst>
              </p:cNvPr>
              <p:cNvSpPr/>
              <p:nvPr/>
            </p:nvSpPr>
            <p:spPr>
              <a:xfrm rot="402310">
                <a:off x="3990494" y="1944088"/>
                <a:ext cx="548498" cy="2403254"/>
              </a:xfrm>
              <a:prstGeom prst="trapezoid">
                <a:avLst>
                  <a:gd name="adj" fmla="val 41507"/>
                </a:avLst>
              </a:prstGeom>
              <a:solidFill>
                <a:srgbClr val="E7BE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Trapezoid 288">
                <a:extLst>
                  <a:ext uri="{FF2B5EF4-FFF2-40B4-BE49-F238E27FC236}">
                    <a16:creationId xmlns:a16="http://schemas.microsoft.com/office/drawing/2014/main" id="{98876310-AB8F-49E6-9A9E-ECB41D864BBA}"/>
                  </a:ext>
                </a:extLst>
              </p:cNvPr>
              <p:cNvSpPr/>
              <p:nvPr/>
            </p:nvSpPr>
            <p:spPr>
              <a:xfrm rot="21185207">
                <a:off x="4711745" y="1914531"/>
                <a:ext cx="569910" cy="2398573"/>
              </a:xfrm>
              <a:prstGeom prst="trapezoid">
                <a:avLst>
                  <a:gd name="adj" fmla="val 36537"/>
                </a:avLst>
              </a:prstGeom>
              <a:solidFill>
                <a:srgbClr val="E7BE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Isosceles Triangle 289">
                <a:extLst>
                  <a:ext uri="{FF2B5EF4-FFF2-40B4-BE49-F238E27FC236}">
                    <a16:creationId xmlns:a16="http://schemas.microsoft.com/office/drawing/2014/main" id="{C04CCD10-BC0D-4D72-9DC1-06A50E259DC3}"/>
                  </a:ext>
                </a:extLst>
              </p:cNvPr>
              <p:cNvSpPr/>
              <p:nvPr/>
            </p:nvSpPr>
            <p:spPr>
              <a:xfrm rot="10800000">
                <a:off x="4356115" y="1911811"/>
                <a:ext cx="539181" cy="346447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Oval 290">
                <a:extLst>
                  <a:ext uri="{FF2B5EF4-FFF2-40B4-BE49-F238E27FC236}">
                    <a16:creationId xmlns:a16="http://schemas.microsoft.com/office/drawing/2014/main" id="{8C99DB67-BAC7-4410-8C8F-82ACE4954E2A}"/>
                  </a:ext>
                </a:extLst>
              </p:cNvPr>
              <p:cNvSpPr/>
              <p:nvPr/>
            </p:nvSpPr>
            <p:spPr>
              <a:xfrm>
                <a:off x="4195708" y="857497"/>
                <a:ext cx="855041" cy="123946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Round Diagonal Corner Rectangle 89">
                <a:extLst>
                  <a:ext uri="{FF2B5EF4-FFF2-40B4-BE49-F238E27FC236}">
                    <a16:creationId xmlns:a16="http://schemas.microsoft.com/office/drawing/2014/main" id="{99D6EA54-2CB1-40A7-8432-E0F8356C46B6}"/>
                  </a:ext>
                </a:extLst>
              </p:cNvPr>
              <p:cNvSpPr/>
              <p:nvPr/>
            </p:nvSpPr>
            <p:spPr>
              <a:xfrm rot="4940393">
                <a:off x="4630780" y="881848"/>
                <a:ext cx="668087" cy="498396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8B64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Round Diagonal Corner Rectangle 90">
                <a:extLst>
                  <a:ext uri="{FF2B5EF4-FFF2-40B4-BE49-F238E27FC236}">
                    <a16:creationId xmlns:a16="http://schemas.microsoft.com/office/drawing/2014/main" id="{F1114E82-3D7C-4617-8A9D-7B175CC4C10A}"/>
                  </a:ext>
                </a:extLst>
              </p:cNvPr>
              <p:cNvSpPr/>
              <p:nvPr/>
            </p:nvSpPr>
            <p:spPr>
              <a:xfrm rot="21381449">
                <a:off x="4135861" y="773648"/>
                <a:ext cx="668087" cy="498396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8B64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Oval 293">
                <a:extLst>
                  <a:ext uri="{FF2B5EF4-FFF2-40B4-BE49-F238E27FC236}">
                    <a16:creationId xmlns:a16="http://schemas.microsoft.com/office/drawing/2014/main" id="{29AF7AE9-71AC-46E1-904C-69232DFF9BA2}"/>
                  </a:ext>
                </a:extLst>
              </p:cNvPr>
              <p:cNvSpPr/>
              <p:nvPr/>
            </p:nvSpPr>
            <p:spPr>
              <a:xfrm>
                <a:off x="4355800" y="787370"/>
                <a:ext cx="791893" cy="461363"/>
              </a:xfrm>
              <a:prstGeom prst="ellipse">
                <a:avLst/>
              </a:prstGeom>
              <a:solidFill>
                <a:srgbClr val="8B641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5" name="Group 294">
                <a:extLst>
                  <a:ext uri="{FF2B5EF4-FFF2-40B4-BE49-F238E27FC236}">
                    <a16:creationId xmlns:a16="http://schemas.microsoft.com/office/drawing/2014/main" id="{9BD7805B-19F1-4CDD-B27A-0D06FB5A9E80}"/>
                  </a:ext>
                </a:extLst>
              </p:cNvPr>
              <p:cNvGrpSpPr/>
              <p:nvPr/>
            </p:nvGrpSpPr>
            <p:grpSpPr>
              <a:xfrm rot="16579256">
                <a:off x="3237049" y="3279925"/>
                <a:ext cx="2006951" cy="127750"/>
                <a:chOff x="6764312" y="5017957"/>
                <a:chExt cx="3174167" cy="544643"/>
              </a:xfrm>
            </p:grpSpPr>
            <p:sp>
              <p:nvSpPr>
                <p:cNvPr id="317" name="Rounded Rectangle 96">
                  <a:extLst>
                    <a:ext uri="{FF2B5EF4-FFF2-40B4-BE49-F238E27FC236}">
                      <a16:creationId xmlns:a16="http://schemas.microsoft.com/office/drawing/2014/main" id="{746BC566-187A-4A28-86C2-2EB4192075E9}"/>
                    </a:ext>
                  </a:extLst>
                </p:cNvPr>
                <p:cNvSpPr/>
                <p:nvPr/>
              </p:nvSpPr>
              <p:spPr>
                <a:xfrm>
                  <a:off x="6934200" y="5029200"/>
                  <a:ext cx="2899348" cy="533400"/>
                </a:xfrm>
                <a:prstGeom prst="roundRect">
                  <a:avLst/>
                </a:prstGeom>
                <a:solidFill>
                  <a:srgbClr val="E1AE4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8" name="Group 115">
                  <a:extLst>
                    <a:ext uri="{FF2B5EF4-FFF2-40B4-BE49-F238E27FC236}">
                      <a16:creationId xmlns:a16="http://schemas.microsoft.com/office/drawing/2014/main" id="{FA41F9EA-266D-4E45-AD44-220A56DFAAC7}"/>
                    </a:ext>
                  </a:extLst>
                </p:cNvPr>
                <p:cNvGrpSpPr/>
                <p:nvPr/>
              </p:nvGrpSpPr>
              <p:grpSpPr>
                <a:xfrm>
                  <a:off x="6764312" y="5017957"/>
                  <a:ext cx="3174167" cy="543394"/>
                  <a:chOff x="4419600" y="6019800"/>
                  <a:chExt cx="4553263" cy="718278"/>
                </a:xfrm>
              </p:grpSpPr>
              <p:sp>
                <p:nvSpPr>
                  <p:cNvPr id="319" name="Multiply 98">
                    <a:extLst>
                      <a:ext uri="{FF2B5EF4-FFF2-40B4-BE49-F238E27FC236}">
                        <a16:creationId xmlns:a16="http://schemas.microsoft.com/office/drawing/2014/main" id="{B33DC61B-514D-46B7-B788-DBDC86A0B9A8}"/>
                      </a:ext>
                    </a:extLst>
                  </p:cNvPr>
                  <p:cNvSpPr/>
                  <p:nvPr/>
                </p:nvSpPr>
                <p:spPr>
                  <a:xfrm>
                    <a:off x="4419600" y="6019800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0" name="Multiply 99">
                    <a:extLst>
                      <a:ext uri="{FF2B5EF4-FFF2-40B4-BE49-F238E27FC236}">
                        <a16:creationId xmlns:a16="http://schemas.microsoft.com/office/drawing/2014/main" id="{69B7FE19-8481-42CB-A3CA-6088C2E2E28C}"/>
                      </a:ext>
                    </a:extLst>
                  </p:cNvPr>
                  <p:cNvSpPr/>
                  <p:nvPr/>
                </p:nvSpPr>
                <p:spPr>
                  <a:xfrm>
                    <a:off x="5461416" y="602229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1" name="Diamond 320">
                    <a:extLst>
                      <a:ext uri="{FF2B5EF4-FFF2-40B4-BE49-F238E27FC236}">
                        <a16:creationId xmlns:a16="http://schemas.microsoft.com/office/drawing/2014/main" id="{13C51019-77F9-497A-8C38-6AF6408C0661}"/>
                      </a:ext>
                    </a:extLst>
                  </p:cNvPr>
                  <p:cNvSpPr/>
                  <p:nvPr/>
                </p:nvSpPr>
                <p:spPr>
                  <a:xfrm>
                    <a:off x="5471410" y="6096000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2" name="Diamond 321">
                    <a:extLst>
                      <a:ext uri="{FF2B5EF4-FFF2-40B4-BE49-F238E27FC236}">
                        <a16:creationId xmlns:a16="http://schemas.microsoft.com/office/drawing/2014/main" id="{59DAD090-499A-4750-ACC4-FDFF93AA7FBD}"/>
                      </a:ext>
                    </a:extLst>
                  </p:cNvPr>
                  <p:cNvSpPr/>
                  <p:nvPr/>
                </p:nvSpPr>
                <p:spPr>
                  <a:xfrm>
                    <a:off x="6553201" y="6128479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Multiply 102">
                    <a:extLst>
                      <a:ext uri="{FF2B5EF4-FFF2-40B4-BE49-F238E27FC236}">
                        <a16:creationId xmlns:a16="http://schemas.microsoft.com/office/drawing/2014/main" id="{79EE6D13-31BD-435B-86A8-C29C8FD9481F}"/>
                      </a:ext>
                    </a:extLst>
                  </p:cNvPr>
                  <p:cNvSpPr/>
                  <p:nvPr/>
                </p:nvSpPr>
                <p:spPr>
                  <a:xfrm>
                    <a:off x="6550702" y="605227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Diamond 323">
                    <a:extLst>
                      <a:ext uri="{FF2B5EF4-FFF2-40B4-BE49-F238E27FC236}">
                        <a16:creationId xmlns:a16="http://schemas.microsoft.com/office/drawing/2014/main" id="{4E17F71E-CA6D-4322-B43E-B9C56FBC2E82}"/>
                      </a:ext>
                    </a:extLst>
                  </p:cNvPr>
                  <p:cNvSpPr/>
                  <p:nvPr/>
                </p:nvSpPr>
                <p:spPr>
                  <a:xfrm>
                    <a:off x="7649981" y="6130978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Multiply 104">
                    <a:extLst>
                      <a:ext uri="{FF2B5EF4-FFF2-40B4-BE49-F238E27FC236}">
                        <a16:creationId xmlns:a16="http://schemas.microsoft.com/office/drawing/2014/main" id="{5D3214F5-649A-4769-AA73-722B412E2AC5}"/>
                      </a:ext>
                    </a:extLst>
                  </p:cNvPr>
                  <p:cNvSpPr/>
                  <p:nvPr/>
                </p:nvSpPr>
                <p:spPr>
                  <a:xfrm>
                    <a:off x="7677463" y="6024797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96" name="Group 295">
                <a:extLst>
                  <a:ext uri="{FF2B5EF4-FFF2-40B4-BE49-F238E27FC236}">
                    <a16:creationId xmlns:a16="http://schemas.microsoft.com/office/drawing/2014/main" id="{CCED4AEB-74B2-4FE5-A447-A0FA546446BE}"/>
                  </a:ext>
                </a:extLst>
              </p:cNvPr>
              <p:cNvGrpSpPr/>
              <p:nvPr/>
            </p:nvGrpSpPr>
            <p:grpSpPr>
              <a:xfrm rot="15815349">
                <a:off x="4025096" y="3266494"/>
                <a:ext cx="2006951" cy="127750"/>
                <a:chOff x="6764312" y="5017957"/>
                <a:chExt cx="3174167" cy="544643"/>
              </a:xfrm>
            </p:grpSpPr>
            <p:sp>
              <p:nvSpPr>
                <p:cNvPr id="308" name="Rounded Rectangle 106">
                  <a:extLst>
                    <a:ext uri="{FF2B5EF4-FFF2-40B4-BE49-F238E27FC236}">
                      <a16:creationId xmlns:a16="http://schemas.microsoft.com/office/drawing/2014/main" id="{BD62C177-7803-484D-8B6C-D6397212347D}"/>
                    </a:ext>
                  </a:extLst>
                </p:cNvPr>
                <p:cNvSpPr/>
                <p:nvPr/>
              </p:nvSpPr>
              <p:spPr>
                <a:xfrm>
                  <a:off x="6934200" y="5029200"/>
                  <a:ext cx="2899348" cy="533400"/>
                </a:xfrm>
                <a:prstGeom prst="roundRect">
                  <a:avLst/>
                </a:prstGeom>
                <a:solidFill>
                  <a:srgbClr val="E1AE4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9" name="Group 115">
                  <a:extLst>
                    <a:ext uri="{FF2B5EF4-FFF2-40B4-BE49-F238E27FC236}">
                      <a16:creationId xmlns:a16="http://schemas.microsoft.com/office/drawing/2014/main" id="{47222C33-D654-4C93-9DC4-FB660BA6DC4D}"/>
                    </a:ext>
                  </a:extLst>
                </p:cNvPr>
                <p:cNvGrpSpPr/>
                <p:nvPr/>
              </p:nvGrpSpPr>
              <p:grpSpPr>
                <a:xfrm>
                  <a:off x="6764312" y="5017957"/>
                  <a:ext cx="3174167" cy="543394"/>
                  <a:chOff x="4419600" y="6019800"/>
                  <a:chExt cx="4553263" cy="718278"/>
                </a:xfrm>
              </p:grpSpPr>
              <p:sp>
                <p:nvSpPr>
                  <p:cNvPr id="310" name="Multiply 108">
                    <a:extLst>
                      <a:ext uri="{FF2B5EF4-FFF2-40B4-BE49-F238E27FC236}">
                        <a16:creationId xmlns:a16="http://schemas.microsoft.com/office/drawing/2014/main" id="{A093119B-D060-4885-8B23-5F883A51208E}"/>
                      </a:ext>
                    </a:extLst>
                  </p:cNvPr>
                  <p:cNvSpPr/>
                  <p:nvPr/>
                </p:nvSpPr>
                <p:spPr>
                  <a:xfrm>
                    <a:off x="4419600" y="6019800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1" name="Multiply 109">
                    <a:extLst>
                      <a:ext uri="{FF2B5EF4-FFF2-40B4-BE49-F238E27FC236}">
                        <a16:creationId xmlns:a16="http://schemas.microsoft.com/office/drawing/2014/main" id="{721EA071-B614-4D91-B0D0-3782061B4626}"/>
                      </a:ext>
                    </a:extLst>
                  </p:cNvPr>
                  <p:cNvSpPr/>
                  <p:nvPr/>
                </p:nvSpPr>
                <p:spPr>
                  <a:xfrm>
                    <a:off x="5461416" y="602229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2" name="Diamond 311">
                    <a:extLst>
                      <a:ext uri="{FF2B5EF4-FFF2-40B4-BE49-F238E27FC236}">
                        <a16:creationId xmlns:a16="http://schemas.microsoft.com/office/drawing/2014/main" id="{DEE6F5F3-9E71-430E-BFCF-D4FB174E97D9}"/>
                      </a:ext>
                    </a:extLst>
                  </p:cNvPr>
                  <p:cNvSpPr/>
                  <p:nvPr/>
                </p:nvSpPr>
                <p:spPr>
                  <a:xfrm>
                    <a:off x="5471410" y="6096000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3" name="Diamond 312">
                    <a:extLst>
                      <a:ext uri="{FF2B5EF4-FFF2-40B4-BE49-F238E27FC236}">
                        <a16:creationId xmlns:a16="http://schemas.microsoft.com/office/drawing/2014/main" id="{36D955A7-EED3-469A-A92A-3D6C7BB70048}"/>
                      </a:ext>
                    </a:extLst>
                  </p:cNvPr>
                  <p:cNvSpPr/>
                  <p:nvPr/>
                </p:nvSpPr>
                <p:spPr>
                  <a:xfrm>
                    <a:off x="6553201" y="6128479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4" name="Multiply 112">
                    <a:extLst>
                      <a:ext uri="{FF2B5EF4-FFF2-40B4-BE49-F238E27FC236}">
                        <a16:creationId xmlns:a16="http://schemas.microsoft.com/office/drawing/2014/main" id="{FE6E1D7A-87B1-406A-A5C9-DD206A46934D}"/>
                      </a:ext>
                    </a:extLst>
                  </p:cNvPr>
                  <p:cNvSpPr/>
                  <p:nvPr/>
                </p:nvSpPr>
                <p:spPr>
                  <a:xfrm>
                    <a:off x="6550702" y="605227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5" name="Diamond 314">
                    <a:extLst>
                      <a:ext uri="{FF2B5EF4-FFF2-40B4-BE49-F238E27FC236}">
                        <a16:creationId xmlns:a16="http://schemas.microsoft.com/office/drawing/2014/main" id="{643BDB64-1B08-4DD1-A1CB-2FB41C5BA082}"/>
                      </a:ext>
                    </a:extLst>
                  </p:cNvPr>
                  <p:cNvSpPr/>
                  <p:nvPr/>
                </p:nvSpPr>
                <p:spPr>
                  <a:xfrm>
                    <a:off x="7649981" y="6130978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6" name="Multiply 114">
                    <a:extLst>
                      <a:ext uri="{FF2B5EF4-FFF2-40B4-BE49-F238E27FC236}">
                        <a16:creationId xmlns:a16="http://schemas.microsoft.com/office/drawing/2014/main" id="{A2B19772-4245-4012-82A8-01DADABF84AD}"/>
                      </a:ext>
                    </a:extLst>
                  </p:cNvPr>
                  <p:cNvSpPr/>
                  <p:nvPr/>
                </p:nvSpPr>
                <p:spPr>
                  <a:xfrm>
                    <a:off x="7677463" y="6024797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97" name="Trapezoid 296">
                <a:extLst>
                  <a:ext uri="{FF2B5EF4-FFF2-40B4-BE49-F238E27FC236}">
                    <a16:creationId xmlns:a16="http://schemas.microsoft.com/office/drawing/2014/main" id="{C2D0DD62-2D98-433A-A039-EED50E6FC03C}"/>
                  </a:ext>
                </a:extLst>
              </p:cNvPr>
              <p:cNvSpPr/>
              <p:nvPr/>
            </p:nvSpPr>
            <p:spPr>
              <a:xfrm rot="10800000">
                <a:off x="3963986" y="712126"/>
                <a:ext cx="1399045" cy="455916"/>
              </a:xfrm>
              <a:prstGeom prst="trapezoid">
                <a:avLst>
                  <a:gd name="adj" fmla="val 30469"/>
                </a:avLst>
              </a:prstGeom>
              <a:solidFill>
                <a:srgbClr val="E7BE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8" name="Group 297">
                <a:extLst>
                  <a:ext uri="{FF2B5EF4-FFF2-40B4-BE49-F238E27FC236}">
                    <a16:creationId xmlns:a16="http://schemas.microsoft.com/office/drawing/2014/main" id="{C32BEFF8-A998-4EDC-9D0F-AF996F2C4C21}"/>
                  </a:ext>
                </a:extLst>
              </p:cNvPr>
              <p:cNvGrpSpPr/>
              <p:nvPr/>
            </p:nvGrpSpPr>
            <p:grpSpPr>
              <a:xfrm>
                <a:off x="4116436" y="899883"/>
                <a:ext cx="1079732" cy="263112"/>
                <a:chOff x="6764312" y="5017957"/>
                <a:chExt cx="3174167" cy="544643"/>
              </a:xfrm>
            </p:grpSpPr>
            <p:sp>
              <p:nvSpPr>
                <p:cNvPr id="299" name="Rounded Rectangle 120">
                  <a:extLst>
                    <a:ext uri="{FF2B5EF4-FFF2-40B4-BE49-F238E27FC236}">
                      <a16:creationId xmlns:a16="http://schemas.microsoft.com/office/drawing/2014/main" id="{62169326-908D-432C-B2D7-BDEB6FC050A6}"/>
                    </a:ext>
                  </a:extLst>
                </p:cNvPr>
                <p:cNvSpPr/>
                <p:nvPr/>
              </p:nvSpPr>
              <p:spPr>
                <a:xfrm>
                  <a:off x="6934200" y="5029200"/>
                  <a:ext cx="2899348" cy="533400"/>
                </a:xfrm>
                <a:prstGeom prst="roundRect">
                  <a:avLst/>
                </a:prstGeom>
                <a:solidFill>
                  <a:srgbClr val="E1AE4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0" name="Group 115">
                  <a:extLst>
                    <a:ext uri="{FF2B5EF4-FFF2-40B4-BE49-F238E27FC236}">
                      <a16:creationId xmlns:a16="http://schemas.microsoft.com/office/drawing/2014/main" id="{B7A68B06-A15D-4044-9D7E-2B69314D8D6D}"/>
                    </a:ext>
                  </a:extLst>
                </p:cNvPr>
                <p:cNvGrpSpPr/>
                <p:nvPr/>
              </p:nvGrpSpPr>
              <p:grpSpPr>
                <a:xfrm>
                  <a:off x="6764312" y="5017957"/>
                  <a:ext cx="3174167" cy="543394"/>
                  <a:chOff x="4419600" y="6019800"/>
                  <a:chExt cx="4553263" cy="718278"/>
                </a:xfrm>
              </p:grpSpPr>
              <p:sp>
                <p:nvSpPr>
                  <p:cNvPr id="301" name="Multiply 122">
                    <a:extLst>
                      <a:ext uri="{FF2B5EF4-FFF2-40B4-BE49-F238E27FC236}">
                        <a16:creationId xmlns:a16="http://schemas.microsoft.com/office/drawing/2014/main" id="{195081AB-F086-4EB9-AD2E-18ADDD2DFF25}"/>
                      </a:ext>
                    </a:extLst>
                  </p:cNvPr>
                  <p:cNvSpPr/>
                  <p:nvPr/>
                </p:nvSpPr>
                <p:spPr>
                  <a:xfrm>
                    <a:off x="4419600" y="6019800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Multiply 123">
                    <a:extLst>
                      <a:ext uri="{FF2B5EF4-FFF2-40B4-BE49-F238E27FC236}">
                        <a16:creationId xmlns:a16="http://schemas.microsoft.com/office/drawing/2014/main" id="{1F6BD94D-5CA2-4ABA-B233-BF1A191FCDF6}"/>
                      </a:ext>
                    </a:extLst>
                  </p:cNvPr>
                  <p:cNvSpPr/>
                  <p:nvPr/>
                </p:nvSpPr>
                <p:spPr>
                  <a:xfrm>
                    <a:off x="5461416" y="602229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Diamond 302">
                    <a:extLst>
                      <a:ext uri="{FF2B5EF4-FFF2-40B4-BE49-F238E27FC236}">
                        <a16:creationId xmlns:a16="http://schemas.microsoft.com/office/drawing/2014/main" id="{FD5FE1D9-2436-4F9D-B885-F4BAC3F40812}"/>
                      </a:ext>
                    </a:extLst>
                  </p:cNvPr>
                  <p:cNvSpPr/>
                  <p:nvPr/>
                </p:nvSpPr>
                <p:spPr>
                  <a:xfrm>
                    <a:off x="5471410" y="6096000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4" name="Diamond 303">
                    <a:extLst>
                      <a:ext uri="{FF2B5EF4-FFF2-40B4-BE49-F238E27FC236}">
                        <a16:creationId xmlns:a16="http://schemas.microsoft.com/office/drawing/2014/main" id="{645D458D-5E24-4612-9598-8F8EC26CA2F6}"/>
                      </a:ext>
                    </a:extLst>
                  </p:cNvPr>
                  <p:cNvSpPr/>
                  <p:nvPr/>
                </p:nvSpPr>
                <p:spPr>
                  <a:xfrm>
                    <a:off x="6553201" y="6128479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5" name="Multiply 126">
                    <a:extLst>
                      <a:ext uri="{FF2B5EF4-FFF2-40B4-BE49-F238E27FC236}">
                        <a16:creationId xmlns:a16="http://schemas.microsoft.com/office/drawing/2014/main" id="{02F27AE9-35A1-4F32-A0C9-2824A6307BA7}"/>
                      </a:ext>
                    </a:extLst>
                  </p:cNvPr>
                  <p:cNvSpPr/>
                  <p:nvPr/>
                </p:nvSpPr>
                <p:spPr>
                  <a:xfrm>
                    <a:off x="6550702" y="605227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6" name="Diamond 305">
                    <a:extLst>
                      <a:ext uri="{FF2B5EF4-FFF2-40B4-BE49-F238E27FC236}">
                        <a16:creationId xmlns:a16="http://schemas.microsoft.com/office/drawing/2014/main" id="{D9A49A67-2B1A-4757-864C-002E4DD34B51}"/>
                      </a:ext>
                    </a:extLst>
                  </p:cNvPr>
                  <p:cNvSpPr/>
                  <p:nvPr/>
                </p:nvSpPr>
                <p:spPr>
                  <a:xfrm>
                    <a:off x="7649981" y="6130978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7" name="Multiply 128">
                    <a:extLst>
                      <a:ext uri="{FF2B5EF4-FFF2-40B4-BE49-F238E27FC236}">
                        <a16:creationId xmlns:a16="http://schemas.microsoft.com/office/drawing/2014/main" id="{246B2881-512E-4761-8630-831A88C9B198}"/>
                      </a:ext>
                    </a:extLst>
                  </p:cNvPr>
                  <p:cNvSpPr/>
                  <p:nvPr/>
                </p:nvSpPr>
                <p:spPr>
                  <a:xfrm>
                    <a:off x="7677463" y="6024797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71321B1D-7F86-46BC-B530-206C302B8F07}"/>
                </a:ext>
              </a:extLst>
            </p:cNvPr>
            <p:cNvGrpSpPr/>
            <p:nvPr/>
          </p:nvGrpSpPr>
          <p:grpSpPr>
            <a:xfrm>
              <a:off x="4413760" y="1961593"/>
              <a:ext cx="477093" cy="593005"/>
              <a:chOff x="5513018" y="671522"/>
              <a:chExt cx="808459" cy="1004878"/>
            </a:xfrm>
            <a:solidFill>
              <a:srgbClr val="FFD961"/>
            </a:solidFill>
          </p:grpSpPr>
          <p:grpSp>
            <p:nvGrpSpPr>
              <p:cNvPr id="248" name="Group 165">
                <a:extLst>
                  <a:ext uri="{FF2B5EF4-FFF2-40B4-BE49-F238E27FC236}">
                    <a16:creationId xmlns:a16="http://schemas.microsoft.com/office/drawing/2014/main" id="{2AF48595-5D5D-4008-B5A3-9DE613A5E9BE}"/>
                  </a:ext>
                </a:extLst>
              </p:cNvPr>
              <p:cNvGrpSpPr/>
              <p:nvPr/>
            </p:nvGrpSpPr>
            <p:grpSpPr>
              <a:xfrm rot="2888522">
                <a:off x="5228282" y="963721"/>
                <a:ext cx="851830" cy="282357"/>
                <a:chOff x="4343400" y="5863281"/>
                <a:chExt cx="2286000" cy="844379"/>
              </a:xfrm>
              <a:grpFill/>
            </p:grpSpPr>
            <p:grpSp>
              <p:nvGrpSpPr>
                <p:cNvPr id="265" name="Group 163">
                  <a:extLst>
                    <a:ext uri="{FF2B5EF4-FFF2-40B4-BE49-F238E27FC236}">
                      <a16:creationId xmlns:a16="http://schemas.microsoft.com/office/drawing/2014/main" id="{03792D45-B608-49BF-A0F3-780F59DDF18F}"/>
                    </a:ext>
                  </a:extLst>
                </p:cNvPr>
                <p:cNvGrpSpPr/>
                <p:nvPr/>
              </p:nvGrpSpPr>
              <p:grpSpPr>
                <a:xfrm>
                  <a:off x="4343400" y="5863281"/>
                  <a:ext cx="2286000" cy="766119"/>
                  <a:chOff x="4343400" y="5863281"/>
                  <a:chExt cx="2286000" cy="766119"/>
                </a:xfrm>
                <a:grpFill/>
              </p:grpSpPr>
              <p:sp>
                <p:nvSpPr>
                  <p:cNvPr id="270" name="Quad Arrow Callout 153">
                    <a:extLst>
                      <a:ext uri="{FF2B5EF4-FFF2-40B4-BE49-F238E27FC236}">
                        <a16:creationId xmlns:a16="http://schemas.microsoft.com/office/drawing/2014/main" id="{FBD55208-1181-467F-9847-7D7344C2E193}"/>
                      </a:ext>
                    </a:extLst>
                  </p:cNvPr>
                  <p:cNvSpPr/>
                  <p:nvPr/>
                </p:nvSpPr>
                <p:spPr>
                  <a:xfrm>
                    <a:off x="4343400" y="5943600"/>
                    <a:ext cx="685800" cy="685800"/>
                  </a:xfrm>
                  <a:prstGeom prst="quadArrowCallout">
                    <a:avLst>
                      <a:gd name="adj1" fmla="val 0"/>
                      <a:gd name="adj2" fmla="val 16714"/>
                      <a:gd name="adj3" fmla="val 33286"/>
                      <a:gd name="adj4" fmla="val 4812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1" name="Quad Arrow Callout 154">
                    <a:extLst>
                      <a:ext uri="{FF2B5EF4-FFF2-40B4-BE49-F238E27FC236}">
                        <a16:creationId xmlns:a16="http://schemas.microsoft.com/office/drawing/2014/main" id="{9F5B4E48-78A6-41E0-ACE2-6E1B334A3A6C}"/>
                      </a:ext>
                    </a:extLst>
                  </p:cNvPr>
                  <p:cNvSpPr/>
                  <p:nvPr/>
                </p:nvSpPr>
                <p:spPr>
                  <a:xfrm>
                    <a:off x="4876800" y="5943600"/>
                    <a:ext cx="685800" cy="685800"/>
                  </a:xfrm>
                  <a:prstGeom prst="quadArrowCallout">
                    <a:avLst>
                      <a:gd name="adj1" fmla="val 0"/>
                      <a:gd name="adj2" fmla="val 16714"/>
                      <a:gd name="adj3" fmla="val 33286"/>
                      <a:gd name="adj4" fmla="val 4812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2" name="Quad Arrow Callout 155">
                    <a:extLst>
                      <a:ext uri="{FF2B5EF4-FFF2-40B4-BE49-F238E27FC236}">
                        <a16:creationId xmlns:a16="http://schemas.microsoft.com/office/drawing/2014/main" id="{0F75254A-CD7A-4EDC-BCB8-4AAFCF679C14}"/>
                      </a:ext>
                    </a:extLst>
                  </p:cNvPr>
                  <p:cNvSpPr/>
                  <p:nvPr/>
                </p:nvSpPr>
                <p:spPr>
                  <a:xfrm>
                    <a:off x="5410200" y="5943600"/>
                    <a:ext cx="685800" cy="685800"/>
                  </a:xfrm>
                  <a:prstGeom prst="quadArrowCallout">
                    <a:avLst>
                      <a:gd name="adj1" fmla="val 0"/>
                      <a:gd name="adj2" fmla="val 16714"/>
                      <a:gd name="adj3" fmla="val 33286"/>
                      <a:gd name="adj4" fmla="val 4812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3" name="Quad Arrow Callout 156">
                    <a:extLst>
                      <a:ext uri="{FF2B5EF4-FFF2-40B4-BE49-F238E27FC236}">
                        <a16:creationId xmlns:a16="http://schemas.microsoft.com/office/drawing/2014/main" id="{6E82952D-1548-4953-ADF5-03F5544D8D96}"/>
                      </a:ext>
                    </a:extLst>
                  </p:cNvPr>
                  <p:cNvSpPr/>
                  <p:nvPr/>
                </p:nvSpPr>
                <p:spPr>
                  <a:xfrm>
                    <a:off x="5943600" y="5943600"/>
                    <a:ext cx="685800" cy="685800"/>
                  </a:xfrm>
                  <a:prstGeom prst="quadArrowCallout">
                    <a:avLst>
                      <a:gd name="adj1" fmla="val 0"/>
                      <a:gd name="adj2" fmla="val 16714"/>
                      <a:gd name="adj3" fmla="val 33286"/>
                      <a:gd name="adj4" fmla="val 4812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74" name="Group 158">
                    <a:extLst>
                      <a:ext uri="{FF2B5EF4-FFF2-40B4-BE49-F238E27FC236}">
                        <a16:creationId xmlns:a16="http://schemas.microsoft.com/office/drawing/2014/main" id="{F6C88E93-915D-4691-9EA6-15462FADC2FE}"/>
                      </a:ext>
                    </a:extLst>
                  </p:cNvPr>
                  <p:cNvGrpSpPr/>
                  <p:nvPr/>
                </p:nvGrpSpPr>
                <p:grpSpPr>
                  <a:xfrm>
                    <a:off x="4800600" y="5863281"/>
                    <a:ext cx="1396313" cy="313038"/>
                    <a:chOff x="4800600" y="5863281"/>
                    <a:chExt cx="1396313" cy="313038"/>
                  </a:xfrm>
                  <a:grpFill/>
                </p:grpSpPr>
                <p:sp>
                  <p:nvSpPr>
                    <p:cNvPr id="275" name="Isosceles Triangle 274">
                      <a:extLst>
                        <a:ext uri="{FF2B5EF4-FFF2-40B4-BE49-F238E27FC236}">
                          <a16:creationId xmlns:a16="http://schemas.microsoft.com/office/drawing/2014/main" id="{2E3FDB74-8AF3-4FAA-811B-0A6A66C4D0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00600" y="5867400"/>
                      <a:ext cx="304800" cy="304800"/>
                    </a:xfrm>
                    <a:prstGeom prst="triangl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Isosceles Triangle 275">
                      <a:extLst>
                        <a:ext uri="{FF2B5EF4-FFF2-40B4-BE49-F238E27FC236}">
                          <a16:creationId xmlns:a16="http://schemas.microsoft.com/office/drawing/2014/main" id="{3B6B2981-6493-4BC5-A879-3756DA7DB7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21643" y="5863281"/>
                      <a:ext cx="304800" cy="304800"/>
                    </a:xfrm>
                    <a:prstGeom prst="triangl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Isosceles Triangle 276">
                      <a:extLst>
                        <a:ext uri="{FF2B5EF4-FFF2-40B4-BE49-F238E27FC236}">
                          <a16:creationId xmlns:a16="http://schemas.microsoft.com/office/drawing/2014/main" id="{9E643E57-12AF-41C0-9FD9-032BE14264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892113" y="5871519"/>
                      <a:ext cx="304800" cy="304800"/>
                    </a:xfrm>
                    <a:prstGeom prst="triangl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66" name="Group 159">
                  <a:extLst>
                    <a:ext uri="{FF2B5EF4-FFF2-40B4-BE49-F238E27FC236}">
                      <a16:creationId xmlns:a16="http://schemas.microsoft.com/office/drawing/2014/main" id="{D0194219-293B-45DA-9E02-24710949CD5A}"/>
                    </a:ext>
                  </a:extLst>
                </p:cNvPr>
                <p:cNvGrpSpPr/>
                <p:nvPr/>
              </p:nvGrpSpPr>
              <p:grpSpPr>
                <a:xfrm flipH="1" flipV="1">
                  <a:off x="4800600" y="6394622"/>
                  <a:ext cx="1396313" cy="313038"/>
                  <a:chOff x="4800600" y="5863281"/>
                  <a:chExt cx="1396313" cy="313038"/>
                </a:xfrm>
                <a:grpFill/>
              </p:grpSpPr>
              <p:sp>
                <p:nvSpPr>
                  <p:cNvPr id="267" name="Isosceles Triangle 266">
                    <a:extLst>
                      <a:ext uri="{FF2B5EF4-FFF2-40B4-BE49-F238E27FC236}">
                        <a16:creationId xmlns:a16="http://schemas.microsoft.com/office/drawing/2014/main" id="{2D79304E-758E-4DFC-AE57-205303407E6A}"/>
                      </a:ext>
                    </a:extLst>
                  </p:cNvPr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8" name="Isosceles Triangle 267">
                    <a:extLst>
                      <a:ext uri="{FF2B5EF4-FFF2-40B4-BE49-F238E27FC236}">
                        <a16:creationId xmlns:a16="http://schemas.microsoft.com/office/drawing/2014/main" id="{9AE654D5-2B49-48BF-BCC5-890DAA3A5E10}"/>
                      </a:ext>
                    </a:extLst>
                  </p:cNvPr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9" name="Isosceles Triangle 268">
                    <a:extLst>
                      <a:ext uri="{FF2B5EF4-FFF2-40B4-BE49-F238E27FC236}">
                        <a16:creationId xmlns:a16="http://schemas.microsoft.com/office/drawing/2014/main" id="{DB23D0BB-A51C-4986-BD73-3E6C3A9C378C}"/>
                      </a:ext>
                    </a:extLst>
                  </p:cNvPr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9" name="Group 165">
                <a:extLst>
                  <a:ext uri="{FF2B5EF4-FFF2-40B4-BE49-F238E27FC236}">
                    <a16:creationId xmlns:a16="http://schemas.microsoft.com/office/drawing/2014/main" id="{659601A9-7593-4C0F-AB5F-28E4129C9A28}"/>
                  </a:ext>
                </a:extLst>
              </p:cNvPr>
              <p:cNvGrpSpPr/>
              <p:nvPr/>
            </p:nvGrpSpPr>
            <p:grpSpPr>
              <a:xfrm rot="18707503">
                <a:off x="5754384" y="956258"/>
                <a:ext cx="851830" cy="282357"/>
                <a:chOff x="4343400" y="5863281"/>
                <a:chExt cx="2286000" cy="844379"/>
              </a:xfrm>
              <a:grpFill/>
            </p:grpSpPr>
            <p:grpSp>
              <p:nvGrpSpPr>
                <p:cNvPr id="252" name="Group 163">
                  <a:extLst>
                    <a:ext uri="{FF2B5EF4-FFF2-40B4-BE49-F238E27FC236}">
                      <a16:creationId xmlns:a16="http://schemas.microsoft.com/office/drawing/2014/main" id="{9B4CDFF3-AB56-4FF6-ACB6-D4168FB919AA}"/>
                    </a:ext>
                  </a:extLst>
                </p:cNvPr>
                <p:cNvGrpSpPr/>
                <p:nvPr/>
              </p:nvGrpSpPr>
              <p:grpSpPr>
                <a:xfrm>
                  <a:off x="4343400" y="5863281"/>
                  <a:ext cx="2286000" cy="766119"/>
                  <a:chOff x="4343400" y="5863281"/>
                  <a:chExt cx="2286000" cy="766119"/>
                </a:xfrm>
                <a:grpFill/>
              </p:grpSpPr>
              <p:sp>
                <p:nvSpPr>
                  <p:cNvPr id="257" name="Quad Arrow Callout 140">
                    <a:extLst>
                      <a:ext uri="{FF2B5EF4-FFF2-40B4-BE49-F238E27FC236}">
                        <a16:creationId xmlns:a16="http://schemas.microsoft.com/office/drawing/2014/main" id="{B3D57640-537A-4408-B67F-0095DEE710C3}"/>
                      </a:ext>
                    </a:extLst>
                  </p:cNvPr>
                  <p:cNvSpPr/>
                  <p:nvPr/>
                </p:nvSpPr>
                <p:spPr>
                  <a:xfrm>
                    <a:off x="4343400" y="5943600"/>
                    <a:ext cx="685800" cy="685800"/>
                  </a:xfrm>
                  <a:prstGeom prst="quadArrowCallout">
                    <a:avLst>
                      <a:gd name="adj1" fmla="val 0"/>
                      <a:gd name="adj2" fmla="val 16714"/>
                      <a:gd name="adj3" fmla="val 33286"/>
                      <a:gd name="adj4" fmla="val 4812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8" name="Quad Arrow Callout 141">
                    <a:extLst>
                      <a:ext uri="{FF2B5EF4-FFF2-40B4-BE49-F238E27FC236}">
                        <a16:creationId xmlns:a16="http://schemas.microsoft.com/office/drawing/2014/main" id="{FBA8F067-3749-4139-93B5-1B256500A28E}"/>
                      </a:ext>
                    </a:extLst>
                  </p:cNvPr>
                  <p:cNvSpPr/>
                  <p:nvPr/>
                </p:nvSpPr>
                <p:spPr>
                  <a:xfrm>
                    <a:off x="4876800" y="5943600"/>
                    <a:ext cx="685800" cy="685800"/>
                  </a:xfrm>
                  <a:prstGeom prst="quadArrowCallout">
                    <a:avLst>
                      <a:gd name="adj1" fmla="val 0"/>
                      <a:gd name="adj2" fmla="val 16714"/>
                      <a:gd name="adj3" fmla="val 33286"/>
                      <a:gd name="adj4" fmla="val 4812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9" name="Quad Arrow Callout 142">
                    <a:extLst>
                      <a:ext uri="{FF2B5EF4-FFF2-40B4-BE49-F238E27FC236}">
                        <a16:creationId xmlns:a16="http://schemas.microsoft.com/office/drawing/2014/main" id="{57B18310-4963-467B-AEB2-B07583FE1F4A}"/>
                      </a:ext>
                    </a:extLst>
                  </p:cNvPr>
                  <p:cNvSpPr/>
                  <p:nvPr/>
                </p:nvSpPr>
                <p:spPr>
                  <a:xfrm>
                    <a:off x="5410200" y="5943600"/>
                    <a:ext cx="685800" cy="685800"/>
                  </a:xfrm>
                  <a:prstGeom prst="quadArrowCallout">
                    <a:avLst>
                      <a:gd name="adj1" fmla="val 0"/>
                      <a:gd name="adj2" fmla="val 16714"/>
                      <a:gd name="adj3" fmla="val 33286"/>
                      <a:gd name="adj4" fmla="val 4812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0" name="Quad Arrow Callout 143">
                    <a:extLst>
                      <a:ext uri="{FF2B5EF4-FFF2-40B4-BE49-F238E27FC236}">
                        <a16:creationId xmlns:a16="http://schemas.microsoft.com/office/drawing/2014/main" id="{BCFD7850-C48A-4780-86D2-2E86591822CB}"/>
                      </a:ext>
                    </a:extLst>
                  </p:cNvPr>
                  <p:cNvSpPr/>
                  <p:nvPr/>
                </p:nvSpPr>
                <p:spPr>
                  <a:xfrm>
                    <a:off x="5943600" y="5943600"/>
                    <a:ext cx="685800" cy="685800"/>
                  </a:xfrm>
                  <a:prstGeom prst="quadArrowCallout">
                    <a:avLst>
                      <a:gd name="adj1" fmla="val 0"/>
                      <a:gd name="adj2" fmla="val 16714"/>
                      <a:gd name="adj3" fmla="val 33286"/>
                      <a:gd name="adj4" fmla="val 4812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1" name="Group 158">
                    <a:extLst>
                      <a:ext uri="{FF2B5EF4-FFF2-40B4-BE49-F238E27FC236}">
                        <a16:creationId xmlns:a16="http://schemas.microsoft.com/office/drawing/2014/main" id="{A79D4C89-6F77-4A65-A7EF-F41C7CB42EF3}"/>
                      </a:ext>
                    </a:extLst>
                  </p:cNvPr>
                  <p:cNvGrpSpPr/>
                  <p:nvPr/>
                </p:nvGrpSpPr>
                <p:grpSpPr>
                  <a:xfrm>
                    <a:off x="4800600" y="5863281"/>
                    <a:ext cx="1396313" cy="313038"/>
                    <a:chOff x="4800600" y="5863281"/>
                    <a:chExt cx="1396313" cy="313038"/>
                  </a:xfrm>
                  <a:grpFill/>
                </p:grpSpPr>
                <p:sp>
                  <p:nvSpPr>
                    <p:cNvPr id="262" name="Isosceles Triangle 261">
                      <a:extLst>
                        <a:ext uri="{FF2B5EF4-FFF2-40B4-BE49-F238E27FC236}">
                          <a16:creationId xmlns:a16="http://schemas.microsoft.com/office/drawing/2014/main" id="{081B9939-CF68-44AC-A4A4-D6C0964A70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00600" y="5867400"/>
                      <a:ext cx="304800" cy="304800"/>
                    </a:xfrm>
                    <a:prstGeom prst="triangl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3" name="Isosceles Triangle 262">
                      <a:extLst>
                        <a:ext uri="{FF2B5EF4-FFF2-40B4-BE49-F238E27FC236}">
                          <a16:creationId xmlns:a16="http://schemas.microsoft.com/office/drawing/2014/main" id="{D995451E-EDC2-4060-B033-CFDA90EB82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21643" y="5863281"/>
                      <a:ext cx="304800" cy="304800"/>
                    </a:xfrm>
                    <a:prstGeom prst="triangl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4" name="Isosceles Triangle 263">
                      <a:extLst>
                        <a:ext uri="{FF2B5EF4-FFF2-40B4-BE49-F238E27FC236}">
                          <a16:creationId xmlns:a16="http://schemas.microsoft.com/office/drawing/2014/main" id="{682B1BA0-71F7-43EB-A0FB-B41366387F9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892113" y="5871519"/>
                      <a:ext cx="304800" cy="304800"/>
                    </a:xfrm>
                    <a:prstGeom prst="triangl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53" name="Group 159">
                  <a:extLst>
                    <a:ext uri="{FF2B5EF4-FFF2-40B4-BE49-F238E27FC236}">
                      <a16:creationId xmlns:a16="http://schemas.microsoft.com/office/drawing/2014/main" id="{B06D327B-B95B-43B9-BC8B-9ED35D050BF9}"/>
                    </a:ext>
                  </a:extLst>
                </p:cNvPr>
                <p:cNvGrpSpPr/>
                <p:nvPr/>
              </p:nvGrpSpPr>
              <p:grpSpPr>
                <a:xfrm flipH="1" flipV="1">
                  <a:off x="4800600" y="6394622"/>
                  <a:ext cx="1396313" cy="313038"/>
                  <a:chOff x="4800600" y="5863281"/>
                  <a:chExt cx="1396313" cy="313038"/>
                </a:xfrm>
                <a:grpFill/>
              </p:grpSpPr>
              <p:sp>
                <p:nvSpPr>
                  <p:cNvPr id="254" name="Isosceles Triangle 253">
                    <a:extLst>
                      <a:ext uri="{FF2B5EF4-FFF2-40B4-BE49-F238E27FC236}">
                        <a16:creationId xmlns:a16="http://schemas.microsoft.com/office/drawing/2014/main" id="{92FEA337-3E3B-474E-96FF-D7962AABE14A}"/>
                      </a:ext>
                    </a:extLst>
                  </p:cNvPr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5" name="Isosceles Triangle 254">
                    <a:extLst>
                      <a:ext uri="{FF2B5EF4-FFF2-40B4-BE49-F238E27FC236}">
                        <a16:creationId xmlns:a16="http://schemas.microsoft.com/office/drawing/2014/main" id="{D3F4A989-5A84-42FF-AFE4-9B02784F0C70}"/>
                      </a:ext>
                    </a:extLst>
                  </p:cNvPr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6" name="Isosceles Triangle 255">
                    <a:extLst>
                      <a:ext uri="{FF2B5EF4-FFF2-40B4-BE49-F238E27FC236}">
                        <a16:creationId xmlns:a16="http://schemas.microsoft.com/office/drawing/2014/main" id="{D307CFA9-8BD3-41E0-B53F-C6DD339C06FD}"/>
                      </a:ext>
                    </a:extLst>
                  </p:cNvPr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50" name="Oval 249">
                <a:extLst>
                  <a:ext uri="{FF2B5EF4-FFF2-40B4-BE49-F238E27FC236}">
                    <a16:creationId xmlns:a16="http://schemas.microsoft.com/office/drawing/2014/main" id="{A9043435-B9CA-4840-A940-40E3820E3490}"/>
                  </a:ext>
                </a:extLst>
              </p:cNvPr>
              <p:cNvSpPr/>
              <p:nvPr/>
            </p:nvSpPr>
            <p:spPr>
              <a:xfrm>
                <a:off x="5715000" y="1295400"/>
                <a:ext cx="3810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Plaque 250">
                <a:extLst>
                  <a:ext uri="{FF2B5EF4-FFF2-40B4-BE49-F238E27FC236}">
                    <a16:creationId xmlns:a16="http://schemas.microsoft.com/office/drawing/2014/main" id="{AD94E2BF-F81F-4F37-8F37-9D8529219D46}"/>
                  </a:ext>
                </a:extLst>
              </p:cNvPr>
              <p:cNvSpPr/>
              <p:nvPr/>
            </p:nvSpPr>
            <p:spPr>
              <a:xfrm>
                <a:off x="5809130" y="1416424"/>
                <a:ext cx="188259" cy="152400"/>
              </a:xfrm>
              <a:prstGeom prst="plaque">
                <a:avLst>
                  <a:gd name="adj" fmla="val 3137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29" name="TextBox 328">
            <a:extLst>
              <a:ext uri="{FF2B5EF4-FFF2-40B4-BE49-F238E27FC236}">
                <a16:creationId xmlns:a16="http://schemas.microsoft.com/office/drawing/2014/main" id="{09BFEA8B-04ED-4B71-B5A6-58C3626EB01F}"/>
              </a:ext>
            </a:extLst>
          </p:cNvPr>
          <p:cNvSpPr txBox="1"/>
          <p:nvPr/>
        </p:nvSpPr>
        <p:spPr>
          <a:xfrm>
            <a:off x="4522872" y="3320244"/>
            <a:ext cx="610262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latin typeface="Happy Monkey" panose="02000500000000020004" pitchFamily="2" charset="0"/>
              </a:rPr>
              <a:t>Microsoft office color pallet was different.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431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9BD5E9-3734-4A83-810F-DAB0CF40F5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D4B601-B992-4CF4-93D3-D55D458C9393}"/>
              </a:ext>
            </a:extLst>
          </p:cNvPr>
          <p:cNvSpPr txBox="1"/>
          <p:nvPr/>
        </p:nvSpPr>
        <p:spPr>
          <a:xfrm>
            <a:off x="397565" y="182217"/>
            <a:ext cx="114598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Happy Monkey" panose="02000500000000020004" pitchFamily="2" charset="0"/>
              </a:rPr>
              <a:t>To Solve the problem of green faces click on:</a:t>
            </a:r>
          </a:p>
          <a:p>
            <a:pPr algn="ctr"/>
            <a:r>
              <a:rPr lang="en-US" sz="6000" dirty="0">
                <a:latin typeface="Happy Monkey" panose="02000500000000020004" pitchFamily="2" charset="0"/>
              </a:rPr>
              <a:t>Design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F7A033-4ED7-45C2-9B6C-B3D701E9F5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261" b="10434"/>
          <a:stretch/>
        </p:blipFill>
        <p:spPr>
          <a:xfrm>
            <a:off x="2647121" y="3044539"/>
            <a:ext cx="6705600" cy="3492186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C4F8A47C-771D-4229-8EA6-EAEF941CD841}"/>
              </a:ext>
            </a:extLst>
          </p:cNvPr>
          <p:cNvSpPr/>
          <p:nvPr/>
        </p:nvSpPr>
        <p:spPr>
          <a:xfrm>
            <a:off x="3478694" y="2297400"/>
            <a:ext cx="616228" cy="85172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11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301740-B46E-4973-855F-6F0CEA839F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0E09B7-F249-44A1-AD8E-2AFB7A90801C}"/>
              </a:ext>
            </a:extLst>
          </p:cNvPr>
          <p:cNvSpPr txBox="1"/>
          <p:nvPr/>
        </p:nvSpPr>
        <p:spPr>
          <a:xfrm>
            <a:off x="397565" y="182217"/>
            <a:ext cx="11459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Happy Monkey" panose="02000500000000020004" pitchFamily="2" charset="0"/>
              </a:rPr>
              <a:t>Move Curser to down arrow and click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0B9130-A24D-48F7-81D9-3CC634E46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368" y="2121209"/>
            <a:ext cx="8420962" cy="4736791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433F9C48-254F-483D-9D87-08F8FACCA2AE}"/>
              </a:ext>
            </a:extLst>
          </p:cNvPr>
          <p:cNvSpPr/>
          <p:nvPr/>
        </p:nvSpPr>
        <p:spPr>
          <a:xfrm>
            <a:off x="8428381" y="2026357"/>
            <a:ext cx="616228" cy="85172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78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301740-B46E-4973-855F-6F0CEA839F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0E09B7-F249-44A1-AD8E-2AFB7A90801C}"/>
              </a:ext>
            </a:extLst>
          </p:cNvPr>
          <p:cNvSpPr txBox="1"/>
          <p:nvPr/>
        </p:nvSpPr>
        <p:spPr>
          <a:xfrm>
            <a:off x="397565" y="182217"/>
            <a:ext cx="11459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Happy Monkey" panose="02000500000000020004" pitchFamily="2" charset="0"/>
              </a:rPr>
              <a:t>A color pallet will appear and click on office 2007-2010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0B9130-A24D-48F7-81D9-3CC634E46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368" y="2121209"/>
            <a:ext cx="8420962" cy="4736791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433F9C48-254F-483D-9D87-08F8FACCA2AE}"/>
              </a:ext>
            </a:extLst>
          </p:cNvPr>
          <p:cNvSpPr/>
          <p:nvPr/>
        </p:nvSpPr>
        <p:spPr>
          <a:xfrm>
            <a:off x="8428381" y="2026357"/>
            <a:ext cx="616228" cy="85172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1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D201D66-777A-4F00-A64A-C698ED63CC8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1C0106-8D17-4FC2-BB67-1813D00BBA3D}"/>
              </a:ext>
            </a:extLst>
          </p:cNvPr>
          <p:cNvSpPr txBox="1"/>
          <p:nvPr/>
        </p:nvSpPr>
        <p:spPr>
          <a:xfrm>
            <a:off x="715617" y="182217"/>
            <a:ext cx="111417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Happy Monkey" panose="02000500000000020004" pitchFamily="2" charset="0"/>
              </a:rPr>
              <a:t>2007-2010 will change some of the other colors you will see in the background or on the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520C433-3FC5-4B2E-AB34-6F86135DCB7F}"/>
              </a:ext>
            </a:extLst>
          </p:cNvPr>
          <p:cNvSpPr txBox="1"/>
          <p:nvPr/>
        </p:nvSpPr>
        <p:spPr>
          <a:xfrm>
            <a:off x="3514855" y="2365513"/>
            <a:ext cx="857253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Happy Monkey" panose="02000500000000020004" pitchFamily="2" charset="0"/>
              </a:rPr>
              <a:t>characters, but at least they will not be GREEN</a:t>
            </a:r>
          </a:p>
          <a:p>
            <a:pPr algn="ctr"/>
            <a:r>
              <a:rPr lang="en-US" sz="4800" b="1" dirty="0">
                <a:latin typeface="Happy Monkey" panose="02000500000000020004" pitchFamily="2" charset="0"/>
              </a:rPr>
              <a:t>Practice</a:t>
            </a:r>
            <a:r>
              <a:rPr lang="en-US" sz="4800" dirty="0">
                <a:latin typeface="Happy Monkey" panose="02000500000000020004" pitchFamily="2" charset="0"/>
              </a:rPr>
              <a:t> on this presentation. All the characters, and some backgrounds will change.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92A3030-ABB7-4988-822C-04F2EF0F18F6}"/>
              </a:ext>
            </a:extLst>
          </p:cNvPr>
          <p:cNvGrpSpPr/>
          <p:nvPr/>
        </p:nvGrpSpPr>
        <p:grpSpPr>
          <a:xfrm>
            <a:off x="1774199" y="2959457"/>
            <a:ext cx="1636048" cy="3429627"/>
            <a:chOff x="3740437" y="712126"/>
            <a:chExt cx="1859194" cy="3897405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A11B5127-9055-4CD8-86C3-11B2534111BF}"/>
                </a:ext>
              </a:extLst>
            </p:cNvPr>
            <p:cNvGrpSpPr/>
            <p:nvPr/>
          </p:nvGrpSpPr>
          <p:grpSpPr>
            <a:xfrm>
              <a:off x="3740437" y="712126"/>
              <a:ext cx="1859194" cy="3897405"/>
              <a:chOff x="3740437" y="712126"/>
              <a:chExt cx="1859194" cy="3897405"/>
            </a:xfrm>
          </p:grpSpPr>
          <p:sp>
            <p:nvSpPr>
              <p:cNvPr id="123" name="Round Diagonal Corner Rectangle 92">
                <a:extLst>
                  <a:ext uri="{FF2B5EF4-FFF2-40B4-BE49-F238E27FC236}">
                    <a16:creationId xmlns:a16="http://schemas.microsoft.com/office/drawing/2014/main" id="{1F76979D-68F8-442A-B7AF-0C65DEEC47B9}"/>
                  </a:ext>
                </a:extLst>
              </p:cNvPr>
              <p:cNvSpPr/>
              <p:nvPr/>
            </p:nvSpPr>
            <p:spPr>
              <a:xfrm rot="15732436">
                <a:off x="4420811" y="1259803"/>
                <a:ext cx="1095634" cy="498396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8B64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 Diagonal Corner Rectangle 91">
                <a:extLst>
                  <a:ext uri="{FF2B5EF4-FFF2-40B4-BE49-F238E27FC236}">
                    <a16:creationId xmlns:a16="http://schemas.microsoft.com/office/drawing/2014/main" id="{662C4964-9D1E-457B-BFA7-C7E4392754F6}"/>
                  </a:ext>
                </a:extLst>
              </p:cNvPr>
              <p:cNvSpPr/>
              <p:nvPr/>
            </p:nvSpPr>
            <p:spPr>
              <a:xfrm rot="17018360">
                <a:off x="3771825" y="1263839"/>
                <a:ext cx="1095634" cy="498396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8B64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5" name="Group 23">
                <a:extLst>
                  <a:ext uri="{FF2B5EF4-FFF2-40B4-BE49-F238E27FC236}">
                    <a16:creationId xmlns:a16="http://schemas.microsoft.com/office/drawing/2014/main" id="{A55A06E5-BA2B-488C-8B4A-808CC7B8C53C}"/>
                  </a:ext>
                </a:extLst>
              </p:cNvPr>
              <p:cNvGrpSpPr/>
              <p:nvPr/>
            </p:nvGrpSpPr>
            <p:grpSpPr>
              <a:xfrm>
                <a:off x="4837762" y="1859909"/>
                <a:ext cx="761869" cy="1406871"/>
                <a:chOff x="4743279" y="2800993"/>
                <a:chExt cx="1124121" cy="2075807"/>
              </a:xfrm>
            </p:grpSpPr>
            <p:sp>
              <p:nvSpPr>
                <p:cNvPr id="171" name="Oval 170">
                  <a:extLst>
                    <a:ext uri="{FF2B5EF4-FFF2-40B4-BE49-F238E27FC236}">
                      <a16:creationId xmlns:a16="http://schemas.microsoft.com/office/drawing/2014/main" id="{F4DEF10F-00E4-4907-83B6-69173DE1F65F}"/>
                    </a:ext>
                  </a:extLst>
                </p:cNvPr>
                <p:cNvSpPr/>
                <p:nvPr/>
              </p:nvSpPr>
              <p:spPr>
                <a:xfrm>
                  <a:off x="5486400" y="4191000"/>
                  <a:ext cx="381000" cy="6858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Trapezoid 171">
                  <a:extLst>
                    <a:ext uri="{FF2B5EF4-FFF2-40B4-BE49-F238E27FC236}">
                      <a16:creationId xmlns:a16="http://schemas.microsoft.com/office/drawing/2014/main" id="{EE30ED5A-3750-4594-9AB0-9282423CE4AC}"/>
                    </a:ext>
                  </a:extLst>
                </p:cNvPr>
                <p:cNvSpPr/>
                <p:nvPr/>
              </p:nvSpPr>
              <p:spPr>
                <a:xfrm rot="19830111">
                  <a:off x="4809673" y="2800993"/>
                  <a:ext cx="729945" cy="1881039"/>
                </a:xfrm>
                <a:prstGeom prst="trapezoid">
                  <a:avLst>
                    <a:gd name="adj" fmla="val 30469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Trapezoid 172">
                  <a:extLst>
                    <a:ext uri="{FF2B5EF4-FFF2-40B4-BE49-F238E27FC236}">
                      <a16:creationId xmlns:a16="http://schemas.microsoft.com/office/drawing/2014/main" id="{7F2212C3-542B-4B7F-8A40-1E4D21335D92}"/>
                    </a:ext>
                  </a:extLst>
                </p:cNvPr>
                <p:cNvSpPr/>
                <p:nvPr/>
              </p:nvSpPr>
              <p:spPr>
                <a:xfrm rot="19749421">
                  <a:off x="4743279" y="2937980"/>
                  <a:ext cx="877678" cy="1504779"/>
                </a:xfrm>
                <a:prstGeom prst="trapezoid">
                  <a:avLst>
                    <a:gd name="adj" fmla="val 30469"/>
                  </a:avLst>
                </a:prstGeom>
                <a:solidFill>
                  <a:srgbClr val="E7BE6B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CE9899DF-AEFC-4BA2-8B88-CFCF24E65DE6}"/>
                  </a:ext>
                </a:extLst>
              </p:cNvPr>
              <p:cNvSpPr/>
              <p:nvPr/>
            </p:nvSpPr>
            <p:spPr>
              <a:xfrm>
                <a:off x="4050303" y="4196377"/>
                <a:ext cx="516443" cy="413154"/>
              </a:xfrm>
              <a:prstGeom prst="ellipse">
                <a:avLst/>
              </a:prstGeom>
              <a:solidFill>
                <a:srgbClr val="8241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F6E8340A-677C-4825-B59D-C2418869508F}"/>
                  </a:ext>
                </a:extLst>
              </p:cNvPr>
              <p:cNvSpPr/>
              <p:nvPr/>
            </p:nvSpPr>
            <p:spPr>
              <a:xfrm>
                <a:off x="4566745" y="4196377"/>
                <a:ext cx="516443" cy="413154"/>
              </a:xfrm>
              <a:prstGeom prst="ellipse">
                <a:avLst/>
              </a:prstGeom>
              <a:solidFill>
                <a:srgbClr val="8241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D0879E96-B2AF-4634-89AF-627EF9A43AD7}"/>
                  </a:ext>
                </a:extLst>
              </p:cNvPr>
              <p:cNvSpPr/>
              <p:nvPr/>
            </p:nvSpPr>
            <p:spPr>
              <a:xfrm>
                <a:off x="3740437" y="2956914"/>
                <a:ext cx="258221" cy="41315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Trapezoid 128">
                <a:extLst>
                  <a:ext uri="{FF2B5EF4-FFF2-40B4-BE49-F238E27FC236}">
                    <a16:creationId xmlns:a16="http://schemas.microsoft.com/office/drawing/2014/main" id="{1160567E-6FBF-4970-8BB6-EDA0451A3842}"/>
                  </a:ext>
                </a:extLst>
              </p:cNvPr>
              <p:cNvSpPr/>
              <p:nvPr/>
            </p:nvSpPr>
            <p:spPr>
              <a:xfrm rot="1480658">
                <a:off x="3856448" y="2008427"/>
                <a:ext cx="671376" cy="1239463"/>
              </a:xfrm>
              <a:prstGeom prst="trapezoid">
                <a:avLst>
                  <a:gd name="adj" fmla="val 30469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Trapezoid 129">
                <a:extLst>
                  <a:ext uri="{FF2B5EF4-FFF2-40B4-BE49-F238E27FC236}">
                    <a16:creationId xmlns:a16="http://schemas.microsoft.com/office/drawing/2014/main" id="{969654EE-E556-422E-9F93-004456313A29}"/>
                  </a:ext>
                </a:extLst>
              </p:cNvPr>
              <p:cNvSpPr/>
              <p:nvPr/>
            </p:nvSpPr>
            <p:spPr>
              <a:xfrm rot="1522635">
                <a:off x="3925162" y="1925483"/>
                <a:ext cx="529972" cy="1137527"/>
              </a:xfrm>
              <a:prstGeom prst="trapezoid">
                <a:avLst>
                  <a:gd name="adj" fmla="val 30469"/>
                </a:avLst>
              </a:prstGeom>
              <a:solidFill>
                <a:srgbClr val="E7BE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Trapezoid 130">
                <a:extLst>
                  <a:ext uri="{FF2B5EF4-FFF2-40B4-BE49-F238E27FC236}">
                    <a16:creationId xmlns:a16="http://schemas.microsoft.com/office/drawing/2014/main" id="{FB69BED0-94F0-4F68-8B88-52E14DD73EA2}"/>
                  </a:ext>
                </a:extLst>
              </p:cNvPr>
              <p:cNvSpPr/>
              <p:nvPr/>
            </p:nvSpPr>
            <p:spPr>
              <a:xfrm>
                <a:off x="3947014" y="2078961"/>
                <a:ext cx="1342751" cy="2323993"/>
              </a:xfrm>
              <a:prstGeom prst="trapezoid">
                <a:avLst>
                  <a:gd name="adj" fmla="val 30469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Trapezoid 131">
                <a:extLst>
                  <a:ext uri="{FF2B5EF4-FFF2-40B4-BE49-F238E27FC236}">
                    <a16:creationId xmlns:a16="http://schemas.microsoft.com/office/drawing/2014/main" id="{2818DAE0-FE06-43B8-965C-89F6130D2A63}"/>
                  </a:ext>
                </a:extLst>
              </p:cNvPr>
              <p:cNvSpPr/>
              <p:nvPr/>
            </p:nvSpPr>
            <p:spPr>
              <a:xfrm>
                <a:off x="3998658" y="1924028"/>
                <a:ext cx="1239463" cy="2272349"/>
              </a:xfrm>
              <a:prstGeom prst="trapezoid">
                <a:avLst>
                  <a:gd name="adj" fmla="val 30469"/>
                </a:avLst>
              </a:prstGeom>
              <a:solidFill>
                <a:srgbClr val="A26D2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Trapezoid 132">
                <a:extLst>
                  <a:ext uri="{FF2B5EF4-FFF2-40B4-BE49-F238E27FC236}">
                    <a16:creationId xmlns:a16="http://schemas.microsoft.com/office/drawing/2014/main" id="{63C02334-5C5F-47F5-B4CF-16A78CF952FE}"/>
                  </a:ext>
                </a:extLst>
              </p:cNvPr>
              <p:cNvSpPr/>
              <p:nvPr/>
            </p:nvSpPr>
            <p:spPr>
              <a:xfrm rot="402310">
                <a:off x="3990494" y="1944088"/>
                <a:ext cx="548498" cy="2403254"/>
              </a:xfrm>
              <a:prstGeom prst="trapezoid">
                <a:avLst>
                  <a:gd name="adj" fmla="val 41507"/>
                </a:avLst>
              </a:prstGeom>
              <a:solidFill>
                <a:srgbClr val="E7BE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rapezoid 133">
                <a:extLst>
                  <a:ext uri="{FF2B5EF4-FFF2-40B4-BE49-F238E27FC236}">
                    <a16:creationId xmlns:a16="http://schemas.microsoft.com/office/drawing/2014/main" id="{1DA84E79-B7E0-4008-A8FD-71B5FC43D80F}"/>
                  </a:ext>
                </a:extLst>
              </p:cNvPr>
              <p:cNvSpPr/>
              <p:nvPr/>
            </p:nvSpPr>
            <p:spPr>
              <a:xfrm rot="21185207">
                <a:off x="4711745" y="1914531"/>
                <a:ext cx="569910" cy="2398573"/>
              </a:xfrm>
              <a:prstGeom prst="trapezoid">
                <a:avLst>
                  <a:gd name="adj" fmla="val 36537"/>
                </a:avLst>
              </a:prstGeom>
              <a:solidFill>
                <a:srgbClr val="E7BE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Isosceles Triangle 134">
                <a:extLst>
                  <a:ext uri="{FF2B5EF4-FFF2-40B4-BE49-F238E27FC236}">
                    <a16:creationId xmlns:a16="http://schemas.microsoft.com/office/drawing/2014/main" id="{A4E2D2B0-92BD-4980-8DF3-D505AC48E176}"/>
                  </a:ext>
                </a:extLst>
              </p:cNvPr>
              <p:cNvSpPr/>
              <p:nvPr/>
            </p:nvSpPr>
            <p:spPr>
              <a:xfrm rot="10800000">
                <a:off x="4356115" y="1911811"/>
                <a:ext cx="539181" cy="346447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4D6DC565-F012-4384-B625-16B916436A77}"/>
                  </a:ext>
                </a:extLst>
              </p:cNvPr>
              <p:cNvSpPr/>
              <p:nvPr/>
            </p:nvSpPr>
            <p:spPr>
              <a:xfrm>
                <a:off x="4195708" y="857497"/>
                <a:ext cx="855041" cy="123946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ound Diagonal Corner Rectangle 89">
                <a:extLst>
                  <a:ext uri="{FF2B5EF4-FFF2-40B4-BE49-F238E27FC236}">
                    <a16:creationId xmlns:a16="http://schemas.microsoft.com/office/drawing/2014/main" id="{C23398E4-F540-49EE-B598-B9AFFCAEDF06}"/>
                  </a:ext>
                </a:extLst>
              </p:cNvPr>
              <p:cNvSpPr/>
              <p:nvPr/>
            </p:nvSpPr>
            <p:spPr>
              <a:xfrm rot="4940393">
                <a:off x="4630780" y="881848"/>
                <a:ext cx="668087" cy="498396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8B64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ound Diagonal Corner Rectangle 90">
                <a:extLst>
                  <a:ext uri="{FF2B5EF4-FFF2-40B4-BE49-F238E27FC236}">
                    <a16:creationId xmlns:a16="http://schemas.microsoft.com/office/drawing/2014/main" id="{6F48F9E7-273F-45E2-88EF-B453123A4E45}"/>
                  </a:ext>
                </a:extLst>
              </p:cNvPr>
              <p:cNvSpPr/>
              <p:nvPr/>
            </p:nvSpPr>
            <p:spPr>
              <a:xfrm rot="21381449">
                <a:off x="4135861" y="773648"/>
                <a:ext cx="668087" cy="498396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8B64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DB0BACF6-FEC2-4A76-9BE4-CC4C1008DEEB}"/>
                  </a:ext>
                </a:extLst>
              </p:cNvPr>
              <p:cNvSpPr/>
              <p:nvPr/>
            </p:nvSpPr>
            <p:spPr>
              <a:xfrm>
                <a:off x="4355800" y="787370"/>
                <a:ext cx="791893" cy="461363"/>
              </a:xfrm>
              <a:prstGeom prst="ellipse">
                <a:avLst/>
              </a:prstGeom>
              <a:solidFill>
                <a:srgbClr val="8B641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7DED64B6-140F-42CC-8EE9-F7E02FB0AB9C}"/>
                  </a:ext>
                </a:extLst>
              </p:cNvPr>
              <p:cNvGrpSpPr/>
              <p:nvPr/>
            </p:nvGrpSpPr>
            <p:grpSpPr>
              <a:xfrm rot="16579256">
                <a:off x="3237049" y="3279925"/>
                <a:ext cx="2006951" cy="127750"/>
                <a:chOff x="6764312" y="5017957"/>
                <a:chExt cx="3174167" cy="544643"/>
              </a:xfrm>
            </p:grpSpPr>
            <p:sp>
              <p:nvSpPr>
                <p:cNvPr id="162" name="Rounded Rectangle 96">
                  <a:extLst>
                    <a:ext uri="{FF2B5EF4-FFF2-40B4-BE49-F238E27FC236}">
                      <a16:creationId xmlns:a16="http://schemas.microsoft.com/office/drawing/2014/main" id="{5A3C5825-1E88-469D-976F-DC66783213DD}"/>
                    </a:ext>
                  </a:extLst>
                </p:cNvPr>
                <p:cNvSpPr/>
                <p:nvPr/>
              </p:nvSpPr>
              <p:spPr>
                <a:xfrm>
                  <a:off x="6934200" y="5029200"/>
                  <a:ext cx="2899348" cy="533400"/>
                </a:xfrm>
                <a:prstGeom prst="roundRect">
                  <a:avLst/>
                </a:prstGeom>
                <a:solidFill>
                  <a:srgbClr val="E1AE4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15">
                  <a:extLst>
                    <a:ext uri="{FF2B5EF4-FFF2-40B4-BE49-F238E27FC236}">
                      <a16:creationId xmlns:a16="http://schemas.microsoft.com/office/drawing/2014/main" id="{1C722931-27B1-452B-A27F-8AA84A7203AE}"/>
                    </a:ext>
                  </a:extLst>
                </p:cNvPr>
                <p:cNvGrpSpPr/>
                <p:nvPr/>
              </p:nvGrpSpPr>
              <p:grpSpPr>
                <a:xfrm>
                  <a:off x="6764312" y="5017957"/>
                  <a:ext cx="3174167" cy="543394"/>
                  <a:chOff x="4419600" y="6019800"/>
                  <a:chExt cx="4553263" cy="718278"/>
                </a:xfrm>
              </p:grpSpPr>
              <p:sp>
                <p:nvSpPr>
                  <p:cNvPr id="164" name="Multiply 98">
                    <a:extLst>
                      <a:ext uri="{FF2B5EF4-FFF2-40B4-BE49-F238E27FC236}">
                        <a16:creationId xmlns:a16="http://schemas.microsoft.com/office/drawing/2014/main" id="{DFA3A1DD-D76F-4E4D-862E-F13DAB0973E7}"/>
                      </a:ext>
                    </a:extLst>
                  </p:cNvPr>
                  <p:cNvSpPr/>
                  <p:nvPr/>
                </p:nvSpPr>
                <p:spPr>
                  <a:xfrm>
                    <a:off x="4419600" y="6019800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5" name="Multiply 99">
                    <a:extLst>
                      <a:ext uri="{FF2B5EF4-FFF2-40B4-BE49-F238E27FC236}">
                        <a16:creationId xmlns:a16="http://schemas.microsoft.com/office/drawing/2014/main" id="{C23A1470-0E4B-4368-ADF0-A2BF6650F8B7}"/>
                      </a:ext>
                    </a:extLst>
                  </p:cNvPr>
                  <p:cNvSpPr/>
                  <p:nvPr/>
                </p:nvSpPr>
                <p:spPr>
                  <a:xfrm>
                    <a:off x="5461416" y="602229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6" name="Diamond 165">
                    <a:extLst>
                      <a:ext uri="{FF2B5EF4-FFF2-40B4-BE49-F238E27FC236}">
                        <a16:creationId xmlns:a16="http://schemas.microsoft.com/office/drawing/2014/main" id="{AFF3117D-85D0-4936-9AD5-52EDC2554932}"/>
                      </a:ext>
                    </a:extLst>
                  </p:cNvPr>
                  <p:cNvSpPr/>
                  <p:nvPr/>
                </p:nvSpPr>
                <p:spPr>
                  <a:xfrm>
                    <a:off x="5471410" y="6096000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Diamond 166">
                    <a:extLst>
                      <a:ext uri="{FF2B5EF4-FFF2-40B4-BE49-F238E27FC236}">
                        <a16:creationId xmlns:a16="http://schemas.microsoft.com/office/drawing/2014/main" id="{DA17D096-E676-4DFD-8119-2C9212A9B46C}"/>
                      </a:ext>
                    </a:extLst>
                  </p:cNvPr>
                  <p:cNvSpPr/>
                  <p:nvPr/>
                </p:nvSpPr>
                <p:spPr>
                  <a:xfrm>
                    <a:off x="6553201" y="6128479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Multiply 102">
                    <a:extLst>
                      <a:ext uri="{FF2B5EF4-FFF2-40B4-BE49-F238E27FC236}">
                        <a16:creationId xmlns:a16="http://schemas.microsoft.com/office/drawing/2014/main" id="{716AAA7A-9D69-4E9D-8164-727C76B430AC}"/>
                      </a:ext>
                    </a:extLst>
                  </p:cNvPr>
                  <p:cNvSpPr/>
                  <p:nvPr/>
                </p:nvSpPr>
                <p:spPr>
                  <a:xfrm>
                    <a:off x="6550702" y="605227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Diamond 168">
                    <a:extLst>
                      <a:ext uri="{FF2B5EF4-FFF2-40B4-BE49-F238E27FC236}">
                        <a16:creationId xmlns:a16="http://schemas.microsoft.com/office/drawing/2014/main" id="{4C73F8D1-E6DB-4235-8233-2EC9A774507B}"/>
                      </a:ext>
                    </a:extLst>
                  </p:cNvPr>
                  <p:cNvSpPr/>
                  <p:nvPr/>
                </p:nvSpPr>
                <p:spPr>
                  <a:xfrm>
                    <a:off x="7649981" y="6130978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0" name="Multiply 104">
                    <a:extLst>
                      <a:ext uri="{FF2B5EF4-FFF2-40B4-BE49-F238E27FC236}">
                        <a16:creationId xmlns:a16="http://schemas.microsoft.com/office/drawing/2014/main" id="{4259E9FC-13FE-463A-8549-02909F1FC690}"/>
                      </a:ext>
                    </a:extLst>
                  </p:cNvPr>
                  <p:cNvSpPr/>
                  <p:nvPr/>
                </p:nvSpPr>
                <p:spPr>
                  <a:xfrm>
                    <a:off x="7677463" y="6024797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68B14320-03A0-4122-AB32-B9BF012E8971}"/>
                  </a:ext>
                </a:extLst>
              </p:cNvPr>
              <p:cNvGrpSpPr/>
              <p:nvPr/>
            </p:nvGrpSpPr>
            <p:grpSpPr>
              <a:xfrm rot="15815349">
                <a:off x="4025096" y="3266494"/>
                <a:ext cx="2006951" cy="127750"/>
                <a:chOff x="6764312" y="5017957"/>
                <a:chExt cx="3174167" cy="544643"/>
              </a:xfrm>
            </p:grpSpPr>
            <p:sp>
              <p:nvSpPr>
                <p:cNvPr id="153" name="Rounded Rectangle 106">
                  <a:extLst>
                    <a:ext uri="{FF2B5EF4-FFF2-40B4-BE49-F238E27FC236}">
                      <a16:creationId xmlns:a16="http://schemas.microsoft.com/office/drawing/2014/main" id="{F44582DC-F7CB-4C43-B4E6-B34231E1A3F9}"/>
                    </a:ext>
                  </a:extLst>
                </p:cNvPr>
                <p:cNvSpPr/>
                <p:nvPr/>
              </p:nvSpPr>
              <p:spPr>
                <a:xfrm>
                  <a:off x="6934200" y="5029200"/>
                  <a:ext cx="2899348" cy="533400"/>
                </a:xfrm>
                <a:prstGeom prst="roundRect">
                  <a:avLst/>
                </a:prstGeom>
                <a:solidFill>
                  <a:srgbClr val="E1AE4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54" name="Group 115">
                  <a:extLst>
                    <a:ext uri="{FF2B5EF4-FFF2-40B4-BE49-F238E27FC236}">
                      <a16:creationId xmlns:a16="http://schemas.microsoft.com/office/drawing/2014/main" id="{EED4AE92-2816-43D5-90F3-4C813C62A315}"/>
                    </a:ext>
                  </a:extLst>
                </p:cNvPr>
                <p:cNvGrpSpPr/>
                <p:nvPr/>
              </p:nvGrpSpPr>
              <p:grpSpPr>
                <a:xfrm>
                  <a:off x="6764312" y="5017957"/>
                  <a:ext cx="3174167" cy="543394"/>
                  <a:chOff x="4419600" y="6019800"/>
                  <a:chExt cx="4553263" cy="718278"/>
                </a:xfrm>
              </p:grpSpPr>
              <p:sp>
                <p:nvSpPr>
                  <p:cNvPr id="155" name="Multiply 108">
                    <a:extLst>
                      <a:ext uri="{FF2B5EF4-FFF2-40B4-BE49-F238E27FC236}">
                        <a16:creationId xmlns:a16="http://schemas.microsoft.com/office/drawing/2014/main" id="{DDC7D326-595E-4478-B945-0905482ACE4E}"/>
                      </a:ext>
                    </a:extLst>
                  </p:cNvPr>
                  <p:cNvSpPr/>
                  <p:nvPr/>
                </p:nvSpPr>
                <p:spPr>
                  <a:xfrm>
                    <a:off x="4419600" y="6019800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Multiply 109">
                    <a:extLst>
                      <a:ext uri="{FF2B5EF4-FFF2-40B4-BE49-F238E27FC236}">
                        <a16:creationId xmlns:a16="http://schemas.microsoft.com/office/drawing/2014/main" id="{BA136A83-9C45-4B9B-81D1-E105BB46A66F}"/>
                      </a:ext>
                    </a:extLst>
                  </p:cNvPr>
                  <p:cNvSpPr/>
                  <p:nvPr/>
                </p:nvSpPr>
                <p:spPr>
                  <a:xfrm>
                    <a:off x="5461416" y="602229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Diamond 156">
                    <a:extLst>
                      <a:ext uri="{FF2B5EF4-FFF2-40B4-BE49-F238E27FC236}">
                        <a16:creationId xmlns:a16="http://schemas.microsoft.com/office/drawing/2014/main" id="{D9402571-67B0-4BDE-AB38-606E9A8AE806}"/>
                      </a:ext>
                    </a:extLst>
                  </p:cNvPr>
                  <p:cNvSpPr/>
                  <p:nvPr/>
                </p:nvSpPr>
                <p:spPr>
                  <a:xfrm>
                    <a:off x="5471410" y="6096000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Diamond 157">
                    <a:extLst>
                      <a:ext uri="{FF2B5EF4-FFF2-40B4-BE49-F238E27FC236}">
                        <a16:creationId xmlns:a16="http://schemas.microsoft.com/office/drawing/2014/main" id="{CF9D27C1-2F26-47D4-8B7A-0E8FB1FBEA89}"/>
                      </a:ext>
                    </a:extLst>
                  </p:cNvPr>
                  <p:cNvSpPr/>
                  <p:nvPr/>
                </p:nvSpPr>
                <p:spPr>
                  <a:xfrm>
                    <a:off x="6553201" y="6128479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9" name="Multiply 112">
                    <a:extLst>
                      <a:ext uri="{FF2B5EF4-FFF2-40B4-BE49-F238E27FC236}">
                        <a16:creationId xmlns:a16="http://schemas.microsoft.com/office/drawing/2014/main" id="{D582B444-1688-4737-B440-4E1AC48F8441}"/>
                      </a:ext>
                    </a:extLst>
                  </p:cNvPr>
                  <p:cNvSpPr/>
                  <p:nvPr/>
                </p:nvSpPr>
                <p:spPr>
                  <a:xfrm>
                    <a:off x="6550702" y="605227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0" name="Diamond 159">
                    <a:extLst>
                      <a:ext uri="{FF2B5EF4-FFF2-40B4-BE49-F238E27FC236}">
                        <a16:creationId xmlns:a16="http://schemas.microsoft.com/office/drawing/2014/main" id="{616705EC-5CBB-4691-9726-A3855B21B161}"/>
                      </a:ext>
                    </a:extLst>
                  </p:cNvPr>
                  <p:cNvSpPr/>
                  <p:nvPr/>
                </p:nvSpPr>
                <p:spPr>
                  <a:xfrm>
                    <a:off x="7649981" y="6130978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" name="Multiply 114">
                    <a:extLst>
                      <a:ext uri="{FF2B5EF4-FFF2-40B4-BE49-F238E27FC236}">
                        <a16:creationId xmlns:a16="http://schemas.microsoft.com/office/drawing/2014/main" id="{8EAF5CDC-0AB8-4AB6-BEA4-4ABBCFD8838E}"/>
                      </a:ext>
                    </a:extLst>
                  </p:cNvPr>
                  <p:cNvSpPr/>
                  <p:nvPr/>
                </p:nvSpPr>
                <p:spPr>
                  <a:xfrm>
                    <a:off x="7677463" y="6024797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42" name="Trapezoid 141">
                <a:extLst>
                  <a:ext uri="{FF2B5EF4-FFF2-40B4-BE49-F238E27FC236}">
                    <a16:creationId xmlns:a16="http://schemas.microsoft.com/office/drawing/2014/main" id="{4EDD9BC2-7B89-46AE-B7D3-9A7DE4C4AA50}"/>
                  </a:ext>
                </a:extLst>
              </p:cNvPr>
              <p:cNvSpPr/>
              <p:nvPr/>
            </p:nvSpPr>
            <p:spPr>
              <a:xfrm rot="10800000">
                <a:off x="3963986" y="712126"/>
                <a:ext cx="1399045" cy="455916"/>
              </a:xfrm>
              <a:prstGeom prst="trapezoid">
                <a:avLst>
                  <a:gd name="adj" fmla="val 30469"/>
                </a:avLst>
              </a:prstGeom>
              <a:solidFill>
                <a:srgbClr val="E7BE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40522A30-F0BC-45ED-94DF-4612AA42D177}"/>
                  </a:ext>
                </a:extLst>
              </p:cNvPr>
              <p:cNvGrpSpPr/>
              <p:nvPr/>
            </p:nvGrpSpPr>
            <p:grpSpPr>
              <a:xfrm>
                <a:off x="4116436" y="899883"/>
                <a:ext cx="1079732" cy="263112"/>
                <a:chOff x="6764312" y="5017957"/>
                <a:chExt cx="3174167" cy="544643"/>
              </a:xfrm>
            </p:grpSpPr>
            <p:sp>
              <p:nvSpPr>
                <p:cNvPr id="144" name="Rounded Rectangle 120">
                  <a:extLst>
                    <a:ext uri="{FF2B5EF4-FFF2-40B4-BE49-F238E27FC236}">
                      <a16:creationId xmlns:a16="http://schemas.microsoft.com/office/drawing/2014/main" id="{31E46C81-CCD4-4106-A40E-C78DCD4BF8CB}"/>
                    </a:ext>
                  </a:extLst>
                </p:cNvPr>
                <p:cNvSpPr/>
                <p:nvPr/>
              </p:nvSpPr>
              <p:spPr>
                <a:xfrm>
                  <a:off x="6934200" y="5029200"/>
                  <a:ext cx="2899348" cy="533400"/>
                </a:xfrm>
                <a:prstGeom prst="roundRect">
                  <a:avLst/>
                </a:prstGeom>
                <a:solidFill>
                  <a:srgbClr val="E1AE4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5" name="Group 115">
                  <a:extLst>
                    <a:ext uri="{FF2B5EF4-FFF2-40B4-BE49-F238E27FC236}">
                      <a16:creationId xmlns:a16="http://schemas.microsoft.com/office/drawing/2014/main" id="{5F34DAC0-36FF-4AA5-BADE-9FCC9F7FE9B5}"/>
                    </a:ext>
                  </a:extLst>
                </p:cNvPr>
                <p:cNvGrpSpPr/>
                <p:nvPr/>
              </p:nvGrpSpPr>
              <p:grpSpPr>
                <a:xfrm>
                  <a:off x="6764312" y="5017957"/>
                  <a:ext cx="3174167" cy="543394"/>
                  <a:chOff x="4419600" y="6019800"/>
                  <a:chExt cx="4553263" cy="718278"/>
                </a:xfrm>
              </p:grpSpPr>
              <p:sp>
                <p:nvSpPr>
                  <p:cNvPr id="146" name="Multiply 122">
                    <a:extLst>
                      <a:ext uri="{FF2B5EF4-FFF2-40B4-BE49-F238E27FC236}">
                        <a16:creationId xmlns:a16="http://schemas.microsoft.com/office/drawing/2014/main" id="{54044EA9-69C6-417B-9C93-DC0391D299D9}"/>
                      </a:ext>
                    </a:extLst>
                  </p:cNvPr>
                  <p:cNvSpPr/>
                  <p:nvPr/>
                </p:nvSpPr>
                <p:spPr>
                  <a:xfrm>
                    <a:off x="4419600" y="6019800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Multiply 123">
                    <a:extLst>
                      <a:ext uri="{FF2B5EF4-FFF2-40B4-BE49-F238E27FC236}">
                        <a16:creationId xmlns:a16="http://schemas.microsoft.com/office/drawing/2014/main" id="{76D0336D-716D-48DE-8449-3F8CE6CFCDA2}"/>
                      </a:ext>
                    </a:extLst>
                  </p:cNvPr>
                  <p:cNvSpPr/>
                  <p:nvPr/>
                </p:nvSpPr>
                <p:spPr>
                  <a:xfrm>
                    <a:off x="5461416" y="602229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8" name="Diamond 147">
                    <a:extLst>
                      <a:ext uri="{FF2B5EF4-FFF2-40B4-BE49-F238E27FC236}">
                        <a16:creationId xmlns:a16="http://schemas.microsoft.com/office/drawing/2014/main" id="{FF187839-B5F7-4281-B935-42639F4B8F80}"/>
                      </a:ext>
                    </a:extLst>
                  </p:cNvPr>
                  <p:cNvSpPr/>
                  <p:nvPr/>
                </p:nvSpPr>
                <p:spPr>
                  <a:xfrm>
                    <a:off x="5471410" y="6096000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Diamond 148">
                    <a:extLst>
                      <a:ext uri="{FF2B5EF4-FFF2-40B4-BE49-F238E27FC236}">
                        <a16:creationId xmlns:a16="http://schemas.microsoft.com/office/drawing/2014/main" id="{B22E1C7C-D25D-49F7-85D0-AA824ECFC764}"/>
                      </a:ext>
                    </a:extLst>
                  </p:cNvPr>
                  <p:cNvSpPr/>
                  <p:nvPr/>
                </p:nvSpPr>
                <p:spPr>
                  <a:xfrm>
                    <a:off x="6553201" y="6128479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Multiply 126">
                    <a:extLst>
                      <a:ext uri="{FF2B5EF4-FFF2-40B4-BE49-F238E27FC236}">
                        <a16:creationId xmlns:a16="http://schemas.microsoft.com/office/drawing/2014/main" id="{4E4C1225-3C1E-4A0F-93B8-7168A6C619F9}"/>
                      </a:ext>
                    </a:extLst>
                  </p:cNvPr>
                  <p:cNvSpPr/>
                  <p:nvPr/>
                </p:nvSpPr>
                <p:spPr>
                  <a:xfrm>
                    <a:off x="6550702" y="605227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Diamond 150">
                    <a:extLst>
                      <a:ext uri="{FF2B5EF4-FFF2-40B4-BE49-F238E27FC236}">
                        <a16:creationId xmlns:a16="http://schemas.microsoft.com/office/drawing/2014/main" id="{FD0F3E08-0B78-4389-ABCE-14A66D65ED66}"/>
                      </a:ext>
                    </a:extLst>
                  </p:cNvPr>
                  <p:cNvSpPr/>
                  <p:nvPr/>
                </p:nvSpPr>
                <p:spPr>
                  <a:xfrm>
                    <a:off x="7649981" y="6130978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Multiply 128">
                    <a:extLst>
                      <a:ext uri="{FF2B5EF4-FFF2-40B4-BE49-F238E27FC236}">
                        <a16:creationId xmlns:a16="http://schemas.microsoft.com/office/drawing/2014/main" id="{DAD0F6B7-8D0D-4F37-9A51-C7F08AF8C06E}"/>
                      </a:ext>
                    </a:extLst>
                  </p:cNvPr>
                  <p:cNvSpPr/>
                  <p:nvPr/>
                </p:nvSpPr>
                <p:spPr>
                  <a:xfrm>
                    <a:off x="7677463" y="6024797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88D665FF-A2D7-4AB3-A0D9-BA2A388A7384}"/>
                </a:ext>
              </a:extLst>
            </p:cNvPr>
            <p:cNvGrpSpPr/>
            <p:nvPr/>
          </p:nvGrpSpPr>
          <p:grpSpPr>
            <a:xfrm>
              <a:off x="4413760" y="1961593"/>
              <a:ext cx="477093" cy="593005"/>
              <a:chOff x="5513018" y="671522"/>
              <a:chExt cx="808459" cy="1004878"/>
            </a:xfrm>
            <a:solidFill>
              <a:srgbClr val="FFD961"/>
            </a:solidFill>
          </p:grpSpPr>
          <p:grpSp>
            <p:nvGrpSpPr>
              <p:cNvPr id="93" name="Group 165">
                <a:extLst>
                  <a:ext uri="{FF2B5EF4-FFF2-40B4-BE49-F238E27FC236}">
                    <a16:creationId xmlns:a16="http://schemas.microsoft.com/office/drawing/2014/main" id="{08CBFCDE-4951-42A0-B49E-0F2CD22D0CC4}"/>
                  </a:ext>
                </a:extLst>
              </p:cNvPr>
              <p:cNvGrpSpPr/>
              <p:nvPr/>
            </p:nvGrpSpPr>
            <p:grpSpPr>
              <a:xfrm rot="2888522">
                <a:off x="5228282" y="963721"/>
                <a:ext cx="851830" cy="282357"/>
                <a:chOff x="4343400" y="5863281"/>
                <a:chExt cx="2286000" cy="844379"/>
              </a:xfrm>
              <a:grpFill/>
            </p:grpSpPr>
            <p:grpSp>
              <p:nvGrpSpPr>
                <p:cNvPr id="110" name="Group 163">
                  <a:extLst>
                    <a:ext uri="{FF2B5EF4-FFF2-40B4-BE49-F238E27FC236}">
                      <a16:creationId xmlns:a16="http://schemas.microsoft.com/office/drawing/2014/main" id="{E6255FEC-92EB-4EEA-B461-AB9A3488FF2E}"/>
                    </a:ext>
                  </a:extLst>
                </p:cNvPr>
                <p:cNvGrpSpPr/>
                <p:nvPr/>
              </p:nvGrpSpPr>
              <p:grpSpPr>
                <a:xfrm>
                  <a:off x="4343400" y="5863281"/>
                  <a:ext cx="2286000" cy="766119"/>
                  <a:chOff x="4343400" y="5863281"/>
                  <a:chExt cx="2286000" cy="766119"/>
                </a:xfrm>
                <a:grpFill/>
              </p:grpSpPr>
              <p:sp>
                <p:nvSpPr>
                  <p:cNvPr id="115" name="Quad Arrow Callout 153">
                    <a:extLst>
                      <a:ext uri="{FF2B5EF4-FFF2-40B4-BE49-F238E27FC236}">
                        <a16:creationId xmlns:a16="http://schemas.microsoft.com/office/drawing/2014/main" id="{8C263941-F880-4C7C-B6BF-9B8138761AE0}"/>
                      </a:ext>
                    </a:extLst>
                  </p:cNvPr>
                  <p:cNvSpPr/>
                  <p:nvPr/>
                </p:nvSpPr>
                <p:spPr>
                  <a:xfrm>
                    <a:off x="4343400" y="5943600"/>
                    <a:ext cx="685800" cy="685800"/>
                  </a:xfrm>
                  <a:prstGeom prst="quadArrowCallout">
                    <a:avLst>
                      <a:gd name="adj1" fmla="val 0"/>
                      <a:gd name="adj2" fmla="val 16714"/>
                      <a:gd name="adj3" fmla="val 33286"/>
                      <a:gd name="adj4" fmla="val 4812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Quad Arrow Callout 154">
                    <a:extLst>
                      <a:ext uri="{FF2B5EF4-FFF2-40B4-BE49-F238E27FC236}">
                        <a16:creationId xmlns:a16="http://schemas.microsoft.com/office/drawing/2014/main" id="{06BCB4D9-6EEF-47D1-A5CB-D4E75D51A96A}"/>
                      </a:ext>
                    </a:extLst>
                  </p:cNvPr>
                  <p:cNvSpPr/>
                  <p:nvPr/>
                </p:nvSpPr>
                <p:spPr>
                  <a:xfrm>
                    <a:off x="4876800" y="5943600"/>
                    <a:ext cx="685800" cy="685800"/>
                  </a:xfrm>
                  <a:prstGeom prst="quadArrowCallout">
                    <a:avLst>
                      <a:gd name="adj1" fmla="val 0"/>
                      <a:gd name="adj2" fmla="val 16714"/>
                      <a:gd name="adj3" fmla="val 33286"/>
                      <a:gd name="adj4" fmla="val 4812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7" name="Quad Arrow Callout 155">
                    <a:extLst>
                      <a:ext uri="{FF2B5EF4-FFF2-40B4-BE49-F238E27FC236}">
                        <a16:creationId xmlns:a16="http://schemas.microsoft.com/office/drawing/2014/main" id="{922DE970-96F3-4C82-ADB0-9E07991957F4}"/>
                      </a:ext>
                    </a:extLst>
                  </p:cNvPr>
                  <p:cNvSpPr/>
                  <p:nvPr/>
                </p:nvSpPr>
                <p:spPr>
                  <a:xfrm>
                    <a:off x="5410200" y="5943600"/>
                    <a:ext cx="685800" cy="685800"/>
                  </a:xfrm>
                  <a:prstGeom prst="quadArrowCallout">
                    <a:avLst>
                      <a:gd name="adj1" fmla="val 0"/>
                      <a:gd name="adj2" fmla="val 16714"/>
                      <a:gd name="adj3" fmla="val 33286"/>
                      <a:gd name="adj4" fmla="val 4812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Quad Arrow Callout 156">
                    <a:extLst>
                      <a:ext uri="{FF2B5EF4-FFF2-40B4-BE49-F238E27FC236}">
                        <a16:creationId xmlns:a16="http://schemas.microsoft.com/office/drawing/2014/main" id="{9629D215-CAE4-4D4C-BB8A-B7E24F5EFAF5}"/>
                      </a:ext>
                    </a:extLst>
                  </p:cNvPr>
                  <p:cNvSpPr/>
                  <p:nvPr/>
                </p:nvSpPr>
                <p:spPr>
                  <a:xfrm>
                    <a:off x="5943600" y="5943600"/>
                    <a:ext cx="685800" cy="685800"/>
                  </a:xfrm>
                  <a:prstGeom prst="quadArrowCallout">
                    <a:avLst>
                      <a:gd name="adj1" fmla="val 0"/>
                      <a:gd name="adj2" fmla="val 16714"/>
                      <a:gd name="adj3" fmla="val 33286"/>
                      <a:gd name="adj4" fmla="val 4812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19" name="Group 158">
                    <a:extLst>
                      <a:ext uri="{FF2B5EF4-FFF2-40B4-BE49-F238E27FC236}">
                        <a16:creationId xmlns:a16="http://schemas.microsoft.com/office/drawing/2014/main" id="{64B1558F-1426-4D0B-BCB7-F1F65025E008}"/>
                      </a:ext>
                    </a:extLst>
                  </p:cNvPr>
                  <p:cNvGrpSpPr/>
                  <p:nvPr/>
                </p:nvGrpSpPr>
                <p:grpSpPr>
                  <a:xfrm>
                    <a:off x="4800600" y="5863281"/>
                    <a:ext cx="1396313" cy="313038"/>
                    <a:chOff x="4800600" y="5863281"/>
                    <a:chExt cx="1396313" cy="313038"/>
                  </a:xfrm>
                  <a:grpFill/>
                </p:grpSpPr>
                <p:sp>
                  <p:nvSpPr>
                    <p:cNvPr id="120" name="Isosceles Triangle 119">
                      <a:extLst>
                        <a:ext uri="{FF2B5EF4-FFF2-40B4-BE49-F238E27FC236}">
                          <a16:creationId xmlns:a16="http://schemas.microsoft.com/office/drawing/2014/main" id="{898813E1-7E31-48DB-AF65-E8525F0B39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00600" y="5867400"/>
                      <a:ext cx="304800" cy="304800"/>
                    </a:xfrm>
                    <a:prstGeom prst="triangl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1" name="Isosceles Triangle 120">
                      <a:extLst>
                        <a:ext uri="{FF2B5EF4-FFF2-40B4-BE49-F238E27FC236}">
                          <a16:creationId xmlns:a16="http://schemas.microsoft.com/office/drawing/2014/main" id="{8DA8E0E7-642D-4A54-AA15-067F22F86F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21643" y="5863281"/>
                      <a:ext cx="304800" cy="304800"/>
                    </a:xfrm>
                    <a:prstGeom prst="triangl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2" name="Isosceles Triangle 121">
                      <a:extLst>
                        <a:ext uri="{FF2B5EF4-FFF2-40B4-BE49-F238E27FC236}">
                          <a16:creationId xmlns:a16="http://schemas.microsoft.com/office/drawing/2014/main" id="{DF159DA6-4469-4AD0-98BE-83EE69C6866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892113" y="5871519"/>
                      <a:ext cx="304800" cy="304800"/>
                    </a:xfrm>
                    <a:prstGeom prst="triangl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11" name="Group 159">
                  <a:extLst>
                    <a:ext uri="{FF2B5EF4-FFF2-40B4-BE49-F238E27FC236}">
                      <a16:creationId xmlns:a16="http://schemas.microsoft.com/office/drawing/2014/main" id="{D120B12B-3143-43CB-93FF-59B581F49977}"/>
                    </a:ext>
                  </a:extLst>
                </p:cNvPr>
                <p:cNvGrpSpPr/>
                <p:nvPr/>
              </p:nvGrpSpPr>
              <p:grpSpPr>
                <a:xfrm flipH="1" flipV="1">
                  <a:off x="4800600" y="6394622"/>
                  <a:ext cx="1396313" cy="313038"/>
                  <a:chOff x="4800600" y="5863281"/>
                  <a:chExt cx="1396313" cy="313038"/>
                </a:xfrm>
                <a:grpFill/>
              </p:grpSpPr>
              <p:sp>
                <p:nvSpPr>
                  <p:cNvPr id="112" name="Isosceles Triangle 111">
                    <a:extLst>
                      <a:ext uri="{FF2B5EF4-FFF2-40B4-BE49-F238E27FC236}">
                        <a16:creationId xmlns:a16="http://schemas.microsoft.com/office/drawing/2014/main" id="{25C54CB9-D025-487E-AB1C-ABDA6473C08C}"/>
                      </a:ext>
                    </a:extLst>
                  </p:cNvPr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3" name="Isosceles Triangle 112">
                    <a:extLst>
                      <a:ext uri="{FF2B5EF4-FFF2-40B4-BE49-F238E27FC236}">
                        <a16:creationId xmlns:a16="http://schemas.microsoft.com/office/drawing/2014/main" id="{1656507E-38F6-4EBF-9F50-22C08956B226}"/>
                      </a:ext>
                    </a:extLst>
                  </p:cNvPr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Isosceles Triangle 113">
                    <a:extLst>
                      <a:ext uri="{FF2B5EF4-FFF2-40B4-BE49-F238E27FC236}">
                        <a16:creationId xmlns:a16="http://schemas.microsoft.com/office/drawing/2014/main" id="{34B83EC5-D1B9-4D77-8D4C-B630FF9CB953}"/>
                      </a:ext>
                    </a:extLst>
                  </p:cNvPr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4" name="Group 165">
                <a:extLst>
                  <a:ext uri="{FF2B5EF4-FFF2-40B4-BE49-F238E27FC236}">
                    <a16:creationId xmlns:a16="http://schemas.microsoft.com/office/drawing/2014/main" id="{06ABDE6A-42EA-42C3-B9E0-45250D997675}"/>
                  </a:ext>
                </a:extLst>
              </p:cNvPr>
              <p:cNvGrpSpPr/>
              <p:nvPr/>
            </p:nvGrpSpPr>
            <p:grpSpPr>
              <a:xfrm rot="18707503">
                <a:off x="5754384" y="956258"/>
                <a:ext cx="851830" cy="282357"/>
                <a:chOff x="4343400" y="5863281"/>
                <a:chExt cx="2286000" cy="844379"/>
              </a:xfrm>
              <a:grpFill/>
            </p:grpSpPr>
            <p:grpSp>
              <p:nvGrpSpPr>
                <p:cNvPr id="97" name="Group 163">
                  <a:extLst>
                    <a:ext uri="{FF2B5EF4-FFF2-40B4-BE49-F238E27FC236}">
                      <a16:creationId xmlns:a16="http://schemas.microsoft.com/office/drawing/2014/main" id="{6AE717E2-85AC-4FA3-895E-CF92BCC1DB4D}"/>
                    </a:ext>
                  </a:extLst>
                </p:cNvPr>
                <p:cNvGrpSpPr/>
                <p:nvPr/>
              </p:nvGrpSpPr>
              <p:grpSpPr>
                <a:xfrm>
                  <a:off x="4343400" y="5863281"/>
                  <a:ext cx="2286000" cy="766119"/>
                  <a:chOff x="4343400" y="5863281"/>
                  <a:chExt cx="2286000" cy="766119"/>
                </a:xfrm>
                <a:grpFill/>
              </p:grpSpPr>
              <p:sp>
                <p:nvSpPr>
                  <p:cNvPr id="102" name="Quad Arrow Callout 140">
                    <a:extLst>
                      <a:ext uri="{FF2B5EF4-FFF2-40B4-BE49-F238E27FC236}">
                        <a16:creationId xmlns:a16="http://schemas.microsoft.com/office/drawing/2014/main" id="{A49E28D6-BE1B-4B0D-839E-504F6106AAE0}"/>
                      </a:ext>
                    </a:extLst>
                  </p:cNvPr>
                  <p:cNvSpPr/>
                  <p:nvPr/>
                </p:nvSpPr>
                <p:spPr>
                  <a:xfrm>
                    <a:off x="4343400" y="5943600"/>
                    <a:ext cx="685800" cy="685800"/>
                  </a:xfrm>
                  <a:prstGeom prst="quadArrowCallout">
                    <a:avLst>
                      <a:gd name="adj1" fmla="val 0"/>
                      <a:gd name="adj2" fmla="val 16714"/>
                      <a:gd name="adj3" fmla="val 33286"/>
                      <a:gd name="adj4" fmla="val 4812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Quad Arrow Callout 141">
                    <a:extLst>
                      <a:ext uri="{FF2B5EF4-FFF2-40B4-BE49-F238E27FC236}">
                        <a16:creationId xmlns:a16="http://schemas.microsoft.com/office/drawing/2014/main" id="{307CB759-8D9D-4619-86ED-452D2A67CDAA}"/>
                      </a:ext>
                    </a:extLst>
                  </p:cNvPr>
                  <p:cNvSpPr/>
                  <p:nvPr/>
                </p:nvSpPr>
                <p:spPr>
                  <a:xfrm>
                    <a:off x="4876800" y="5943600"/>
                    <a:ext cx="685800" cy="685800"/>
                  </a:xfrm>
                  <a:prstGeom prst="quadArrowCallout">
                    <a:avLst>
                      <a:gd name="adj1" fmla="val 0"/>
                      <a:gd name="adj2" fmla="val 16714"/>
                      <a:gd name="adj3" fmla="val 33286"/>
                      <a:gd name="adj4" fmla="val 4812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Quad Arrow Callout 142">
                    <a:extLst>
                      <a:ext uri="{FF2B5EF4-FFF2-40B4-BE49-F238E27FC236}">
                        <a16:creationId xmlns:a16="http://schemas.microsoft.com/office/drawing/2014/main" id="{6AC5EDF2-6458-427B-86A9-38D67A35C048}"/>
                      </a:ext>
                    </a:extLst>
                  </p:cNvPr>
                  <p:cNvSpPr/>
                  <p:nvPr/>
                </p:nvSpPr>
                <p:spPr>
                  <a:xfrm>
                    <a:off x="5410200" y="5943600"/>
                    <a:ext cx="685800" cy="685800"/>
                  </a:xfrm>
                  <a:prstGeom prst="quadArrowCallout">
                    <a:avLst>
                      <a:gd name="adj1" fmla="val 0"/>
                      <a:gd name="adj2" fmla="val 16714"/>
                      <a:gd name="adj3" fmla="val 33286"/>
                      <a:gd name="adj4" fmla="val 4812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Quad Arrow Callout 143">
                    <a:extLst>
                      <a:ext uri="{FF2B5EF4-FFF2-40B4-BE49-F238E27FC236}">
                        <a16:creationId xmlns:a16="http://schemas.microsoft.com/office/drawing/2014/main" id="{EACEC3EB-EC7B-4E4D-A0D6-C56B20FEC0B0}"/>
                      </a:ext>
                    </a:extLst>
                  </p:cNvPr>
                  <p:cNvSpPr/>
                  <p:nvPr/>
                </p:nvSpPr>
                <p:spPr>
                  <a:xfrm>
                    <a:off x="5943600" y="5943600"/>
                    <a:ext cx="685800" cy="685800"/>
                  </a:xfrm>
                  <a:prstGeom prst="quadArrowCallout">
                    <a:avLst>
                      <a:gd name="adj1" fmla="val 0"/>
                      <a:gd name="adj2" fmla="val 16714"/>
                      <a:gd name="adj3" fmla="val 33286"/>
                      <a:gd name="adj4" fmla="val 4812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06" name="Group 158">
                    <a:extLst>
                      <a:ext uri="{FF2B5EF4-FFF2-40B4-BE49-F238E27FC236}">
                        <a16:creationId xmlns:a16="http://schemas.microsoft.com/office/drawing/2014/main" id="{725F880B-D65A-4A36-9EBA-603CF198EEE9}"/>
                      </a:ext>
                    </a:extLst>
                  </p:cNvPr>
                  <p:cNvGrpSpPr/>
                  <p:nvPr/>
                </p:nvGrpSpPr>
                <p:grpSpPr>
                  <a:xfrm>
                    <a:off x="4800600" y="5863281"/>
                    <a:ext cx="1396313" cy="313038"/>
                    <a:chOff x="4800600" y="5863281"/>
                    <a:chExt cx="1396313" cy="313038"/>
                  </a:xfrm>
                  <a:grpFill/>
                </p:grpSpPr>
                <p:sp>
                  <p:nvSpPr>
                    <p:cNvPr id="107" name="Isosceles Triangle 106">
                      <a:extLst>
                        <a:ext uri="{FF2B5EF4-FFF2-40B4-BE49-F238E27FC236}">
                          <a16:creationId xmlns:a16="http://schemas.microsoft.com/office/drawing/2014/main" id="{43558FE7-40BF-4241-9B84-B689F8F6BC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00600" y="5867400"/>
                      <a:ext cx="304800" cy="304800"/>
                    </a:xfrm>
                    <a:prstGeom prst="triangl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8" name="Isosceles Triangle 107">
                      <a:extLst>
                        <a:ext uri="{FF2B5EF4-FFF2-40B4-BE49-F238E27FC236}">
                          <a16:creationId xmlns:a16="http://schemas.microsoft.com/office/drawing/2014/main" id="{C31E02D5-E1DD-42A5-BF4B-665AB9B308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21643" y="5863281"/>
                      <a:ext cx="304800" cy="304800"/>
                    </a:xfrm>
                    <a:prstGeom prst="triangl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9" name="Isosceles Triangle 108">
                      <a:extLst>
                        <a:ext uri="{FF2B5EF4-FFF2-40B4-BE49-F238E27FC236}">
                          <a16:creationId xmlns:a16="http://schemas.microsoft.com/office/drawing/2014/main" id="{0F8B8F83-982B-4850-8BA2-FE7FA5E6CC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892113" y="5871519"/>
                      <a:ext cx="304800" cy="304800"/>
                    </a:xfrm>
                    <a:prstGeom prst="triangl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98" name="Group 159">
                  <a:extLst>
                    <a:ext uri="{FF2B5EF4-FFF2-40B4-BE49-F238E27FC236}">
                      <a16:creationId xmlns:a16="http://schemas.microsoft.com/office/drawing/2014/main" id="{EE72F589-BF38-4619-9BDC-A752A5C9BE29}"/>
                    </a:ext>
                  </a:extLst>
                </p:cNvPr>
                <p:cNvGrpSpPr/>
                <p:nvPr/>
              </p:nvGrpSpPr>
              <p:grpSpPr>
                <a:xfrm flipH="1" flipV="1">
                  <a:off x="4800600" y="6394622"/>
                  <a:ext cx="1396313" cy="313038"/>
                  <a:chOff x="4800600" y="5863281"/>
                  <a:chExt cx="1396313" cy="313038"/>
                </a:xfrm>
                <a:grpFill/>
              </p:grpSpPr>
              <p:sp>
                <p:nvSpPr>
                  <p:cNvPr id="99" name="Isosceles Triangle 98">
                    <a:extLst>
                      <a:ext uri="{FF2B5EF4-FFF2-40B4-BE49-F238E27FC236}">
                        <a16:creationId xmlns:a16="http://schemas.microsoft.com/office/drawing/2014/main" id="{46483B14-D38E-4AA1-8EC4-8166A4D5CB1C}"/>
                      </a:ext>
                    </a:extLst>
                  </p:cNvPr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Isosceles Triangle 99">
                    <a:extLst>
                      <a:ext uri="{FF2B5EF4-FFF2-40B4-BE49-F238E27FC236}">
                        <a16:creationId xmlns:a16="http://schemas.microsoft.com/office/drawing/2014/main" id="{C71DBF59-94CA-416D-B1F4-940E64428F48}"/>
                      </a:ext>
                    </a:extLst>
                  </p:cNvPr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Isosceles Triangle 100">
                    <a:extLst>
                      <a:ext uri="{FF2B5EF4-FFF2-40B4-BE49-F238E27FC236}">
                        <a16:creationId xmlns:a16="http://schemas.microsoft.com/office/drawing/2014/main" id="{DC62AA65-EEA5-4610-8EE0-C0160B9B113C}"/>
                      </a:ext>
                    </a:extLst>
                  </p:cNvPr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C4DFAF45-FA8E-45CC-B170-65FF63D208B9}"/>
                  </a:ext>
                </a:extLst>
              </p:cNvPr>
              <p:cNvSpPr/>
              <p:nvPr/>
            </p:nvSpPr>
            <p:spPr>
              <a:xfrm>
                <a:off x="5715000" y="1295400"/>
                <a:ext cx="3810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Plaque 95">
                <a:extLst>
                  <a:ext uri="{FF2B5EF4-FFF2-40B4-BE49-F238E27FC236}">
                    <a16:creationId xmlns:a16="http://schemas.microsoft.com/office/drawing/2014/main" id="{9DE0C583-A9B9-44C1-AC89-A53D3098BAC0}"/>
                  </a:ext>
                </a:extLst>
              </p:cNvPr>
              <p:cNvSpPr/>
              <p:nvPr/>
            </p:nvSpPr>
            <p:spPr>
              <a:xfrm>
                <a:off x="5809130" y="1416424"/>
                <a:ext cx="188259" cy="152400"/>
              </a:xfrm>
              <a:prstGeom prst="plaque">
                <a:avLst>
                  <a:gd name="adj" fmla="val 3137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23129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E98B81-4AE5-4430-BA73-CC8DBCA2007B}"/>
              </a:ext>
            </a:extLst>
          </p:cNvPr>
          <p:cNvSpPr txBox="1"/>
          <p:nvPr/>
        </p:nvSpPr>
        <p:spPr>
          <a:xfrm>
            <a:off x="1695995" y="854765"/>
            <a:ext cx="857253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Happy Monkey" panose="02000500000000020004" pitchFamily="2" charset="0"/>
              </a:rPr>
              <a:t>If you are looking at the PDF version you will not be able to make changes.</a:t>
            </a:r>
          </a:p>
          <a:p>
            <a:pPr algn="ctr"/>
            <a:r>
              <a:rPr lang="en-US" sz="4800" dirty="0">
                <a:latin typeface="Happy Monkey" panose="02000500000000020004" pitchFamily="2" charset="0"/>
              </a:rPr>
              <a:t>Power Point….make sure to </a:t>
            </a:r>
            <a:r>
              <a:rPr lang="en-US" sz="4800">
                <a:latin typeface="Happy Monkey" panose="02000500000000020004" pitchFamily="2" charset="0"/>
              </a:rPr>
              <a:t>enable presentation.</a:t>
            </a:r>
            <a:endParaRPr lang="en-US" sz="4800" dirty="0">
              <a:latin typeface="Happy Monkey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60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137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Happy Monkey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2</cp:revision>
  <dcterms:created xsi:type="dcterms:W3CDTF">2022-02-06T13:22:09Z</dcterms:created>
  <dcterms:modified xsi:type="dcterms:W3CDTF">2022-02-06T13:51:00Z</dcterms:modified>
</cp:coreProperties>
</file>