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4" r:id="rId24"/>
    <p:sldId id="285" r:id="rId25"/>
    <p:sldId id="286" r:id="rId26"/>
    <p:sldId id="287" r:id="rId27"/>
    <p:sldId id="288" r:id="rId28"/>
    <p:sldId id="280" r:id="rId29"/>
    <p:sldId id="281" r:id="rId30"/>
    <p:sldId id="283" r:id="rId31"/>
  </p:sldIdLst>
  <p:sldSz cx="12192000" cy="6858000"/>
  <p:notesSz cx="6858000" cy="9144000"/>
  <p:embeddedFontLst>
    <p:embeddedFont>
      <p:font typeface="Abadi" panose="020B0604020104020204" pitchFamily="34" charset="0"/>
      <p:regular r:id="rId32"/>
    </p:embeddedFont>
    <p:embeddedFont>
      <p:font typeface="Bookman Old Style" panose="0205060405050502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Open Sans" panose="020B0606030504020204" pitchFamily="34" charset="0"/>
      <p:regular r:id="rId43"/>
      <p:bold r:id="rId44"/>
      <p:italic r:id="rId45"/>
      <p:boldItalic r:id="rId46"/>
    </p:embeddedFont>
    <p:embeddedFont>
      <p:font typeface="Tempus Sans ITC" panose="04020404030D07020202" pitchFamily="82"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2" d="100"/>
          <a:sy n="62" d="100"/>
        </p:scale>
        <p:origin x="6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20DF-18E8-4865-80F3-912C89E75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BED137-0A04-4C8C-890C-14CE479C4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2D7CE-9B45-4DED-9C49-37D9CF6E6393}"/>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168AE10B-857F-4625-913A-E73597E71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21AD2-B554-4B89-81B3-B7B0D04C5BA0}"/>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31680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B9B6-226F-40A4-B1CA-DA8CA27BAA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C2FDB-1A3E-4D91-A365-7C1541ADAF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25613-54B9-40D1-B54A-5E6FDAAC0B0F}"/>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BFAF9807-3199-472F-94C5-521E70904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52F57-4044-4272-8725-E34D6071B8D1}"/>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173144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20E56-DAE3-41BF-AD02-54917FA858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6DB7ED-F0B8-4535-93C1-170196736A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CF9FE-0834-4CE6-970E-4C46F65C473D}"/>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AC7FC030-E9DE-4901-B1C7-113A9DAF6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5A572-30B5-4798-80AE-3A2F040EADCA}"/>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345199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1805-1BE4-4D16-BCED-67C773D25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EA9AA-C8ED-4FE3-81A3-2AE789D083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D2082-DCDB-43D7-8895-509233B87BD6}"/>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2F9DDFE3-25A1-4940-880C-EE094764A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B0F19-B7DF-463A-8827-50B77F4F9F4E}"/>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126228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B2A6-505E-4173-B051-C09BF6AAF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97FCD2-4C1C-4780-ACD5-62A360B5C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F15849-AD25-430C-88B1-02C5862B67BC}"/>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B80EC2A4-43F9-4EFC-A6AA-481B3025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5F195-843B-4BCE-925E-C126AE150C59}"/>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159720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D3FE-6C3B-4B0E-B74E-FFA7E26442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60387-1689-4AED-B972-AB5920557C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CEB4BB-3B49-4F6D-8D1C-CBC93588F8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C6D2D-0CE6-49F9-AE89-E9E4F7CEDD7B}"/>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6" name="Footer Placeholder 5">
            <a:extLst>
              <a:ext uri="{FF2B5EF4-FFF2-40B4-BE49-F238E27FC236}">
                <a16:creationId xmlns:a16="http://schemas.microsoft.com/office/drawing/2014/main" id="{F096C1DC-5BF8-477A-9EBB-05E7B1B1A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A3EE5-F4DE-4948-A9EA-6537B4757A37}"/>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288239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2F12-5170-4425-A8AE-C475B762E7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96CFDE-563F-4968-814F-608E3F62D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5BFE3D-18BB-4DD8-BE4B-F6DCEBBE6D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B19B8E-4B94-44B8-911A-CF1A13486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262AE5-2D10-467C-B722-F68DB194BD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A7F3D-558F-401F-AED4-562BD59AFB59}"/>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8" name="Footer Placeholder 7">
            <a:extLst>
              <a:ext uri="{FF2B5EF4-FFF2-40B4-BE49-F238E27FC236}">
                <a16:creationId xmlns:a16="http://schemas.microsoft.com/office/drawing/2014/main" id="{B8033B1F-60E9-4E10-B045-CB41B3679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2279B6-F542-4BF8-ABAA-41FC4A3AC1F8}"/>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14872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6C6F-D6E5-4F5D-A0EF-BCAEFD4933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2C3DE-BC1B-400A-94F5-6FC61B7627B8}"/>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4" name="Footer Placeholder 3">
            <a:extLst>
              <a:ext uri="{FF2B5EF4-FFF2-40B4-BE49-F238E27FC236}">
                <a16:creationId xmlns:a16="http://schemas.microsoft.com/office/drawing/2014/main" id="{3058EC99-7817-4765-94EC-DC414C7D0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E3C70-20E7-4B58-90F1-E87558CEB84B}"/>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40020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B4EC4-B2D2-4EEF-8615-489FEB124E93}"/>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3" name="Footer Placeholder 2">
            <a:extLst>
              <a:ext uri="{FF2B5EF4-FFF2-40B4-BE49-F238E27FC236}">
                <a16:creationId xmlns:a16="http://schemas.microsoft.com/office/drawing/2014/main" id="{80751BF7-A1C5-4F17-8C20-BED4EB58E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7E5D12-A6A5-496E-8944-DD977A3B03C6}"/>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376535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8E57-4895-4E82-BC38-E0BB45004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2CA34B-DB8F-4240-ADF8-297C4A7D8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8A0F26-310C-4EB7-B5A7-0CC2B77E7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F5087D-04B9-4006-9A1D-882E5027403A}"/>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6" name="Footer Placeholder 5">
            <a:extLst>
              <a:ext uri="{FF2B5EF4-FFF2-40B4-BE49-F238E27FC236}">
                <a16:creationId xmlns:a16="http://schemas.microsoft.com/office/drawing/2014/main" id="{45CD2095-5C40-4B64-B78F-C85CDB67E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5BFE8-6455-4D57-AAC9-9FCDC3605E2E}"/>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10168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24D7-889B-4357-A2BC-AA1A2B251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48B996-D222-4EA8-8DC3-E2114C30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D69228-5D1C-4D69-B006-26B83E865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F74B0-209C-412C-9274-4C44D9FCD04E}"/>
              </a:ext>
            </a:extLst>
          </p:cNvPr>
          <p:cNvSpPr>
            <a:spLocks noGrp="1"/>
          </p:cNvSpPr>
          <p:nvPr>
            <p:ph type="dt" sz="half" idx="10"/>
          </p:nvPr>
        </p:nvSpPr>
        <p:spPr/>
        <p:txBody>
          <a:bodyPr/>
          <a:lstStyle/>
          <a:p>
            <a:fld id="{80B133F7-6869-4AEC-B15B-F7FB28959C53}" type="datetimeFigureOut">
              <a:rPr lang="en-US" smtClean="0"/>
              <a:t>6/6/2022</a:t>
            </a:fld>
            <a:endParaRPr lang="en-US"/>
          </a:p>
        </p:txBody>
      </p:sp>
      <p:sp>
        <p:nvSpPr>
          <p:cNvPr id="6" name="Footer Placeholder 5">
            <a:extLst>
              <a:ext uri="{FF2B5EF4-FFF2-40B4-BE49-F238E27FC236}">
                <a16:creationId xmlns:a16="http://schemas.microsoft.com/office/drawing/2014/main" id="{3A2F0A4A-5B25-4D4D-9E42-B3D6432C8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A43DD-6030-42EF-B1D8-C1E2C4E9134D}"/>
              </a:ext>
            </a:extLst>
          </p:cNvPr>
          <p:cNvSpPr>
            <a:spLocks noGrp="1"/>
          </p:cNvSpPr>
          <p:nvPr>
            <p:ph type="sldNum" sz="quarter" idx="12"/>
          </p:nvPr>
        </p:nvSpPr>
        <p:spPr/>
        <p:txBody>
          <a:bodyPr/>
          <a:lstStyle/>
          <a:p>
            <a:fld id="{0BE578EC-49F7-4E08-92AD-B56A5DE1775B}" type="slidenum">
              <a:rPr lang="en-US" smtClean="0"/>
              <a:t>‹#›</a:t>
            </a:fld>
            <a:endParaRPr lang="en-US"/>
          </a:p>
        </p:txBody>
      </p:sp>
    </p:spTree>
    <p:extLst>
      <p:ext uri="{BB962C8B-B14F-4D97-AF65-F5344CB8AC3E}">
        <p14:creationId xmlns:p14="http://schemas.microsoft.com/office/powerpoint/2010/main" val="366261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890ED-05FF-4F5E-9625-FB72ABD7C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08D9AC-792E-44AA-9FF0-876352347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AECAF-24D5-40AC-871A-CBD81E13E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133F7-6869-4AEC-B15B-F7FB28959C53}" type="datetimeFigureOut">
              <a:rPr lang="en-US" smtClean="0"/>
              <a:t>6/6/2022</a:t>
            </a:fld>
            <a:endParaRPr lang="en-US"/>
          </a:p>
        </p:txBody>
      </p:sp>
      <p:sp>
        <p:nvSpPr>
          <p:cNvPr id="5" name="Footer Placeholder 4">
            <a:extLst>
              <a:ext uri="{FF2B5EF4-FFF2-40B4-BE49-F238E27FC236}">
                <a16:creationId xmlns:a16="http://schemas.microsoft.com/office/drawing/2014/main" id="{0A837854-8A66-46BC-9370-3ADF0B5E1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D78155-3105-4E44-8CD0-4ABEB7621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578EC-49F7-4E08-92AD-B56A5DE1775B}" type="slidenum">
              <a:rPr lang="en-US" smtClean="0"/>
              <a:t>‹#›</a:t>
            </a:fld>
            <a:endParaRPr lang="en-US"/>
          </a:p>
        </p:txBody>
      </p:sp>
    </p:spTree>
    <p:extLst>
      <p:ext uri="{BB962C8B-B14F-4D97-AF65-F5344CB8AC3E}">
        <p14:creationId xmlns:p14="http://schemas.microsoft.com/office/powerpoint/2010/main" val="99487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sites.google.com/site/bomgeography/internal-map/new-world-commentary/h/hill-shi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685800"/>
            <a:ext cx="9144000" cy="2677656"/>
          </a:xfrm>
          <a:prstGeom prst="rect">
            <a:avLst/>
          </a:prstGeom>
          <a:noFill/>
        </p:spPr>
        <p:txBody>
          <a:bodyPr wrap="square" rtlCol="0">
            <a:spAutoFit/>
          </a:bodyPr>
          <a:lstStyle/>
          <a:p>
            <a:pPr algn="ctr"/>
            <a:r>
              <a:rPr lang="en-US" sz="6600" dirty="0">
                <a:solidFill>
                  <a:schemeClr val="bg1"/>
                </a:solidFill>
                <a:latin typeface="Bookman Old Style" pitchFamily="18" charset="0"/>
              </a:rPr>
              <a:t>Mormon and the Sacred Records</a:t>
            </a:r>
          </a:p>
          <a:p>
            <a:pPr algn="ctr"/>
            <a:r>
              <a:rPr lang="en-US" sz="3600" dirty="0">
                <a:solidFill>
                  <a:schemeClr val="bg1"/>
                </a:solidFill>
                <a:latin typeface="Bookman Old Style" pitchFamily="18" charset="0"/>
              </a:rPr>
              <a:t>Introduction and Mormon 1-2</a:t>
            </a:r>
          </a:p>
        </p:txBody>
      </p:sp>
      <p:grpSp>
        <p:nvGrpSpPr>
          <p:cNvPr id="5" name="Group 4"/>
          <p:cNvGrpSpPr/>
          <p:nvPr/>
        </p:nvGrpSpPr>
        <p:grpSpPr>
          <a:xfrm>
            <a:off x="5334001" y="3657601"/>
            <a:ext cx="1093671" cy="3030549"/>
            <a:chOff x="2133600" y="3124200"/>
            <a:chExt cx="1209964" cy="3352800"/>
          </a:xfrm>
        </p:grpSpPr>
        <p:grpSp>
          <p:nvGrpSpPr>
            <p:cNvPr id="6" name="Group 285"/>
            <p:cNvGrpSpPr/>
            <p:nvPr/>
          </p:nvGrpSpPr>
          <p:grpSpPr>
            <a:xfrm rot="17194410">
              <a:off x="2764132" y="5999335"/>
              <a:ext cx="359123" cy="509595"/>
              <a:chOff x="4934260" y="5008578"/>
              <a:chExt cx="373811" cy="553131"/>
            </a:xfrm>
          </p:grpSpPr>
          <p:sp>
            <p:nvSpPr>
              <p:cNvPr id="84"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4"/>
            <p:cNvGrpSpPr/>
            <p:nvPr/>
          </p:nvGrpSpPr>
          <p:grpSpPr>
            <a:xfrm>
              <a:off x="2379689" y="5993567"/>
              <a:ext cx="376003" cy="483433"/>
              <a:chOff x="4934260" y="5008578"/>
              <a:chExt cx="373811" cy="553131"/>
            </a:xfrm>
          </p:grpSpPr>
          <p:sp>
            <p:nvSpPr>
              <p:cNvPr id="82"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
            <p:cNvGrpSpPr/>
            <p:nvPr/>
          </p:nvGrpSpPr>
          <p:grpSpPr>
            <a:xfrm>
              <a:off x="2480714" y="4105564"/>
              <a:ext cx="546919" cy="609600"/>
              <a:chOff x="2321193" y="914400"/>
              <a:chExt cx="1962699" cy="2187638"/>
            </a:xfrm>
          </p:grpSpPr>
          <p:sp>
            <p:nvSpPr>
              <p:cNvPr id="76"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5"/>
            <p:cNvGrpSpPr/>
            <p:nvPr/>
          </p:nvGrpSpPr>
          <p:grpSpPr>
            <a:xfrm rot="1699902">
              <a:off x="2147930" y="4740678"/>
              <a:ext cx="291183" cy="118991"/>
              <a:chOff x="2209800" y="1905000"/>
              <a:chExt cx="2286000" cy="1066800"/>
            </a:xfrm>
          </p:grpSpPr>
          <p:grpSp>
            <p:nvGrpSpPr>
              <p:cNvPr id="70" name="Group 29"/>
              <p:cNvGrpSpPr/>
              <p:nvPr/>
            </p:nvGrpSpPr>
            <p:grpSpPr>
              <a:xfrm>
                <a:off x="2209800" y="1905000"/>
                <a:ext cx="1066800" cy="1066800"/>
                <a:chOff x="990600" y="1905000"/>
                <a:chExt cx="1066800" cy="1066800"/>
              </a:xfrm>
            </p:grpSpPr>
            <p:sp>
              <p:nvSpPr>
                <p:cNvPr id="74" name="&quot;No&quot; Symbol 7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Oval 7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2"/>
              <p:cNvGrpSpPr/>
              <p:nvPr/>
            </p:nvGrpSpPr>
            <p:grpSpPr>
              <a:xfrm>
                <a:off x="3429000" y="1905000"/>
                <a:ext cx="1066800" cy="1066800"/>
                <a:chOff x="990600" y="1905000"/>
                <a:chExt cx="1066800" cy="1066800"/>
              </a:xfrm>
            </p:grpSpPr>
            <p:sp>
              <p:nvSpPr>
                <p:cNvPr id="72" name="&quot;No&quot; Symbol 7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36"/>
            <p:cNvGrpSpPr/>
            <p:nvPr/>
          </p:nvGrpSpPr>
          <p:grpSpPr>
            <a:xfrm rot="20019181">
              <a:off x="3048475" y="4742987"/>
              <a:ext cx="291183" cy="118991"/>
              <a:chOff x="2209800" y="1905000"/>
              <a:chExt cx="2286000" cy="1066800"/>
            </a:xfrm>
          </p:grpSpPr>
          <p:grpSp>
            <p:nvGrpSpPr>
              <p:cNvPr id="64" name="Group 29"/>
              <p:cNvGrpSpPr/>
              <p:nvPr/>
            </p:nvGrpSpPr>
            <p:grpSpPr>
              <a:xfrm>
                <a:off x="2209800" y="1905000"/>
                <a:ext cx="1066800" cy="1066800"/>
                <a:chOff x="990600" y="1905000"/>
                <a:chExt cx="1066800" cy="1066800"/>
              </a:xfrm>
            </p:grpSpPr>
            <p:sp>
              <p:nvSpPr>
                <p:cNvPr id="68" name="&quot;No&quot; Symbol 6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32"/>
              <p:cNvGrpSpPr/>
              <p:nvPr/>
            </p:nvGrpSpPr>
            <p:grpSpPr>
              <a:xfrm>
                <a:off x="3429000" y="1905000"/>
                <a:ext cx="1066800" cy="1066800"/>
                <a:chOff x="990600" y="1905000"/>
                <a:chExt cx="1066800" cy="1066800"/>
              </a:xfrm>
            </p:grpSpPr>
            <p:sp>
              <p:nvSpPr>
                <p:cNvPr id="66" name="&quot;No&quot; Symbol 6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65"/>
            <p:cNvGrpSpPr/>
            <p:nvPr/>
          </p:nvGrpSpPr>
          <p:grpSpPr>
            <a:xfrm rot="10800000" flipH="1" flipV="1">
              <a:off x="2235200" y="6029036"/>
              <a:ext cx="990600" cy="158496"/>
              <a:chOff x="1447800" y="2040716"/>
              <a:chExt cx="3102900" cy="387950"/>
            </a:xfrm>
          </p:grpSpPr>
          <p:sp>
            <p:nvSpPr>
              <p:cNvPr id="58" name="Diagonal Stripe 57"/>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iagonal Stripe 58"/>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08"/>
            <p:cNvGrpSpPr/>
            <p:nvPr/>
          </p:nvGrpSpPr>
          <p:grpSpPr>
            <a:xfrm>
              <a:off x="2209800" y="6172199"/>
              <a:ext cx="1087582" cy="152401"/>
              <a:chOff x="1295400" y="2819400"/>
              <a:chExt cx="1327484" cy="304800"/>
            </a:xfrm>
          </p:grpSpPr>
          <p:grpSp>
            <p:nvGrpSpPr>
              <p:cNvPr id="29" name="Group 86"/>
              <p:cNvGrpSpPr/>
              <p:nvPr/>
            </p:nvGrpSpPr>
            <p:grpSpPr>
              <a:xfrm>
                <a:off x="1295400" y="2819400"/>
                <a:ext cx="914400" cy="304800"/>
                <a:chOff x="838200" y="2193636"/>
                <a:chExt cx="2895600" cy="946728"/>
              </a:xfrm>
            </p:grpSpPr>
            <p:grpSp>
              <p:nvGrpSpPr>
                <p:cNvPr id="38" name="Group 69"/>
                <p:cNvGrpSpPr/>
                <p:nvPr/>
              </p:nvGrpSpPr>
              <p:grpSpPr>
                <a:xfrm>
                  <a:off x="838200" y="2193636"/>
                  <a:ext cx="381000" cy="930564"/>
                  <a:chOff x="838200" y="2193636"/>
                  <a:chExt cx="381000" cy="930564"/>
                </a:xfrm>
              </p:grpSpPr>
              <p:sp>
                <p:nvSpPr>
                  <p:cNvPr id="55" name="Isosceles Triangle 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0"/>
                <p:cNvGrpSpPr/>
                <p:nvPr/>
              </p:nvGrpSpPr>
              <p:grpSpPr>
                <a:xfrm>
                  <a:off x="2133600" y="2209800"/>
                  <a:ext cx="381000" cy="930564"/>
                  <a:chOff x="838200" y="2193636"/>
                  <a:chExt cx="381000" cy="930564"/>
                </a:xfrm>
              </p:grpSpPr>
              <p:sp>
                <p:nvSpPr>
                  <p:cNvPr id="52" name="Isosceles Triangle 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74"/>
                <p:cNvGrpSpPr/>
                <p:nvPr/>
              </p:nvGrpSpPr>
              <p:grpSpPr>
                <a:xfrm>
                  <a:off x="1524000" y="2209800"/>
                  <a:ext cx="381000" cy="930564"/>
                  <a:chOff x="838200" y="2193636"/>
                  <a:chExt cx="381000" cy="930564"/>
                </a:xfrm>
              </p:grpSpPr>
              <p:sp>
                <p:nvSpPr>
                  <p:cNvPr id="49" name="Isosceles Triangle 4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8"/>
                <p:cNvGrpSpPr/>
                <p:nvPr/>
              </p:nvGrpSpPr>
              <p:grpSpPr>
                <a:xfrm>
                  <a:off x="2667000" y="2209800"/>
                  <a:ext cx="381000" cy="930564"/>
                  <a:chOff x="838200" y="2193636"/>
                  <a:chExt cx="381000" cy="930564"/>
                </a:xfrm>
              </p:grpSpPr>
              <p:sp>
                <p:nvSpPr>
                  <p:cNvPr id="46" name="Isosceles Triangle 4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2"/>
                <p:cNvGrpSpPr/>
                <p:nvPr/>
              </p:nvGrpSpPr>
              <p:grpSpPr>
                <a:xfrm>
                  <a:off x="3352800" y="2209800"/>
                  <a:ext cx="381000" cy="930564"/>
                  <a:chOff x="838200" y="2193636"/>
                  <a:chExt cx="381000" cy="930564"/>
                </a:xfrm>
              </p:grpSpPr>
              <p:sp>
                <p:nvSpPr>
                  <p:cNvPr id="43" name="Isosceles Triangle 4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69"/>
              <p:cNvGrpSpPr/>
              <p:nvPr/>
            </p:nvGrpSpPr>
            <p:grpSpPr>
              <a:xfrm>
                <a:off x="2286000" y="2819400"/>
                <a:ext cx="120316" cy="299596"/>
                <a:chOff x="838200" y="2193636"/>
                <a:chExt cx="381000" cy="930564"/>
              </a:xfrm>
            </p:grpSpPr>
            <p:sp>
              <p:nvSpPr>
                <p:cNvPr id="35" name="Isosceles Triangle 3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74"/>
              <p:cNvGrpSpPr/>
              <p:nvPr/>
            </p:nvGrpSpPr>
            <p:grpSpPr>
              <a:xfrm>
                <a:off x="2502568" y="2824604"/>
                <a:ext cx="120316" cy="299596"/>
                <a:chOff x="838200" y="2193636"/>
                <a:chExt cx="381000" cy="930564"/>
              </a:xfrm>
            </p:grpSpPr>
            <p:sp>
              <p:nvSpPr>
                <p:cNvPr id="32" name="Isosceles Triangle 3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Oval 18"/>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0"/>
            <p:cNvGrpSpPr/>
            <p:nvPr/>
          </p:nvGrpSpPr>
          <p:grpSpPr>
            <a:xfrm>
              <a:off x="2362200" y="3505200"/>
              <a:ext cx="762000" cy="228600"/>
              <a:chOff x="1600200" y="1219200"/>
              <a:chExt cx="838200" cy="228600"/>
            </a:xfrm>
          </p:grpSpPr>
          <p:sp>
            <p:nvSpPr>
              <p:cNvPr id="27"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27"/>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37"/>
          <p:cNvGrpSpPr/>
          <p:nvPr/>
        </p:nvGrpSpPr>
        <p:grpSpPr>
          <a:xfrm rot="20658946">
            <a:off x="2644399" y="4426549"/>
            <a:ext cx="1415649" cy="1719003"/>
            <a:chOff x="152400" y="381000"/>
            <a:chExt cx="3849028" cy="5410199"/>
          </a:xfrm>
        </p:grpSpPr>
        <p:grpSp>
          <p:nvGrpSpPr>
            <p:cNvPr id="87" name="Group 13"/>
            <p:cNvGrpSpPr/>
            <p:nvPr/>
          </p:nvGrpSpPr>
          <p:grpSpPr>
            <a:xfrm>
              <a:off x="533399" y="381000"/>
              <a:ext cx="3468029" cy="5410199"/>
              <a:chOff x="1066800" y="1066799"/>
              <a:chExt cx="2230577" cy="3352801"/>
            </a:xfrm>
          </p:grpSpPr>
          <p:sp>
            <p:nvSpPr>
              <p:cNvPr id="92" name="Rounded Rectangle 91"/>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Chevron 87"/>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89"/>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57"/>
          <p:cNvGrpSpPr/>
          <p:nvPr/>
        </p:nvGrpSpPr>
        <p:grpSpPr>
          <a:xfrm rot="1873402">
            <a:off x="7330719" y="4565676"/>
            <a:ext cx="1304793" cy="1600448"/>
            <a:chOff x="990600" y="914402"/>
            <a:chExt cx="4652682" cy="6575612"/>
          </a:xfrm>
        </p:grpSpPr>
        <p:sp>
          <p:nvSpPr>
            <p:cNvPr id="97" name="Rounded Rectangle 96"/>
            <p:cNvSpPr/>
            <p:nvPr/>
          </p:nvSpPr>
          <p:spPr>
            <a:xfrm>
              <a:off x="1288676" y="1362739"/>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2"/>
            <p:cNvSpPr/>
            <p:nvPr/>
          </p:nvSpPr>
          <p:spPr>
            <a:xfrm>
              <a:off x="1438835" y="1213293"/>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3"/>
            <p:cNvSpPr/>
            <p:nvPr/>
          </p:nvSpPr>
          <p:spPr>
            <a:xfrm>
              <a:off x="1588994" y="1063848"/>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1"/>
            <p:cNvGrpSpPr/>
            <p:nvPr/>
          </p:nvGrpSpPr>
          <p:grpSpPr>
            <a:xfrm>
              <a:off x="990600" y="1905000"/>
              <a:ext cx="914400" cy="1371600"/>
              <a:chOff x="838200" y="2133600"/>
              <a:chExt cx="990600" cy="1981200"/>
            </a:xfrm>
          </p:grpSpPr>
          <p:sp>
            <p:nvSpPr>
              <p:cNvPr id="109" name="Bent Arrow 108"/>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Bent Arrow 109"/>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42"/>
            <p:cNvGrpSpPr/>
            <p:nvPr/>
          </p:nvGrpSpPr>
          <p:grpSpPr>
            <a:xfrm>
              <a:off x="990600" y="3352800"/>
              <a:ext cx="914400" cy="1371600"/>
              <a:chOff x="838200" y="2133600"/>
              <a:chExt cx="990600" cy="1981200"/>
            </a:xfrm>
          </p:grpSpPr>
          <p:sp>
            <p:nvSpPr>
              <p:cNvPr id="107" name="Bent Arrow 106"/>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Bent Arrow 107"/>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45"/>
            <p:cNvGrpSpPr/>
            <p:nvPr/>
          </p:nvGrpSpPr>
          <p:grpSpPr>
            <a:xfrm>
              <a:off x="990600" y="5029200"/>
              <a:ext cx="914400" cy="1371600"/>
              <a:chOff x="838200" y="2133600"/>
              <a:chExt cx="990600" cy="1981200"/>
            </a:xfrm>
          </p:grpSpPr>
          <p:sp>
            <p:nvSpPr>
              <p:cNvPr id="105" name="Bent Arrow 104"/>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Bent Arrow 105"/>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3" name="Rounded Rectangle 4"/>
            <p:cNvSpPr/>
            <p:nvPr/>
          </p:nvSpPr>
          <p:spPr>
            <a:xfrm>
              <a:off x="1739153" y="914402"/>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B355043F-7E71-4663-98E0-ABE343409CB3}"/>
              </a:ext>
            </a:extLst>
          </p:cNvPr>
          <p:cNvGrpSpPr/>
          <p:nvPr/>
        </p:nvGrpSpPr>
        <p:grpSpPr>
          <a:xfrm rot="21020501">
            <a:off x="284875" y="660909"/>
            <a:ext cx="2072689" cy="2031325"/>
            <a:chOff x="4029347" y="888583"/>
            <a:chExt cx="2072689" cy="2031325"/>
          </a:xfrm>
        </p:grpSpPr>
        <p:sp>
          <p:nvSpPr>
            <p:cNvPr id="112" name="Rectangle: Folded Corner 111">
              <a:extLst>
                <a:ext uri="{FF2B5EF4-FFF2-40B4-BE49-F238E27FC236}">
                  <a16:creationId xmlns:a16="http://schemas.microsoft.com/office/drawing/2014/main" id="{16118C4D-F3CD-4484-9E8E-4F786CFBC1FE}"/>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F022AB1-2272-47DE-BD82-FFBFAC2513AA}"/>
                </a:ext>
              </a:extLst>
            </p:cNvPr>
            <p:cNvSpPr txBox="1"/>
            <p:nvPr/>
          </p:nvSpPr>
          <p:spPr>
            <a:xfrm>
              <a:off x="4029347" y="888583"/>
              <a:ext cx="1957812" cy="2031325"/>
            </a:xfrm>
            <a:prstGeom prst="rect">
              <a:avLst/>
            </a:prstGeom>
            <a:noFill/>
          </p:spPr>
          <p:txBody>
            <a:bodyPr wrap="square" rtlCol="0">
              <a:spAutoFit/>
            </a:bodyPr>
            <a:lstStyle/>
            <a:p>
              <a:pPr algn="ctr"/>
              <a:r>
                <a:rPr lang="en-US" dirty="0">
                  <a:solidFill>
                    <a:srgbClr val="FF0000"/>
                  </a:solidFill>
                  <a:latin typeface="Abadi" panose="020B0604020104020204" pitchFamily="34" charset="0"/>
                </a:rPr>
                <a:t>Lesson 137 </a:t>
              </a:r>
            </a:p>
            <a:p>
              <a:pPr algn="ctr"/>
              <a:endParaRPr lang="en-US" dirty="0">
                <a:solidFill>
                  <a:srgbClr val="FF0000"/>
                </a:solidFill>
                <a:latin typeface="Abadi" panose="020B0604020104020204" pitchFamily="34" charset="0"/>
              </a:endParaRPr>
            </a:p>
            <a:p>
              <a:pPr algn="ctr"/>
              <a:r>
                <a:rPr lang="en-US" dirty="0">
                  <a:solidFill>
                    <a:srgbClr val="FF0000"/>
                  </a:solidFill>
                  <a:latin typeface="Abadi" panose="020B0604020104020204" pitchFamily="34" charset="0"/>
                </a:rPr>
                <a:t>Suggested Hymn: #277 As I Search The Holy Scriptures</a:t>
              </a:r>
            </a:p>
            <a:p>
              <a:pPr algn="ctr"/>
              <a:endParaRPr lang="en-US" dirty="0">
                <a:solidFill>
                  <a:srgbClr val="FF0000"/>
                </a:solidFill>
                <a:latin typeface="Abadi" panose="020B0604020104020204" pitchFamily="34" charset="0"/>
              </a:endParaRPr>
            </a:p>
          </p:txBody>
        </p:sp>
      </p:grpSp>
      <p:sp>
        <p:nvSpPr>
          <p:cNvPr id="114" name="Footer Placeholder 14">
            <a:extLst>
              <a:ext uri="{FF2B5EF4-FFF2-40B4-BE49-F238E27FC236}">
                <a16:creationId xmlns:a16="http://schemas.microsoft.com/office/drawing/2014/main" id="{29D2640F-8A46-4656-98C2-983197BB8CE4}"/>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20189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The Responsibility</a:t>
            </a:r>
          </a:p>
        </p:txBody>
      </p:sp>
      <p:sp>
        <p:nvSpPr>
          <p:cNvPr id="5" name="Rectangle 4"/>
          <p:cNvSpPr/>
          <p:nvPr/>
        </p:nvSpPr>
        <p:spPr>
          <a:xfrm>
            <a:off x="1752600" y="990600"/>
            <a:ext cx="4648200" cy="369332"/>
          </a:xfrm>
          <a:prstGeom prst="rect">
            <a:avLst/>
          </a:prstGeom>
        </p:spPr>
        <p:txBody>
          <a:bodyPr wrap="square">
            <a:spAutoFit/>
          </a:bodyPr>
          <a:lstStyle/>
          <a:p>
            <a:pPr fontAlgn="base"/>
            <a:r>
              <a:rPr lang="en-US" dirty="0">
                <a:solidFill>
                  <a:schemeClr val="bg1"/>
                </a:solidFill>
              </a:rPr>
              <a:t>Sober child--Trustworthy</a:t>
            </a:r>
            <a:endParaRPr lang="en-US" sz="1400" dirty="0">
              <a:solidFill>
                <a:schemeClr val="bg1"/>
              </a:solidFill>
            </a:endParaRPr>
          </a:p>
        </p:txBody>
      </p:sp>
      <p:sp>
        <p:nvSpPr>
          <p:cNvPr id="7" name="TextBox 6"/>
          <p:cNvSpPr txBox="1"/>
          <p:nvPr/>
        </p:nvSpPr>
        <p:spPr>
          <a:xfrm>
            <a:off x="181535" y="6486048"/>
            <a:ext cx="4038600" cy="369332"/>
          </a:xfrm>
          <a:prstGeom prst="rect">
            <a:avLst/>
          </a:prstGeom>
          <a:noFill/>
        </p:spPr>
        <p:txBody>
          <a:bodyPr wrap="square" rtlCol="0">
            <a:spAutoFit/>
          </a:bodyPr>
          <a:lstStyle/>
          <a:p>
            <a:r>
              <a:rPr lang="en-US" dirty="0">
                <a:solidFill>
                  <a:schemeClr val="bg1"/>
                </a:solidFill>
              </a:rPr>
              <a:t>Mormon 1:1-7</a:t>
            </a:r>
          </a:p>
        </p:txBody>
      </p:sp>
      <p:sp>
        <p:nvSpPr>
          <p:cNvPr id="8" name="Rectangle 7"/>
          <p:cNvSpPr/>
          <p:nvPr/>
        </p:nvSpPr>
        <p:spPr>
          <a:xfrm>
            <a:off x="5105400" y="1143001"/>
            <a:ext cx="4648200" cy="2031325"/>
          </a:xfrm>
          <a:prstGeom prst="rect">
            <a:avLst/>
          </a:prstGeom>
        </p:spPr>
        <p:txBody>
          <a:bodyPr wrap="square">
            <a:spAutoFit/>
          </a:bodyPr>
          <a:lstStyle/>
          <a:p>
            <a:pPr fontAlgn="base"/>
            <a:r>
              <a:rPr lang="en-US" dirty="0" err="1">
                <a:solidFill>
                  <a:schemeClr val="bg1"/>
                </a:solidFill>
              </a:rPr>
              <a:t>Ammaron</a:t>
            </a:r>
            <a:r>
              <a:rPr lang="en-US" dirty="0">
                <a:solidFill>
                  <a:schemeClr val="bg1"/>
                </a:solidFill>
              </a:rPr>
              <a:t> instructed Mormon to take the plates of Nephi when he became  24 years of age and record on them the things he observed among the people. </a:t>
            </a:r>
          </a:p>
          <a:p>
            <a:pPr fontAlgn="base"/>
            <a:endParaRPr lang="en-US" dirty="0">
              <a:solidFill>
                <a:schemeClr val="bg1"/>
              </a:solidFill>
            </a:endParaRPr>
          </a:p>
          <a:p>
            <a:pPr fontAlgn="base"/>
            <a:r>
              <a:rPr lang="en-US" dirty="0">
                <a:solidFill>
                  <a:schemeClr val="bg1"/>
                </a:solidFill>
              </a:rPr>
              <a:t>He was instructed to not only record the history but the workings of the Lord among the people.</a:t>
            </a:r>
          </a:p>
        </p:txBody>
      </p:sp>
      <p:sp>
        <p:nvSpPr>
          <p:cNvPr id="9" name="Rectangle 8"/>
          <p:cNvSpPr/>
          <p:nvPr/>
        </p:nvSpPr>
        <p:spPr>
          <a:xfrm>
            <a:off x="1828800" y="4267200"/>
            <a:ext cx="4648200" cy="923330"/>
          </a:xfrm>
          <a:prstGeom prst="rect">
            <a:avLst/>
          </a:prstGeom>
        </p:spPr>
        <p:txBody>
          <a:bodyPr wrap="square">
            <a:spAutoFit/>
          </a:bodyPr>
          <a:lstStyle/>
          <a:p>
            <a:pPr fontAlgn="base"/>
            <a:r>
              <a:rPr lang="en-US" dirty="0">
                <a:solidFill>
                  <a:schemeClr val="bg1"/>
                </a:solidFill>
              </a:rPr>
              <a:t>Quick to observe—insightful, perceptive in recognizing what should be recorded to warn and bless the latter-day readers…us.</a:t>
            </a:r>
            <a:endParaRPr lang="en-US" sz="1400" dirty="0">
              <a:solidFill>
                <a:schemeClr val="bg1"/>
              </a:solidFill>
            </a:endParaRPr>
          </a:p>
        </p:txBody>
      </p:sp>
      <p:sp>
        <p:nvSpPr>
          <p:cNvPr id="10" name="Rectangle 9"/>
          <p:cNvSpPr/>
          <p:nvPr/>
        </p:nvSpPr>
        <p:spPr>
          <a:xfrm>
            <a:off x="5638800" y="5334001"/>
            <a:ext cx="4648200" cy="1200329"/>
          </a:xfrm>
          <a:prstGeom prst="rect">
            <a:avLst/>
          </a:prstGeom>
        </p:spPr>
        <p:txBody>
          <a:bodyPr wrap="square">
            <a:spAutoFit/>
          </a:bodyPr>
          <a:lstStyle/>
          <a:p>
            <a:pPr fontAlgn="base"/>
            <a:r>
              <a:rPr lang="en-US" dirty="0">
                <a:solidFill>
                  <a:schemeClr val="bg1"/>
                </a:solidFill>
              </a:rPr>
              <a:t>The father of Mormon, also named Mormon, ‘carried’ Mormon to the land southward, ‘even to the land of Zarahemla, that land being covered with buildings and many people.</a:t>
            </a:r>
            <a:endParaRPr lang="en-US" sz="1400" dirty="0">
              <a:solidFill>
                <a:schemeClr val="bg1"/>
              </a:solidFill>
            </a:endParaRPr>
          </a:p>
        </p:txBody>
      </p:sp>
      <p:pic>
        <p:nvPicPr>
          <p:cNvPr id="6" name="Picture 5">
            <a:extLst>
              <a:ext uri="{FF2B5EF4-FFF2-40B4-BE49-F238E27FC236}">
                <a16:creationId xmlns:a16="http://schemas.microsoft.com/office/drawing/2014/main" id="{B69C7712-5078-4954-AD18-B3DBB7BAD2E0}"/>
              </a:ext>
            </a:extLst>
          </p:cNvPr>
          <p:cNvPicPr>
            <a:picLocks noChangeAspect="1"/>
          </p:cNvPicPr>
          <p:nvPr/>
        </p:nvPicPr>
        <p:blipFill rotWithShape="1">
          <a:blip r:embed="rId2">
            <a:extLst>
              <a:ext uri="{28A0092B-C50C-407E-A947-70E740481C1C}">
                <a14:useLocalDpi xmlns:a14="http://schemas.microsoft.com/office/drawing/2010/main" val="0"/>
              </a:ext>
            </a:extLst>
          </a:blip>
          <a:srcRect t="6903" r="2808"/>
          <a:stretch/>
        </p:blipFill>
        <p:spPr>
          <a:xfrm>
            <a:off x="1307945" y="1431719"/>
            <a:ext cx="2918595" cy="2491270"/>
          </a:xfrm>
          <a:prstGeom prst="rect">
            <a:avLst/>
          </a:prstGeom>
        </p:spPr>
      </p:pic>
      <p:pic>
        <p:nvPicPr>
          <p:cNvPr id="12" name="Picture 11">
            <a:extLst>
              <a:ext uri="{FF2B5EF4-FFF2-40B4-BE49-F238E27FC236}">
                <a16:creationId xmlns:a16="http://schemas.microsoft.com/office/drawing/2014/main" id="{A303CBEF-1942-4715-BADA-6F92672E3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308" y="3176468"/>
            <a:ext cx="2447925" cy="2028825"/>
          </a:xfrm>
          <a:prstGeom prst="rect">
            <a:avLst/>
          </a:prstGeom>
        </p:spPr>
      </p:pic>
    </p:spTree>
    <p:extLst>
      <p:ext uri="{BB962C8B-B14F-4D97-AF65-F5344CB8AC3E}">
        <p14:creationId xmlns:p14="http://schemas.microsoft.com/office/powerpoint/2010/main" val="277575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752600" y="304800"/>
            <a:ext cx="5257800" cy="1477328"/>
          </a:xfrm>
          <a:prstGeom prst="rect">
            <a:avLst/>
          </a:prstGeom>
        </p:spPr>
        <p:txBody>
          <a:bodyPr wrap="square">
            <a:spAutoFit/>
          </a:bodyPr>
          <a:lstStyle/>
          <a:p>
            <a:pPr fontAlgn="base"/>
            <a:r>
              <a:rPr lang="en-US" dirty="0">
                <a:solidFill>
                  <a:schemeClr val="bg1"/>
                </a:solidFill>
              </a:rPr>
              <a:t>“When we are quick to observe, we promptly look or notice and obey. Both of these fundamental elements—looking and obeying—are essential to being quick to observe. And the prophet Mormon is an impressive example of this gift in action. …</a:t>
            </a:r>
          </a:p>
        </p:txBody>
      </p:sp>
      <p:sp>
        <p:nvSpPr>
          <p:cNvPr id="7" name="Rectangle 6"/>
          <p:cNvSpPr/>
          <p:nvPr/>
        </p:nvSpPr>
        <p:spPr>
          <a:xfrm>
            <a:off x="4803418" y="2814432"/>
            <a:ext cx="2895600" cy="1938992"/>
          </a:xfrm>
          <a:prstGeom prst="rect">
            <a:avLst/>
          </a:prstGeom>
        </p:spPr>
        <p:txBody>
          <a:bodyPr wrap="square">
            <a:spAutoFit/>
          </a:bodyPr>
          <a:lstStyle/>
          <a:p>
            <a:pPr fontAlgn="base"/>
            <a:r>
              <a:rPr lang="en-US" sz="2000" dirty="0">
                <a:solidFill>
                  <a:schemeClr val="bg1"/>
                </a:solidFill>
              </a:rPr>
              <a:t>“… The spiritual gift of being quick to observe is so vital for us in the world in which we do now and will yet live.”</a:t>
            </a:r>
          </a:p>
          <a:p>
            <a:pPr fontAlgn="base"/>
            <a:r>
              <a:rPr lang="en-US" sz="2000" dirty="0">
                <a:solidFill>
                  <a:schemeClr val="bg1"/>
                </a:solidFill>
              </a:rPr>
              <a:t> Elder David A. </a:t>
            </a:r>
            <a:r>
              <a:rPr lang="en-US" sz="2000" dirty="0" err="1">
                <a:solidFill>
                  <a:schemeClr val="bg1"/>
                </a:solidFill>
              </a:rPr>
              <a:t>Bednar</a:t>
            </a:r>
            <a:r>
              <a:rPr lang="en-US" sz="2000" dirty="0">
                <a:solidFill>
                  <a:schemeClr val="bg1"/>
                </a:solidFill>
              </a:rPr>
              <a:t> </a:t>
            </a:r>
          </a:p>
        </p:txBody>
      </p:sp>
      <p:pic>
        <p:nvPicPr>
          <p:cNvPr id="4" name="Picture 3">
            <a:extLst>
              <a:ext uri="{FF2B5EF4-FFF2-40B4-BE49-F238E27FC236}">
                <a16:creationId xmlns:a16="http://schemas.microsoft.com/office/drawing/2014/main" id="{7FD6280A-436D-4CA1-BAD1-F66709AD2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84" y="304800"/>
            <a:ext cx="3589915" cy="2156012"/>
          </a:xfrm>
          <a:prstGeom prst="rect">
            <a:avLst/>
          </a:prstGeom>
        </p:spPr>
      </p:pic>
      <p:pic>
        <p:nvPicPr>
          <p:cNvPr id="6" name="Picture 5">
            <a:extLst>
              <a:ext uri="{FF2B5EF4-FFF2-40B4-BE49-F238E27FC236}">
                <a16:creationId xmlns:a16="http://schemas.microsoft.com/office/drawing/2014/main" id="{0AF5DBBB-D7AA-4CB8-8FCD-3C09F1E5F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329" y="2814432"/>
            <a:ext cx="2386853" cy="3574191"/>
          </a:xfrm>
          <a:prstGeom prst="rect">
            <a:avLst/>
          </a:prstGeom>
        </p:spPr>
      </p:pic>
      <p:pic>
        <p:nvPicPr>
          <p:cNvPr id="10" name="Picture 9">
            <a:extLst>
              <a:ext uri="{FF2B5EF4-FFF2-40B4-BE49-F238E27FC236}">
                <a16:creationId xmlns:a16="http://schemas.microsoft.com/office/drawing/2014/main" id="{6D086E61-203E-43F7-9721-1E0C16512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268" y="1914768"/>
            <a:ext cx="3081832" cy="4566715"/>
          </a:xfrm>
          <a:prstGeom prst="rect">
            <a:avLst/>
          </a:prstGeom>
        </p:spPr>
      </p:pic>
      <p:pic>
        <p:nvPicPr>
          <p:cNvPr id="12" name="Picture 11">
            <a:extLst>
              <a:ext uri="{FF2B5EF4-FFF2-40B4-BE49-F238E27FC236}">
                <a16:creationId xmlns:a16="http://schemas.microsoft.com/office/drawing/2014/main" id="{B3F64E24-CE12-4ECB-BE10-E4C4C9305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693" y="4906328"/>
            <a:ext cx="1347013" cy="1693769"/>
          </a:xfrm>
          <a:prstGeom prst="rect">
            <a:avLst/>
          </a:prstGeom>
        </p:spPr>
      </p:pic>
    </p:spTree>
    <p:extLst>
      <p:ext uri="{BB962C8B-B14F-4D97-AF65-F5344CB8AC3E}">
        <p14:creationId xmlns:p14="http://schemas.microsoft.com/office/powerpoint/2010/main" val="33144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Wickedness Among the People</a:t>
            </a:r>
          </a:p>
        </p:txBody>
      </p:sp>
      <p:sp>
        <p:nvSpPr>
          <p:cNvPr id="5" name="Rectangle 4"/>
          <p:cNvSpPr/>
          <p:nvPr/>
        </p:nvSpPr>
        <p:spPr>
          <a:xfrm>
            <a:off x="2133600" y="990600"/>
            <a:ext cx="2286000" cy="1754326"/>
          </a:xfrm>
          <a:prstGeom prst="rect">
            <a:avLst/>
          </a:prstGeom>
        </p:spPr>
        <p:txBody>
          <a:bodyPr wrap="square">
            <a:spAutoFit/>
          </a:bodyPr>
          <a:lstStyle/>
          <a:p>
            <a:pPr algn="ctr" fontAlgn="base"/>
            <a:r>
              <a:rPr lang="en-US" sz="3600" dirty="0">
                <a:solidFill>
                  <a:schemeClr val="bg1"/>
                </a:solidFill>
              </a:rPr>
              <a:t>Nephites:</a:t>
            </a:r>
          </a:p>
          <a:p>
            <a:pPr algn="ctr" fontAlgn="base"/>
            <a:r>
              <a:rPr lang="en-US" dirty="0">
                <a:solidFill>
                  <a:schemeClr val="bg1"/>
                </a:solidFill>
              </a:rPr>
              <a:t>Nephites</a:t>
            </a:r>
          </a:p>
          <a:p>
            <a:pPr algn="ctr" fontAlgn="base"/>
            <a:r>
              <a:rPr lang="en-US" dirty="0" err="1">
                <a:solidFill>
                  <a:schemeClr val="bg1"/>
                </a:solidFill>
              </a:rPr>
              <a:t>Jacobites</a:t>
            </a:r>
            <a:endParaRPr lang="en-US" dirty="0">
              <a:solidFill>
                <a:schemeClr val="bg1"/>
              </a:solidFill>
            </a:endParaRPr>
          </a:p>
          <a:p>
            <a:pPr algn="ctr" fontAlgn="base"/>
            <a:r>
              <a:rPr lang="en-US" dirty="0" err="1">
                <a:solidFill>
                  <a:schemeClr val="bg1"/>
                </a:solidFill>
              </a:rPr>
              <a:t>Jaephites</a:t>
            </a:r>
            <a:endParaRPr lang="en-US" dirty="0">
              <a:solidFill>
                <a:schemeClr val="bg1"/>
              </a:solidFill>
            </a:endParaRPr>
          </a:p>
          <a:p>
            <a:pPr algn="ctr" fontAlgn="base"/>
            <a:r>
              <a:rPr lang="en-US" dirty="0">
                <a:solidFill>
                  <a:schemeClr val="bg1"/>
                </a:solidFill>
              </a:rPr>
              <a:t>Zoramites</a:t>
            </a:r>
          </a:p>
        </p:txBody>
      </p:sp>
      <p:sp>
        <p:nvSpPr>
          <p:cNvPr id="7" name="TextBox 6"/>
          <p:cNvSpPr txBox="1"/>
          <p:nvPr/>
        </p:nvSpPr>
        <p:spPr>
          <a:xfrm>
            <a:off x="266701" y="6472518"/>
            <a:ext cx="4038600" cy="369332"/>
          </a:xfrm>
          <a:prstGeom prst="rect">
            <a:avLst/>
          </a:prstGeom>
          <a:noFill/>
        </p:spPr>
        <p:txBody>
          <a:bodyPr wrap="square" rtlCol="0">
            <a:spAutoFit/>
          </a:bodyPr>
          <a:lstStyle/>
          <a:p>
            <a:r>
              <a:rPr lang="en-US" dirty="0">
                <a:solidFill>
                  <a:schemeClr val="bg1"/>
                </a:solidFill>
              </a:rPr>
              <a:t>Mormon 1:8-12</a:t>
            </a:r>
          </a:p>
        </p:txBody>
      </p:sp>
      <p:sp>
        <p:nvSpPr>
          <p:cNvPr id="8" name="Rectangle 7"/>
          <p:cNvSpPr/>
          <p:nvPr/>
        </p:nvSpPr>
        <p:spPr>
          <a:xfrm>
            <a:off x="7467600" y="5105400"/>
            <a:ext cx="2971800" cy="1477328"/>
          </a:xfrm>
          <a:prstGeom prst="rect">
            <a:avLst/>
          </a:prstGeom>
        </p:spPr>
        <p:txBody>
          <a:bodyPr wrap="square">
            <a:spAutoFit/>
          </a:bodyPr>
          <a:lstStyle/>
          <a:p>
            <a:pPr algn="ctr" fontAlgn="base"/>
            <a:r>
              <a:rPr lang="en-US" sz="3600" dirty="0">
                <a:solidFill>
                  <a:schemeClr val="bg1"/>
                </a:solidFill>
              </a:rPr>
              <a:t>Lamanites:</a:t>
            </a:r>
          </a:p>
          <a:p>
            <a:pPr algn="ctr" fontAlgn="base"/>
            <a:r>
              <a:rPr lang="en-US" dirty="0">
                <a:solidFill>
                  <a:schemeClr val="bg1"/>
                </a:solidFill>
              </a:rPr>
              <a:t>Lamanites</a:t>
            </a:r>
          </a:p>
          <a:p>
            <a:pPr algn="ctr" fontAlgn="base"/>
            <a:r>
              <a:rPr lang="en-US" dirty="0" err="1">
                <a:solidFill>
                  <a:schemeClr val="bg1"/>
                </a:solidFill>
              </a:rPr>
              <a:t>Lemuelites</a:t>
            </a:r>
            <a:endParaRPr lang="en-US" dirty="0">
              <a:solidFill>
                <a:schemeClr val="bg1"/>
              </a:solidFill>
            </a:endParaRPr>
          </a:p>
          <a:p>
            <a:pPr algn="ctr" fontAlgn="base"/>
            <a:r>
              <a:rPr lang="en-US" dirty="0" err="1">
                <a:solidFill>
                  <a:schemeClr val="bg1"/>
                </a:solidFill>
              </a:rPr>
              <a:t>Ishmaelites</a:t>
            </a:r>
            <a:endParaRPr lang="en-US" dirty="0">
              <a:solidFill>
                <a:schemeClr val="bg1"/>
              </a:solidFill>
            </a:endParaRPr>
          </a:p>
        </p:txBody>
      </p:sp>
      <p:sp>
        <p:nvSpPr>
          <p:cNvPr id="11" name="Freeform 10"/>
          <p:cNvSpPr/>
          <p:nvPr/>
        </p:nvSpPr>
        <p:spPr>
          <a:xfrm>
            <a:off x="1905000" y="990600"/>
            <a:ext cx="8077200" cy="5128014"/>
          </a:xfrm>
          <a:custGeom>
            <a:avLst/>
            <a:gdLst>
              <a:gd name="connsiteX0" fmla="*/ 13229 w 9130335"/>
              <a:gd name="connsiteY0" fmla="*/ 6813379 h 6820939"/>
              <a:gd name="connsiteX1" fmla="*/ 75982 w 9130335"/>
              <a:gd name="connsiteY1" fmla="*/ 6777520 h 6820939"/>
              <a:gd name="connsiteX2" fmla="*/ 102876 w 9130335"/>
              <a:gd name="connsiteY2" fmla="*/ 6768555 h 6820939"/>
              <a:gd name="connsiteX3" fmla="*/ 138735 w 9130335"/>
              <a:gd name="connsiteY3" fmla="*/ 6750626 h 6820939"/>
              <a:gd name="connsiteX4" fmla="*/ 156664 w 9130335"/>
              <a:gd name="connsiteY4" fmla="*/ 6723732 h 6820939"/>
              <a:gd name="connsiteX5" fmla="*/ 228382 w 9130335"/>
              <a:gd name="connsiteY5" fmla="*/ 6687873 h 6820939"/>
              <a:gd name="connsiteX6" fmla="*/ 246311 w 9130335"/>
              <a:gd name="connsiteY6" fmla="*/ 6669943 h 6820939"/>
              <a:gd name="connsiteX7" fmla="*/ 273205 w 9130335"/>
              <a:gd name="connsiteY7" fmla="*/ 6660979 h 6820939"/>
              <a:gd name="connsiteX8" fmla="*/ 309064 w 9130335"/>
              <a:gd name="connsiteY8" fmla="*/ 6616155 h 6820939"/>
              <a:gd name="connsiteX9" fmla="*/ 335958 w 9130335"/>
              <a:gd name="connsiteY9" fmla="*/ 6607190 h 6820939"/>
              <a:gd name="connsiteX10" fmla="*/ 380782 w 9130335"/>
              <a:gd name="connsiteY10" fmla="*/ 6571332 h 6820939"/>
              <a:gd name="connsiteX11" fmla="*/ 425605 w 9130335"/>
              <a:gd name="connsiteY11" fmla="*/ 6526508 h 6820939"/>
              <a:gd name="connsiteX12" fmla="*/ 443535 w 9130335"/>
              <a:gd name="connsiteY12" fmla="*/ 6508579 h 6820939"/>
              <a:gd name="connsiteX13" fmla="*/ 461464 w 9130335"/>
              <a:gd name="connsiteY13" fmla="*/ 6490649 h 6820939"/>
              <a:gd name="connsiteX14" fmla="*/ 488358 w 9130335"/>
              <a:gd name="connsiteY14" fmla="*/ 6472720 h 6820939"/>
              <a:gd name="connsiteX15" fmla="*/ 533182 w 9130335"/>
              <a:gd name="connsiteY15" fmla="*/ 6427896 h 6820939"/>
              <a:gd name="connsiteX16" fmla="*/ 586970 w 9130335"/>
              <a:gd name="connsiteY16" fmla="*/ 6392038 h 6820939"/>
              <a:gd name="connsiteX17" fmla="*/ 613864 w 9130335"/>
              <a:gd name="connsiteY17" fmla="*/ 6374108 h 6820939"/>
              <a:gd name="connsiteX18" fmla="*/ 640758 w 9130335"/>
              <a:gd name="connsiteY18" fmla="*/ 6347214 h 6820939"/>
              <a:gd name="connsiteX19" fmla="*/ 667652 w 9130335"/>
              <a:gd name="connsiteY19" fmla="*/ 6338249 h 6820939"/>
              <a:gd name="connsiteX20" fmla="*/ 685582 w 9130335"/>
              <a:gd name="connsiteY20" fmla="*/ 6320320 h 6820939"/>
              <a:gd name="connsiteX21" fmla="*/ 766264 w 9130335"/>
              <a:gd name="connsiteY21" fmla="*/ 6329285 h 6820939"/>
              <a:gd name="connsiteX22" fmla="*/ 882805 w 9130335"/>
              <a:gd name="connsiteY22" fmla="*/ 6374108 h 6820939"/>
              <a:gd name="connsiteX23" fmla="*/ 918664 w 9130335"/>
              <a:gd name="connsiteY23" fmla="*/ 6392038 h 6820939"/>
              <a:gd name="connsiteX24" fmla="*/ 963488 w 9130335"/>
              <a:gd name="connsiteY24" fmla="*/ 6401002 h 6820939"/>
              <a:gd name="connsiteX25" fmla="*/ 1062099 w 9130335"/>
              <a:gd name="connsiteY25" fmla="*/ 6427896 h 6820939"/>
              <a:gd name="connsiteX26" fmla="*/ 1088993 w 9130335"/>
              <a:gd name="connsiteY26" fmla="*/ 6445826 h 6820939"/>
              <a:gd name="connsiteX27" fmla="*/ 1178640 w 9130335"/>
              <a:gd name="connsiteY27" fmla="*/ 6463755 h 6820939"/>
              <a:gd name="connsiteX28" fmla="*/ 1223464 w 9130335"/>
              <a:gd name="connsiteY28" fmla="*/ 6418932 h 6820939"/>
              <a:gd name="connsiteX29" fmla="*/ 1322076 w 9130335"/>
              <a:gd name="connsiteY29" fmla="*/ 6311355 h 6820939"/>
              <a:gd name="connsiteX30" fmla="*/ 1366899 w 9130335"/>
              <a:gd name="connsiteY30" fmla="*/ 6239638 h 6820939"/>
              <a:gd name="connsiteX31" fmla="*/ 1384829 w 9130335"/>
              <a:gd name="connsiteY31" fmla="*/ 6212743 h 6820939"/>
              <a:gd name="connsiteX32" fmla="*/ 1420688 w 9130335"/>
              <a:gd name="connsiteY32" fmla="*/ 6176885 h 6820939"/>
              <a:gd name="connsiteX33" fmla="*/ 1429652 w 9130335"/>
              <a:gd name="connsiteY33" fmla="*/ 6141026 h 6820939"/>
              <a:gd name="connsiteX34" fmla="*/ 1465511 w 9130335"/>
              <a:gd name="connsiteY34" fmla="*/ 6087238 h 6820939"/>
              <a:gd name="connsiteX35" fmla="*/ 1501370 w 9130335"/>
              <a:gd name="connsiteY35" fmla="*/ 6033449 h 6820939"/>
              <a:gd name="connsiteX36" fmla="*/ 1528264 w 9130335"/>
              <a:gd name="connsiteY36" fmla="*/ 5979661 h 6820939"/>
              <a:gd name="connsiteX37" fmla="*/ 1537229 w 9130335"/>
              <a:gd name="connsiteY37" fmla="*/ 5952767 h 6820939"/>
              <a:gd name="connsiteX38" fmla="*/ 1582052 w 9130335"/>
              <a:gd name="connsiteY38" fmla="*/ 5881049 h 6820939"/>
              <a:gd name="connsiteX39" fmla="*/ 1617911 w 9130335"/>
              <a:gd name="connsiteY39" fmla="*/ 5800367 h 6820939"/>
              <a:gd name="connsiteX40" fmla="*/ 1626876 w 9130335"/>
              <a:gd name="connsiteY40" fmla="*/ 5764508 h 6820939"/>
              <a:gd name="connsiteX41" fmla="*/ 1671699 w 9130335"/>
              <a:gd name="connsiteY41" fmla="*/ 5773473 h 6820939"/>
              <a:gd name="connsiteX42" fmla="*/ 1859958 w 9130335"/>
              <a:gd name="connsiteY42" fmla="*/ 5782438 h 6820939"/>
              <a:gd name="connsiteX43" fmla="*/ 2012358 w 9130335"/>
              <a:gd name="connsiteY43" fmla="*/ 5800367 h 6820939"/>
              <a:gd name="connsiteX44" fmla="*/ 2182688 w 9130335"/>
              <a:gd name="connsiteY44" fmla="*/ 5791402 h 6820939"/>
              <a:gd name="connsiteX45" fmla="*/ 2191652 w 9130335"/>
              <a:gd name="connsiteY45" fmla="*/ 5746579 h 6820939"/>
              <a:gd name="connsiteX46" fmla="*/ 2227511 w 9130335"/>
              <a:gd name="connsiteY46" fmla="*/ 5656932 h 6820939"/>
              <a:gd name="connsiteX47" fmla="*/ 2254405 w 9130335"/>
              <a:gd name="connsiteY47" fmla="*/ 5549355 h 6820939"/>
              <a:gd name="connsiteX48" fmla="*/ 2290264 w 9130335"/>
              <a:gd name="connsiteY48" fmla="*/ 5441779 h 6820939"/>
              <a:gd name="connsiteX49" fmla="*/ 2308193 w 9130335"/>
              <a:gd name="connsiteY49" fmla="*/ 5370061 h 6820939"/>
              <a:gd name="connsiteX50" fmla="*/ 2335088 w 9130335"/>
              <a:gd name="connsiteY50" fmla="*/ 5307308 h 6820939"/>
              <a:gd name="connsiteX51" fmla="*/ 2353017 w 9130335"/>
              <a:gd name="connsiteY51" fmla="*/ 5226626 h 6820939"/>
              <a:gd name="connsiteX52" fmla="*/ 2388876 w 9130335"/>
              <a:gd name="connsiteY52" fmla="*/ 5163873 h 6820939"/>
              <a:gd name="connsiteX53" fmla="*/ 2415770 w 9130335"/>
              <a:gd name="connsiteY53" fmla="*/ 5092155 h 6820939"/>
              <a:gd name="connsiteX54" fmla="*/ 2442664 w 9130335"/>
              <a:gd name="connsiteY54" fmla="*/ 5029402 h 6820939"/>
              <a:gd name="connsiteX55" fmla="*/ 2460593 w 9130335"/>
              <a:gd name="connsiteY55" fmla="*/ 4957685 h 6820939"/>
              <a:gd name="connsiteX56" fmla="*/ 2487488 w 9130335"/>
              <a:gd name="connsiteY56" fmla="*/ 4903896 h 6820939"/>
              <a:gd name="connsiteX57" fmla="*/ 2505417 w 9130335"/>
              <a:gd name="connsiteY57" fmla="*/ 4850108 h 6820939"/>
              <a:gd name="connsiteX58" fmla="*/ 2541276 w 9130335"/>
              <a:gd name="connsiteY58" fmla="*/ 4760461 h 6820939"/>
              <a:gd name="connsiteX59" fmla="*/ 2550240 w 9130335"/>
              <a:gd name="connsiteY59" fmla="*/ 4724602 h 6820939"/>
              <a:gd name="connsiteX60" fmla="*/ 2586099 w 9130335"/>
              <a:gd name="connsiteY60" fmla="*/ 4652885 h 6820939"/>
              <a:gd name="connsiteX61" fmla="*/ 2604029 w 9130335"/>
              <a:gd name="connsiteY61" fmla="*/ 4608061 h 6820939"/>
              <a:gd name="connsiteX62" fmla="*/ 2639888 w 9130335"/>
              <a:gd name="connsiteY62" fmla="*/ 4545308 h 6820939"/>
              <a:gd name="connsiteX63" fmla="*/ 2693676 w 9130335"/>
              <a:gd name="connsiteY63" fmla="*/ 4473590 h 6820939"/>
              <a:gd name="connsiteX64" fmla="*/ 2738499 w 9130335"/>
              <a:gd name="connsiteY64" fmla="*/ 4410838 h 6820939"/>
              <a:gd name="connsiteX65" fmla="*/ 2989511 w 9130335"/>
              <a:gd name="connsiteY65" fmla="*/ 4419802 h 6820939"/>
              <a:gd name="connsiteX66" fmla="*/ 3043299 w 9130335"/>
              <a:gd name="connsiteY66" fmla="*/ 4428767 h 6820939"/>
              <a:gd name="connsiteX67" fmla="*/ 3312240 w 9130335"/>
              <a:gd name="connsiteY67" fmla="*/ 4383943 h 6820939"/>
              <a:gd name="connsiteX68" fmla="*/ 3366029 w 9130335"/>
              <a:gd name="connsiteY68" fmla="*/ 4366014 h 6820939"/>
              <a:gd name="connsiteX69" fmla="*/ 3410852 w 9130335"/>
              <a:gd name="connsiteY69" fmla="*/ 4357049 h 6820939"/>
              <a:gd name="connsiteX70" fmla="*/ 3500499 w 9130335"/>
              <a:gd name="connsiteY70" fmla="*/ 4330155 h 6820939"/>
              <a:gd name="connsiteX71" fmla="*/ 3527393 w 9130335"/>
              <a:gd name="connsiteY71" fmla="*/ 4312226 h 6820939"/>
              <a:gd name="connsiteX72" fmla="*/ 3554288 w 9130335"/>
              <a:gd name="connsiteY72" fmla="*/ 4303261 h 6820939"/>
              <a:gd name="connsiteX73" fmla="*/ 3617040 w 9130335"/>
              <a:gd name="connsiteY73" fmla="*/ 4222579 h 6820939"/>
              <a:gd name="connsiteX74" fmla="*/ 3670829 w 9130335"/>
              <a:gd name="connsiteY74" fmla="*/ 4159826 h 6820939"/>
              <a:gd name="connsiteX75" fmla="*/ 3688758 w 9130335"/>
              <a:gd name="connsiteY75" fmla="*/ 4141896 h 6820939"/>
              <a:gd name="connsiteX76" fmla="*/ 3724617 w 9130335"/>
              <a:gd name="connsiteY76" fmla="*/ 4070179 h 6820939"/>
              <a:gd name="connsiteX77" fmla="*/ 3778405 w 9130335"/>
              <a:gd name="connsiteY77" fmla="*/ 4007426 h 6820939"/>
              <a:gd name="connsiteX78" fmla="*/ 3832193 w 9130335"/>
              <a:gd name="connsiteY78" fmla="*/ 3926743 h 6820939"/>
              <a:gd name="connsiteX79" fmla="*/ 3859088 w 9130335"/>
              <a:gd name="connsiteY79" fmla="*/ 3881920 h 6820939"/>
              <a:gd name="connsiteX80" fmla="*/ 3894946 w 9130335"/>
              <a:gd name="connsiteY80" fmla="*/ 3810202 h 6820939"/>
              <a:gd name="connsiteX81" fmla="*/ 3921840 w 9130335"/>
              <a:gd name="connsiteY81" fmla="*/ 3765379 h 6820939"/>
              <a:gd name="connsiteX82" fmla="*/ 3975629 w 9130335"/>
              <a:gd name="connsiteY82" fmla="*/ 3666767 h 6820939"/>
              <a:gd name="connsiteX83" fmla="*/ 4074240 w 9130335"/>
              <a:gd name="connsiteY83" fmla="*/ 3541261 h 6820939"/>
              <a:gd name="connsiteX84" fmla="*/ 4110099 w 9130335"/>
              <a:gd name="connsiteY84" fmla="*/ 3487473 h 6820939"/>
              <a:gd name="connsiteX85" fmla="*/ 4119064 w 9130335"/>
              <a:gd name="connsiteY85" fmla="*/ 3460579 h 6820939"/>
              <a:gd name="connsiteX86" fmla="*/ 4154923 w 9130335"/>
              <a:gd name="connsiteY86" fmla="*/ 3406790 h 6820939"/>
              <a:gd name="connsiteX87" fmla="*/ 4208711 w 9130335"/>
              <a:gd name="connsiteY87" fmla="*/ 3335073 h 6820939"/>
              <a:gd name="connsiteX88" fmla="*/ 4226640 w 9130335"/>
              <a:gd name="connsiteY88" fmla="*/ 3299214 h 6820939"/>
              <a:gd name="connsiteX89" fmla="*/ 4253535 w 9130335"/>
              <a:gd name="connsiteY89" fmla="*/ 3272320 h 6820939"/>
              <a:gd name="connsiteX90" fmla="*/ 4316288 w 9130335"/>
              <a:gd name="connsiteY90" fmla="*/ 3191638 h 6820939"/>
              <a:gd name="connsiteX91" fmla="*/ 4361111 w 9130335"/>
              <a:gd name="connsiteY91" fmla="*/ 3137849 h 6820939"/>
              <a:gd name="connsiteX92" fmla="*/ 4432829 w 9130335"/>
              <a:gd name="connsiteY92" fmla="*/ 3155779 h 6820939"/>
              <a:gd name="connsiteX93" fmla="*/ 4486617 w 9130335"/>
              <a:gd name="connsiteY93" fmla="*/ 3173708 h 6820939"/>
              <a:gd name="connsiteX94" fmla="*/ 4692805 w 9130335"/>
              <a:gd name="connsiteY94" fmla="*/ 3191638 h 6820939"/>
              <a:gd name="connsiteX95" fmla="*/ 4791417 w 9130335"/>
              <a:gd name="connsiteY95" fmla="*/ 3209567 h 6820939"/>
              <a:gd name="connsiteX96" fmla="*/ 4890029 w 9130335"/>
              <a:gd name="connsiteY96" fmla="*/ 3236461 h 6820939"/>
              <a:gd name="connsiteX97" fmla="*/ 5150005 w 9130335"/>
              <a:gd name="connsiteY97" fmla="*/ 3254390 h 6820939"/>
              <a:gd name="connsiteX98" fmla="*/ 5463770 w 9130335"/>
              <a:gd name="connsiteY98" fmla="*/ 3245426 h 6820939"/>
              <a:gd name="connsiteX99" fmla="*/ 5481699 w 9130335"/>
              <a:gd name="connsiteY99" fmla="*/ 3191638 h 6820939"/>
              <a:gd name="connsiteX100" fmla="*/ 5490664 w 9130335"/>
              <a:gd name="connsiteY100" fmla="*/ 3084061 h 6820939"/>
              <a:gd name="connsiteX101" fmla="*/ 5499629 w 9130335"/>
              <a:gd name="connsiteY101" fmla="*/ 3012343 h 6820939"/>
              <a:gd name="connsiteX102" fmla="*/ 5508593 w 9130335"/>
              <a:gd name="connsiteY102" fmla="*/ 2904767 h 6820939"/>
              <a:gd name="connsiteX103" fmla="*/ 5526523 w 9130335"/>
              <a:gd name="connsiteY103" fmla="*/ 2806155 h 6820939"/>
              <a:gd name="connsiteX104" fmla="*/ 5535488 w 9130335"/>
              <a:gd name="connsiteY104" fmla="*/ 2734438 h 6820939"/>
              <a:gd name="connsiteX105" fmla="*/ 5553417 w 9130335"/>
              <a:gd name="connsiteY105" fmla="*/ 2626861 h 6820939"/>
              <a:gd name="connsiteX106" fmla="*/ 5571346 w 9130335"/>
              <a:gd name="connsiteY106" fmla="*/ 2537214 h 6820939"/>
              <a:gd name="connsiteX107" fmla="*/ 5580311 w 9130335"/>
              <a:gd name="connsiteY107" fmla="*/ 2438602 h 6820939"/>
              <a:gd name="connsiteX108" fmla="*/ 5598240 w 9130335"/>
              <a:gd name="connsiteY108" fmla="*/ 2375849 h 6820939"/>
              <a:gd name="connsiteX109" fmla="*/ 5607205 w 9130335"/>
              <a:gd name="connsiteY109" fmla="*/ 2322061 h 6820939"/>
              <a:gd name="connsiteX110" fmla="*/ 5616170 w 9130335"/>
              <a:gd name="connsiteY110" fmla="*/ 2295167 h 6820939"/>
              <a:gd name="connsiteX111" fmla="*/ 5643064 w 9130335"/>
              <a:gd name="connsiteY111" fmla="*/ 2223449 h 6820939"/>
              <a:gd name="connsiteX112" fmla="*/ 5652029 w 9130335"/>
              <a:gd name="connsiteY112" fmla="*/ 2196555 h 6820939"/>
              <a:gd name="connsiteX113" fmla="*/ 5723746 w 9130335"/>
              <a:gd name="connsiteY113" fmla="*/ 2169661 h 6820939"/>
              <a:gd name="connsiteX114" fmla="*/ 5795464 w 9130335"/>
              <a:gd name="connsiteY114" fmla="*/ 2133802 h 6820939"/>
              <a:gd name="connsiteX115" fmla="*/ 5840288 w 9130335"/>
              <a:gd name="connsiteY115" fmla="*/ 2097943 h 6820939"/>
              <a:gd name="connsiteX116" fmla="*/ 5894076 w 9130335"/>
              <a:gd name="connsiteY116" fmla="*/ 2053120 h 6820939"/>
              <a:gd name="connsiteX117" fmla="*/ 5920970 w 9130335"/>
              <a:gd name="connsiteY117" fmla="*/ 2035190 h 6820939"/>
              <a:gd name="connsiteX118" fmla="*/ 5974758 w 9130335"/>
              <a:gd name="connsiteY118" fmla="*/ 1981402 h 6820939"/>
              <a:gd name="connsiteX119" fmla="*/ 5992688 w 9130335"/>
              <a:gd name="connsiteY119" fmla="*/ 1954508 h 6820939"/>
              <a:gd name="connsiteX120" fmla="*/ 6028546 w 9130335"/>
              <a:gd name="connsiteY120" fmla="*/ 1945543 h 6820939"/>
              <a:gd name="connsiteX121" fmla="*/ 6163017 w 9130335"/>
              <a:gd name="connsiteY121" fmla="*/ 1936579 h 6820939"/>
              <a:gd name="connsiteX122" fmla="*/ 6306452 w 9130335"/>
              <a:gd name="connsiteY122" fmla="*/ 1945543 h 6820939"/>
              <a:gd name="connsiteX123" fmla="*/ 6718829 w 9130335"/>
              <a:gd name="connsiteY123" fmla="*/ 1918649 h 6820939"/>
              <a:gd name="connsiteX124" fmla="*/ 6727793 w 9130335"/>
              <a:gd name="connsiteY124" fmla="*/ 1891755 h 6820939"/>
              <a:gd name="connsiteX125" fmla="*/ 6736758 w 9130335"/>
              <a:gd name="connsiteY125" fmla="*/ 1855896 h 6820939"/>
              <a:gd name="connsiteX126" fmla="*/ 6754688 w 9130335"/>
              <a:gd name="connsiteY126" fmla="*/ 1837967 h 6820939"/>
              <a:gd name="connsiteX127" fmla="*/ 6781582 w 9130335"/>
              <a:gd name="connsiteY127" fmla="*/ 1748320 h 6820939"/>
              <a:gd name="connsiteX128" fmla="*/ 6790546 w 9130335"/>
              <a:gd name="connsiteY128" fmla="*/ 1694532 h 6820939"/>
              <a:gd name="connsiteX129" fmla="*/ 6808476 w 9130335"/>
              <a:gd name="connsiteY129" fmla="*/ 1631779 h 6820939"/>
              <a:gd name="connsiteX130" fmla="*/ 6844335 w 9130335"/>
              <a:gd name="connsiteY130" fmla="*/ 1488343 h 6820939"/>
              <a:gd name="connsiteX131" fmla="*/ 6862264 w 9130335"/>
              <a:gd name="connsiteY131" fmla="*/ 1398696 h 6820939"/>
              <a:gd name="connsiteX132" fmla="*/ 6898123 w 9130335"/>
              <a:gd name="connsiteY132" fmla="*/ 1309049 h 6820939"/>
              <a:gd name="connsiteX133" fmla="*/ 6925017 w 9130335"/>
              <a:gd name="connsiteY133" fmla="*/ 1237332 h 6820939"/>
              <a:gd name="connsiteX134" fmla="*/ 6933982 w 9130335"/>
              <a:gd name="connsiteY134" fmla="*/ 1201473 h 6820939"/>
              <a:gd name="connsiteX135" fmla="*/ 6960876 w 9130335"/>
              <a:gd name="connsiteY135" fmla="*/ 1174579 h 6820939"/>
              <a:gd name="connsiteX136" fmla="*/ 7579440 w 9130335"/>
              <a:gd name="connsiteY136" fmla="*/ 1183543 h 6820939"/>
              <a:gd name="connsiteX137" fmla="*/ 7606335 w 9130335"/>
              <a:gd name="connsiteY137" fmla="*/ 1192508 h 6820939"/>
              <a:gd name="connsiteX138" fmla="*/ 7651158 w 9130335"/>
              <a:gd name="connsiteY138" fmla="*/ 1111826 h 6820939"/>
              <a:gd name="connsiteX139" fmla="*/ 7713911 w 9130335"/>
              <a:gd name="connsiteY139" fmla="*/ 1022179 h 6820939"/>
              <a:gd name="connsiteX140" fmla="*/ 7740805 w 9130335"/>
              <a:gd name="connsiteY140" fmla="*/ 977355 h 6820939"/>
              <a:gd name="connsiteX141" fmla="*/ 7776664 w 9130335"/>
              <a:gd name="connsiteY141" fmla="*/ 923567 h 6820939"/>
              <a:gd name="connsiteX142" fmla="*/ 8045605 w 9130335"/>
              <a:gd name="connsiteY142" fmla="*/ 914602 h 6820939"/>
              <a:gd name="connsiteX143" fmla="*/ 8072499 w 9130335"/>
              <a:gd name="connsiteY143" fmla="*/ 905638 h 6820939"/>
              <a:gd name="connsiteX144" fmla="*/ 8108358 w 9130335"/>
              <a:gd name="connsiteY144" fmla="*/ 851849 h 6820939"/>
              <a:gd name="connsiteX145" fmla="*/ 8126288 w 9130335"/>
              <a:gd name="connsiteY145" fmla="*/ 824955 h 6820939"/>
              <a:gd name="connsiteX146" fmla="*/ 8144217 w 9130335"/>
              <a:gd name="connsiteY146" fmla="*/ 789096 h 6820939"/>
              <a:gd name="connsiteX147" fmla="*/ 8162146 w 9130335"/>
              <a:gd name="connsiteY147" fmla="*/ 762202 h 6820939"/>
              <a:gd name="connsiteX148" fmla="*/ 8189040 w 9130335"/>
              <a:gd name="connsiteY148" fmla="*/ 708414 h 6820939"/>
              <a:gd name="connsiteX149" fmla="*/ 8215935 w 9130335"/>
              <a:gd name="connsiteY149" fmla="*/ 717379 h 6820939"/>
              <a:gd name="connsiteX150" fmla="*/ 8269723 w 9130335"/>
              <a:gd name="connsiteY150" fmla="*/ 762202 h 6820939"/>
              <a:gd name="connsiteX151" fmla="*/ 8296617 w 9130335"/>
              <a:gd name="connsiteY151" fmla="*/ 789096 h 6820939"/>
              <a:gd name="connsiteX152" fmla="*/ 8431088 w 9130335"/>
              <a:gd name="connsiteY152" fmla="*/ 789096 h 6820939"/>
              <a:gd name="connsiteX153" fmla="*/ 8449017 w 9130335"/>
              <a:gd name="connsiteY153" fmla="*/ 762202 h 6820939"/>
              <a:gd name="connsiteX154" fmla="*/ 8466946 w 9130335"/>
              <a:gd name="connsiteY154" fmla="*/ 690485 h 6820939"/>
              <a:gd name="connsiteX155" fmla="*/ 8484876 w 9130335"/>
              <a:gd name="connsiteY155" fmla="*/ 627732 h 6820939"/>
              <a:gd name="connsiteX156" fmla="*/ 8493840 w 9130335"/>
              <a:gd name="connsiteY156" fmla="*/ 538085 h 6820939"/>
              <a:gd name="connsiteX157" fmla="*/ 8511770 w 9130335"/>
              <a:gd name="connsiteY157" fmla="*/ 493261 h 6820939"/>
              <a:gd name="connsiteX158" fmla="*/ 8529699 w 9130335"/>
              <a:gd name="connsiteY158" fmla="*/ 385685 h 6820939"/>
              <a:gd name="connsiteX159" fmla="*/ 8556593 w 9130335"/>
              <a:gd name="connsiteY159" fmla="*/ 287073 h 6820939"/>
              <a:gd name="connsiteX160" fmla="*/ 8565558 w 9130335"/>
              <a:gd name="connsiteY160" fmla="*/ 224320 h 6820939"/>
              <a:gd name="connsiteX161" fmla="*/ 8574523 w 9130335"/>
              <a:gd name="connsiteY161" fmla="*/ 197426 h 6820939"/>
              <a:gd name="connsiteX162" fmla="*/ 8601417 w 9130335"/>
              <a:gd name="connsiteY162" fmla="*/ 188461 h 6820939"/>
              <a:gd name="connsiteX163" fmla="*/ 8628311 w 9130335"/>
              <a:gd name="connsiteY163" fmla="*/ 215355 h 6820939"/>
              <a:gd name="connsiteX164" fmla="*/ 8798640 w 9130335"/>
              <a:gd name="connsiteY164" fmla="*/ 224320 h 6820939"/>
              <a:gd name="connsiteX165" fmla="*/ 8888288 w 9130335"/>
              <a:gd name="connsiteY165" fmla="*/ 188461 h 6820939"/>
              <a:gd name="connsiteX166" fmla="*/ 8951040 w 9130335"/>
              <a:gd name="connsiteY166" fmla="*/ 152602 h 6820939"/>
              <a:gd name="connsiteX167" fmla="*/ 9004829 w 9130335"/>
              <a:gd name="connsiteY167" fmla="*/ 134673 h 6820939"/>
              <a:gd name="connsiteX168" fmla="*/ 9022758 w 9130335"/>
              <a:gd name="connsiteY168" fmla="*/ 116743 h 6820939"/>
              <a:gd name="connsiteX169" fmla="*/ 9067582 w 9130335"/>
              <a:gd name="connsiteY169" fmla="*/ 80885 h 6820939"/>
              <a:gd name="connsiteX170" fmla="*/ 9094476 w 9130335"/>
              <a:gd name="connsiteY170" fmla="*/ 36061 h 6820939"/>
              <a:gd name="connsiteX171" fmla="*/ 9130335 w 9130335"/>
              <a:gd name="connsiteY171" fmla="*/ 202 h 68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30335" h="6820939">
                <a:moveTo>
                  <a:pt x="13229" y="6813379"/>
                </a:moveTo>
                <a:cubicBezTo>
                  <a:pt x="74892" y="6792824"/>
                  <a:pt x="0" y="6820939"/>
                  <a:pt x="75982" y="6777520"/>
                </a:cubicBezTo>
                <a:cubicBezTo>
                  <a:pt x="84187" y="6772832"/>
                  <a:pt x="94190" y="6772277"/>
                  <a:pt x="102876" y="6768555"/>
                </a:cubicBezTo>
                <a:cubicBezTo>
                  <a:pt x="115159" y="6763291"/>
                  <a:pt x="126782" y="6756602"/>
                  <a:pt x="138735" y="6750626"/>
                </a:cubicBezTo>
                <a:cubicBezTo>
                  <a:pt x="144711" y="6741661"/>
                  <a:pt x="147837" y="6729911"/>
                  <a:pt x="156664" y="6723732"/>
                </a:cubicBezTo>
                <a:cubicBezTo>
                  <a:pt x="178560" y="6708405"/>
                  <a:pt x="228382" y="6687873"/>
                  <a:pt x="228382" y="6687873"/>
                </a:cubicBezTo>
                <a:cubicBezTo>
                  <a:pt x="234358" y="6681896"/>
                  <a:pt x="239063" y="6674292"/>
                  <a:pt x="246311" y="6669943"/>
                </a:cubicBezTo>
                <a:cubicBezTo>
                  <a:pt x="254414" y="6665081"/>
                  <a:pt x="265826" y="6666882"/>
                  <a:pt x="273205" y="6660979"/>
                </a:cubicBezTo>
                <a:cubicBezTo>
                  <a:pt x="309850" y="6631664"/>
                  <a:pt x="272513" y="6638087"/>
                  <a:pt x="309064" y="6616155"/>
                </a:cubicBezTo>
                <a:cubicBezTo>
                  <a:pt x="317167" y="6611293"/>
                  <a:pt x="326993" y="6610178"/>
                  <a:pt x="335958" y="6607190"/>
                </a:cubicBezTo>
                <a:cubicBezTo>
                  <a:pt x="405892" y="6537260"/>
                  <a:pt x="290276" y="6650525"/>
                  <a:pt x="380782" y="6571332"/>
                </a:cubicBezTo>
                <a:cubicBezTo>
                  <a:pt x="396684" y="6557418"/>
                  <a:pt x="410664" y="6541449"/>
                  <a:pt x="425605" y="6526508"/>
                </a:cubicBezTo>
                <a:lnTo>
                  <a:pt x="443535" y="6508579"/>
                </a:lnTo>
                <a:cubicBezTo>
                  <a:pt x="449512" y="6502602"/>
                  <a:pt x="454431" y="6495337"/>
                  <a:pt x="461464" y="6490649"/>
                </a:cubicBezTo>
                <a:cubicBezTo>
                  <a:pt x="470429" y="6484673"/>
                  <a:pt x="480250" y="6479815"/>
                  <a:pt x="488358" y="6472720"/>
                </a:cubicBezTo>
                <a:cubicBezTo>
                  <a:pt x="504260" y="6458806"/>
                  <a:pt x="515600" y="6439617"/>
                  <a:pt x="533182" y="6427896"/>
                </a:cubicBezTo>
                <a:lnTo>
                  <a:pt x="586970" y="6392038"/>
                </a:lnTo>
                <a:cubicBezTo>
                  <a:pt x="595935" y="6386061"/>
                  <a:pt x="606245" y="6381727"/>
                  <a:pt x="613864" y="6374108"/>
                </a:cubicBezTo>
                <a:cubicBezTo>
                  <a:pt x="622829" y="6365143"/>
                  <a:pt x="630209" y="6354247"/>
                  <a:pt x="640758" y="6347214"/>
                </a:cubicBezTo>
                <a:cubicBezTo>
                  <a:pt x="648621" y="6341972"/>
                  <a:pt x="658687" y="6341237"/>
                  <a:pt x="667652" y="6338249"/>
                </a:cubicBezTo>
                <a:cubicBezTo>
                  <a:pt x="673629" y="6332273"/>
                  <a:pt x="678334" y="6324668"/>
                  <a:pt x="685582" y="6320320"/>
                </a:cubicBezTo>
                <a:cubicBezTo>
                  <a:pt x="716927" y="6301513"/>
                  <a:pt x="730468" y="6316097"/>
                  <a:pt x="766264" y="6329285"/>
                </a:cubicBezTo>
                <a:cubicBezTo>
                  <a:pt x="805319" y="6343674"/>
                  <a:pt x="845578" y="6355494"/>
                  <a:pt x="882805" y="6374108"/>
                </a:cubicBezTo>
                <a:cubicBezTo>
                  <a:pt x="894758" y="6380085"/>
                  <a:pt x="905986" y="6387812"/>
                  <a:pt x="918664" y="6392038"/>
                </a:cubicBezTo>
                <a:cubicBezTo>
                  <a:pt x="933119" y="6396856"/>
                  <a:pt x="948547" y="6398014"/>
                  <a:pt x="963488" y="6401002"/>
                </a:cubicBezTo>
                <a:cubicBezTo>
                  <a:pt x="1024248" y="6441510"/>
                  <a:pt x="948788" y="6396993"/>
                  <a:pt x="1062099" y="6427896"/>
                </a:cubicBezTo>
                <a:cubicBezTo>
                  <a:pt x="1072494" y="6430731"/>
                  <a:pt x="1078695" y="6442657"/>
                  <a:pt x="1088993" y="6445826"/>
                </a:cubicBezTo>
                <a:cubicBezTo>
                  <a:pt x="1118119" y="6454788"/>
                  <a:pt x="1178640" y="6463755"/>
                  <a:pt x="1178640" y="6463755"/>
                </a:cubicBezTo>
                <a:cubicBezTo>
                  <a:pt x="1232429" y="6427898"/>
                  <a:pt x="1181630" y="6466743"/>
                  <a:pt x="1223464" y="6418932"/>
                </a:cubicBezTo>
                <a:cubicBezTo>
                  <a:pt x="1283165" y="6350702"/>
                  <a:pt x="1260539" y="6395269"/>
                  <a:pt x="1322076" y="6311355"/>
                </a:cubicBezTo>
                <a:cubicBezTo>
                  <a:pt x="1338747" y="6288622"/>
                  <a:pt x="1351764" y="6263421"/>
                  <a:pt x="1366899" y="6239638"/>
                </a:cubicBezTo>
                <a:cubicBezTo>
                  <a:pt x="1372684" y="6230548"/>
                  <a:pt x="1377210" y="6220362"/>
                  <a:pt x="1384829" y="6212743"/>
                </a:cubicBezTo>
                <a:lnTo>
                  <a:pt x="1420688" y="6176885"/>
                </a:lnTo>
                <a:cubicBezTo>
                  <a:pt x="1423676" y="6164932"/>
                  <a:pt x="1424142" y="6152046"/>
                  <a:pt x="1429652" y="6141026"/>
                </a:cubicBezTo>
                <a:cubicBezTo>
                  <a:pt x="1439289" y="6121752"/>
                  <a:pt x="1458697" y="6107681"/>
                  <a:pt x="1465511" y="6087238"/>
                </a:cubicBezTo>
                <a:cubicBezTo>
                  <a:pt x="1478485" y="6048316"/>
                  <a:pt x="1467794" y="6067025"/>
                  <a:pt x="1501370" y="6033449"/>
                </a:cubicBezTo>
                <a:cubicBezTo>
                  <a:pt x="1523904" y="5965850"/>
                  <a:pt x="1493507" y="6049174"/>
                  <a:pt x="1528264" y="5979661"/>
                </a:cubicBezTo>
                <a:cubicBezTo>
                  <a:pt x="1532490" y="5971209"/>
                  <a:pt x="1533003" y="5961219"/>
                  <a:pt x="1537229" y="5952767"/>
                </a:cubicBezTo>
                <a:cubicBezTo>
                  <a:pt x="1580325" y="5866575"/>
                  <a:pt x="1524545" y="6007564"/>
                  <a:pt x="1582052" y="5881049"/>
                </a:cubicBezTo>
                <a:cubicBezTo>
                  <a:pt x="1627773" y="5780463"/>
                  <a:pt x="1575598" y="5863838"/>
                  <a:pt x="1617911" y="5800367"/>
                </a:cubicBezTo>
                <a:cubicBezTo>
                  <a:pt x="1620899" y="5788414"/>
                  <a:pt x="1615856" y="5770018"/>
                  <a:pt x="1626876" y="5764508"/>
                </a:cubicBezTo>
                <a:cubicBezTo>
                  <a:pt x="1640504" y="5757694"/>
                  <a:pt x="1656507" y="5772304"/>
                  <a:pt x="1671699" y="5773473"/>
                </a:cubicBezTo>
                <a:cubicBezTo>
                  <a:pt x="1734338" y="5778292"/>
                  <a:pt x="1797205" y="5779450"/>
                  <a:pt x="1859958" y="5782438"/>
                </a:cubicBezTo>
                <a:cubicBezTo>
                  <a:pt x="1897926" y="5787862"/>
                  <a:pt x="1979165" y="5800367"/>
                  <a:pt x="2012358" y="5800367"/>
                </a:cubicBezTo>
                <a:cubicBezTo>
                  <a:pt x="2069213" y="5800367"/>
                  <a:pt x="2125911" y="5794390"/>
                  <a:pt x="2182688" y="5791402"/>
                </a:cubicBezTo>
                <a:cubicBezTo>
                  <a:pt x="2185676" y="5776461"/>
                  <a:pt x="2186834" y="5761034"/>
                  <a:pt x="2191652" y="5746579"/>
                </a:cubicBezTo>
                <a:cubicBezTo>
                  <a:pt x="2201829" y="5716046"/>
                  <a:pt x="2219705" y="5688155"/>
                  <a:pt x="2227511" y="5656932"/>
                </a:cubicBezTo>
                <a:cubicBezTo>
                  <a:pt x="2236476" y="5621073"/>
                  <a:pt x="2242716" y="5584421"/>
                  <a:pt x="2254405" y="5549355"/>
                </a:cubicBezTo>
                <a:cubicBezTo>
                  <a:pt x="2266358" y="5513496"/>
                  <a:pt x="2281097" y="5478449"/>
                  <a:pt x="2290264" y="5441779"/>
                </a:cubicBezTo>
                <a:cubicBezTo>
                  <a:pt x="2296240" y="5417873"/>
                  <a:pt x="2300401" y="5393438"/>
                  <a:pt x="2308193" y="5370061"/>
                </a:cubicBezTo>
                <a:cubicBezTo>
                  <a:pt x="2315390" y="5348471"/>
                  <a:pt x="2328300" y="5329030"/>
                  <a:pt x="2335088" y="5307308"/>
                </a:cubicBezTo>
                <a:cubicBezTo>
                  <a:pt x="2343306" y="5281012"/>
                  <a:pt x="2343344" y="5252422"/>
                  <a:pt x="2353017" y="5226626"/>
                </a:cubicBezTo>
                <a:cubicBezTo>
                  <a:pt x="2361476" y="5204068"/>
                  <a:pt x="2378688" y="5185705"/>
                  <a:pt x="2388876" y="5163873"/>
                </a:cubicBezTo>
                <a:cubicBezTo>
                  <a:pt x="2399673" y="5140737"/>
                  <a:pt x="2406288" y="5115861"/>
                  <a:pt x="2415770" y="5092155"/>
                </a:cubicBezTo>
                <a:cubicBezTo>
                  <a:pt x="2424222" y="5071025"/>
                  <a:pt x="2435467" y="5050992"/>
                  <a:pt x="2442664" y="5029402"/>
                </a:cubicBezTo>
                <a:cubicBezTo>
                  <a:pt x="2450456" y="5006025"/>
                  <a:pt x="2452305" y="4980891"/>
                  <a:pt x="2460593" y="4957685"/>
                </a:cubicBezTo>
                <a:cubicBezTo>
                  <a:pt x="2467335" y="4938807"/>
                  <a:pt x="2479778" y="4922400"/>
                  <a:pt x="2487488" y="4903896"/>
                </a:cubicBezTo>
                <a:cubicBezTo>
                  <a:pt x="2494757" y="4886451"/>
                  <a:pt x="2498781" y="4867804"/>
                  <a:pt x="2505417" y="4850108"/>
                </a:cubicBezTo>
                <a:cubicBezTo>
                  <a:pt x="2516718" y="4819973"/>
                  <a:pt x="2530451" y="4790770"/>
                  <a:pt x="2541276" y="4760461"/>
                </a:cubicBezTo>
                <a:cubicBezTo>
                  <a:pt x="2545420" y="4748858"/>
                  <a:pt x="2546344" y="4736291"/>
                  <a:pt x="2550240" y="4724602"/>
                </a:cubicBezTo>
                <a:cubicBezTo>
                  <a:pt x="2581257" y="4631550"/>
                  <a:pt x="2553161" y="4718762"/>
                  <a:pt x="2586099" y="4652885"/>
                </a:cubicBezTo>
                <a:cubicBezTo>
                  <a:pt x="2593296" y="4638492"/>
                  <a:pt x="2596832" y="4622454"/>
                  <a:pt x="2604029" y="4608061"/>
                </a:cubicBezTo>
                <a:cubicBezTo>
                  <a:pt x="2614803" y="4586513"/>
                  <a:pt x="2626524" y="4565354"/>
                  <a:pt x="2639888" y="4545308"/>
                </a:cubicBezTo>
                <a:cubicBezTo>
                  <a:pt x="2656464" y="4520444"/>
                  <a:pt x="2675747" y="4497496"/>
                  <a:pt x="2693676" y="4473590"/>
                </a:cubicBezTo>
                <a:cubicBezTo>
                  <a:pt x="2727040" y="4429105"/>
                  <a:pt x="2712279" y="4450169"/>
                  <a:pt x="2738499" y="4410838"/>
                </a:cubicBezTo>
                <a:cubicBezTo>
                  <a:pt x="2822170" y="4413826"/>
                  <a:pt x="2905931" y="4414886"/>
                  <a:pt x="2989511" y="4419802"/>
                </a:cubicBezTo>
                <a:cubicBezTo>
                  <a:pt x="3007656" y="4420869"/>
                  <a:pt x="3025234" y="4430774"/>
                  <a:pt x="3043299" y="4428767"/>
                </a:cubicBezTo>
                <a:cubicBezTo>
                  <a:pt x="3133627" y="4418731"/>
                  <a:pt x="3223027" y="4401290"/>
                  <a:pt x="3312240" y="4383943"/>
                </a:cubicBezTo>
                <a:cubicBezTo>
                  <a:pt x="3330792" y="4380336"/>
                  <a:pt x="3347795" y="4370987"/>
                  <a:pt x="3366029" y="4366014"/>
                </a:cubicBezTo>
                <a:cubicBezTo>
                  <a:pt x="3380729" y="4362005"/>
                  <a:pt x="3396258" y="4361427"/>
                  <a:pt x="3410852" y="4357049"/>
                </a:cubicBezTo>
                <a:cubicBezTo>
                  <a:pt x="3528793" y="4321667"/>
                  <a:pt x="3384061" y="4353444"/>
                  <a:pt x="3500499" y="4330155"/>
                </a:cubicBezTo>
                <a:cubicBezTo>
                  <a:pt x="3509464" y="4324179"/>
                  <a:pt x="3517756" y="4317044"/>
                  <a:pt x="3527393" y="4312226"/>
                </a:cubicBezTo>
                <a:cubicBezTo>
                  <a:pt x="3535845" y="4308000"/>
                  <a:pt x="3546425" y="4308503"/>
                  <a:pt x="3554288" y="4303261"/>
                </a:cubicBezTo>
                <a:cubicBezTo>
                  <a:pt x="3592144" y="4278024"/>
                  <a:pt x="3581416" y="4258202"/>
                  <a:pt x="3617040" y="4222579"/>
                </a:cubicBezTo>
                <a:cubicBezTo>
                  <a:pt x="3674008" y="4165613"/>
                  <a:pt x="3613339" y="4228816"/>
                  <a:pt x="3670829" y="4159826"/>
                </a:cubicBezTo>
                <a:cubicBezTo>
                  <a:pt x="3676240" y="4153333"/>
                  <a:pt x="3684409" y="4149144"/>
                  <a:pt x="3688758" y="4141896"/>
                </a:cubicBezTo>
                <a:cubicBezTo>
                  <a:pt x="3702509" y="4118977"/>
                  <a:pt x="3705718" y="4089078"/>
                  <a:pt x="3724617" y="4070179"/>
                </a:cubicBezTo>
                <a:cubicBezTo>
                  <a:pt x="3762076" y="4032720"/>
                  <a:pt x="3743904" y="4053427"/>
                  <a:pt x="3778405" y="4007426"/>
                </a:cubicBezTo>
                <a:cubicBezTo>
                  <a:pt x="3796969" y="3951737"/>
                  <a:pt x="3775843" y="4004224"/>
                  <a:pt x="3832193" y="3926743"/>
                </a:cubicBezTo>
                <a:cubicBezTo>
                  <a:pt x="3842441" y="3912651"/>
                  <a:pt x="3850827" y="3897262"/>
                  <a:pt x="3859088" y="3881920"/>
                </a:cubicBezTo>
                <a:cubicBezTo>
                  <a:pt x="3871760" y="3858387"/>
                  <a:pt x="3882275" y="3833735"/>
                  <a:pt x="3894946" y="3810202"/>
                </a:cubicBezTo>
                <a:cubicBezTo>
                  <a:pt x="3903207" y="3794861"/>
                  <a:pt x="3913496" y="3780675"/>
                  <a:pt x="3921840" y="3765379"/>
                </a:cubicBezTo>
                <a:cubicBezTo>
                  <a:pt x="3946932" y="3719377"/>
                  <a:pt x="3946761" y="3708465"/>
                  <a:pt x="3975629" y="3666767"/>
                </a:cubicBezTo>
                <a:cubicBezTo>
                  <a:pt x="4012608" y="3613353"/>
                  <a:pt x="4034352" y="3589127"/>
                  <a:pt x="4074240" y="3541261"/>
                </a:cubicBezTo>
                <a:cubicBezTo>
                  <a:pt x="4095557" y="3477314"/>
                  <a:pt x="4065331" y="3554625"/>
                  <a:pt x="4110099" y="3487473"/>
                </a:cubicBezTo>
                <a:cubicBezTo>
                  <a:pt x="4115341" y="3479610"/>
                  <a:pt x="4114475" y="3468839"/>
                  <a:pt x="4119064" y="3460579"/>
                </a:cubicBezTo>
                <a:cubicBezTo>
                  <a:pt x="4129529" y="3441742"/>
                  <a:pt x="4141994" y="3424029"/>
                  <a:pt x="4154923" y="3406790"/>
                </a:cubicBezTo>
                <a:cubicBezTo>
                  <a:pt x="4172852" y="3382884"/>
                  <a:pt x="4195348" y="3361801"/>
                  <a:pt x="4208711" y="3335073"/>
                </a:cubicBezTo>
                <a:cubicBezTo>
                  <a:pt x="4214687" y="3323120"/>
                  <a:pt x="4218872" y="3310089"/>
                  <a:pt x="4226640" y="3299214"/>
                </a:cubicBezTo>
                <a:cubicBezTo>
                  <a:pt x="4234009" y="3288897"/>
                  <a:pt x="4245419" y="3282060"/>
                  <a:pt x="4253535" y="3272320"/>
                </a:cubicBezTo>
                <a:cubicBezTo>
                  <a:pt x="4275347" y="3246146"/>
                  <a:pt x="4292197" y="3215730"/>
                  <a:pt x="4316288" y="3191638"/>
                </a:cubicBezTo>
                <a:cubicBezTo>
                  <a:pt x="4350800" y="3157124"/>
                  <a:pt x="4336149" y="3175292"/>
                  <a:pt x="4361111" y="3137849"/>
                </a:cubicBezTo>
                <a:cubicBezTo>
                  <a:pt x="4385017" y="3143826"/>
                  <a:pt x="4409135" y="3149009"/>
                  <a:pt x="4432829" y="3155779"/>
                </a:cubicBezTo>
                <a:cubicBezTo>
                  <a:pt x="4451001" y="3160971"/>
                  <a:pt x="4468202" y="3169458"/>
                  <a:pt x="4486617" y="3173708"/>
                </a:cubicBezTo>
                <a:cubicBezTo>
                  <a:pt x="4539234" y="3185850"/>
                  <a:pt x="4658776" y="3189511"/>
                  <a:pt x="4692805" y="3191638"/>
                </a:cubicBezTo>
                <a:cubicBezTo>
                  <a:pt x="4725676" y="3197614"/>
                  <a:pt x="4758838" y="3202163"/>
                  <a:pt x="4791417" y="3209567"/>
                </a:cubicBezTo>
                <a:cubicBezTo>
                  <a:pt x="4824641" y="3217118"/>
                  <a:pt x="4856560" y="3230086"/>
                  <a:pt x="4890029" y="3236461"/>
                </a:cubicBezTo>
                <a:cubicBezTo>
                  <a:pt x="4940281" y="3246033"/>
                  <a:pt x="5131370" y="3253409"/>
                  <a:pt x="5150005" y="3254390"/>
                </a:cubicBezTo>
                <a:cubicBezTo>
                  <a:pt x="5254593" y="3251402"/>
                  <a:pt x="5360963" y="3264876"/>
                  <a:pt x="5463770" y="3245426"/>
                </a:cubicBezTo>
                <a:cubicBezTo>
                  <a:pt x="5482340" y="3241913"/>
                  <a:pt x="5481699" y="3191638"/>
                  <a:pt x="5481699" y="3191638"/>
                </a:cubicBezTo>
                <a:cubicBezTo>
                  <a:pt x="5484687" y="3155779"/>
                  <a:pt x="5487083" y="3119866"/>
                  <a:pt x="5490664" y="3084061"/>
                </a:cubicBezTo>
                <a:cubicBezTo>
                  <a:pt x="5493061" y="3060089"/>
                  <a:pt x="5497232" y="3036315"/>
                  <a:pt x="5499629" y="3012343"/>
                </a:cubicBezTo>
                <a:cubicBezTo>
                  <a:pt x="5503209" y="2976539"/>
                  <a:pt x="5504619" y="2940530"/>
                  <a:pt x="5508593" y="2904767"/>
                </a:cubicBezTo>
                <a:cubicBezTo>
                  <a:pt x="5515265" y="2844714"/>
                  <a:pt x="5518015" y="2861455"/>
                  <a:pt x="5526523" y="2806155"/>
                </a:cubicBezTo>
                <a:cubicBezTo>
                  <a:pt x="5530186" y="2782343"/>
                  <a:pt x="5532304" y="2758318"/>
                  <a:pt x="5535488" y="2734438"/>
                </a:cubicBezTo>
                <a:cubicBezTo>
                  <a:pt x="5548373" y="2637797"/>
                  <a:pt x="5539034" y="2705965"/>
                  <a:pt x="5553417" y="2626861"/>
                </a:cubicBezTo>
                <a:cubicBezTo>
                  <a:pt x="5568072" y="2546261"/>
                  <a:pt x="5555490" y="2600643"/>
                  <a:pt x="5571346" y="2537214"/>
                </a:cubicBezTo>
                <a:cubicBezTo>
                  <a:pt x="5574334" y="2504343"/>
                  <a:pt x="5575949" y="2471319"/>
                  <a:pt x="5580311" y="2438602"/>
                </a:cubicBezTo>
                <a:cubicBezTo>
                  <a:pt x="5586818" y="2389802"/>
                  <a:pt x="5589023" y="2417326"/>
                  <a:pt x="5598240" y="2375849"/>
                </a:cubicBezTo>
                <a:cubicBezTo>
                  <a:pt x="5602183" y="2358105"/>
                  <a:pt x="5603262" y="2339805"/>
                  <a:pt x="5607205" y="2322061"/>
                </a:cubicBezTo>
                <a:cubicBezTo>
                  <a:pt x="5609255" y="2312836"/>
                  <a:pt x="5613878" y="2304334"/>
                  <a:pt x="5616170" y="2295167"/>
                </a:cubicBezTo>
                <a:cubicBezTo>
                  <a:pt x="5642115" y="2191391"/>
                  <a:pt x="5606171" y="2297235"/>
                  <a:pt x="5643064" y="2223449"/>
                </a:cubicBezTo>
                <a:cubicBezTo>
                  <a:pt x="5647290" y="2214997"/>
                  <a:pt x="5646126" y="2203934"/>
                  <a:pt x="5652029" y="2196555"/>
                </a:cubicBezTo>
                <a:cubicBezTo>
                  <a:pt x="5670475" y="2173498"/>
                  <a:pt x="5698234" y="2176039"/>
                  <a:pt x="5723746" y="2169661"/>
                </a:cubicBezTo>
                <a:cubicBezTo>
                  <a:pt x="5755606" y="2161696"/>
                  <a:pt x="5763860" y="2153554"/>
                  <a:pt x="5795464" y="2133802"/>
                </a:cubicBezTo>
                <a:cubicBezTo>
                  <a:pt x="5840020" y="2105955"/>
                  <a:pt x="5806401" y="2127594"/>
                  <a:pt x="5840288" y="2097943"/>
                </a:cubicBezTo>
                <a:cubicBezTo>
                  <a:pt x="5857852" y="2082574"/>
                  <a:pt x="5875654" y="2067449"/>
                  <a:pt x="5894076" y="2053120"/>
                </a:cubicBezTo>
                <a:cubicBezTo>
                  <a:pt x="5902581" y="2046505"/>
                  <a:pt x="5913351" y="2042809"/>
                  <a:pt x="5920970" y="2035190"/>
                </a:cubicBezTo>
                <a:cubicBezTo>
                  <a:pt x="5987687" y="1968473"/>
                  <a:pt x="5911377" y="2023658"/>
                  <a:pt x="5974758" y="1981402"/>
                </a:cubicBezTo>
                <a:cubicBezTo>
                  <a:pt x="5980735" y="1972437"/>
                  <a:pt x="5983723" y="1960485"/>
                  <a:pt x="5992688" y="1954508"/>
                </a:cubicBezTo>
                <a:cubicBezTo>
                  <a:pt x="6002939" y="1947674"/>
                  <a:pt x="6016293" y="1946833"/>
                  <a:pt x="6028546" y="1945543"/>
                </a:cubicBezTo>
                <a:cubicBezTo>
                  <a:pt x="6073222" y="1940840"/>
                  <a:pt x="6118193" y="1939567"/>
                  <a:pt x="6163017" y="1936579"/>
                </a:cubicBezTo>
                <a:cubicBezTo>
                  <a:pt x="6210829" y="1939567"/>
                  <a:pt x="6258547" y="1945543"/>
                  <a:pt x="6306452" y="1945543"/>
                </a:cubicBezTo>
                <a:cubicBezTo>
                  <a:pt x="6688885" y="1945543"/>
                  <a:pt x="6586152" y="2007104"/>
                  <a:pt x="6718829" y="1918649"/>
                </a:cubicBezTo>
                <a:cubicBezTo>
                  <a:pt x="6721817" y="1909684"/>
                  <a:pt x="6725197" y="1900841"/>
                  <a:pt x="6727793" y="1891755"/>
                </a:cubicBezTo>
                <a:cubicBezTo>
                  <a:pt x="6731178" y="1879908"/>
                  <a:pt x="6731248" y="1866916"/>
                  <a:pt x="6736758" y="1855896"/>
                </a:cubicBezTo>
                <a:cubicBezTo>
                  <a:pt x="6740538" y="1848336"/>
                  <a:pt x="6748711" y="1843943"/>
                  <a:pt x="6754688" y="1837967"/>
                </a:cubicBezTo>
                <a:cubicBezTo>
                  <a:pt x="6786347" y="1679660"/>
                  <a:pt x="6737358" y="1910475"/>
                  <a:pt x="6781582" y="1748320"/>
                </a:cubicBezTo>
                <a:cubicBezTo>
                  <a:pt x="6786365" y="1730784"/>
                  <a:pt x="6786603" y="1712276"/>
                  <a:pt x="6790546" y="1694532"/>
                </a:cubicBezTo>
                <a:cubicBezTo>
                  <a:pt x="6812746" y="1594632"/>
                  <a:pt x="6785043" y="1756755"/>
                  <a:pt x="6808476" y="1631779"/>
                </a:cubicBezTo>
                <a:cubicBezTo>
                  <a:pt x="6832628" y="1502969"/>
                  <a:pt x="6808667" y="1559677"/>
                  <a:pt x="6844335" y="1488343"/>
                </a:cubicBezTo>
                <a:cubicBezTo>
                  <a:pt x="6850311" y="1458461"/>
                  <a:pt x="6848636" y="1425953"/>
                  <a:pt x="6862264" y="1398696"/>
                </a:cubicBezTo>
                <a:cubicBezTo>
                  <a:pt x="6880812" y="1361600"/>
                  <a:pt x="6887045" y="1353360"/>
                  <a:pt x="6898123" y="1309049"/>
                </a:cubicBezTo>
                <a:cubicBezTo>
                  <a:pt x="6921135" y="1217004"/>
                  <a:pt x="6889858" y="1331090"/>
                  <a:pt x="6925017" y="1237332"/>
                </a:cubicBezTo>
                <a:cubicBezTo>
                  <a:pt x="6929343" y="1225796"/>
                  <a:pt x="6927869" y="1212171"/>
                  <a:pt x="6933982" y="1201473"/>
                </a:cubicBezTo>
                <a:cubicBezTo>
                  <a:pt x="6940272" y="1190465"/>
                  <a:pt x="6951911" y="1183544"/>
                  <a:pt x="6960876" y="1174579"/>
                </a:cubicBezTo>
                <a:lnTo>
                  <a:pt x="7579440" y="1183543"/>
                </a:lnTo>
                <a:cubicBezTo>
                  <a:pt x="7588886" y="1183805"/>
                  <a:pt x="7598645" y="1198001"/>
                  <a:pt x="7606335" y="1192508"/>
                </a:cubicBezTo>
                <a:cubicBezTo>
                  <a:pt x="7657457" y="1155993"/>
                  <a:pt x="7630983" y="1148140"/>
                  <a:pt x="7651158" y="1111826"/>
                </a:cubicBezTo>
                <a:cubicBezTo>
                  <a:pt x="7683067" y="1054391"/>
                  <a:pt x="7682574" y="1069185"/>
                  <a:pt x="7713911" y="1022179"/>
                </a:cubicBezTo>
                <a:cubicBezTo>
                  <a:pt x="7723576" y="1007681"/>
                  <a:pt x="7731450" y="992055"/>
                  <a:pt x="7740805" y="977355"/>
                </a:cubicBezTo>
                <a:cubicBezTo>
                  <a:pt x="7752374" y="959175"/>
                  <a:pt x="7755128" y="924285"/>
                  <a:pt x="7776664" y="923567"/>
                </a:cubicBezTo>
                <a:lnTo>
                  <a:pt x="8045605" y="914602"/>
                </a:lnTo>
                <a:cubicBezTo>
                  <a:pt x="8054570" y="911614"/>
                  <a:pt x="8064396" y="910500"/>
                  <a:pt x="8072499" y="905638"/>
                </a:cubicBezTo>
                <a:cubicBezTo>
                  <a:pt x="8093341" y="893133"/>
                  <a:pt x="8096986" y="871750"/>
                  <a:pt x="8108358" y="851849"/>
                </a:cubicBezTo>
                <a:cubicBezTo>
                  <a:pt x="8113704" y="842494"/>
                  <a:pt x="8120942" y="834310"/>
                  <a:pt x="8126288" y="824955"/>
                </a:cubicBezTo>
                <a:cubicBezTo>
                  <a:pt x="8132918" y="813352"/>
                  <a:pt x="8137587" y="800699"/>
                  <a:pt x="8144217" y="789096"/>
                </a:cubicBezTo>
                <a:cubicBezTo>
                  <a:pt x="8149562" y="779741"/>
                  <a:pt x="8157328" y="771839"/>
                  <a:pt x="8162146" y="762202"/>
                </a:cubicBezTo>
                <a:cubicBezTo>
                  <a:pt x="8199261" y="687972"/>
                  <a:pt x="8137658" y="785488"/>
                  <a:pt x="8189040" y="708414"/>
                </a:cubicBezTo>
                <a:cubicBezTo>
                  <a:pt x="8198005" y="711402"/>
                  <a:pt x="8208675" y="711329"/>
                  <a:pt x="8215935" y="717379"/>
                </a:cubicBezTo>
                <a:cubicBezTo>
                  <a:pt x="8281062" y="771651"/>
                  <a:pt x="8208060" y="741649"/>
                  <a:pt x="8269723" y="762202"/>
                </a:cubicBezTo>
                <a:cubicBezTo>
                  <a:pt x="8278688" y="771167"/>
                  <a:pt x="8285278" y="783426"/>
                  <a:pt x="8296617" y="789096"/>
                </a:cubicBezTo>
                <a:cubicBezTo>
                  <a:pt x="8333754" y="807665"/>
                  <a:pt x="8399471" y="792258"/>
                  <a:pt x="8431088" y="789096"/>
                </a:cubicBezTo>
                <a:cubicBezTo>
                  <a:pt x="8437064" y="780131"/>
                  <a:pt x="8444199" y="771839"/>
                  <a:pt x="8449017" y="762202"/>
                </a:cubicBezTo>
                <a:cubicBezTo>
                  <a:pt x="8458630" y="742976"/>
                  <a:pt x="8462853" y="708903"/>
                  <a:pt x="8466946" y="690485"/>
                </a:cubicBezTo>
                <a:cubicBezTo>
                  <a:pt x="8474450" y="656718"/>
                  <a:pt x="8474893" y="657679"/>
                  <a:pt x="8484876" y="627732"/>
                </a:cubicBezTo>
                <a:cubicBezTo>
                  <a:pt x="8487864" y="597850"/>
                  <a:pt x="8487950" y="567533"/>
                  <a:pt x="8493840" y="538085"/>
                </a:cubicBezTo>
                <a:cubicBezTo>
                  <a:pt x="8496996" y="522305"/>
                  <a:pt x="8507867" y="508873"/>
                  <a:pt x="8511770" y="493261"/>
                </a:cubicBezTo>
                <a:cubicBezTo>
                  <a:pt x="8550250" y="339346"/>
                  <a:pt x="8496862" y="506088"/>
                  <a:pt x="8529699" y="385685"/>
                </a:cubicBezTo>
                <a:cubicBezTo>
                  <a:pt x="8552214" y="303130"/>
                  <a:pt x="8544111" y="361966"/>
                  <a:pt x="8556593" y="287073"/>
                </a:cubicBezTo>
                <a:cubicBezTo>
                  <a:pt x="8560067" y="266230"/>
                  <a:pt x="8561414" y="245040"/>
                  <a:pt x="8565558" y="224320"/>
                </a:cubicBezTo>
                <a:cubicBezTo>
                  <a:pt x="8567411" y="215054"/>
                  <a:pt x="8567841" y="204108"/>
                  <a:pt x="8574523" y="197426"/>
                </a:cubicBezTo>
                <a:cubicBezTo>
                  <a:pt x="8581205" y="190744"/>
                  <a:pt x="8592452" y="191449"/>
                  <a:pt x="8601417" y="188461"/>
                </a:cubicBezTo>
                <a:cubicBezTo>
                  <a:pt x="8610382" y="197426"/>
                  <a:pt x="8617995" y="207986"/>
                  <a:pt x="8628311" y="215355"/>
                </a:cubicBezTo>
                <a:cubicBezTo>
                  <a:pt x="8683487" y="254766"/>
                  <a:pt x="8720968" y="229498"/>
                  <a:pt x="8798640" y="224320"/>
                </a:cubicBezTo>
                <a:cubicBezTo>
                  <a:pt x="8842719" y="209627"/>
                  <a:pt x="8851355" y="209565"/>
                  <a:pt x="8888288" y="188461"/>
                </a:cubicBezTo>
                <a:cubicBezTo>
                  <a:pt x="8926018" y="166901"/>
                  <a:pt x="8905896" y="170660"/>
                  <a:pt x="8951040" y="152602"/>
                </a:cubicBezTo>
                <a:cubicBezTo>
                  <a:pt x="8968588" y="145583"/>
                  <a:pt x="9004829" y="134673"/>
                  <a:pt x="9004829" y="134673"/>
                </a:cubicBezTo>
                <a:cubicBezTo>
                  <a:pt x="9010805" y="128696"/>
                  <a:pt x="9016158" y="122023"/>
                  <a:pt x="9022758" y="116743"/>
                </a:cubicBezTo>
                <a:cubicBezTo>
                  <a:pt x="9079314" y="71497"/>
                  <a:pt x="9024281" y="124184"/>
                  <a:pt x="9067582" y="80885"/>
                </a:cubicBezTo>
                <a:cubicBezTo>
                  <a:pt x="9083149" y="34178"/>
                  <a:pt x="9066348" y="71220"/>
                  <a:pt x="9094476" y="36061"/>
                </a:cubicBezTo>
                <a:cubicBezTo>
                  <a:pt x="9123325" y="0"/>
                  <a:pt x="9098295" y="16222"/>
                  <a:pt x="9130335" y="202"/>
                </a:cubicBezTo>
              </a:path>
            </a:pathLst>
          </a:custGeom>
          <a:ln w="1016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7391400" y="2971801"/>
            <a:ext cx="2667000" cy="1200329"/>
          </a:xfrm>
          <a:prstGeom prst="rect">
            <a:avLst/>
          </a:prstGeom>
        </p:spPr>
        <p:txBody>
          <a:bodyPr wrap="square">
            <a:spAutoFit/>
          </a:bodyPr>
          <a:lstStyle/>
          <a:p>
            <a:pPr fontAlgn="base"/>
            <a:r>
              <a:rPr lang="en-US" dirty="0">
                <a:solidFill>
                  <a:srgbClr val="FFFF00"/>
                </a:solidFill>
              </a:rPr>
              <a:t>They gathered to fight at the borders of Zarahemla</a:t>
            </a:r>
          </a:p>
          <a:p>
            <a:pPr fontAlgn="base"/>
            <a:r>
              <a:rPr lang="en-US" dirty="0">
                <a:solidFill>
                  <a:srgbClr val="FFFF00"/>
                </a:solidFill>
              </a:rPr>
              <a:t>Exceeding 30,000 who died in bloodshed</a:t>
            </a:r>
          </a:p>
        </p:txBody>
      </p:sp>
      <p:sp>
        <p:nvSpPr>
          <p:cNvPr id="12" name="Rectangle 11"/>
          <p:cNvSpPr/>
          <p:nvPr/>
        </p:nvSpPr>
        <p:spPr>
          <a:xfrm>
            <a:off x="2133600" y="3124200"/>
            <a:ext cx="2667000" cy="1477328"/>
          </a:xfrm>
          <a:prstGeom prst="rect">
            <a:avLst/>
          </a:prstGeom>
        </p:spPr>
        <p:txBody>
          <a:bodyPr wrap="square">
            <a:spAutoFit/>
          </a:bodyPr>
          <a:lstStyle/>
          <a:p>
            <a:pPr fontAlgn="base"/>
            <a:r>
              <a:rPr lang="en-US" dirty="0">
                <a:solidFill>
                  <a:srgbClr val="FFFF00"/>
                </a:solidFill>
              </a:rPr>
              <a:t>The Nephites beat the Lamanites and the Lamanites withdrew and there was peace for 4 years</a:t>
            </a:r>
          </a:p>
        </p:txBody>
      </p:sp>
      <p:sp>
        <p:nvSpPr>
          <p:cNvPr id="13" name="Rectangle 12"/>
          <p:cNvSpPr/>
          <p:nvPr/>
        </p:nvSpPr>
        <p:spPr>
          <a:xfrm>
            <a:off x="5105400" y="838200"/>
            <a:ext cx="3200400" cy="1569660"/>
          </a:xfrm>
          <a:prstGeom prst="rect">
            <a:avLst/>
          </a:prstGeom>
        </p:spPr>
        <p:txBody>
          <a:bodyPr wrap="square">
            <a:spAutoFit/>
          </a:bodyPr>
          <a:lstStyle/>
          <a:p>
            <a:pPr fontAlgn="base"/>
            <a:r>
              <a:rPr lang="en-US" sz="2400" dirty="0">
                <a:solidFill>
                  <a:srgbClr val="00B0F0"/>
                </a:solidFill>
              </a:rPr>
              <a:t>During the Savior’s visit there were no “</a:t>
            </a:r>
            <a:r>
              <a:rPr lang="en-US" sz="2400" dirty="0" err="1">
                <a:solidFill>
                  <a:srgbClr val="00B0F0"/>
                </a:solidFill>
              </a:rPr>
              <a:t>ites</a:t>
            </a:r>
            <a:r>
              <a:rPr lang="en-US" sz="2400" dirty="0">
                <a:solidFill>
                  <a:srgbClr val="00B0F0"/>
                </a:solidFill>
              </a:rPr>
              <a:t>” the people being united  as one (4 Nephi 1:17)</a:t>
            </a:r>
          </a:p>
        </p:txBody>
      </p:sp>
      <p:pic>
        <p:nvPicPr>
          <p:cNvPr id="6" name="Picture 5">
            <a:extLst>
              <a:ext uri="{FF2B5EF4-FFF2-40B4-BE49-F238E27FC236}">
                <a16:creationId xmlns:a16="http://schemas.microsoft.com/office/drawing/2014/main" id="{7C8288CD-59A3-4A92-8425-0182758D9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4610219"/>
            <a:ext cx="2733675" cy="1981200"/>
          </a:xfrm>
          <a:prstGeom prst="rect">
            <a:avLst/>
          </a:prstGeom>
        </p:spPr>
      </p:pic>
    </p:spTree>
    <p:extLst>
      <p:ext uri="{BB962C8B-B14F-4D97-AF65-F5344CB8AC3E}">
        <p14:creationId xmlns:p14="http://schemas.microsoft.com/office/powerpoint/2010/main" val="36085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0-#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ppt_x"/>
                                          </p:val>
                                        </p:tav>
                                        <p:tav tm="100000">
                                          <p:val>
                                            <p:strVal val="#ppt_x"/>
                                          </p:val>
                                        </p:tav>
                                      </p:tavLst>
                                    </p:anim>
                                    <p:anim calcmode="lin" valueType="num">
                                      <p:cBhvr additive="base">
                                        <p:cTn id="20"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Bookman Old Style" pitchFamily="18" charset="0"/>
              </a:rPr>
              <a:t>Consequences of Spiritual Darkness</a:t>
            </a:r>
          </a:p>
        </p:txBody>
      </p:sp>
      <p:sp>
        <p:nvSpPr>
          <p:cNvPr id="5" name="Rectangle 4"/>
          <p:cNvSpPr/>
          <p:nvPr/>
        </p:nvSpPr>
        <p:spPr>
          <a:xfrm>
            <a:off x="1905000" y="1676401"/>
            <a:ext cx="5105400" cy="461665"/>
          </a:xfrm>
          <a:prstGeom prst="rect">
            <a:avLst/>
          </a:prstGeom>
        </p:spPr>
        <p:txBody>
          <a:bodyPr wrap="square">
            <a:spAutoFit/>
          </a:bodyPr>
          <a:lstStyle/>
          <a:p>
            <a:pPr fontAlgn="base"/>
            <a:r>
              <a:rPr lang="en-US" sz="2400" dirty="0">
                <a:solidFill>
                  <a:schemeClr val="bg1"/>
                </a:solidFill>
              </a:rPr>
              <a:t>The Lord takes away the 3 Nephites</a:t>
            </a:r>
          </a:p>
        </p:txBody>
      </p:sp>
      <p:sp>
        <p:nvSpPr>
          <p:cNvPr id="7" name="TextBox 6"/>
          <p:cNvSpPr txBox="1"/>
          <p:nvPr/>
        </p:nvSpPr>
        <p:spPr>
          <a:xfrm>
            <a:off x="272566" y="6437888"/>
            <a:ext cx="4038600" cy="369332"/>
          </a:xfrm>
          <a:prstGeom prst="rect">
            <a:avLst/>
          </a:prstGeom>
          <a:noFill/>
        </p:spPr>
        <p:txBody>
          <a:bodyPr wrap="square" rtlCol="0">
            <a:spAutoFit/>
          </a:bodyPr>
          <a:lstStyle/>
          <a:p>
            <a:r>
              <a:rPr lang="en-US" dirty="0">
                <a:solidFill>
                  <a:schemeClr val="bg1"/>
                </a:solidFill>
              </a:rPr>
              <a:t>Mormon 1:13-14</a:t>
            </a:r>
          </a:p>
        </p:txBody>
      </p:sp>
      <p:sp>
        <p:nvSpPr>
          <p:cNvPr id="8" name="Rectangle 7"/>
          <p:cNvSpPr/>
          <p:nvPr/>
        </p:nvSpPr>
        <p:spPr>
          <a:xfrm>
            <a:off x="6248400" y="2819401"/>
            <a:ext cx="4572000" cy="2554545"/>
          </a:xfrm>
          <a:prstGeom prst="rect">
            <a:avLst/>
          </a:prstGeom>
        </p:spPr>
        <p:txBody>
          <a:bodyPr wrap="square">
            <a:spAutoFit/>
          </a:bodyPr>
          <a:lstStyle/>
          <a:p>
            <a:pPr fontAlgn="base"/>
            <a:r>
              <a:rPr lang="en-US" sz="2000" dirty="0">
                <a:solidFill>
                  <a:schemeClr val="bg1"/>
                </a:solidFill>
              </a:rPr>
              <a:t>The spirit (Holy Ghost) was withdrawn</a:t>
            </a:r>
          </a:p>
          <a:p>
            <a:pPr fontAlgn="base"/>
            <a:endParaRPr lang="en-US" sz="2000" dirty="0">
              <a:solidFill>
                <a:schemeClr val="bg1"/>
              </a:solidFill>
            </a:endParaRPr>
          </a:p>
          <a:p>
            <a:pPr fontAlgn="base"/>
            <a:r>
              <a:rPr lang="en-US" sz="2000" dirty="0">
                <a:solidFill>
                  <a:schemeClr val="bg1"/>
                </a:solidFill>
              </a:rPr>
              <a:t>Miracles cease</a:t>
            </a:r>
          </a:p>
          <a:p>
            <a:pPr fontAlgn="base"/>
            <a:r>
              <a:rPr lang="en-US" sz="2000" dirty="0">
                <a:solidFill>
                  <a:schemeClr val="bg1"/>
                </a:solidFill>
              </a:rPr>
              <a:t>Healings cease</a:t>
            </a:r>
          </a:p>
          <a:p>
            <a:pPr fontAlgn="base"/>
            <a:r>
              <a:rPr lang="en-US" sz="2000" dirty="0">
                <a:solidFill>
                  <a:schemeClr val="bg1"/>
                </a:solidFill>
              </a:rPr>
              <a:t>Revelation and visions stopped</a:t>
            </a:r>
          </a:p>
          <a:p>
            <a:pPr fontAlgn="base"/>
            <a:endParaRPr lang="en-US" sz="2000" dirty="0">
              <a:solidFill>
                <a:schemeClr val="bg1"/>
              </a:solidFill>
            </a:endParaRPr>
          </a:p>
          <a:p>
            <a:pPr fontAlgn="base"/>
            <a:r>
              <a:rPr lang="en-US" sz="2000" dirty="0">
                <a:solidFill>
                  <a:schemeClr val="bg1"/>
                </a:solidFill>
              </a:rPr>
              <a:t>They cut themselves off from the companionship of the Holy Ghost</a:t>
            </a:r>
          </a:p>
        </p:txBody>
      </p:sp>
      <p:sp>
        <p:nvSpPr>
          <p:cNvPr id="9" name="Rectangle 8"/>
          <p:cNvSpPr/>
          <p:nvPr/>
        </p:nvSpPr>
        <p:spPr>
          <a:xfrm>
            <a:off x="2895600" y="990600"/>
            <a:ext cx="6934200" cy="523220"/>
          </a:xfrm>
          <a:prstGeom prst="rect">
            <a:avLst/>
          </a:prstGeom>
        </p:spPr>
        <p:txBody>
          <a:bodyPr wrap="square">
            <a:spAutoFit/>
          </a:bodyPr>
          <a:lstStyle/>
          <a:p>
            <a:pPr fontAlgn="base"/>
            <a:r>
              <a:rPr lang="en-US" sz="2800" dirty="0">
                <a:solidFill>
                  <a:srgbClr val="FFFF00"/>
                </a:solidFill>
              </a:rPr>
              <a:t>The Lord removed ‘gifts’ from the Nephites</a:t>
            </a:r>
          </a:p>
        </p:txBody>
      </p:sp>
      <p:grpSp>
        <p:nvGrpSpPr>
          <p:cNvPr id="133" name="Group 132"/>
          <p:cNvGrpSpPr/>
          <p:nvPr/>
        </p:nvGrpSpPr>
        <p:grpSpPr>
          <a:xfrm>
            <a:off x="2209800" y="2286000"/>
            <a:ext cx="3886200" cy="2819400"/>
            <a:chOff x="685800" y="2286000"/>
            <a:chExt cx="3886200" cy="2819400"/>
          </a:xfrm>
        </p:grpSpPr>
        <p:grpSp>
          <p:nvGrpSpPr>
            <p:cNvPr id="14" name="Group 13"/>
            <p:cNvGrpSpPr/>
            <p:nvPr/>
          </p:nvGrpSpPr>
          <p:grpSpPr>
            <a:xfrm>
              <a:off x="2286000" y="2286000"/>
              <a:ext cx="990600" cy="2743200"/>
              <a:chOff x="6377540" y="3048000"/>
              <a:chExt cx="1652941" cy="3581401"/>
            </a:xfrm>
          </p:grpSpPr>
          <p:sp>
            <p:nvSpPr>
              <p:cNvPr id="15" name="Cloud 14"/>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78812">
                <a:off x="6377540" y="5062311"/>
                <a:ext cx="305353" cy="4826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0226769">
                <a:off x="7719956" y="5152744"/>
                <a:ext cx="310525" cy="3853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81240" y="3353593"/>
                <a:ext cx="983331" cy="13340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00216" y="4305396"/>
                <a:ext cx="342885" cy="1881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721"/>
              <p:cNvGrpSpPr/>
              <p:nvPr/>
            </p:nvGrpSpPr>
            <p:grpSpPr>
              <a:xfrm rot="5108643">
                <a:off x="6871791" y="5434818"/>
                <a:ext cx="1367236" cy="241206"/>
                <a:chOff x="7809336" y="4419600"/>
                <a:chExt cx="2509992" cy="465172"/>
              </a:xfrm>
            </p:grpSpPr>
            <p:sp>
              <p:nvSpPr>
                <p:cNvPr id="46" name="Cross 4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23"/>
                <p:cNvGrpSpPr/>
                <p:nvPr/>
              </p:nvGrpSpPr>
              <p:grpSpPr>
                <a:xfrm rot="10800000">
                  <a:off x="8229600" y="4425075"/>
                  <a:ext cx="1019759" cy="451725"/>
                  <a:chOff x="5943600" y="152400"/>
                  <a:chExt cx="1360054" cy="762000"/>
                </a:xfrm>
              </p:grpSpPr>
              <p:sp>
                <p:nvSpPr>
                  <p:cNvPr id="54" name="Cross 5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Quad Arrow Callout 4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722"/>
              <p:cNvGrpSpPr/>
              <p:nvPr/>
            </p:nvGrpSpPr>
            <p:grpSpPr>
              <a:xfrm>
                <a:off x="6477000" y="3352800"/>
                <a:ext cx="1219200" cy="228600"/>
                <a:chOff x="7809336" y="4419600"/>
                <a:chExt cx="2509992" cy="465172"/>
              </a:xfrm>
            </p:grpSpPr>
            <p:sp>
              <p:nvSpPr>
                <p:cNvPr id="36" name="Cross 3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3"/>
                <p:cNvGrpSpPr/>
                <p:nvPr/>
              </p:nvGrpSpPr>
              <p:grpSpPr>
                <a:xfrm rot="10800000">
                  <a:off x="8229600" y="4425075"/>
                  <a:ext cx="1019759" cy="451725"/>
                  <a:chOff x="5943600" y="152400"/>
                  <a:chExt cx="1360054" cy="762000"/>
                </a:xfrm>
              </p:grpSpPr>
              <p:sp>
                <p:nvSpPr>
                  <p:cNvPr id="44" name="Cross 4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Quad Arrow Callout 3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3429000" y="2743200"/>
              <a:ext cx="1143000" cy="2362200"/>
              <a:chOff x="1162092" y="1981200"/>
              <a:chExt cx="1654648" cy="3200400"/>
            </a:xfrm>
          </p:grpSpPr>
          <p:sp>
            <p:nvSpPr>
              <p:cNvPr id="57" name="Rounded Rectangle 56"/>
              <p:cNvSpPr/>
              <p:nvPr/>
            </p:nvSpPr>
            <p:spPr>
              <a:xfrm>
                <a:off x="1447800" y="1981200"/>
                <a:ext cx="1066800" cy="12954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0800000">
                <a:off x="1752600" y="2514600"/>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62"/>
              <p:cNvGrpSpPr/>
              <p:nvPr/>
            </p:nvGrpSpPr>
            <p:grpSpPr>
              <a:xfrm rot="21394856">
                <a:off x="1600200" y="2819400"/>
                <a:ext cx="838200" cy="1219200"/>
                <a:chOff x="5791200" y="3429000"/>
                <a:chExt cx="2590800" cy="2057400"/>
              </a:xfrm>
            </p:grpSpPr>
            <p:sp>
              <p:nvSpPr>
                <p:cNvPr id="85" name="Oval 84"/>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laque 89"/>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ross 90"/>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ross 92"/>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ross 94"/>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ross 96"/>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le 69"/>
              <p:cNvSpPr/>
              <p:nvPr/>
            </p:nvSpPr>
            <p:spPr>
              <a:xfrm>
                <a:off x="1600200" y="2057400"/>
                <a:ext cx="685800" cy="3048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277"/>
              <p:cNvGrpSpPr/>
              <p:nvPr/>
            </p:nvGrpSpPr>
            <p:grpSpPr>
              <a:xfrm>
                <a:off x="1461247" y="2030506"/>
                <a:ext cx="1008891" cy="381000"/>
                <a:chOff x="4571999" y="4092557"/>
                <a:chExt cx="2958353" cy="1117199"/>
              </a:xfrm>
            </p:grpSpPr>
            <p:sp>
              <p:nvSpPr>
                <p:cNvPr id="73" name="Plaque 72"/>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69"/>
                <p:cNvGrpSpPr/>
                <p:nvPr/>
              </p:nvGrpSpPr>
              <p:grpSpPr>
                <a:xfrm rot="18712249">
                  <a:off x="4850071" y="4056498"/>
                  <a:ext cx="1094819" cy="1211697"/>
                  <a:chOff x="5791200" y="3429000"/>
                  <a:chExt cx="1094819" cy="1211697"/>
                </a:xfrm>
              </p:grpSpPr>
              <p:sp>
                <p:nvSpPr>
                  <p:cNvPr id="81" name="Oval 8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74"/>
                <p:cNvGrpSpPr/>
                <p:nvPr/>
              </p:nvGrpSpPr>
              <p:grpSpPr>
                <a:xfrm rot="7932257">
                  <a:off x="6181165" y="4034118"/>
                  <a:ext cx="1094819" cy="1211697"/>
                  <a:chOff x="5791200" y="3429000"/>
                  <a:chExt cx="1094819" cy="1211697"/>
                </a:xfrm>
              </p:grpSpPr>
              <p:sp>
                <p:nvSpPr>
                  <p:cNvPr id="77" name="Oval 7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ross 7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p:cNvSpPr/>
              <p:nvPr/>
            </p:nvSpPr>
            <p:spPr>
              <a:xfrm>
                <a:off x="1600200" y="1981200"/>
                <a:ext cx="762000" cy="152400"/>
              </a:xfrm>
              <a:prstGeom prst="roundRect">
                <a:avLst>
                  <a:gd name="adj" fmla="val 217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85800" y="2514600"/>
              <a:ext cx="1371600" cy="2584656"/>
              <a:chOff x="3333953" y="990600"/>
              <a:chExt cx="2406330" cy="4857303"/>
            </a:xfrm>
          </p:grpSpPr>
          <p:sp>
            <p:nvSpPr>
              <p:cNvPr id="99" name="Cloud 98"/>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917574">
                <a:off x="5328790" y="3711536"/>
                <a:ext cx="411493"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508193">
                <a:off x="3333953" y="3642282"/>
                <a:ext cx="449179"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72"/>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73"/>
              <p:cNvSpPr/>
              <p:nvPr/>
            </p:nvSpPr>
            <p:spPr>
              <a:xfrm rot="2041752">
                <a:off x="3602164" y="2610914"/>
                <a:ext cx="845389" cy="129953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0036208">
                <a:off x="4694081" y="2623577"/>
                <a:ext cx="845389" cy="1306501"/>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332158" y="2494676"/>
                <a:ext cx="504930" cy="583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1335299">
                <a:off x="4648808" y="2507810"/>
                <a:ext cx="588714" cy="283242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353417">
                <a:off x="3980112" y="2668310"/>
                <a:ext cx="588714" cy="2650884"/>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003040" y="1309154"/>
                <a:ext cx="1219200" cy="14771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uble Wave 118"/>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uble Wave 119"/>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25"/>
              <p:cNvGrpSpPr/>
              <p:nvPr/>
            </p:nvGrpSpPr>
            <p:grpSpPr>
              <a:xfrm>
                <a:off x="3657600" y="1600200"/>
                <a:ext cx="1873624" cy="349624"/>
                <a:chOff x="6764312" y="5017957"/>
                <a:chExt cx="3174167" cy="544643"/>
              </a:xfrm>
            </p:grpSpPr>
            <p:sp>
              <p:nvSpPr>
                <p:cNvPr id="123" name="Rounded Rectangle 122"/>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15"/>
                <p:cNvGrpSpPr/>
                <p:nvPr/>
              </p:nvGrpSpPr>
              <p:grpSpPr>
                <a:xfrm>
                  <a:off x="6764312" y="5017957"/>
                  <a:ext cx="3174167" cy="543394"/>
                  <a:chOff x="4419600" y="6019800"/>
                  <a:chExt cx="4553263" cy="718278"/>
                </a:xfrm>
              </p:grpSpPr>
              <p:sp>
                <p:nvSpPr>
                  <p:cNvPr id="125" name="Multiply 124"/>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ultiply 125"/>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ultiply 128"/>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y 130"/>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 name="Rectangle 2">
            <a:extLst>
              <a:ext uri="{FF2B5EF4-FFF2-40B4-BE49-F238E27FC236}">
                <a16:creationId xmlns:a16="http://schemas.microsoft.com/office/drawing/2014/main" id="{42B8C4D2-4D64-4E70-84B6-0E4C6B1FFCEE}"/>
              </a:ext>
            </a:extLst>
          </p:cNvPr>
          <p:cNvSpPr/>
          <p:nvPr/>
        </p:nvSpPr>
        <p:spPr>
          <a:xfrm>
            <a:off x="3308758" y="5542036"/>
            <a:ext cx="6096000" cy="1015663"/>
          </a:xfrm>
          <a:prstGeom prst="rect">
            <a:avLst/>
          </a:prstGeom>
        </p:spPr>
        <p:txBody>
          <a:bodyPr>
            <a:spAutoFit/>
          </a:bodyPr>
          <a:lstStyle/>
          <a:p>
            <a:pPr algn="ctr"/>
            <a:r>
              <a:rPr lang="en-US" sz="2000" b="1" dirty="0">
                <a:solidFill>
                  <a:srgbClr val="FF0000"/>
                </a:solidFill>
                <a:latin typeface="Open Sans"/>
              </a:rPr>
              <a:t>When people are wicked and unbelieving, they lose spiritual gifts from the Lord and the influence of the Holy Ghost</a:t>
            </a:r>
            <a:endParaRPr lang="en-US" sz="2000" b="1" dirty="0">
              <a:solidFill>
                <a:srgbClr val="FF0000"/>
              </a:solidFill>
            </a:endParaRPr>
          </a:p>
        </p:txBody>
      </p:sp>
    </p:spTree>
    <p:extLst>
      <p:ext uri="{BB962C8B-B14F-4D97-AF65-F5344CB8AC3E}">
        <p14:creationId xmlns:p14="http://schemas.microsoft.com/office/powerpoint/2010/main" val="10938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3000"/>
                                        <p:tgtEl>
                                          <p:spTgt spid="133"/>
                                        </p:tgtEl>
                                      </p:cBhvr>
                                    </p:animEffect>
                                    <p:set>
                                      <p:cBhvr>
                                        <p:cTn id="13" dur="1" fill="hold">
                                          <p:stCondLst>
                                            <p:cond delay="2999"/>
                                          </p:stCondLst>
                                        </p:cTn>
                                        <p:tgtEl>
                                          <p:spTgt spid="1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2000"/>
                                        <p:tgtEl>
                                          <p:spTgt spid="8">
                                            <p:txEl>
                                              <p:pRg st="0" end="0"/>
                                            </p:txEl>
                                          </p:spTgt>
                                        </p:tgtEl>
                                      </p:cBhvr>
                                    </p:animEffect>
                                    <p:set>
                                      <p:cBhvr>
                                        <p:cTn id="36" dur="1" fill="hold">
                                          <p:stCondLst>
                                            <p:cond delay="1999"/>
                                          </p:stCondLst>
                                        </p:cTn>
                                        <p:tgtEl>
                                          <p:spTgt spid="8">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8">
                                            <p:txEl>
                                              <p:pRg st="2" end="2"/>
                                            </p:txEl>
                                          </p:spTgt>
                                        </p:tgtEl>
                                      </p:cBhvr>
                                    </p:animEffect>
                                    <p:set>
                                      <p:cBhvr>
                                        <p:cTn id="39" dur="1" fill="hold">
                                          <p:stCondLst>
                                            <p:cond delay="1999"/>
                                          </p:stCondLst>
                                        </p:cTn>
                                        <p:tgtEl>
                                          <p:spTgt spid="8">
                                            <p:txEl>
                                              <p:pRg st="2" end="2"/>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8">
                                            <p:txEl>
                                              <p:pRg st="3" end="3"/>
                                            </p:txEl>
                                          </p:spTgt>
                                        </p:tgtEl>
                                      </p:cBhvr>
                                    </p:animEffect>
                                    <p:set>
                                      <p:cBhvr>
                                        <p:cTn id="42" dur="1" fill="hold">
                                          <p:stCondLst>
                                            <p:cond delay="1999"/>
                                          </p:stCondLst>
                                        </p:cTn>
                                        <p:tgtEl>
                                          <p:spTgt spid="8">
                                            <p:txEl>
                                              <p:pRg st="3" end="3"/>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8">
                                            <p:txEl>
                                              <p:pRg st="4" end="4"/>
                                            </p:txEl>
                                          </p:spTgt>
                                        </p:tgtEl>
                                      </p:cBhvr>
                                    </p:animEffect>
                                    <p:set>
                                      <p:cBhvr>
                                        <p:cTn id="45" dur="1" fill="hold">
                                          <p:stCondLst>
                                            <p:cond delay="1999"/>
                                          </p:stCondLst>
                                        </p:cTn>
                                        <p:tgtEl>
                                          <p:spTgt spid="8">
                                            <p:txEl>
                                              <p:pRg st="4" end="4"/>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8">
                                            <p:txEl>
                                              <p:pRg st="6" end="6"/>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Abinadi and Samuel’s Prophecy Fulfilled</a:t>
            </a:r>
          </a:p>
        </p:txBody>
      </p:sp>
      <p:sp>
        <p:nvSpPr>
          <p:cNvPr id="7" name="TextBox 6"/>
          <p:cNvSpPr txBox="1"/>
          <p:nvPr/>
        </p:nvSpPr>
        <p:spPr>
          <a:xfrm>
            <a:off x="114300" y="6430715"/>
            <a:ext cx="4038600" cy="369332"/>
          </a:xfrm>
          <a:prstGeom prst="rect">
            <a:avLst/>
          </a:prstGeom>
          <a:noFill/>
        </p:spPr>
        <p:txBody>
          <a:bodyPr wrap="square" rtlCol="0">
            <a:spAutoFit/>
          </a:bodyPr>
          <a:lstStyle/>
          <a:p>
            <a:r>
              <a:rPr lang="en-US" dirty="0">
                <a:solidFill>
                  <a:schemeClr val="bg1"/>
                </a:solidFill>
              </a:rPr>
              <a:t>Mormon 1:18-19</a:t>
            </a:r>
          </a:p>
        </p:txBody>
      </p:sp>
      <p:sp>
        <p:nvSpPr>
          <p:cNvPr id="8" name="Rectangle 7"/>
          <p:cNvSpPr/>
          <p:nvPr/>
        </p:nvSpPr>
        <p:spPr>
          <a:xfrm>
            <a:off x="1828800" y="838201"/>
            <a:ext cx="4648200" cy="1200329"/>
          </a:xfrm>
          <a:prstGeom prst="rect">
            <a:avLst/>
          </a:prstGeom>
        </p:spPr>
        <p:txBody>
          <a:bodyPr wrap="square">
            <a:spAutoFit/>
          </a:bodyPr>
          <a:lstStyle/>
          <a:p>
            <a:pPr fontAlgn="base"/>
            <a:r>
              <a:rPr lang="en-US" dirty="0">
                <a:solidFill>
                  <a:schemeClr val="bg1"/>
                </a:solidFill>
              </a:rPr>
              <a:t>Gadianton robbers return among the Lamanites and infested the land</a:t>
            </a:r>
          </a:p>
          <a:p>
            <a:pPr fontAlgn="base"/>
            <a:endParaRPr lang="en-US" dirty="0">
              <a:solidFill>
                <a:schemeClr val="bg1"/>
              </a:solidFill>
            </a:endParaRPr>
          </a:p>
          <a:p>
            <a:pPr fontAlgn="base"/>
            <a:r>
              <a:rPr lang="en-US" dirty="0">
                <a:solidFill>
                  <a:schemeClr val="bg1"/>
                </a:solidFill>
              </a:rPr>
              <a:t>People began to hide up their treasures</a:t>
            </a:r>
          </a:p>
        </p:txBody>
      </p:sp>
      <p:sp>
        <p:nvSpPr>
          <p:cNvPr id="10" name="Rectangle 9"/>
          <p:cNvSpPr/>
          <p:nvPr/>
        </p:nvSpPr>
        <p:spPr>
          <a:xfrm>
            <a:off x="2819400" y="3429001"/>
            <a:ext cx="5105400" cy="1200329"/>
          </a:xfrm>
          <a:prstGeom prst="rect">
            <a:avLst/>
          </a:prstGeom>
        </p:spPr>
        <p:txBody>
          <a:bodyPr wrap="square">
            <a:spAutoFit/>
          </a:bodyPr>
          <a:lstStyle/>
          <a:p>
            <a:pPr fontAlgn="base"/>
            <a:r>
              <a:rPr lang="en-US" dirty="0">
                <a:solidFill>
                  <a:schemeClr val="bg1"/>
                </a:solidFill>
              </a:rPr>
              <a:t>The Lord cursed the land that their treasures they ‘could not hold them, nor retain them again’</a:t>
            </a:r>
          </a:p>
          <a:p>
            <a:pPr fontAlgn="base"/>
            <a:r>
              <a:rPr lang="en-US" dirty="0">
                <a:solidFill>
                  <a:schemeClr val="bg1"/>
                </a:solidFill>
              </a:rPr>
              <a:t>Slippery—thievery and dishonesty of the </a:t>
            </a:r>
            <a:r>
              <a:rPr lang="en-US" dirty="0" err="1">
                <a:solidFill>
                  <a:schemeClr val="bg1"/>
                </a:solidFill>
              </a:rPr>
              <a:t>Gadiantons</a:t>
            </a:r>
            <a:r>
              <a:rPr lang="en-US" dirty="0">
                <a:solidFill>
                  <a:schemeClr val="bg1"/>
                </a:solidFill>
              </a:rPr>
              <a:t> and others with similar motives</a:t>
            </a:r>
          </a:p>
        </p:txBody>
      </p:sp>
      <p:sp>
        <p:nvSpPr>
          <p:cNvPr id="11" name="Rectangle 10"/>
          <p:cNvSpPr/>
          <p:nvPr/>
        </p:nvSpPr>
        <p:spPr>
          <a:xfrm>
            <a:off x="6019800" y="4648201"/>
            <a:ext cx="4648200" cy="1015663"/>
          </a:xfrm>
          <a:prstGeom prst="rect">
            <a:avLst/>
          </a:prstGeom>
        </p:spPr>
        <p:txBody>
          <a:bodyPr wrap="square">
            <a:spAutoFit/>
          </a:bodyPr>
          <a:lstStyle/>
          <a:p>
            <a:pPr algn="ctr" fontAlgn="base"/>
            <a:r>
              <a:rPr lang="en-US" sz="2000" dirty="0">
                <a:solidFill>
                  <a:schemeClr val="bg1"/>
                </a:solidFill>
              </a:rPr>
              <a:t>The power of evil:</a:t>
            </a:r>
          </a:p>
          <a:p>
            <a:pPr algn="ctr" fontAlgn="base"/>
            <a:r>
              <a:rPr lang="en-US" sz="2000" dirty="0">
                <a:solidFill>
                  <a:schemeClr val="bg1"/>
                </a:solidFill>
              </a:rPr>
              <a:t>Sorcerers, witchcrafts, and magicians</a:t>
            </a:r>
          </a:p>
          <a:p>
            <a:pPr algn="ctr" fontAlgn="base"/>
            <a:r>
              <a:rPr lang="en-US" sz="2000" dirty="0">
                <a:solidFill>
                  <a:schemeClr val="bg1"/>
                </a:solidFill>
              </a:rPr>
              <a:t>“Oh My” </a:t>
            </a:r>
          </a:p>
        </p:txBody>
      </p:sp>
      <p:pic>
        <p:nvPicPr>
          <p:cNvPr id="5" name="Picture 4">
            <a:extLst>
              <a:ext uri="{FF2B5EF4-FFF2-40B4-BE49-F238E27FC236}">
                <a16:creationId xmlns:a16="http://schemas.microsoft.com/office/drawing/2014/main" id="{925FCA11-7468-45A0-8A94-FD7E2F97E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87176"/>
            <a:ext cx="4724400" cy="1219200"/>
          </a:xfrm>
          <a:prstGeom prst="rect">
            <a:avLst/>
          </a:prstGeom>
        </p:spPr>
      </p:pic>
      <p:pic>
        <p:nvPicPr>
          <p:cNvPr id="9" name="Picture 8">
            <a:extLst>
              <a:ext uri="{FF2B5EF4-FFF2-40B4-BE49-F238E27FC236}">
                <a16:creationId xmlns:a16="http://schemas.microsoft.com/office/drawing/2014/main" id="{BB0EF73D-60E4-4E3E-967D-097848C6E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407" y="618967"/>
            <a:ext cx="2533199" cy="3253786"/>
          </a:xfrm>
          <a:prstGeom prst="rect">
            <a:avLst/>
          </a:prstGeom>
        </p:spPr>
      </p:pic>
      <p:pic>
        <p:nvPicPr>
          <p:cNvPr id="13" name="Picture 12">
            <a:extLst>
              <a:ext uri="{FF2B5EF4-FFF2-40B4-BE49-F238E27FC236}">
                <a16:creationId xmlns:a16="http://schemas.microsoft.com/office/drawing/2014/main" id="{2C147B59-A97F-4322-ADEE-5922A6AD9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987" y="4758497"/>
            <a:ext cx="2856660" cy="1888894"/>
          </a:xfrm>
          <a:prstGeom prst="rect">
            <a:avLst/>
          </a:prstGeom>
        </p:spPr>
      </p:pic>
    </p:spTree>
    <p:extLst>
      <p:ext uri="{BB962C8B-B14F-4D97-AF65-F5344CB8AC3E}">
        <p14:creationId xmlns:p14="http://schemas.microsoft.com/office/powerpoint/2010/main" val="6330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Mormon -- Leader of Nephite Army</a:t>
            </a:r>
          </a:p>
        </p:txBody>
      </p:sp>
      <p:sp>
        <p:nvSpPr>
          <p:cNvPr id="7" name="TextBox 6"/>
          <p:cNvSpPr txBox="1"/>
          <p:nvPr/>
        </p:nvSpPr>
        <p:spPr>
          <a:xfrm>
            <a:off x="114300" y="6488669"/>
            <a:ext cx="4038600" cy="369332"/>
          </a:xfrm>
          <a:prstGeom prst="rect">
            <a:avLst/>
          </a:prstGeom>
          <a:noFill/>
        </p:spPr>
        <p:txBody>
          <a:bodyPr wrap="square" rtlCol="0">
            <a:spAutoFit/>
          </a:bodyPr>
          <a:lstStyle/>
          <a:p>
            <a:r>
              <a:rPr lang="en-US" dirty="0">
                <a:solidFill>
                  <a:schemeClr val="bg1"/>
                </a:solidFill>
              </a:rPr>
              <a:t>Mormon 2:1-9</a:t>
            </a:r>
          </a:p>
        </p:txBody>
      </p:sp>
      <p:sp>
        <p:nvSpPr>
          <p:cNvPr id="8" name="Rectangle 7"/>
          <p:cNvSpPr/>
          <p:nvPr/>
        </p:nvSpPr>
        <p:spPr>
          <a:xfrm>
            <a:off x="565318" y="1588565"/>
            <a:ext cx="5754250" cy="3785652"/>
          </a:xfrm>
          <a:prstGeom prst="rect">
            <a:avLst/>
          </a:prstGeom>
        </p:spPr>
        <p:txBody>
          <a:bodyPr wrap="square">
            <a:spAutoFit/>
          </a:bodyPr>
          <a:lstStyle/>
          <a:p>
            <a:pPr fontAlgn="base"/>
            <a:r>
              <a:rPr lang="en-US" sz="2000" dirty="0">
                <a:solidFill>
                  <a:schemeClr val="bg1"/>
                </a:solidFill>
              </a:rPr>
              <a:t>Mormon’s responsibility at age 16:</a:t>
            </a:r>
          </a:p>
          <a:p>
            <a:pPr fontAlgn="base"/>
            <a:endParaRPr lang="en-US" sz="2000" dirty="0">
              <a:solidFill>
                <a:schemeClr val="bg1"/>
              </a:solidFill>
            </a:endParaRPr>
          </a:p>
          <a:p>
            <a:pPr fontAlgn="base"/>
            <a:r>
              <a:rPr lang="en-US" sz="2000" dirty="0">
                <a:solidFill>
                  <a:schemeClr val="bg1"/>
                </a:solidFill>
              </a:rPr>
              <a:t>Head of the army against the Lamanites</a:t>
            </a:r>
          </a:p>
          <a:p>
            <a:pPr fontAlgn="base"/>
            <a:endParaRPr lang="en-US" sz="2000" dirty="0">
              <a:solidFill>
                <a:schemeClr val="bg1"/>
              </a:solidFill>
            </a:endParaRPr>
          </a:p>
          <a:p>
            <a:pPr fontAlgn="base"/>
            <a:r>
              <a:rPr lang="en-US" sz="2000" dirty="0">
                <a:solidFill>
                  <a:schemeClr val="bg1"/>
                </a:solidFill>
              </a:rPr>
              <a:t>Took possession of city of Angola</a:t>
            </a:r>
          </a:p>
          <a:p>
            <a:pPr fontAlgn="base"/>
            <a:endParaRPr lang="en-US" sz="2000" dirty="0">
              <a:solidFill>
                <a:schemeClr val="bg1"/>
              </a:solidFill>
            </a:endParaRPr>
          </a:p>
          <a:p>
            <a:pPr fontAlgn="base"/>
            <a:r>
              <a:rPr lang="en-US" sz="2000" dirty="0">
                <a:solidFill>
                  <a:schemeClr val="bg1"/>
                </a:solidFill>
              </a:rPr>
              <a:t>Fortified the city but the Lamanites drove them out to the city of David</a:t>
            </a:r>
          </a:p>
          <a:p>
            <a:pPr fontAlgn="base"/>
            <a:endParaRPr lang="en-US" sz="2000" dirty="0">
              <a:solidFill>
                <a:schemeClr val="bg1"/>
              </a:solidFill>
            </a:endParaRPr>
          </a:p>
          <a:p>
            <a:pPr fontAlgn="base"/>
            <a:r>
              <a:rPr lang="en-US" sz="2000" dirty="0">
                <a:solidFill>
                  <a:schemeClr val="bg1"/>
                </a:solidFill>
              </a:rPr>
              <a:t>Withstood a troop of 42,000 against the King Aaron of the Lamanites</a:t>
            </a:r>
          </a:p>
          <a:p>
            <a:pPr fontAlgn="base"/>
            <a:endParaRPr lang="en-US" sz="2000" dirty="0">
              <a:solidFill>
                <a:schemeClr val="bg1"/>
              </a:solidFill>
            </a:endParaRPr>
          </a:p>
        </p:txBody>
      </p:sp>
      <p:grpSp>
        <p:nvGrpSpPr>
          <p:cNvPr id="92" name="Group 91"/>
          <p:cNvGrpSpPr/>
          <p:nvPr/>
        </p:nvGrpSpPr>
        <p:grpSpPr>
          <a:xfrm>
            <a:off x="8816790" y="1385891"/>
            <a:ext cx="1649291" cy="4191000"/>
            <a:chOff x="3609893" y="2286000"/>
            <a:chExt cx="1649291" cy="4191000"/>
          </a:xfrm>
        </p:grpSpPr>
        <p:grpSp>
          <p:nvGrpSpPr>
            <p:cNvPr id="93" name="Group 92"/>
            <p:cNvGrpSpPr/>
            <p:nvPr/>
          </p:nvGrpSpPr>
          <p:grpSpPr>
            <a:xfrm>
              <a:off x="3657600" y="2286000"/>
              <a:ext cx="1524000" cy="4191000"/>
              <a:chOff x="2133600" y="3124200"/>
              <a:chExt cx="1209964" cy="3352800"/>
            </a:xfrm>
          </p:grpSpPr>
          <p:grpSp>
            <p:nvGrpSpPr>
              <p:cNvPr id="107" name="Group 285"/>
              <p:cNvGrpSpPr/>
              <p:nvPr/>
            </p:nvGrpSpPr>
            <p:grpSpPr>
              <a:xfrm rot="17194410">
                <a:off x="2764132" y="5999335"/>
                <a:ext cx="359123" cy="509595"/>
                <a:chOff x="4934260" y="5008578"/>
                <a:chExt cx="373811" cy="553131"/>
              </a:xfrm>
            </p:grpSpPr>
            <p:sp>
              <p:nvSpPr>
                <p:cNvPr id="18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84"/>
              <p:cNvGrpSpPr/>
              <p:nvPr/>
            </p:nvGrpSpPr>
            <p:grpSpPr>
              <a:xfrm>
                <a:off x="2379689" y="5993567"/>
                <a:ext cx="376003" cy="483433"/>
                <a:chOff x="4934260" y="5008578"/>
                <a:chExt cx="373811" cy="553131"/>
              </a:xfrm>
            </p:grpSpPr>
            <p:sp>
              <p:nvSpPr>
                <p:cNvPr id="18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5"/>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5"/>
              <p:cNvGrpSpPr/>
              <p:nvPr/>
            </p:nvGrpSpPr>
            <p:grpSpPr>
              <a:xfrm>
                <a:off x="2480714" y="4105564"/>
                <a:ext cx="546919" cy="609600"/>
                <a:chOff x="2321193" y="914400"/>
                <a:chExt cx="1962699" cy="2187638"/>
              </a:xfrm>
            </p:grpSpPr>
            <p:sp>
              <p:nvSpPr>
                <p:cNvPr id="177"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5"/>
              <p:cNvGrpSpPr/>
              <p:nvPr/>
            </p:nvGrpSpPr>
            <p:grpSpPr>
              <a:xfrm rot="1699902">
                <a:off x="2147930" y="4740678"/>
                <a:ext cx="291183" cy="118991"/>
                <a:chOff x="2209800" y="1905000"/>
                <a:chExt cx="2286000" cy="1066800"/>
              </a:xfrm>
            </p:grpSpPr>
            <p:grpSp>
              <p:nvGrpSpPr>
                <p:cNvPr id="171" name="Group 29"/>
                <p:cNvGrpSpPr/>
                <p:nvPr/>
              </p:nvGrpSpPr>
              <p:grpSpPr>
                <a:xfrm>
                  <a:off x="2209800" y="1905000"/>
                  <a:ext cx="1066800" cy="1066800"/>
                  <a:chOff x="990600" y="1905000"/>
                  <a:chExt cx="1066800" cy="1066800"/>
                </a:xfrm>
              </p:grpSpPr>
              <p:sp>
                <p:nvSpPr>
                  <p:cNvPr id="175" name="&quot;No&quot; Symbol 17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Oval 17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32"/>
                <p:cNvGrpSpPr/>
                <p:nvPr/>
              </p:nvGrpSpPr>
              <p:grpSpPr>
                <a:xfrm>
                  <a:off x="3429000" y="1905000"/>
                  <a:ext cx="1066800" cy="1066800"/>
                  <a:chOff x="990600" y="1905000"/>
                  <a:chExt cx="1066800" cy="1066800"/>
                </a:xfrm>
              </p:grpSpPr>
              <p:sp>
                <p:nvSpPr>
                  <p:cNvPr id="173" name="&quot;No&quot; Symbol 17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36"/>
              <p:cNvGrpSpPr/>
              <p:nvPr/>
            </p:nvGrpSpPr>
            <p:grpSpPr>
              <a:xfrm rot="20019181">
                <a:off x="3048475" y="4742987"/>
                <a:ext cx="291183" cy="118991"/>
                <a:chOff x="2209800" y="1905000"/>
                <a:chExt cx="2286000" cy="1066800"/>
              </a:xfrm>
            </p:grpSpPr>
            <p:grpSp>
              <p:nvGrpSpPr>
                <p:cNvPr id="165" name="Group 29"/>
                <p:cNvGrpSpPr/>
                <p:nvPr/>
              </p:nvGrpSpPr>
              <p:grpSpPr>
                <a:xfrm>
                  <a:off x="2209800" y="1905000"/>
                  <a:ext cx="1066800" cy="1066800"/>
                  <a:chOff x="990600" y="1905000"/>
                  <a:chExt cx="1066800" cy="1066800"/>
                </a:xfrm>
              </p:grpSpPr>
              <p:sp>
                <p:nvSpPr>
                  <p:cNvPr id="169" name="&quot;No&quot; Symbol 16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Oval 16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32"/>
                <p:cNvGrpSpPr/>
                <p:nvPr/>
              </p:nvGrpSpPr>
              <p:grpSpPr>
                <a:xfrm>
                  <a:off x="3429000" y="1905000"/>
                  <a:ext cx="1066800" cy="1066800"/>
                  <a:chOff x="990600" y="1905000"/>
                  <a:chExt cx="1066800" cy="1066800"/>
                </a:xfrm>
              </p:grpSpPr>
              <p:sp>
                <p:nvSpPr>
                  <p:cNvPr id="167" name="&quot;No&quot; Symbol 16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Oval 16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Trapezoid 116"/>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65"/>
              <p:cNvGrpSpPr/>
              <p:nvPr/>
            </p:nvGrpSpPr>
            <p:grpSpPr>
              <a:xfrm rot="10800000" flipH="1" flipV="1">
                <a:off x="2235200" y="6029036"/>
                <a:ext cx="990600" cy="158496"/>
                <a:chOff x="1447800" y="2040716"/>
                <a:chExt cx="3102900" cy="387950"/>
              </a:xfrm>
            </p:grpSpPr>
            <p:sp>
              <p:nvSpPr>
                <p:cNvPr id="159" name="Diagonal Stripe 55"/>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iagonal Stripe 56"/>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iagonal Stripe 57"/>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iagonal Stripe 58"/>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iagonal Stripe 59"/>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iagonal Stripe 60"/>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08"/>
              <p:cNvGrpSpPr/>
              <p:nvPr/>
            </p:nvGrpSpPr>
            <p:grpSpPr>
              <a:xfrm>
                <a:off x="2209800" y="6172199"/>
                <a:ext cx="1087582" cy="152401"/>
                <a:chOff x="1295400" y="2819400"/>
                <a:chExt cx="1327484" cy="304800"/>
              </a:xfrm>
            </p:grpSpPr>
            <p:grpSp>
              <p:nvGrpSpPr>
                <p:cNvPr id="130" name="Group 86"/>
                <p:cNvGrpSpPr/>
                <p:nvPr/>
              </p:nvGrpSpPr>
              <p:grpSpPr>
                <a:xfrm>
                  <a:off x="1295400" y="2819400"/>
                  <a:ext cx="914400" cy="304800"/>
                  <a:chOff x="838200" y="2193636"/>
                  <a:chExt cx="2895600" cy="946728"/>
                </a:xfrm>
              </p:grpSpPr>
              <p:grpSp>
                <p:nvGrpSpPr>
                  <p:cNvPr id="139" name="Group 69"/>
                  <p:cNvGrpSpPr/>
                  <p:nvPr/>
                </p:nvGrpSpPr>
                <p:grpSpPr>
                  <a:xfrm>
                    <a:off x="838200" y="2193636"/>
                    <a:ext cx="381000" cy="930564"/>
                    <a:chOff x="838200" y="2193636"/>
                    <a:chExt cx="381000" cy="930564"/>
                  </a:xfrm>
                </p:grpSpPr>
                <p:sp>
                  <p:nvSpPr>
                    <p:cNvPr id="156" name="Isosceles Triangle 5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5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5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70"/>
                  <p:cNvGrpSpPr/>
                  <p:nvPr/>
                </p:nvGrpSpPr>
                <p:grpSpPr>
                  <a:xfrm>
                    <a:off x="2133600" y="2209800"/>
                    <a:ext cx="381000" cy="930564"/>
                    <a:chOff x="838200" y="2193636"/>
                    <a:chExt cx="381000" cy="930564"/>
                  </a:xfrm>
                </p:grpSpPr>
                <p:sp>
                  <p:nvSpPr>
                    <p:cNvPr id="153" name="Isosceles Triangle 4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5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5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74"/>
                  <p:cNvGrpSpPr/>
                  <p:nvPr/>
                </p:nvGrpSpPr>
                <p:grpSpPr>
                  <a:xfrm>
                    <a:off x="1524000" y="2209800"/>
                    <a:ext cx="381000" cy="930564"/>
                    <a:chOff x="838200" y="2193636"/>
                    <a:chExt cx="381000" cy="930564"/>
                  </a:xfrm>
                </p:grpSpPr>
                <p:sp>
                  <p:nvSpPr>
                    <p:cNvPr id="150" name="Isosceles Triangle 14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78"/>
                  <p:cNvGrpSpPr/>
                  <p:nvPr/>
                </p:nvGrpSpPr>
                <p:grpSpPr>
                  <a:xfrm>
                    <a:off x="2667000" y="2209800"/>
                    <a:ext cx="381000" cy="930564"/>
                    <a:chOff x="838200" y="2193636"/>
                    <a:chExt cx="381000" cy="930564"/>
                  </a:xfrm>
                </p:grpSpPr>
                <p:sp>
                  <p:nvSpPr>
                    <p:cNvPr id="147" name="Isosceles Triangle 14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82"/>
                  <p:cNvGrpSpPr/>
                  <p:nvPr/>
                </p:nvGrpSpPr>
                <p:grpSpPr>
                  <a:xfrm>
                    <a:off x="3352800" y="2209800"/>
                    <a:ext cx="381000" cy="930564"/>
                    <a:chOff x="838200" y="2193636"/>
                    <a:chExt cx="381000" cy="930564"/>
                  </a:xfrm>
                </p:grpSpPr>
                <p:sp>
                  <p:nvSpPr>
                    <p:cNvPr id="144" name="Isosceles Triangle 4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4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69"/>
                <p:cNvGrpSpPr/>
                <p:nvPr/>
              </p:nvGrpSpPr>
              <p:grpSpPr>
                <a:xfrm>
                  <a:off x="2286000" y="2819400"/>
                  <a:ext cx="120316" cy="299596"/>
                  <a:chOff x="838200" y="2193636"/>
                  <a:chExt cx="381000" cy="930564"/>
                </a:xfrm>
              </p:grpSpPr>
              <p:sp>
                <p:nvSpPr>
                  <p:cNvPr id="136" name="Isosceles Triangle 3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4"/>
                <p:cNvGrpSpPr/>
                <p:nvPr/>
              </p:nvGrpSpPr>
              <p:grpSpPr>
                <a:xfrm>
                  <a:off x="2502568" y="2824604"/>
                  <a:ext cx="120316" cy="299596"/>
                  <a:chOff x="838200" y="2193636"/>
                  <a:chExt cx="381000" cy="930564"/>
                </a:xfrm>
              </p:grpSpPr>
              <p:sp>
                <p:nvSpPr>
                  <p:cNvPr id="133" name="Isosceles Triangle 13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Oval 16"/>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10"/>
              <p:cNvGrpSpPr/>
              <p:nvPr/>
            </p:nvGrpSpPr>
            <p:grpSpPr>
              <a:xfrm>
                <a:off x="2362200" y="3505200"/>
                <a:ext cx="762000" cy="228600"/>
                <a:chOff x="1600200" y="1219200"/>
                <a:chExt cx="838200" cy="228600"/>
              </a:xfrm>
            </p:grpSpPr>
            <p:sp>
              <p:nvSpPr>
                <p:cNvPr id="128"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25"/>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23"/>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5"/>
            <p:cNvGrpSpPr/>
            <p:nvPr/>
          </p:nvGrpSpPr>
          <p:grpSpPr>
            <a:xfrm rot="7247170">
              <a:off x="2967909" y="5255525"/>
              <a:ext cx="1745717" cy="461749"/>
              <a:chOff x="5943600" y="4191000"/>
              <a:chExt cx="2590800" cy="838200"/>
            </a:xfrm>
          </p:grpSpPr>
          <p:sp>
            <p:nvSpPr>
              <p:cNvPr id="105" name="Pentagon 104"/>
              <p:cNvSpPr/>
              <p:nvPr/>
            </p:nvSpPr>
            <p:spPr>
              <a:xfrm>
                <a:off x="6248400" y="4495800"/>
                <a:ext cx="2286000" cy="22860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us 105"/>
              <p:cNvSpPr/>
              <p:nvPr/>
            </p:nvSpPr>
            <p:spPr>
              <a:xfrm>
                <a:off x="5943600" y="4191000"/>
                <a:ext cx="533400" cy="838200"/>
              </a:xfrm>
              <a:prstGeom prst="mathPlus">
                <a:avLst>
                  <a:gd name="adj1" fmla="val 449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ounded Rectangle 94"/>
            <p:cNvSpPr/>
            <p:nvPr/>
          </p:nvSpPr>
          <p:spPr>
            <a:xfrm rot="16354138">
              <a:off x="3918390" y="5002312"/>
              <a:ext cx="239095" cy="293051"/>
            </a:xfrm>
            <a:prstGeom prst="roundRect">
              <a:avLst>
                <a:gd name="adj" fmla="val 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2"/>
            <p:cNvGrpSpPr/>
            <p:nvPr/>
          </p:nvGrpSpPr>
          <p:grpSpPr>
            <a:xfrm rot="989712">
              <a:off x="4268584" y="4153989"/>
              <a:ext cx="990600" cy="1226820"/>
              <a:chOff x="6019800" y="3810000"/>
              <a:chExt cx="1524000" cy="1752600"/>
            </a:xfrm>
          </p:grpSpPr>
          <p:sp>
            <p:nvSpPr>
              <p:cNvPr id="97" name="Plaque 96"/>
              <p:cNvSpPr/>
              <p:nvPr/>
            </p:nvSpPr>
            <p:spPr>
              <a:xfrm>
                <a:off x="6019800" y="3810000"/>
                <a:ext cx="1524000" cy="1752600"/>
              </a:xfrm>
              <a:prstGeom prst="plaque">
                <a:avLst>
                  <a:gd name="adj" fmla="val 820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6172200" y="388620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aque 98"/>
              <p:cNvSpPr/>
              <p:nvPr/>
            </p:nvSpPr>
            <p:spPr>
              <a:xfrm>
                <a:off x="6810375" y="3895725"/>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laque 99"/>
              <p:cNvSpPr/>
              <p:nvPr/>
            </p:nvSpPr>
            <p:spPr>
              <a:xfrm>
                <a:off x="6181725" y="474345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aque 100"/>
              <p:cNvSpPr/>
              <p:nvPr/>
            </p:nvSpPr>
            <p:spPr>
              <a:xfrm>
                <a:off x="6838950" y="472440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89"/>
              <p:cNvGrpSpPr/>
              <p:nvPr/>
            </p:nvGrpSpPr>
            <p:grpSpPr>
              <a:xfrm>
                <a:off x="6477000" y="4343400"/>
                <a:ext cx="685800" cy="654424"/>
                <a:chOff x="4953000" y="2819400"/>
                <a:chExt cx="685800" cy="654424"/>
              </a:xfrm>
            </p:grpSpPr>
            <p:sp>
              <p:nvSpPr>
                <p:cNvPr id="103" name="Plaque 102"/>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103"/>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91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animEffect transition="in" filter="wipe(down)">
                                      <p:cBhvr>
                                        <p:cTn id="9" dur="580">
                                          <p:stCondLst>
                                            <p:cond delay="0"/>
                                          </p:stCondLst>
                                        </p:cTn>
                                        <p:tgtEl>
                                          <p:spTgt spid="92"/>
                                        </p:tgtEl>
                                      </p:cBhvr>
                                    </p:animEffect>
                                    <p:anim calcmode="lin" valueType="num">
                                      <p:cBhvr>
                                        <p:cTn id="10"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5" dur="26">
                                          <p:stCondLst>
                                            <p:cond delay="650"/>
                                          </p:stCondLst>
                                        </p:cTn>
                                        <p:tgtEl>
                                          <p:spTgt spid="92"/>
                                        </p:tgtEl>
                                      </p:cBhvr>
                                      <p:to x="100000" y="60000"/>
                                    </p:animScale>
                                    <p:animScale>
                                      <p:cBhvr>
                                        <p:cTn id="16" dur="166" decel="50000">
                                          <p:stCondLst>
                                            <p:cond delay="676"/>
                                          </p:stCondLst>
                                        </p:cTn>
                                        <p:tgtEl>
                                          <p:spTgt spid="92"/>
                                        </p:tgtEl>
                                      </p:cBhvr>
                                      <p:to x="100000" y="100000"/>
                                    </p:animScale>
                                    <p:animScale>
                                      <p:cBhvr>
                                        <p:cTn id="17" dur="26">
                                          <p:stCondLst>
                                            <p:cond delay="1312"/>
                                          </p:stCondLst>
                                        </p:cTn>
                                        <p:tgtEl>
                                          <p:spTgt spid="92"/>
                                        </p:tgtEl>
                                      </p:cBhvr>
                                      <p:to x="100000" y="80000"/>
                                    </p:animScale>
                                    <p:animScale>
                                      <p:cBhvr>
                                        <p:cTn id="18" dur="166" decel="50000">
                                          <p:stCondLst>
                                            <p:cond delay="1338"/>
                                          </p:stCondLst>
                                        </p:cTn>
                                        <p:tgtEl>
                                          <p:spTgt spid="92"/>
                                        </p:tgtEl>
                                      </p:cBhvr>
                                      <p:to x="100000" y="100000"/>
                                    </p:animScale>
                                    <p:animScale>
                                      <p:cBhvr>
                                        <p:cTn id="19" dur="26">
                                          <p:stCondLst>
                                            <p:cond delay="1642"/>
                                          </p:stCondLst>
                                        </p:cTn>
                                        <p:tgtEl>
                                          <p:spTgt spid="92"/>
                                        </p:tgtEl>
                                      </p:cBhvr>
                                      <p:to x="100000" y="90000"/>
                                    </p:animScale>
                                    <p:animScale>
                                      <p:cBhvr>
                                        <p:cTn id="20" dur="166" decel="50000">
                                          <p:stCondLst>
                                            <p:cond delay="1668"/>
                                          </p:stCondLst>
                                        </p:cTn>
                                        <p:tgtEl>
                                          <p:spTgt spid="92"/>
                                        </p:tgtEl>
                                      </p:cBhvr>
                                      <p:to x="100000" y="100000"/>
                                    </p:animScale>
                                    <p:animScale>
                                      <p:cBhvr>
                                        <p:cTn id="21" dur="26">
                                          <p:stCondLst>
                                            <p:cond delay="1808"/>
                                          </p:stCondLst>
                                        </p:cTn>
                                        <p:tgtEl>
                                          <p:spTgt spid="92"/>
                                        </p:tgtEl>
                                      </p:cBhvr>
                                      <p:to x="100000" y="95000"/>
                                    </p:animScale>
                                    <p:animScale>
                                      <p:cBhvr>
                                        <p:cTn id="22" dur="166" decel="50000">
                                          <p:stCondLst>
                                            <p:cond delay="1834"/>
                                          </p:stCondLst>
                                        </p:cTn>
                                        <p:tgtEl>
                                          <p:spTgt spid="9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Aaron—King of the Lamanites</a:t>
            </a:r>
          </a:p>
        </p:txBody>
      </p:sp>
      <p:sp>
        <p:nvSpPr>
          <p:cNvPr id="7" name="TextBox 6"/>
          <p:cNvSpPr txBox="1"/>
          <p:nvPr/>
        </p:nvSpPr>
        <p:spPr>
          <a:xfrm>
            <a:off x="152400" y="6488668"/>
            <a:ext cx="4038600" cy="369332"/>
          </a:xfrm>
          <a:prstGeom prst="rect">
            <a:avLst/>
          </a:prstGeom>
          <a:noFill/>
        </p:spPr>
        <p:txBody>
          <a:bodyPr wrap="square" rtlCol="0">
            <a:spAutoFit/>
          </a:bodyPr>
          <a:lstStyle/>
          <a:p>
            <a:r>
              <a:rPr lang="en-US" dirty="0">
                <a:solidFill>
                  <a:schemeClr val="bg1"/>
                </a:solidFill>
              </a:rPr>
              <a:t>Who’s Who</a:t>
            </a:r>
          </a:p>
        </p:txBody>
      </p:sp>
      <p:sp>
        <p:nvSpPr>
          <p:cNvPr id="8" name="Rectangle 7"/>
          <p:cNvSpPr/>
          <p:nvPr/>
        </p:nvSpPr>
        <p:spPr>
          <a:xfrm>
            <a:off x="214637" y="1525917"/>
            <a:ext cx="8242344" cy="4708981"/>
          </a:xfrm>
          <a:prstGeom prst="rect">
            <a:avLst/>
          </a:prstGeom>
        </p:spPr>
        <p:txBody>
          <a:bodyPr wrap="square">
            <a:spAutoFit/>
          </a:bodyPr>
          <a:lstStyle/>
          <a:p>
            <a:pPr fontAlgn="base"/>
            <a:r>
              <a:rPr lang="en-US" sz="2000" dirty="0">
                <a:solidFill>
                  <a:schemeClr val="bg1"/>
                </a:solidFill>
              </a:rPr>
              <a:t>He was king of the Lamanites around AD 331</a:t>
            </a:r>
          </a:p>
          <a:p>
            <a:pPr fontAlgn="base"/>
            <a:endParaRPr lang="en-US" sz="2000" dirty="0">
              <a:solidFill>
                <a:schemeClr val="bg1"/>
              </a:solidFill>
            </a:endParaRPr>
          </a:p>
          <a:p>
            <a:pPr fontAlgn="base"/>
            <a:r>
              <a:rPr lang="en-US" sz="2000" dirty="0">
                <a:solidFill>
                  <a:schemeClr val="bg1"/>
                </a:solidFill>
              </a:rPr>
              <a:t>He brought an army of 44,000 against Mormon’s 42,000 </a:t>
            </a:r>
          </a:p>
          <a:p>
            <a:pPr fontAlgn="base"/>
            <a:endParaRPr lang="en-US" sz="2000" dirty="0">
              <a:solidFill>
                <a:schemeClr val="bg1"/>
              </a:solidFill>
            </a:endParaRPr>
          </a:p>
          <a:p>
            <a:pPr fontAlgn="base"/>
            <a:r>
              <a:rPr lang="en-US" sz="2000" dirty="0">
                <a:solidFill>
                  <a:schemeClr val="bg1"/>
                </a:solidFill>
              </a:rPr>
              <a:t>Mormon defeated the Lamanites and they retreated</a:t>
            </a:r>
          </a:p>
          <a:p>
            <a:pPr fontAlgn="base"/>
            <a:endParaRPr lang="en-US" sz="2000" dirty="0">
              <a:solidFill>
                <a:schemeClr val="bg1"/>
              </a:solidFill>
            </a:endParaRPr>
          </a:p>
          <a:p>
            <a:pPr fontAlgn="base"/>
            <a:r>
              <a:rPr lang="en-US" sz="2000" dirty="0">
                <a:solidFill>
                  <a:schemeClr val="bg1"/>
                </a:solidFill>
              </a:rPr>
              <a:t>10 years later the king returned and sent an epistle to Mormon announcing an attack upon the Nephites</a:t>
            </a:r>
          </a:p>
          <a:p>
            <a:pPr fontAlgn="base"/>
            <a:endParaRPr lang="en-US" sz="2000" dirty="0">
              <a:solidFill>
                <a:schemeClr val="bg1"/>
              </a:solidFill>
            </a:endParaRPr>
          </a:p>
          <a:p>
            <a:pPr fontAlgn="base"/>
            <a:r>
              <a:rPr lang="en-US" sz="2000" dirty="0">
                <a:solidFill>
                  <a:schemeClr val="bg1"/>
                </a:solidFill>
              </a:rPr>
              <a:t>This attack was the battle at Hill Cumorah</a:t>
            </a:r>
          </a:p>
          <a:p>
            <a:pPr fontAlgn="base"/>
            <a:endParaRPr lang="en-US" sz="2000" dirty="0">
              <a:solidFill>
                <a:schemeClr val="bg1"/>
              </a:solidFill>
            </a:endParaRPr>
          </a:p>
          <a:p>
            <a:pPr fontAlgn="base"/>
            <a:r>
              <a:rPr lang="en-US" sz="2000" dirty="0">
                <a:solidFill>
                  <a:schemeClr val="bg1"/>
                </a:solidFill>
              </a:rPr>
              <a:t>The Nephites fled to the army of Aaron and became victims of brutal deaths which was the prophecy of Lehi some 1,000 years previous</a:t>
            </a:r>
          </a:p>
          <a:p>
            <a:pPr fontAlgn="base"/>
            <a:r>
              <a:rPr lang="en-US" sz="2000" dirty="0">
                <a:solidFill>
                  <a:schemeClr val="bg1"/>
                </a:solidFill>
              </a:rPr>
              <a:t>(2 Nephi 1:9-10)</a:t>
            </a:r>
          </a:p>
          <a:p>
            <a:pPr fontAlgn="base"/>
            <a:endParaRPr lang="en-US" sz="2000" dirty="0">
              <a:solidFill>
                <a:schemeClr val="bg1"/>
              </a:solidFill>
            </a:endParaRPr>
          </a:p>
        </p:txBody>
      </p:sp>
      <p:grpSp>
        <p:nvGrpSpPr>
          <p:cNvPr id="6" name="Group 5"/>
          <p:cNvGrpSpPr/>
          <p:nvPr/>
        </p:nvGrpSpPr>
        <p:grpSpPr>
          <a:xfrm>
            <a:off x="9076765" y="1043212"/>
            <a:ext cx="2055251" cy="4771575"/>
            <a:chOff x="1752600" y="627530"/>
            <a:chExt cx="2055251" cy="4771575"/>
          </a:xfrm>
        </p:grpSpPr>
        <p:sp>
          <p:nvSpPr>
            <p:cNvPr id="9" name="Oval 4"/>
            <p:cNvSpPr/>
            <p:nvPr/>
          </p:nvSpPr>
          <p:spPr>
            <a:xfrm rot="6957280">
              <a:off x="1743137" y="3385128"/>
              <a:ext cx="587753" cy="346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4"/>
            <p:cNvGrpSpPr/>
            <p:nvPr/>
          </p:nvGrpSpPr>
          <p:grpSpPr>
            <a:xfrm>
              <a:off x="2438400" y="4343400"/>
              <a:ext cx="725687" cy="1055705"/>
              <a:chOff x="2322313" y="4299343"/>
              <a:chExt cx="973116" cy="1415657"/>
            </a:xfrm>
          </p:grpSpPr>
          <p:grpSp>
            <p:nvGrpSpPr>
              <p:cNvPr id="63" name="Group 69"/>
              <p:cNvGrpSpPr/>
              <p:nvPr/>
            </p:nvGrpSpPr>
            <p:grpSpPr>
              <a:xfrm flipH="1">
                <a:off x="2322313" y="4299343"/>
                <a:ext cx="580592" cy="1378904"/>
                <a:chOff x="4222137" y="4305789"/>
                <a:chExt cx="609601" cy="1447801"/>
              </a:xfrm>
            </p:grpSpPr>
            <p:sp>
              <p:nvSpPr>
                <p:cNvPr id="67"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8"/>
              <p:cNvGrpSpPr/>
              <p:nvPr/>
            </p:nvGrpSpPr>
            <p:grpSpPr>
              <a:xfrm>
                <a:off x="2714837" y="4336096"/>
                <a:ext cx="580592" cy="1378904"/>
                <a:chOff x="4222137" y="4305789"/>
                <a:chExt cx="609601" cy="1447801"/>
              </a:xfrm>
            </p:grpSpPr>
            <p:sp>
              <p:nvSpPr>
                <p:cNvPr id="65"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Oval 4"/>
            <p:cNvSpPr/>
            <p:nvPr/>
          </p:nvSpPr>
          <p:spPr>
            <a:xfrm rot="4001271">
              <a:off x="3217051" y="3216919"/>
              <a:ext cx="790893" cy="390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5"/>
            <p:cNvSpPr/>
            <p:nvPr/>
          </p:nvSpPr>
          <p:spPr>
            <a:xfrm rot="20040649">
              <a:off x="3056093" y="2215787"/>
              <a:ext cx="705686" cy="1384138"/>
            </a:xfrm>
            <a:prstGeom prst="trapezoid">
              <a:avLst>
                <a:gd name="adj" fmla="val 24809"/>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8"/>
            <p:cNvSpPr/>
            <p:nvPr/>
          </p:nvSpPr>
          <p:spPr>
            <a:xfrm rot="1523802">
              <a:off x="1913021" y="2215779"/>
              <a:ext cx="705686" cy="1384138"/>
            </a:xfrm>
            <a:prstGeom prst="trapezoid">
              <a:avLst>
                <a:gd name="adj" fmla="val 24809"/>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
            <p:cNvSpPr/>
            <p:nvPr/>
          </p:nvSpPr>
          <p:spPr>
            <a:xfrm rot="10800000">
              <a:off x="2133600" y="2286000"/>
              <a:ext cx="1378904" cy="1009325"/>
            </a:xfrm>
            <a:prstGeom prst="trapezoid">
              <a:avLst>
                <a:gd name="adj" fmla="val 24385"/>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
            <p:cNvSpPr/>
            <p:nvPr/>
          </p:nvSpPr>
          <p:spPr>
            <a:xfrm>
              <a:off x="2026023" y="3276600"/>
              <a:ext cx="1600200" cy="1524000"/>
            </a:xfrm>
            <a:prstGeom prst="trapezoid">
              <a:avLst>
                <a:gd name="adj" fmla="val 24385"/>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7"/>
            <p:cNvGrpSpPr/>
            <p:nvPr/>
          </p:nvGrpSpPr>
          <p:grpSpPr>
            <a:xfrm rot="4481484">
              <a:off x="2430124" y="3790961"/>
              <a:ext cx="1542762" cy="544304"/>
              <a:chOff x="4572000" y="3733800"/>
              <a:chExt cx="2133600" cy="1066800"/>
            </a:xfrm>
          </p:grpSpPr>
          <p:sp>
            <p:nvSpPr>
              <p:cNvPr id="61" name="Moon 60"/>
              <p:cNvSpPr/>
              <p:nvPr/>
            </p:nvSpPr>
            <p:spPr>
              <a:xfrm rot="16200000">
                <a:off x="5181600" y="3276600"/>
                <a:ext cx="914400" cy="2133600"/>
              </a:xfrm>
              <a:prstGeom prst="mo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6200000">
                <a:off x="5295900" y="3009900"/>
                <a:ext cx="685800" cy="2133600"/>
              </a:xfrm>
              <a:prstGeom prst="moon">
                <a:avLst>
                  <a:gd name="adj" fmla="val 875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6"/>
            <p:cNvGrpSpPr/>
            <p:nvPr/>
          </p:nvGrpSpPr>
          <p:grpSpPr>
            <a:xfrm>
              <a:off x="2286000" y="3124200"/>
              <a:ext cx="1088608" cy="544304"/>
              <a:chOff x="4572000" y="3733800"/>
              <a:chExt cx="2133600" cy="1066800"/>
            </a:xfrm>
          </p:grpSpPr>
          <p:sp>
            <p:nvSpPr>
              <p:cNvPr id="59" name="Moon 58"/>
              <p:cNvSpPr/>
              <p:nvPr/>
            </p:nvSpPr>
            <p:spPr>
              <a:xfrm rot="16200000">
                <a:off x="5181600" y="3276600"/>
                <a:ext cx="914400" cy="2133600"/>
              </a:xfrm>
              <a:prstGeom prst="mo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6200000">
                <a:off x="5295900" y="3009900"/>
                <a:ext cx="685800" cy="2133600"/>
              </a:xfrm>
              <a:prstGeom prst="moon">
                <a:avLst>
                  <a:gd name="adj" fmla="val 875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1"/>
            <p:cNvGrpSpPr/>
            <p:nvPr/>
          </p:nvGrpSpPr>
          <p:grpSpPr>
            <a:xfrm>
              <a:off x="2286000" y="2286000"/>
              <a:ext cx="1026293" cy="1260923"/>
              <a:chOff x="4612507" y="2111566"/>
              <a:chExt cx="2102221" cy="2582828"/>
            </a:xfrm>
          </p:grpSpPr>
          <p:sp>
            <p:nvSpPr>
              <p:cNvPr id="45" name="Isosceles Triangle 44"/>
              <p:cNvSpPr/>
              <p:nvPr/>
            </p:nvSpPr>
            <p:spPr>
              <a:xfrm rot="8999502">
                <a:off x="4612507" y="212949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8999502">
                <a:off x="5038330" y="2815297"/>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2980825">
                <a:off x="6181328" y="211156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2804009">
                <a:off x="5753256" y="2793515"/>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5325035" y="3312458"/>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1936428">
                <a:off x="5334792" y="4074126"/>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9691832">
                <a:off x="5757151" y="4074148"/>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5536361" y="4064094"/>
                <a:ext cx="327645" cy="6303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7835"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78071"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3886200"/>
                <a:ext cx="205738"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0201"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59825"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5522258" y="3491753"/>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gular Pentagon 18"/>
            <p:cNvSpPr/>
            <p:nvPr/>
          </p:nvSpPr>
          <p:spPr>
            <a:xfrm rot="10800000">
              <a:off x="2209800" y="1295400"/>
              <a:ext cx="12192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4"/>
            <p:cNvGrpSpPr/>
            <p:nvPr/>
          </p:nvGrpSpPr>
          <p:grpSpPr>
            <a:xfrm rot="20831802" flipH="1">
              <a:off x="3048000" y="1066800"/>
              <a:ext cx="708212" cy="1792760"/>
              <a:chOff x="3810000" y="762000"/>
              <a:chExt cx="708212" cy="1792760"/>
            </a:xfrm>
          </p:grpSpPr>
          <p:sp>
            <p:nvSpPr>
              <p:cNvPr id="42" name="Moon 41"/>
              <p:cNvSpPr/>
              <p:nvPr/>
            </p:nvSpPr>
            <p:spPr>
              <a:xfrm>
                <a:off x="3810000" y="838200"/>
                <a:ext cx="685800" cy="12954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203604">
                <a:off x="3925337" y="1076202"/>
                <a:ext cx="392154" cy="1478558"/>
              </a:xfrm>
              <a:prstGeom prst="moon">
                <a:avLst>
                  <a:gd name="adj" fmla="val 4567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4114800" y="762000"/>
                <a:ext cx="403412" cy="7620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25"/>
            <p:cNvGrpSpPr/>
            <p:nvPr/>
          </p:nvGrpSpPr>
          <p:grpSpPr>
            <a:xfrm rot="826070">
              <a:off x="1752600" y="1143000"/>
              <a:ext cx="708212" cy="1792760"/>
              <a:chOff x="3810000" y="762000"/>
              <a:chExt cx="708212" cy="1792760"/>
            </a:xfrm>
          </p:grpSpPr>
          <p:sp>
            <p:nvSpPr>
              <p:cNvPr id="39" name="Moon 38"/>
              <p:cNvSpPr/>
              <p:nvPr/>
            </p:nvSpPr>
            <p:spPr>
              <a:xfrm>
                <a:off x="3810000" y="838200"/>
                <a:ext cx="685800" cy="12954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203604">
                <a:off x="3925337" y="1076202"/>
                <a:ext cx="392154" cy="1478558"/>
              </a:xfrm>
              <a:prstGeom prst="moon">
                <a:avLst>
                  <a:gd name="adj" fmla="val 4567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4114800" y="762000"/>
                <a:ext cx="403412" cy="7620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p:cNvSpPr/>
            <p:nvPr/>
          </p:nvSpPr>
          <p:spPr>
            <a:xfrm rot="5400000">
              <a:off x="2438400" y="533400"/>
              <a:ext cx="685800" cy="12954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695196">
              <a:off x="2566144" y="1093370"/>
              <a:ext cx="397314" cy="755195"/>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36"/>
            <p:cNvGrpSpPr/>
            <p:nvPr/>
          </p:nvGrpSpPr>
          <p:grpSpPr>
            <a:xfrm>
              <a:off x="2030506" y="627530"/>
              <a:ext cx="1524000" cy="918983"/>
              <a:chOff x="5867400" y="1066800"/>
              <a:chExt cx="1447800" cy="851807"/>
            </a:xfrm>
          </p:grpSpPr>
          <p:sp>
            <p:nvSpPr>
              <p:cNvPr id="25" name="Plaque 24"/>
              <p:cNvSpPr/>
              <p:nvPr/>
            </p:nvSpPr>
            <p:spPr>
              <a:xfrm>
                <a:off x="6248400" y="1066800"/>
                <a:ext cx="685800" cy="654424"/>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31"/>
              <p:cNvGrpSpPr/>
              <p:nvPr/>
            </p:nvGrpSpPr>
            <p:grpSpPr>
              <a:xfrm>
                <a:off x="5867400" y="1600200"/>
                <a:ext cx="1447800" cy="318407"/>
                <a:chOff x="4876800" y="2819400"/>
                <a:chExt cx="2133600" cy="685800"/>
              </a:xfrm>
            </p:grpSpPr>
            <p:sp>
              <p:nvSpPr>
                <p:cNvPr id="29" name="Rounded Rectangle 14"/>
                <p:cNvSpPr/>
                <p:nvPr/>
              </p:nvSpPr>
              <p:spPr>
                <a:xfrm>
                  <a:off x="4876800" y="2819400"/>
                  <a:ext cx="2133600" cy="6858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14"/>
                <p:cNvGrpSpPr/>
                <p:nvPr/>
              </p:nvGrpSpPr>
              <p:grpSpPr>
                <a:xfrm>
                  <a:off x="4953000" y="2819400"/>
                  <a:ext cx="685800" cy="654424"/>
                  <a:chOff x="4953000" y="2819400"/>
                  <a:chExt cx="685800" cy="654424"/>
                </a:xfrm>
              </p:grpSpPr>
              <p:sp>
                <p:nvSpPr>
                  <p:cNvPr id="37" name="Plaque 36"/>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15"/>
                <p:cNvGrpSpPr/>
                <p:nvPr/>
              </p:nvGrpSpPr>
              <p:grpSpPr>
                <a:xfrm>
                  <a:off x="5634317" y="2828365"/>
                  <a:ext cx="685800" cy="654424"/>
                  <a:chOff x="4953000" y="2819400"/>
                  <a:chExt cx="685800" cy="654424"/>
                </a:xfrm>
              </p:grpSpPr>
              <p:sp>
                <p:nvSpPr>
                  <p:cNvPr id="35" name="Plaque 34"/>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18"/>
                <p:cNvGrpSpPr/>
                <p:nvPr/>
              </p:nvGrpSpPr>
              <p:grpSpPr>
                <a:xfrm>
                  <a:off x="6315636" y="2837329"/>
                  <a:ext cx="685800" cy="654424"/>
                  <a:chOff x="4953000" y="2819400"/>
                  <a:chExt cx="685800" cy="654424"/>
                </a:xfrm>
              </p:grpSpPr>
              <p:sp>
                <p:nvSpPr>
                  <p:cNvPr id="33" name="Plaque 32"/>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Plaque 26"/>
              <p:cNvSpPr/>
              <p:nvPr/>
            </p:nvSpPr>
            <p:spPr>
              <a:xfrm>
                <a:off x="59436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27"/>
              <p:cNvSpPr/>
              <p:nvPr/>
            </p:nvSpPr>
            <p:spPr>
              <a:xfrm>
                <a:off x="68580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801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Sorrow</a:t>
            </a:r>
          </a:p>
        </p:txBody>
      </p:sp>
      <p:sp>
        <p:nvSpPr>
          <p:cNvPr id="7" name="TextBox 6"/>
          <p:cNvSpPr txBox="1"/>
          <p:nvPr/>
        </p:nvSpPr>
        <p:spPr>
          <a:xfrm>
            <a:off x="1524000" y="6488668"/>
            <a:ext cx="4038600" cy="369332"/>
          </a:xfrm>
          <a:prstGeom prst="rect">
            <a:avLst/>
          </a:prstGeom>
          <a:noFill/>
        </p:spPr>
        <p:txBody>
          <a:bodyPr wrap="square" rtlCol="0">
            <a:spAutoFit/>
          </a:bodyPr>
          <a:lstStyle/>
          <a:p>
            <a:r>
              <a:rPr lang="en-US" dirty="0">
                <a:solidFill>
                  <a:schemeClr val="bg1"/>
                </a:solidFill>
              </a:rPr>
              <a:t>Mormon 2:3-13</a:t>
            </a:r>
          </a:p>
        </p:txBody>
      </p:sp>
      <p:sp>
        <p:nvSpPr>
          <p:cNvPr id="8" name="Rectangle 7"/>
          <p:cNvSpPr/>
          <p:nvPr/>
        </p:nvSpPr>
        <p:spPr>
          <a:xfrm>
            <a:off x="1143000" y="762001"/>
            <a:ext cx="5257800" cy="1754326"/>
          </a:xfrm>
          <a:prstGeom prst="rect">
            <a:avLst/>
          </a:prstGeom>
        </p:spPr>
        <p:txBody>
          <a:bodyPr wrap="square">
            <a:spAutoFit/>
          </a:bodyPr>
          <a:lstStyle/>
          <a:p>
            <a:pPr fontAlgn="base"/>
            <a:r>
              <a:rPr lang="en-US" dirty="0">
                <a:solidFill>
                  <a:schemeClr val="bg1"/>
                </a:solidFill>
              </a:rPr>
              <a:t>The Lamanites attacked the Nephite armies with such force that the Nephites were frightened and retreated. </a:t>
            </a:r>
          </a:p>
          <a:p>
            <a:pPr fontAlgn="base"/>
            <a:endParaRPr lang="en-US" dirty="0">
              <a:solidFill>
                <a:schemeClr val="bg1"/>
              </a:solidFill>
            </a:endParaRPr>
          </a:p>
          <a:p>
            <a:pPr fontAlgn="base"/>
            <a:r>
              <a:rPr lang="en-US" dirty="0">
                <a:solidFill>
                  <a:schemeClr val="bg1"/>
                </a:solidFill>
              </a:rPr>
              <a:t>The Lamanites drove them from one place to another until the Nephites gathered in one place. </a:t>
            </a:r>
          </a:p>
        </p:txBody>
      </p:sp>
      <p:sp>
        <p:nvSpPr>
          <p:cNvPr id="69" name="Rectangle 68"/>
          <p:cNvSpPr/>
          <p:nvPr/>
        </p:nvSpPr>
        <p:spPr>
          <a:xfrm>
            <a:off x="5867400" y="2895600"/>
            <a:ext cx="4572000" cy="1477328"/>
          </a:xfrm>
          <a:prstGeom prst="rect">
            <a:avLst/>
          </a:prstGeom>
        </p:spPr>
        <p:txBody>
          <a:bodyPr>
            <a:spAutoFit/>
          </a:bodyPr>
          <a:lstStyle/>
          <a:p>
            <a:r>
              <a:rPr lang="en-US" dirty="0">
                <a:solidFill>
                  <a:schemeClr val="bg1"/>
                </a:solidFill>
              </a:rPr>
              <a:t>They sorrowed because they were unable to keep their belongings. In other words, they sorrowed only because of the consequences of their sins, not because they regretted their actions</a:t>
            </a:r>
          </a:p>
        </p:txBody>
      </p:sp>
      <p:sp>
        <p:nvSpPr>
          <p:cNvPr id="70" name="Rectangle 69"/>
          <p:cNvSpPr/>
          <p:nvPr/>
        </p:nvSpPr>
        <p:spPr>
          <a:xfrm>
            <a:off x="4038600" y="4495801"/>
            <a:ext cx="6172200" cy="2031325"/>
          </a:xfrm>
          <a:prstGeom prst="rect">
            <a:avLst/>
          </a:prstGeom>
        </p:spPr>
        <p:txBody>
          <a:bodyPr wrap="square">
            <a:spAutoFit/>
          </a:bodyPr>
          <a:lstStyle/>
          <a:p>
            <a:pPr fontAlgn="base"/>
            <a:r>
              <a:rPr lang="en-US" sz="2400" dirty="0">
                <a:solidFill>
                  <a:srgbClr val="FFFF00"/>
                </a:solidFill>
              </a:rPr>
              <a:t>“sorrowing … unto repentance” and the “sorrowing of the damned,”</a:t>
            </a:r>
          </a:p>
          <a:p>
            <a:pPr fontAlgn="base"/>
            <a:endParaRPr lang="en-US" sz="2400" dirty="0">
              <a:solidFill>
                <a:srgbClr val="FFFF00"/>
              </a:solidFill>
            </a:endParaRPr>
          </a:p>
          <a:p>
            <a:pPr fontAlgn="base"/>
            <a:r>
              <a:rPr lang="en-US" dirty="0">
                <a:solidFill>
                  <a:schemeClr val="bg1"/>
                </a:solidFill>
              </a:rPr>
              <a:t>Those who sorrow unto repentance …</a:t>
            </a:r>
          </a:p>
          <a:p>
            <a:pPr fontAlgn="base"/>
            <a:endParaRPr lang="en-US" dirty="0">
              <a:solidFill>
                <a:schemeClr val="bg1"/>
              </a:solidFill>
            </a:endParaRPr>
          </a:p>
          <a:p>
            <a:pPr fontAlgn="base"/>
            <a:r>
              <a:rPr lang="en-US" dirty="0">
                <a:solidFill>
                  <a:schemeClr val="bg1"/>
                </a:solidFill>
              </a:rPr>
              <a:t>Those who sorrow only because of the consequences of sin …</a:t>
            </a:r>
          </a:p>
        </p:txBody>
      </p:sp>
      <p:pic>
        <p:nvPicPr>
          <p:cNvPr id="5" name="Picture 4">
            <a:extLst>
              <a:ext uri="{FF2B5EF4-FFF2-40B4-BE49-F238E27FC236}">
                <a16:creationId xmlns:a16="http://schemas.microsoft.com/office/drawing/2014/main" id="{B08C422C-D922-4611-9C94-3D7ECACD9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0" y="558464"/>
            <a:ext cx="3143250" cy="2057400"/>
          </a:xfrm>
          <a:prstGeom prst="rect">
            <a:avLst/>
          </a:prstGeom>
        </p:spPr>
      </p:pic>
      <p:pic>
        <p:nvPicPr>
          <p:cNvPr id="11" name="Picture 10">
            <a:extLst>
              <a:ext uri="{FF2B5EF4-FFF2-40B4-BE49-F238E27FC236}">
                <a16:creationId xmlns:a16="http://schemas.microsoft.com/office/drawing/2014/main" id="{4485B8D9-6F71-444C-A899-6197DC0DC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3845700"/>
            <a:ext cx="2888656" cy="2017218"/>
          </a:xfrm>
          <a:prstGeom prst="rect">
            <a:avLst/>
          </a:prstGeom>
        </p:spPr>
      </p:pic>
      <p:pic>
        <p:nvPicPr>
          <p:cNvPr id="17" name="Picture 16">
            <a:extLst>
              <a:ext uri="{FF2B5EF4-FFF2-40B4-BE49-F238E27FC236}">
                <a16:creationId xmlns:a16="http://schemas.microsoft.com/office/drawing/2014/main" id="{A9D0B1D7-53F2-4087-9A37-8E60586FD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213" y="2731029"/>
            <a:ext cx="1313774" cy="1764771"/>
          </a:xfrm>
          <a:prstGeom prst="rect">
            <a:avLst/>
          </a:prstGeom>
        </p:spPr>
      </p:pic>
    </p:spTree>
    <p:extLst>
      <p:ext uri="{BB962C8B-B14F-4D97-AF65-F5344CB8AC3E}">
        <p14:creationId xmlns:p14="http://schemas.microsoft.com/office/powerpoint/2010/main" val="2230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4114800" y="1779688"/>
            <a:ext cx="6705600" cy="5078313"/>
          </a:xfrm>
          <a:prstGeom prst="rect">
            <a:avLst/>
          </a:prstGeom>
        </p:spPr>
        <p:txBody>
          <a:bodyPr wrap="square">
            <a:spAutoFit/>
          </a:bodyPr>
          <a:lstStyle/>
          <a:p>
            <a:pPr fontAlgn="base"/>
            <a:r>
              <a:rPr lang="en-US" dirty="0">
                <a:solidFill>
                  <a:schemeClr val="bg1"/>
                </a:solidFill>
              </a:rPr>
              <a:t>“A broken heart and a contrite spirit mean to experience ‘godly sorrow [that] </a:t>
            </a:r>
            <a:r>
              <a:rPr lang="en-US" dirty="0" err="1">
                <a:solidFill>
                  <a:schemeClr val="bg1"/>
                </a:solidFill>
              </a:rPr>
              <a:t>worketh</a:t>
            </a:r>
            <a:r>
              <a:rPr lang="en-US" dirty="0">
                <a:solidFill>
                  <a:schemeClr val="bg1"/>
                </a:solidFill>
              </a:rPr>
              <a:t> repentance’ (2 Corinthians 7:10). This comes when our desire to be cleansed from sin is so consuming that our hearts ache with sorrow and we yearn to feel at peace with our Father in Heaven. </a:t>
            </a:r>
          </a:p>
          <a:p>
            <a:pPr fontAlgn="base"/>
            <a:endParaRPr lang="en-US" dirty="0">
              <a:solidFill>
                <a:schemeClr val="bg1"/>
              </a:solidFill>
            </a:endParaRPr>
          </a:p>
          <a:p>
            <a:pPr fontAlgn="base"/>
            <a:r>
              <a:rPr lang="en-US" dirty="0">
                <a:solidFill>
                  <a:schemeClr val="bg1"/>
                </a:solidFill>
              </a:rPr>
              <a:t>Those who have a broken heart and a contrite spirit are willing to do anything and everything that God asks of them, without resistance or resentment. </a:t>
            </a:r>
          </a:p>
          <a:p>
            <a:pPr fontAlgn="base"/>
            <a:endParaRPr lang="en-US" dirty="0">
              <a:solidFill>
                <a:schemeClr val="bg1"/>
              </a:solidFill>
            </a:endParaRPr>
          </a:p>
          <a:p>
            <a:pPr fontAlgn="base"/>
            <a:r>
              <a:rPr lang="en-US" dirty="0">
                <a:solidFill>
                  <a:schemeClr val="bg1"/>
                </a:solidFill>
              </a:rPr>
              <a:t>We cease doing things our way and learn to do them God’s way instead. In such a condition of submissiveness, the Atonement can take effect and true repentance can occur. </a:t>
            </a:r>
          </a:p>
          <a:p>
            <a:pPr fontAlgn="base"/>
            <a:endParaRPr lang="en-US" dirty="0">
              <a:solidFill>
                <a:schemeClr val="bg1"/>
              </a:solidFill>
            </a:endParaRPr>
          </a:p>
          <a:p>
            <a:pPr fontAlgn="base"/>
            <a:r>
              <a:rPr lang="en-US" dirty="0">
                <a:solidFill>
                  <a:schemeClr val="bg1"/>
                </a:solidFill>
              </a:rPr>
              <a:t>The penitent will then experience the sanctifying power of the Holy Ghost, which will fill them with peace of conscience and the joy of reconciliation with God.”</a:t>
            </a:r>
          </a:p>
          <a:p>
            <a:pPr fontAlgn="base"/>
            <a:r>
              <a:rPr lang="en-US" sz="1400" dirty="0">
                <a:solidFill>
                  <a:schemeClr val="bg1"/>
                </a:solidFill>
              </a:rPr>
              <a:t> Elder Bruce D. Porter</a:t>
            </a:r>
          </a:p>
        </p:txBody>
      </p:sp>
      <p:grpSp>
        <p:nvGrpSpPr>
          <p:cNvPr id="10" name="Group 18"/>
          <p:cNvGrpSpPr/>
          <p:nvPr/>
        </p:nvGrpSpPr>
        <p:grpSpPr>
          <a:xfrm>
            <a:off x="1828800" y="228600"/>
            <a:ext cx="3962400" cy="13716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019300" y="257176"/>
            <a:ext cx="3429000" cy="1200329"/>
          </a:xfrm>
          <a:prstGeom prst="rect">
            <a:avLst/>
          </a:prstGeom>
        </p:spPr>
        <p:txBody>
          <a:bodyPr wrap="square">
            <a:spAutoFit/>
          </a:bodyPr>
          <a:lstStyle/>
          <a:p>
            <a:pPr algn="ctr" fontAlgn="base"/>
            <a:r>
              <a:rPr lang="en-US" b="1" dirty="0">
                <a:solidFill>
                  <a:schemeClr val="bg1"/>
                </a:solidFill>
              </a:rPr>
              <a:t>Those who sorrow unto repentance recognize the goodness of God and come unto Christ with humble hearts.</a:t>
            </a:r>
            <a:endParaRPr lang="en-US" dirty="0">
              <a:solidFill>
                <a:schemeClr val="bg1"/>
              </a:solidFill>
            </a:endParaRPr>
          </a:p>
        </p:txBody>
      </p:sp>
      <p:grpSp>
        <p:nvGrpSpPr>
          <p:cNvPr id="18" name="Group 18"/>
          <p:cNvGrpSpPr/>
          <p:nvPr/>
        </p:nvGrpSpPr>
        <p:grpSpPr>
          <a:xfrm>
            <a:off x="6400800" y="228600"/>
            <a:ext cx="3886200" cy="1371600"/>
            <a:chOff x="965200" y="2286000"/>
            <a:chExt cx="7327900" cy="2743200"/>
          </a:xfrm>
        </p:grpSpPr>
        <p:sp>
          <p:nvSpPr>
            <p:cNvPr id="19" name="Rectangle 1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1"/>
              <a:endCxn id="2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6705600" y="381000"/>
            <a:ext cx="3352800" cy="923330"/>
          </a:xfrm>
          <a:prstGeom prst="rect">
            <a:avLst/>
          </a:prstGeom>
        </p:spPr>
        <p:txBody>
          <a:bodyPr wrap="square">
            <a:spAutoFit/>
          </a:bodyPr>
          <a:lstStyle/>
          <a:p>
            <a:pPr algn="ctr" fontAlgn="base"/>
            <a:r>
              <a:rPr lang="en-US" b="1" dirty="0">
                <a:solidFill>
                  <a:schemeClr val="bg1"/>
                </a:solidFill>
              </a:rPr>
              <a:t>Those who sorrow only because of the consequences of sin continue to rebel against God.</a:t>
            </a:r>
            <a:endParaRPr lang="en-US" dirty="0">
              <a:solidFill>
                <a:schemeClr val="bg1"/>
              </a:solidFill>
            </a:endParaRPr>
          </a:p>
        </p:txBody>
      </p:sp>
      <p:pic>
        <p:nvPicPr>
          <p:cNvPr id="4" name="Picture 3">
            <a:extLst>
              <a:ext uri="{FF2B5EF4-FFF2-40B4-BE49-F238E27FC236}">
                <a16:creationId xmlns:a16="http://schemas.microsoft.com/office/drawing/2014/main" id="{B2175FBC-7C28-457E-A47E-3993E8BB5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823294"/>
            <a:ext cx="3752850" cy="2495550"/>
          </a:xfrm>
          <a:prstGeom prst="rect">
            <a:avLst/>
          </a:prstGeom>
        </p:spPr>
      </p:pic>
      <p:pic>
        <p:nvPicPr>
          <p:cNvPr id="25" name="Picture 24">
            <a:extLst>
              <a:ext uri="{FF2B5EF4-FFF2-40B4-BE49-F238E27FC236}">
                <a16:creationId xmlns:a16="http://schemas.microsoft.com/office/drawing/2014/main" id="{2EB7C7A9-B273-4182-878E-0339DCBBC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68" y="4758346"/>
            <a:ext cx="2645664" cy="1383792"/>
          </a:xfrm>
          <a:prstGeom prst="rect">
            <a:avLst/>
          </a:prstGeom>
        </p:spPr>
      </p:pic>
      <p:pic>
        <p:nvPicPr>
          <p:cNvPr id="6" name="Picture 5">
            <a:extLst>
              <a:ext uri="{FF2B5EF4-FFF2-40B4-BE49-F238E27FC236}">
                <a16:creationId xmlns:a16="http://schemas.microsoft.com/office/drawing/2014/main" id="{AE96C0EE-37F6-4698-AD57-3A5904DA6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330" y="219794"/>
            <a:ext cx="1379407" cy="1720384"/>
          </a:xfrm>
          <a:prstGeom prst="rect">
            <a:avLst/>
          </a:prstGeom>
        </p:spPr>
      </p:pic>
    </p:spTree>
    <p:extLst>
      <p:ext uri="{BB962C8B-B14F-4D97-AF65-F5344CB8AC3E}">
        <p14:creationId xmlns:p14="http://schemas.microsoft.com/office/powerpoint/2010/main" val="39296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9">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9">
                                            <p:txEl>
                                              <p:pRg st="7" end="7"/>
                                            </p:txEl>
                                          </p:spTgt>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The Day of Grace Had Passed</a:t>
            </a:r>
          </a:p>
        </p:txBody>
      </p:sp>
      <p:sp>
        <p:nvSpPr>
          <p:cNvPr id="7" name="TextBox 6"/>
          <p:cNvSpPr txBox="1"/>
          <p:nvPr/>
        </p:nvSpPr>
        <p:spPr>
          <a:xfrm>
            <a:off x="1524000" y="6488668"/>
            <a:ext cx="4038600" cy="369332"/>
          </a:xfrm>
          <a:prstGeom prst="rect">
            <a:avLst/>
          </a:prstGeom>
          <a:noFill/>
        </p:spPr>
        <p:txBody>
          <a:bodyPr wrap="square" rtlCol="0">
            <a:spAutoFit/>
          </a:bodyPr>
          <a:lstStyle/>
          <a:p>
            <a:r>
              <a:rPr lang="en-US" dirty="0">
                <a:solidFill>
                  <a:schemeClr val="bg1"/>
                </a:solidFill>
              </a:rPr>
              <a:t>Mormon 2:15</a:t>
            </a:r>
          </a:p>
        </p:txBody>
      </p:sp>
      <p:sp>
        <p:nvSpPr>
          <p:cNvPr id="8" name="Rectangle 7"/>
          <p:cNvSpPr/>
          <p:nvPr/>
        </p:nvSpPr>
        <p:spPr>
          <a:xfrm>
            <a:off x="1752600" y="762001"/>
            <a:ext cx="4648200" cy="830997"/>
          </a:xfrm>
          <a:prstGeom prst="rect">
            <a:avLst/>
          </a:prstGeom>
        </p:spPr>
        <p:txBody>
          <a:bodyPr wrap="square">
            <a:spAutoFit/>
          </a:bodyPr>
          <a:lstStyle/>
          <a:p>
            <a:pPr fontAlgn="base"/>
            <a:r>
              <a:rPr lang="en-US" dirty="0">
                <a:solidFill>
                  <a:schemeClr val="bg1"/>
                </a:solidFill>
              </a:rPr>
              <a:t>“One of the greatest principles of the gospel of Jesus Christ is the principle of repentance.”</a:t>
            </a:r>
          </a:p>
          <a:p>
            <a:pPr fontAlgn="base"/>
            <a:r>
              <a:rPr lang="en-US" sz="1200" dirty="0">
                <a:solidFill>
                  <a:schemeClr val="bg1"/>
                </a:solidFill>
              </a:rPr>
              <a:t>JFM and RLM</a:t>
            </a:r>
          </a:p>
        </p:txBody>
      </p:sp>
      <p:sp>
        <p:nvSpPr>
          <p:cNvPr id="69" name="Rectangle 68"/>
          <p:cNvSpPr/>
          <p:nvPr/>
        </p:nvSpPr>
        <p:spPr>
          <a:xfrm>
            <a:off x="1981200" y="4114800"/>
            <a:ext cx="2819400" cy="1938992"/>
          </a:xfrm>
          <a:prstGeom prst="rect">
            <a:avLst/>
          </a:prstGeom>
        </p:spPr>
        <p:txBody>
          <a:bodyPr wrap="square">
            <a:spAutoFit/>
          </a:bodyPr>
          <a:lstStyle/>
          <a:p>
            <a:r>
              <a:rPr lang="en-US" dirty="0">
                <a:solidFill>
                  <a:schemeClr val="bg1"/>
                </a:solidFill>
              </a:rPr>
              <a:t>“…if one has sinned so seriously and becomes habitually a sinner, the spirit of repentance leaves, and he may or may not be able to repent.”</a:t>
            </a:r>
          </a:p>
          <a:p>
            <a:r>
              <a:rPr lang="en-US" sz="1200" dirty="0">
                <a:solidFill>
                  <a:schemeClr val="bg1"/>
                </a:solidFill>
              </a:rPr>
              <a:t>President Harold B. Lee</a:t>
            </a:r>
          </a:p>
        </p:txBody>
      </p:sp>
      <p:sp>
        <p:nvSpPr>
          <p:cNvPr id="70" name="Rectangle 69"/>
          <p:cNvSpPr/>
          <p:nvPr/>
        </p:nvSpPr>
        <p:spPr>
          <a:xfrm>
            <a:off x="5502403" y="2176960"/>
            <a:ext cx="5974080" cy="4031873"/>
          </a:xfrm>
          <a:prstGeom prst="rect">
            <a:avLst/>
          </a:prstGeom>
        </p:spPr>
        <p:txBody>
          <a:bodyPr wrap="square">
            <a:spAutoFit/>
          </a:bodyPr>
          <a:lstStyle/>
          <a:p>
            <a:pPr fontAlgn="base"/>
            <a:r>
              <a:rPr lang="en-US" sz="1600" i="1" dirty="0">
                <a:solidFill>
                  <a:schemeClr val="bg1"/>
                </a:solidFill>
              </a:rPr>
              <a:t>33 …do not</a:t>
            </a:r>
            <a:r>
              <a:rPr lang="en-US" sz="1600" i="1" baseline="30000" dirty="0">
                <a:solidFill>
                  <a:schemeClr val="bg1"/>
                </a:solidFill>
              </a:rPr>
              <a:t> </a:t>
            </a:r>
            <a:r>
              <a:rPr lang="en-US" sz="1600" i="1" dirty="0">
                <a:solidFill>
                  <a:schemeClr val="bg1"/>
                </a:solidFill>
              </a:rPr>
              <a:t>procrastinate the day of your repentance until the end; for after this day of life, which is given us to prepare for eternity, behold, if we do not improve our time while in this life, then cometh the</a:t>
            </a:r>
            <a:r>
              <a:rPr lang="en-US" sz="1600" i="1" baseline="30000" dirty="0">
                <a:solidFill>
                  <a:schemeClr val="bg1"/>
                </a:solidFill>
              </a:rPr>
              <a:t> </a:t>
            </a:r>
            <a:r>
              <a:rPr lang="en-US" sz="1600" i="1" dirty="0">
                <a:solidFill>
                  <a:schemeClr val="bg1"/>
                </a:solidFill>
              </a:rPr>
              <a:t>night of darkness wherein there can be no labor performed.</a:t>
            </a:r>
          </a:p>
          <a:p>
            <a:pPr fontAlgn="base"/>
            <a:endParaRPr lang="en-US" sz="1600" i="1" dirty="0">
              <a:solidFill>
                <a:schemeClr val="bg1"/>
              </a:solidFill>
            </a:endParaRPr>
          </a:p>
          <a:p>
            <a:pPr fontAlgn="base"/>
            <a:r>
              <a:rPr lang="en-US" sz="1600" i="1" dirty="0">
                <a:solidFill>
                  <a:schemeClr val="bg1"/>
                </a:solidFill>
              </a:rPr>
              <a:t> 34 Ye cannot say… that I will repent, that I will return to my God. Nay, ye cannot say this; </a:t>
            </a:r>
            <a:r>
              <a:rPr lang="en-US" sz="1600" i="1" dirty="0">
                <a:solidFill>
                  <a:srgbClr val="FFFF00"/>
                </a:solidFill>
              </a:rPr>
              <a:t>for that same spirit which doth possess your bodies at the time that ye go out of this life, that same spirit will have power to possess your body in that eternal world.</a:t>
            </a:r>
          </a:p>
          <a:p>
            <a:pPr fontAlgn="base"/>
            <a:endParaRPr lang="en-US" sz="1600" i="1" dirty="0">
              <a:solidFill>
                <a:schemeClr val="bg1"/>
              </a:solidFill>
            </a:endParaRPr>
          </a:p>
          <a:p>
            <a:pPr fontAlgn="base"/>
            <a:r>
              <a:rPr lang="en-US" sz="1600" i="1" dirty="0">
                <a:solidFill>
                  <a:schemeClr val="bg1"/>
                </a:solidFill>
              </a:rPr>
              <a:t> 35 For behold, if ye have procrastinated the day of your repentance even until death, behold</a:t>
            </a:r>
            <a:r>
              <a:rPr lang="en-US" sz="1600" i="1" dirty="0">
                <a:solidFill>
                  <a:srgbClr val="FFFF00"/>
                </a:solidFill>
              </a:rPr>
              <a:t>, ye have become subjected to the spirit of the devil, and he doth seal you his</a:t>
            </a:r>
            <a:r>
              <a:rPr lang="en-US" sz="1600" i="1" dirty="0">
                <a:solidFill>
                  <a:schemeClr val="bg1"/>
                </a:solidFill>
              </a:rPr>
              <a:t>; therefore, the Spirit of the Lord hath withdrawn from you, and hath no place in you, and the devil hath all power over you; and </a:t>
            </a:r>
            <a:r>
              <a:rPr lang="en-US" sz="1600" i="1" dirty="0">
                <a:solidFill>
                  <a:srgbClr val="FFFF00"/>
                </a:solidFill>
              </a:rPr>
              <a:t>this is the final state of the wicked.</a:t>
            </a:r>
          </a:p>
          <a:p>
            <a:pPr fontAlgn="base"/>
            <a:r>
              <a:rPr lang="en-US" sz="1600" i="1" dirty="0">
                <a:solidFill>
                  <a:schemeClr val="bg1"/>
                </a:solidFill>
              </a:rPr>
              <a:t>Alma 34:33-35</a:t>
            </a:r>
          </a:p>
        </p:txBody>
      </p:sp>
      <p:pic>
        <p:nvPicPr>
          <p:cNvPr id="5" name="Picture 4">
            <a:extLst>
              <a:ext uri="{FF2B5EF4-FFF2-40B4-BE49-F238E27FC236}">
                <a16:creationId xmlns:a16="http://schemas.microsoft.com/office/drawing/2014/main" id="{0A37E05D-BA23-49C9-8874-E42C7EE95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105" y="1592998"/>
            <a:ext cx="2476500" cy="2476500"/>
          </a:xfrm>
          <a:prstGeom prst="rect">
            <a:avLst/>
          </a:prstGeom>
        </p:spPr>
      </p:pic>
      <p:pic>
        <p:nvPicPr>
          <p:cNvPr id="9" name="Picture 8">
            <a:extLst>
              <a:ext uri="{FF2B5EF4-FFF2-40B4-BE49-F238E27FC236}">
                <a16:creationId xmlns:a16="http://schemas.microsoft.com/office/drawing/2014/main" id="{2B974F24-0DA3-4CC5-9794-D4DC93B56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91" y="781767"/>
            <a:ext cx="1797303" cy="1198202"/>
          </a:xfrm>
          <a:prstGeom prst="rect">
            <a:avLst/>
          </a:prstGeom>
        </p:spPr>
      </p:pic>
      <p:pic>
        <p:nvPicPr>
          <p:cNvPr id="11" name="Picture 10">
            <a:extLst>
              <a:ext uri="{FF2B5EF4-FFF2-40B4-BE49-F238E27FC236}">
                <a16:creationId xmlns:a16="http://schemas.microsoft.com/office/drawing/2014/main" id="{0A9924DF-0106-4560-8BB8-BA960BB71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4392400"/>
            <a:ext cx="1097280" cy="1383792"/>
          </a:xfrm>
          <a:prstGeom prst="rect">
            <a:avLst/>
          </a:prstGeom>
        </p:spPr>
      </p:pic>
      <p:pic>
        <p:nvPicPr>
          <p:cNvPr id="13" name="Picture 12">
            <a:extLst>
              <a:ext uri="{FF2B5EF4-FFF2-40B4-BE49-F238E27FC236}">
                <a16:creationId xmlns:a16="http://schemas.microsoft.com/office/drawing/2014/main" id="{B2E2FE45-051E-4E25-934E-FF0733D22599}"/>
              </a:ext>
            </a:extLst>
          </p:cNvPr>
          <p:cNvPicPr>
            <a:picLocks noChangeAspect="1"/>
          </p:cNvPicPr>
          <p:nvPr/>
        </p:nvPicPr>
        <p:blipFill rotWithShape="1">
          <a:blip r:embed="rId5">
            <a:extLst>
              <a:ext uri="{28A0092B-C50C-407E-A947-70E740481C1C}">
                <a14:useLocalDpi xmlns:a14="http://schemas.microsoft.com/office/drawing/2010/main" val="0"/>
              </a:ext>
            </a:extLst>
          </a:blip>
          <a:srcRect t="359" b="7282"/>
          <a:stretch/>
        </p:blipFill>
        <p:spPr>
          <a:xfrm>
            <a:off x="228600" y="140980"/>
            <a:ext cx="1365437" cy="921074"/>
          </a:xfrm>
          <a:prstGeom prst="rect">
            <a:avLst/>
          </a:prstGeom>
        </p:spPr>
      </p:pic>
    </p:spTree>
    <p:extLst>
      <p:ext uri="{BB962C8B-B14F-4D97-AF65-F5344CB8AC3E}">
        <p14:creationId xmlns:p14="http://schemas.microsoft.com/office/powerpoint/2010/main" val="27763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0">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Bookman Old Style" pitchFamily="18" charset="0"/>
              </a:rPr>
              <a:t>Mormon and the Sacred Records</a:t>
            </a:r>
          </a:p>
        </p:txBody>
      </p:sp>
      <p:sp>
        <p:nvSpPr>
          <p:cNvPr id="5" name="TextBox 4"/>
          <p:cNvSpPr txBox="1"/>
          <p:nvPr/>
        </p:nvSpPr>
        <p:spPr>
          <a:xfrm>
            <a:off x="6553200" y="3429001"/>
            <a:ext cx="3962400" cy="2354491"/>
          </a:xfrm>
          <a:prstGeom prst="rect">
            <a:avLst/>
          </a:prstGeom>
          <a:noFill/>
        </p:spPr>
        <p:txBody>
          <a:bodyPr wrap="square" rtlCol="0">
            <a:spAutoFit/>
          </a:bodyPr>
          <a:lstStyle/>
          <a:p>
            <a:r>
              <a:rPr lang="en-US" dirty="0">
                <a:solidFill>
                  <a:schemeClr val="bg1"/>
                </a:solidFill>
              </a:rPr>
              <a:t>Mormon wrote the first seven chapters of this book as a brief account of the wickedness and wars among the </a:t>
            </a:r>
            <a:r>
              <a:rPr lang="en-US" dirty="0" err="1">
                <a:solidFill>
                  <a:schemeClr val="bg1"/>
                </a:solidFill>
              </a:rPr>
              <a:t>Nephites</a:t>
            </a:r>
            <a:r>
              <a:rPr lang="en-US" dirty="0">
                <a:solidFill>
                  <a:schemeClr val="bg1"/>
                </a:solidFill>
              </a:rPr>
              <a:t> and </a:t>
            </a:r>
            <a:r>
              <a:rPr lang="en-US" dirty="0" err="1">
                <a:solidFill>
                  <a:schemeClr val="bg1"/>
                </a:solidFill>
              </a:rPr>
              <a:t>Lamanites</a:t>
            </a:r>
            <a:r>
              <a:rPr lang="en-US" dirty="0">
                <a:solidFill>
                  <a:schemeClr val="bg1"/>
                </a:solidFill>
              </a:rPr>
              <a:t> in his day. </a:t>
            </a:r>
          </a:p>
          <a:p>
            <a:endParaRPr lang="en-US" dirty="0">
              <a:solidFill>
                <a:schemeClr val="bg1"/>
              </a:solidFill>
            </a:endParaRPr>
          </a:p>
          <a:p>
            <a:r>
              <a:rPr lang="en-US" dirty="0">
                <a:solidFill>
                  <a:schemeClr val="bg1"/>
                </a:solidFill>
              </a:rPr>
              <a:t>He also made a full account of the events from his lifetime on the large plates of Nephi.</a:t>
            </a:r>
          </a:p>
        </p:txBody>
      </p:sp>
      <p:sp>
        <p:nvSpPr>
          <p:cNvPr id="6" name="Rectangle 5"/>
          <p:cNvSpPr/>
          <p:nvPr/>
        </p:nvSpPr>
        <p:spPr>
          <a:xfrm>
            <a:off x="1524000" y="609602"/>
            <a:ext cx="4114800" cy="3693319"/>
          </a:xfrm>
          <a:prstGeom prst="rect">
            <a:avLst/>
          </a:prstGeom>
        </p:spPr>
        <p:txBody>
          <a:bodyPr wrap="square">
            <a:spAutoFit/>
          </a:bodyPr>
          <a:lstStyle/>
          <a:p>
            <a:r>
              <a:rPr lang="en-US" dirty="0">
                <a:solidFill>
                  <a:schemeClr val="bg1"/>
                </a:solidFill>
              </a:rPr>
              <a:t>When Mormon was about 10 years old, the record keeper </a:t>
            </a:r>
            <a:r>
              <a:rPr lang="en-US" dirty="0" err="1">
                <a:solidFill>
                  <a:schemeClr val="bg1"/>
                </a:solidFill>
              </a:rPr>
              <a:t>Ammaron</a:t>
            </a:r>
            <a:r>
              <a:rPr lang="en-US" dirty="0">
                <a:solidFill>
                  <a:schemeClr val="bg1"/>
                </a:solidFill>
              </a:rPr>
              <a:t> charged him to take responsibility for the sacred records when he came of age. </a:t>
            </a:r>
          </a:p>
          <a:p>
            <a:endParaRPr lang="en-US" dirty="0">
              <a:solidFill>
                <a:schemeClr val="bg1"/>
              </a:solidFill>
            </a:endParaRPr>
          </a:p>
          <a:p>
            <a:r>
              <a:rPr lang="en-US" dirty="0">
                <a:solidFill>
                  <a:schemeClr val="bg1"/>
                </a:solidFill>
              </a:rPr>
              <a:t>He was to record everything he observed concerning the people. </a:t>
            </a:r>
          </a:p>
          <a:p>
            <a:endParaRPr lang="en-US" dirty="0">
              <a:solidFill>
                <a:schemeClr val="bg1"/>
              </a:solidFill>
            </a:endParaRPr>
          </a:p>
          <a:p>
            <a:r>
              <a:rPr lang="en-US" dirty="0">
                <a:solidFill>
                  <a:schemeClr val="bg1"/>
                </a:solidFill>
              </a:rPr>
              <a:t>At age 15, Mormon was “visited of the Lord, and tasted and knew of the goodness of Jesus”. In the same year, the Nephites appointed Mormon to lead their armies.</a:t>
            </a:r>
          </a:p>
        </p:txBody>
      </p:sp>
      <p:sp>
        <p:nvSpPr>
          <p:cNvPr id="7" name="Rectangle 6"/>
          <p:cNvSpPr/>
          <p:nvPr/>
        </p:nvSpPr>
        <p:spPr>
          <a:xfrm>
            <a:off x="6553200" y="685802"/>
            <a:ext cx="4114800" cy="2585323"/>
          </a:xfrm>
          <a:prstGeom prst="rect">
            <a:avLst/>
          </a:prstGeom>
        </p:spPr>
        <p:txBody>
          <a:bodyPr wrap="square">
            <a:spAutoFit/>
          </a:bodyPr>
          <a:lstStyle/>
          <a:p>
            <a:r>
              <a:rPr lang="en-US" dirty="0">
                <a:solidFill>
                  <a:schemeClr val="bg1"/>
                </a:solidFill>
              </a:rPr>
              <a:t>Obedient to </a:t>
            </a:r>
            <a:r>
              <a:rPr lang="en-US" dirty="0" err="1">
                <a:solidFill>
                  <a:schemeClr val="bg1"/>
                </a:solidFill>
              </a:rPr>
              <a:t>Ammaron’s</a:t>
            </a:r>
            <a:r>
              <a:rPr lang="en-US" dirty="0">
                <a:solidFill>
                  <a:schemeClr val="bg1"/>
                </a:solidFill>
              </a:rPr>
              <a:t> counsel, he later obtained the large plates of Nephi and began to make his record. </a:t>
            </a:r>
          </a:p>
          <a:p>
            <a:endParaRPr lang="en-US" dirty="0">
              <a:solidFill>
                <a:schemeClr val="bg1"/>
              </a:solidFill>
            </a:endParaRPr>
          </a:p>
          <a:p>
            <a:r>
              <a:rPr lang="en-US" dirty="0">
                <a:solidFill>
                  <a:schemeClr val="bg1"/>
                </a:solidFill>
              </a:rPr>
              <a:t>He also abridged the large plates of Nephi, which included writings from prophets and record keepers from Lehi through </a:t>
            </a:r>
            <a:r>
              <a:rPr lang="en-US" dirty="0" err="1">
                <a:solidFill>
                  <a:schemeClr val="bg1"/>
                </a:solidFill>
              </a:rPr>
              <a:t>Ammaron</a:t>
            </a:r>
            <a:r>
              <a:rPr lang="en-US" dirty="0">
                <a:solidFill>
                  <a:schemeClr val="bg1"/>
                </a:solidFill>
              </a:rPr>
              <a:t>, and inserted the small plates of Nephi into that abridgement. </a:t>
            </a:r>
          </a:p>
        </p:txBody>
      </p:sp>
      <p:grpSp>
        <p:nvGrpSpPr>
          <p:cNvPr id="8" name="Group 7"/>
          <p:cNvGrpSpPr/>
          <p:nvPr/>
        </p:nvGrpSpPr>
        <p:grpSpPr>
          <a:xfrm>
            <a:off x="4419600" y="4191000"/>
            <a:ext cx="865072" cy="2438400"/>
            <a:chOff x="2133600" y="3124200"/>
            <a:chExt cx="1209964" cy="3352800"/>
          </a:xfrm>
        </p:grpSpPr>
        <p:grpSp>
          <p:nvGrpSpPr>
            <p:cNvPr id="9" name="Group 285"/>
            <p:cNvGrpSpPr/>
            <p:nvPr/>
          </p:nvGrpSpPr>
          <p:grpSpPr>
            <a:xfrm rot="17194410">
              <a:off x="2764132" y="5999335"/>
              <a:ext cx="359123" cy="509595"/>
              <a:chOff x="4934260" y="5008578"/>
              <a:chExt cx="373811" cy="553131"/>
            </a:xfrm>
          </p:grpSpPr>
          <p:sp>
            <p:nvSpPr>
              <p:cNvPr id="87"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84"/>
            <p:cNvGrpSpPr/>
            <p:nvPr/>
          </p:nvGrpSpPr>
          <p:grpSpPr>
            <a:xfrm>
              <a:off x="2379689" y="5993567"/>
              <a:ext cx="376003" cy="483433"/>
              <a:chOff x="4934260" y="5008578"/>
              <a:chExt cx="373811" cy="553131"/>
            </a:xfrm>
          </p:grpSpPr>
          <p:sp>
            <p:nvSpPr>
              <p:cNvPr id="85"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5"/>
            <p:cNvGrpSpPr/>
            <p:nvPr/>
          </p:nvGrpSpPr>
          <p:grpSpPr>
            <a:xfrm>
              <a:off x="2480714" y="4105564"/>
              <a:ext cx="546919" cy="609600"/>
              <a:chOff x="2321193" y="914400"/>
              <a:chExt cx="1962699" cy="2187638"/>
            </a:xfrm>
          </p:grpSpPr>
          <p:sp>
            <p:nvSpPr>
              <p:cNvPr id="79"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5"/>
            <p:cNvGrpSpPr/>
            <p:nvPr/>
          </p:nvGrpSpPr>
          <p:grpSpPr>
            <a:xfrm rot="1699902">
              <a:off x="2147930" y="4740678"/>
              <a:ext cx="291183" cy="118991"/>
              <a:chOff x="2209800" y="1905000"/>
              <a:chExt cx="2286000" cy="1066800"/>
            </a:xfrm>
          </p:grpSpPr>
          <p:grpSp>
            <p:nvGrpSpPr>
              <p:cNvPr id="73" name="Group 29"/>
              <p:cNvGrpSpPr/>
              <p:nvPr/>
            </p:nvGrpSpPr>
            <p:grpSpPr>
              <a:xfrm>
                <a:off x="2209800" y="1905000"/>
                <a:ext cx="1066800" cy="1066800"/>
                <a:chOff x="990600" y="1905000"/>
                <a:chExt cx="1066800" cy="1066800"/>
              </a:xfrm>
            </p:grpSpPr>
            <p:sp>
              <p:nvSpPr>
                <p:cNvPr id="77" name="&quot;No&quot; Symbol 7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2"/>
              <p:cNvGrpSpPr/>
              <p:nvPr/>
            </p:nvGrpSpPr>
            <p:grpSpPr>
              <a:xfrm>
                <a:off x="3429000" y="1905000"/>
                <a:ext cx="1066800" cy="1066800"/>
                <a:chOff x="990600" y="1905000"/>
                <a:chExt cx="1066800" cy="1066800"/>
              </a:xfrm>
            </p:grpSpPr>
            <p:sp>
              <p:nvSpPr>
                <p:cNvPr id="75" name="&quot;No&quot; Symbol 7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36"/>
            <p:cNvGrpSpPr/>
            <p:nvPr/>
          </p:nvGrpSpPr>
          <p:grpSpPr>
            <a:xfrm rot="20019181">
              <a:off x="3048475" y="4742987"/>
              <a:ext cx="291183" cy="118991"/>
              <a:chOff x="2209800" y="1905000"/>
              <a:chExt cx="2286000" cy="1066800"/>
            </a:xfrm>
          </p:grpSpPr>
          <p:grpSp>
            <p:nvGrpSpPr>
              <p:cNvPr id="67" name="Group 29"/>
              <p:cNvGrpSpPr/>
              <p:nvPr/>
            </p:nvGrpSpPr>
            <p:grpSpPr>
              <a:xfrm>
                <a:off x="2209800" y="1905000"/>
                <a:ext cx="1066800" cy="1066800"/>
                <a:chOff x="990600" y="1905000"/>
                <a:chExt cx="1066800" cy="1066800"/>
              </a:xfrm>
            </p:grpSpPr>
            <p:sp>
              <p:nvSpPr>
                <p:cNvPr id="71" name="&quot;No&quot; Symbol 7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2"/>
              <p:cNvGrpSpPr/>
              <p:nvPr/>
            </p:nvGrpSpPr>
            <p:grpSpPr>
              <a:xfrm>
                <a:off x="3429000" y="1905000"/>
                <a:ext cx="1066800" cy="1066800"/>
                <a:chOff x="990600" y="1905000"/>
                <a:chExt cx="1066800" cy="1066800"/>
              </a:xfrm>
            </p:grpSpPr>
            <p:sp>
              <p:nvSpPr>
                <p:cNvPr id="69" name="&quot;No&quot; Symbol 6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rapezoid 18"/>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5"/>
            <p:cNvGrpSpPr/>
            <p:nvPr/>
          </p:nvGrpSpPr>
          <p:grpSpPr>
            <a:xfrm rot="10800000" flipH="1" flipV="1">
              <a:off x="2235200" y="6029036"/>
              <a:ext cx="990600" cy="158496"/>
              <a:chOff x="1447800" y="2040716"/>
              <a:chExt cx="3102900" cy="387950"/>
            </a:xfrm>
          </p:grpSpPr>
          <p:sp>
            <p:nvSpPr>
              <p:cNvPr id="61" name="Diagonal Stripe 60"/>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63"/>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gonal Stripe 64"/>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iagonal Stripe 65"/>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08"/>
            <p:cNvGrpSpPr/>
            <p:nvPr/>
          </p:nvGrpSpPr>
          <p:grpSpPr>
            <a:xfrm>
              <a:off x="2209800" y="6172199"/>
              <a:ext cx="1087582" cy="152401"/>
              <a:chOff x="1295400" y="2819400"/>
              <a:chExt cx="1327484" cy="304800"/>
            </a:xfrm>
          </p:grpSpPr>
          <p:grpSp>
            <p:nvGrpSpPr>
              <p:cNvPr id="32" name="Group 86"/>
              <p:cNvGrpSpPr/>
              <p:nvPr/>
            </p:nvGrpSpPr>
            <p:grpSpPr>
              <a:xfrm>
                <a:off x="1295400" y="2819400"/>
                <a:ext cx="914400" cy="304800"/>
                <a:chOff x="838200" y="2193636"/>
                <a:chExt cx="2895600" cy="946728"/>
              </a:xfrm>
            </p:grpSpPr>
            <p:grpSp>
              <p:nvGrpSpPr>
                <p:cNvPr id="41" name="Group 69"/>
                <p:cNvGrpSpPr/>
                <p:nvPr/>
              </p:nvGrpSpPr>
              <p:grpSpPr>
                <a:xfrm>
                  <a:off x="838200" y="2193636"/>
                  <a:ext cx="381000" cy="930564"/>
                  <a:chOff x="838200" y="2193636"/>
                  <a:chExt cx="381000" cy="930564"/>
                </a:xfrm>
              </p:grpSpPr>
              <p:sp>
                <p:nvSpPr>
                  <p:cNvPr id="58" name="Isosceles Triangle 5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70"/>
                <p:cNvGrpSpPr/>
                <p:nvPr/>
              </p:nvGrpSpPr>
              <p:grpSpPr>
                <a:xfrm>
                  <a:off x="2133600" y="2209800"/>
                  <a:ext cx="381000" cy="930564"/>
                  <a:chOff x="838200" y="2193636"/>
                  <a:chExt cx="381000" cy="930564"/>
                </a:xfrm>
              </p:grpSpPr>
              <p:sp>
                <p:nvSpPr>
                  <p:cNvPr id="55" name="Isosceles Triangle 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4"/>
                <p:cNvGrpSpPr/>
                <p:nvPr/>
              </p:nvGrpSpPr>
              <p:grpSpPr>
                <a:xfrm>
                  <a:off x="1524000" y="2209800"/>
                  <a:ext cx="381000" cy="930564"/>
                  <a:chOff x="838200" y="2193636"/>
                  <a:chExt cx="381000" cy="930564"/>
                </a:xfrm>
              </p:grpSpPr>
              <p:sp>
                <p:nvSpPr>
                  <p:cNvPr id="52" name="Isosceles Triangle 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8"/>
                <p:cNvGrpSpPr/>
                <p:nvPr/>
              </p:nvGrpSpPr>
              <p:grpSpPr>
                <a:xfrm>
                  <a:off x="2667000" y="2209800"/>
                  <a:ext cx="381000" cy="930564"/>
                  <a:chOff x="838200" y="2193636"/>
                  <a:chExt cx="381000" cy="930564"/>
                </a:xfrm>
              </p:grpSpPr>
              <p:sp>
                <p:nvSpPr>
                  <p:cNvPr id="49" name="Isosceles Triangle 4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2"/>
                <p:cNvGrpSpPr/>
                <p:nvPr/>
              </p:nvGrpSpPr>
              <p:grpSpPr>
                <a:xfrm>
                  <a:off x="3352800" y="2209800"/>
                  <a:ext cx="381000" cy="930564"/>
                  <a:chOff x="838200" y="2193636"/>
                  <a:chExt cx="381000" cy="930564"/>
                </a:xfrm>
              </p:grpSpPr>
              <p:sp>
                <p:nvSpPr>
                  <p:cNvPr id="46" name="Isosceles Triangle 4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69"/>
              <p:cNvGrpSpPr/>
              <p:nvPr/>
            </p:nvGrpSpPr>
            <p:grpSpPr>
              <a:xfrm>
                <a:off x="2286000" y="2819400"/>
                <a:ext cx="120316" cy="299596"/>
                <a:chOff x="838200" y="2193636"/>
                <a:chExt cx="381000" cy="930564"/>
              </a:xfrm>
            </p:grpSpPr>
            <p:sp>
              <p:nvSpPr>
                <p:cNvPr id="38" name="Isosceles Triangle 3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4"/>
              <p:cNvGrpSpPr/>
              <p:nvPr/>
            </p:nvGrpSpPr>
            <p:grpSpPr>
              <a:xfrm>
                <a:off x="2502568" y="2824604"/>
                <a:ext cx="120316" cy="299596"/>
                <a:chOff x="838200" y="2193636"/>
                <a:chExt cx="381000" cy="930564"/>
              </a:xfrm>
            </p:grpSpPr>
            <p:sp>
              <p:nvSpPr>
                <p:cNvPr id="35" name="Isosceles Triangle 3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0"/>
            <p:cNvGrpSpPr/>
            <p:nvPr/>
          </p:nvGrpSpPr>
          <p:grpSpPr>
            <a:xfrm>
              <a:off x="2362200" y="3505200"/>
              <a:ext cx="762000" cy="228600"/>
              <a:chOff x="1600200" y="1219200"/>
              <a:chExt cx="838200" cy="228600"/>
            </a:xfrm>
          </p:grpSpPr>
          <p:sp>
            <p:nvSpPr>
              <p:cNvPr id="30"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uble Wave 30"/>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2286000" y="3962400"/>
            <a:ext cx="1600200" cy="2773680"/>
            <a:chOff x="1171900" y="601182"/>
            <a:chExt cx="2963604" cy="5573338"/>
          </a:xfrm>
        </p:grpSpPr>
        <p:sp>
          <p:nvSpPr>
            <p:cNvPr id="90" name="Cloud 89"/>
            <p:cNvSpPr/>
            <p:nvPr/>
          </p:nvSpPr>
          <p:spPr>
            <a:xfrm rot="17452337">
              <a:off x="1828043" y="870103"/>
              <a:ext cx="1970055" cy="18720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915480">
              <a:off x="3449704" y="3298276"/>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145143">
              <a:off x="1324300" y="3340129"/>
              <a:ext cx="6858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145143">
              <a:off x="2239949" y="5336320"/>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594148">
              <a:off x="2739622" y="5285104"/>
              <a:ext cx="685800" cy="990600"/>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1968708" y="2599544"/>
              <a:ext cx="1752600" cy="319165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778885">
              <a:off x="1644945" y="2020025"/>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027387">
              <a:off x="2896274" y="1996442"/>
              <a:ext cx="989970" cy="1983327"/>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1981200" y="2209800"/>
              <a:ext cx="1752600" cy="2209800"/>
            </a:xfrm>
            <a:prstGeom prst="trapezoid">
              <a:avLst/>
            </a:prstGeom>
            <a:solidFill>
              <a:srgbClr val="ADBD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0800000">
              <a:off x="2514600" y="2133600"/>
              <a:ext cx="609600" cy="7620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27"/>
            <p:cNvGrpSpPr/>
            <p:nvPr/>
          </p:nvGrpSpPr>
          <p:grpSpPr>
            <a:xfrm>
              <a:off x="2117361" y="2133600"/>
              <a:ext cx="1371600" cy="1397688"/>
              <a:chOff x="4267200" y="1370351"/>
              <a:chExt cx="2627026" cy="2676993"/>
            </a:xfrm>
          </p:grpSpPr>
          <p:sp>
            <p:nvSpPr>
              <p:cNvPr id="127" name="Oval 126"/>
              <p:cNvSpPr/>
              <p:nvPr/>
            </p:nvSpPr>
            <p:spPr>
              <a:xfrm>
                <a:off x="4267200" y="13716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731895" y="1855033"/>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257800" y="22860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791200" y="1828800"/>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284626" y="1370351"/>
                <a:ext cx="609600" cy="609600"/>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410200" y="2514600"/>
                <a:ext cx="381000" cy="144780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2"/>
              <p:cNvSpPr/>
              <p:nvPr/>
            </p:nvSpPr>
            <p:spPr>
              <a:xfrm>
                <a:off x="5029200" y="220980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871148" y="2182318"/>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6233410" y="2034915"/>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4659443" y="1959964"/>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7"/>
              <p:cNvSpPr/>
              <p:nvPr/>
            </p:nvSpPr>
            <p:spPr>
              <a:xfrm>
                <a:off x="6488243" y="1645170"/>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4434591" y="1540239"/>
                <a:ext cx="228600" cy="868680"/>
              </a:xfrm>
              <a:prstGeom prst="diamond">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279035" y="3304082"/>
                <a:ext cx="702039" cy="743262"/>
              </a:xfrm>
              <a:prstGeom prst="ellipse">
                <a:avLst/>
              </a:prstGeom>
              <a:solidFill>
                <a:srgbClr val="D9C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648200" y="1752600"/>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100403" y="215983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59970" y="2204803"/>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224665" y="1770089"/>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295275"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580088" y="3209144"/>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430187" y="3389027"/>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45"/>
            <p:cNvGrpSpPr/>
            <p:nvPr/>
          </p:nvGrpSpPr>
          <p:grpSpPr>
            <a:xfrm>
              <a:off x="2093626" y="4121045"/>
              <a:ext cx="1533994" cy="303552"/>
              <a:chOff x="4572000" y="4495800"/>
              <a:chExt cx="3352800" cy="1371600"/>
            </a:xfrm>
          </p:grpSpPr>
          <p:sp>
            <p:nvSpPr>
              <p:cNvPr id="117" name="Rounded Rectangle 116"/>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101"/>
            <p:cNvSpPr/>
            <p:nvPr/>
          </p:nvSpPr>
          <p:spPr>
            <a:xfrm>
              <a:off x="2209800" y="685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2133600" y="609600"/>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2597059">
              <a:off x="2625323" y="601182"/>
              <a:ext cx="914400" cy="68580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0"/>
            <p:cNvGrpSpPr/>
            <p:nvPr/>
          </p:nvGrpSpPr>
          <p:grpSpPr>
            <a:xfrm>
              <a:off x="2057400" y="1066800"/>
              <a:ext cx="1533994" cy="303552"/>
              <a:chOff x="4572000" y="4495800"/>
              <a:chExt cx="3352800" cy="1371600"/>
            </a:xfrm>
          </p:grpSpPr>
          <p:sp>
            <p:nvSpPr>
              <p:cNvPr id="107" name="Rounded Rectangle 106"/>
              <p:cNvSpPr/>
              <p:nvPr/>
            </p:nvSpPr>
            <p:spPr>
              <a:xfrm>
                <a:off x="4572000" y="4495800"/>
                <a:ext cx="3352800" cy="1371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724400" y="4572000"/>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371476"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941101" y="460447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6555699" y="458948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7095345" y="4619469"/>
                <a:ext cx="762000" cy="117348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04020" y="5032948"/>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861154" y="503544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445771" y="5005466"/>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045377" y="4990475"/>
                <a:ext cx="297305" cy="297305"/>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rot="4422778">
              <a:off x="2493811" y="595480"/>
              <a:ext cx="422577" cy="540167"/>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37"/>
          <p:cNvGrpSpPr/>
          <p:nvPr/>
        </p:nvGrpSpPr>
        <p:grpSpPr>
          <a:xfrm rot="19783409">
            <a:off x="2146607" y="5070691"/>
            <a:ext cx="695252" cy="844235"/>
            <a:chOff x="152400" y="381000"/>
            <a:chExt cx="3849028" cy="5410199"/>
          </a:xfrm>
        </p:grpSpPr>
        <p:grpSp>
          <p:nvGrpSpPr>
            <p:cNvPr id="168" name="Group 13"/>
            <p:cNvGrpSpPr/>
            <p:nvPr/>
          </p:nvGrpSpPr>
          <p:grpSpPr>
            <a:xfrm>
              <a:off x="533399" y="381000"/>
              <a:ext cx="3468029" cy="5410199"/>
              <a:chOff x="1066800" y="1066799"/>
              <a:chExt cx="2230577" cy="3352801"/>
            </a:xfrm>
          </p:grpSpPr>
          <p:sp>
            <p:nvSpPr>
              <p:cNvPr id="170" name="Rounded Rectangle 169"/>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Chevron 163"/>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Chevron 164"/>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Chevron 165"/>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166"/>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37"/>
          <p:cNvGrpSpPr/>
          <p:nvPr/>
        </p:nvGrpSpPr>
        <p:grpSpPr>
          <a:xfrm>
            <a:off x="5410202" y="2362202"/>
            <a:ext cx="941295" cy="1154547"/>
            <a:chOff x="152400" y="381000"/>
            <a:chExt cx="3849028" cy="5464854"/>
          </a:xfrm>
        </p:grpSpPr>
        <p:grpSp>
          <p:nvGrpSpPr>
            <p:cNvPr id="175" name="Group 1"/>
            <p:cNvGrpSpPr/>
            <p:nvPr/>
          </p:nvGrpSpPr>
          <p:grpSpPr>
            <a:xfrm>
              <a:off x="533400" y="381000"/>
              <a:ext cx="3468028" cy="5464854"/>
              <a:chOff x="357468" y="1120587"/>
              <a:chExt cx="2788222" cy="4618188"/>
            </a:xfrm>
          </p:grpSpPr>
          <p:grpSp>
            <p:nvGrpSpPr>
              <p:cNvPr id="180" name="Group 13"/>
              <p:cNvGrpSpPr/>
              <p:nvPr/>
            </p:nvGrpSpPr>
            <p:grpSpPr>
              <a:xfrm>
                <a:off x="357468" y="1120587"/>
                <a:ext cx="2788222" cy="4572001"/>
                <a:chOff x="1066800" y="1066799"/>
                <a:chExt cx="2230577" cy="3352801"/>
              </a:xfrm>
            </p:grpSpPr>
            <p:sp>
              <p:nvSpPr>
                <p:cNvPr id="182" name="Rounded Rectangle 181"/>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p:cNvSpPr txBox="1"/>
              <p:nvPr/>
            </p:nvSpPr>
            <p:spPr>
              <a:xfrm>
                <a:off x="1086771" y="1491459"/>
                <a:ext cx="1676402" cy="4247316"/>
              </a:xfrm>
              <a:prstGeom prst="rect">
                <a:avLst/>
              </a:prstGeom>
              <a:noFill/>
            </p:spPr>
            <p:txBody>
              <a:bodyPr wrap="square" rtlCol="0">
                <a:spAutoFit/>
              </a:bodyPr>
              <a:lstStyle/>
              <a:p>
                <a:pPr algn="ctr"/>
                <a:r>
                  <a:rPr lang="en-US" sz="1050" b="1" dirty="0">
                    <a:solidFill>
                      <a:schemeClr val="bg2">
                        <a:lumMod val="25000"/>
                      </a:schemeClr>
                    </a:solidFill>
                    <a:latin typeface="Tempus Sans ITC" pitchFamily="82" charset="0"/>
                  </a:rPr>
                  <a:t>The Small Plates of Nephi</a:t>
                </a:r>
              </a:p>
            </p:txBody>
          </p:sp>
        </p:grpSp>
        <p:sp>
          <p:nvSpPr>
            <p:cNvPr id="176" name="Chevron 175"/>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hevron 176"/>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hevron 177"/>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178"/>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Rectangle 185"/>
          <p:cNvSpPr/>
          <p:nvPr/>
        </p:nvSpPr>
        <p:spPr>
          <a:xfrm>
            <a:off x="8278906" y="6332006"/>
            <a:ext cx="3754554" cy="369332"/>
          </a:xfrm>
          <a:prstGeom prst="rect">
            <a:avLst/>
          </a:prstGeom>
        </p:spPr>
        <p:txBody>
          <a:bodyPr wrap="none">
            <a:spAutoFit/>
          </a:bodyPr>
          <a:lstStyle/>
          <a:p>
            <a:r>
              <a:rPr lang="en-US" dirty="0">
                <a:solidFill>
                  <a:schemeClr val="bg1"/>
                </a:solidFill>
              </a:rPr>
              <a:t>Mormon 1:4, 15; Mormon 2:1, 18; 5:9</a:t>
            </a:r>
          </a:p>
        </p:txBody>
      </p:sp>
      <p:grpSp>
        <p:nvGrpSpPr>
          <p:cNvPr id="147" name="Group 57"/>
          <p:cNvGrpSpPr/>
          <p:nvPr/>
        </p:nvGrpSpPr>
        <p:grpSpPr>
          <a:xfrm>
            <a:off x="5410200" y="990600"/>
            <a:ext cx="1066800" cy="1219200"/>
            <a:chOff x="990600" y="914402"/>
            <a:chExt cx="4652682" cy="6575612"/>
          </a:xfrm>
        </p:grpSpPr>
        <p:sp>
          <p:nvSpPr>
            <p:cNvPr id="148" name="Rounded Rectangle 147"/>
            <p:cNvSpPr/>
            <p:nvPr/>
          </p:nvSpPr>
          <p:spPr>
            <a:xfrm>
              <a:off x="1288676" y="1362739"/>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2"/>
            <p:cNvSpPr/>
            <p:nvPr/>
          </p:nvSpPr>
          <p:spPr>
            <a:xfrm>
              <a:off x="1438835" y="1213293"/>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3"/>
            <p:cNvSpPr/>
            <p:nvPr/>
          </p:nvSpPr>
          <p:spPr>
            <a:xfrm>
              <a:off x="1588994" y="1063848"/>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41"/>
            <p:cNvGrpSpPr/>
            <p:nvPr/>
          </p:nvGrpSpPr>
          <p:grpSpPr>
            <a:xfrm>
              <a:off x="990600" y="1905000"/>
              <a:ext cx="914400" cy="1371600"/>
              <a:chOff x="838200" y="2133600"/>
              <a:chExt cx="990600" cy="1981200"/>
            </a:xfrm>
          </p:grpSpPr>
          <p:sp>
            <p:nvSpPr>
              <p:cNvPr id="160" name="Bent Arrow 159"/>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ent Arrow 160"/>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42"/>
            <p:cNvGrpSpPr/>
            <p:nvPr/>
          </p:nvGrpSpPr>
          <p:grpSpPr>
            <a:xfrm>
              <a:off x="990600" y="3352800"/>
              <a:ext cx="914400" cy="1371600"/>
              <a:chOff x="838200" y="2133600"/>
              <a:chExt cx="990600" cy="1981200"/>
            </a:xfrm>
          </p:grpSpPr>
          <p:sp>
            <p:nvSpPr>
              <p:cNvPr id="158" name="Bent Arrow 157"/>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Bent Arrow 158"/>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45"/>
            <p:cNvGrpSpPr/>
            <p:nvPr/>
          </p:nvGrpSpPr>
          <p:grpSpPr>
            <a:xfrm>
              <a:off x="990600" y="5029200"/>
              <a:ext cx="914400" cy="1371600"/>
              <a:chOff x="838200" y="2133600"/>
              <a:chExt cx="990600" cy="1981200"/>
            </a:xfrm>
          </p:grpSpPr>
          <p:sp>
            <p:nvSpPr>
              <p:cNvPr id="156" name="Bent Arrow 155"/>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Bent Arrow 156"/>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4" name="Rounded Rectangle 4"/>
            <p:cNvSpPr/>
            <p:nvPr/>
          </p:nvSpPr>
          <p:spPr>
            <a:xfrm>
              <a:off x="1739153" y="914402"/>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2319938" y="1325378"/>
              <a:ext cx="2895601" cy="5062871"/>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Large Plates of Nephi</a:t>
              </a:r>
            </a:p>
          </p:txBody>
        </p:sp>
      </p:grpSp>
    </p:spTree>
    <p:extLst>
      <p:ext uri="{BB962C8B-B14F-4D97-AF65-F5344CB8AC3E}">
        <p14:creationId xmlns:p14="http://schemas.microsoft.com/office/powerpoint/2010/main" val="24179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2000"/>
                                        <p:tgtEl>
                                          <p:spTgt spid="162"/>
                                        </p:tgtEl>
                                      </p:cBhvr>
                                    </p:animEffec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6.94444E-6 -4.07407E-6 C 0.00867 -0.00394 0.01562 -0.00579 0.02499 -0.00694 C 0.04565 -0.00602 0.06319 -0.00417 0.08333 -0.00278 C 0.09062 -0.00162 0.09687 0.00023 0.10416 0.00139 C 0.11926 0.0081 0.1361 0.00856 0.15208 0.01111 C 0.16284 0.01597 0.17517 0.01713 0.18645 0.02083 C 0.19027 0.02431 0.19531 0.02454 0.19895 0.02778 C 0.20538 0.03356 0.21093 0.03727 0.2177 0.04167 C 0.22256 0.04491 0.21892 0.04444 0.22291 0.04444 " pathEditMode="relative" ptsTypes="ffffffffA">
                                      <p:cBhvr>
                                        <p:cTn id="19" dur="2000" fill="hold"/>
                                        <p:tgtEl>
                                          <p:spTgt spid="162"/>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47"/>
                                        </p:tgtEl>
                                        <p:attrNameLst>
                                          <p:attrName>style.visibility</p:attrName>
                                        </p:attrNameLst>
                                      </p:cBhvr>
                                      <p:to>
                                        <p:strVal val="visible"/>
                                      </p:to>
                                    </p:set>
                                    <p:animEffect transition="in" filter="fade">
                                      <p:cBhvr>
                                        <p:cTn id="30" dur="2000"/>
                                        <p:tgtEl>
                                          <p:spTgt spid="14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1.66667E-6 -2.22222E-6 L 0.01081 -0.19143 " pathEditMode="relative" rAng="0" ptsTypes="AA">
                                      <p:cBhvr>
                                        <p:cTn id="40" dur="2000" fill="hold"/>
                                        <p:tgtEl>
                                          <p:spTgt spid="174"/>
                                        </p:tgtEl>
                                        <p:attrNameLst>
                                          <p:attrName>ppt_x</p:attrName>
                                          <p:attrName>ppt_y</p:attrName>
                                        </p:attrNameLst>
                                      </p:cBhvr>
                                      <p:rCtr x="534" y="-9583"/>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okman Old Style" pitchFamily="18" charset="0"/>
              </a:rPr>
              <a:t>By the Hills of Shim</a:t>
            </a:r>
          </a:p>
        </p:txBody>
      </p:sp>
      <p:sp>
        <p:nvSpPr>
          <p:cNvPr id="25" name="Rectangle 24"/>
          <p:cNvSpPr/>
          <p:nvPr/>
        </p:nvSpPr>
        <p:spPr>
          <a:xfrm>
            <a:off x="1158933" y="608641"/>
            <a:ext cx="4479867" cy="1323439"/>
          </a:xfrm>
          <a:prstGeom prst="rect">
            <a:avLst/>
          </a:prstGeom>
        </p:spPr>
        <p:txBody>
          <a:bodyPr wrap="square">
            <a:spAutoFit/>
          </a:bodyPr>
          <a:lstStyle/>
          <a:p>
            <a:pPr fontAlgn="base"/>
            <a:r>
              <a:rPr lang="en-US" sz="1600" dirty="0">
                <a:solidFill>
                  <a:schemeClr val="bg1"/>
                </a:solidFill>
              </a:rPr>
              <a:t>Mormon found himself near a hill called Shim, where </a:t>
            </a:r>
            <a:r>
              <a:rPr lang="en-US" sz="1600" dirty="0" err="1">
                <a:solidFill>
                  <a:schemeClr val="bg1"/>
                </a:solidFill>
              </a:rPr>
              <a:t>Ammaron</a:t>
            </a:r>
            <a:r>
              <a:rPr lang="en-US" sz="1600" dirty="0">
                <a:solidFill>
                  <a:schemeClr val="bg1"/>
                </a:solidFill>
              </a:rPr>
              <a:t> had hidden the Nephite records. He removed the plates of Nephi and began to record what he had observed among the people since the time he was a child.</a:t>
            </a:r>
          </a:p>
        </p:txBody>
      </p:sp>
      <p:sp>
        <p:nvSpPr>
          <p:cNvPr id="28" name="Rectangle 27"/>
          <p:cNvSpPr/>
          <p:nvPr/>
        </p:nvSpPr>
        <p:spPr>
          <a:xfrm>
            <a:off x="1676400" y="4572000"/>
            <a:ext cx="3962400" cy="1815882"/>
          </a:xfrm>
          <a:prstGeom prst="rect">
            <a:avLst/>
          </a:prstGeom>
        </p:spPr>
        <p:txBody>
          <a:bodyPr wrap="square">
            <a:spAutoFit/>
          </a:bodyPr>
          <a:lstStyle/>
          <a:p>
            <a:r>
              <a:rPr lang="en-US" sz="1600" dirty="0">
                <a:solidFill>
                  <a:schemeClr val="bg1"/>
                </a:solidFill>
              </a:rPr>
              <a:t>“And now, the city of </a:t>
            </a:r>
            <a:r>
              <a:rPr lang="en-US" sz="1600" dirty="0" err="1">
                <a:solidFill>
                  <a:schemeClr val="bg1"/>
                </a:solidFill>
              </a:rPr>
              <a:t>Jashon</a:t>
            </a:r>
            <a:r>
              <a:rPr lang="en-US" sz="1600" dirty="0">
                <a:solidFill>
                  <a:schemeClr val="bg1"/>
                </a:solidFill>
              </a:rPr>
              <a:t> was near the land where </a:t>
            </a:r>
            <a:r>
              <a:rPr lang="en-US" sz="1600" dirty="0" err="1">
                <a:solidFill>
                  <a:schemeClr val="bg1"/>
                </a:solidFill>
              </a:rPr>
              <a:t>Ammaron</a:t>
            </a:r>
            <a:r>
              <a:rPr lang="en-US" sz="1600" dirty="0">
                <a:solidFill>
                  <a:schemeClr val="bg1"/>
                </a:solidFill>
              </a:rPr>
              <a:t> had deposited the records unto the Lord, that they might not be destroyed. And behold I had gone according to the word of </a:t>
            </a:r>
            <a:r>
              <a:rPr lang="en-US" sz="1600" dirty="0" err="1">
                <a:solidFill>
                  <a:schemeClr val="bg1"/>
                </a:solidFill>
              </a:rPr>
              <a:t>Ammaron</a:t>
            </a:r>
            <a:r>
              <a:rPr lang="en-US" sz="1600" dirty="0">
                <a:solidFill>
                  <a:schemeClr val="bg1"/>
                </a:solidFill>
              </a:rPr>
              <a:t>, and taken the plates of Nephi, and did make a record according to the words of </a:t>
            </a:r>
            <a:r>
              <a:rPr lang="en-US" sz="1600" dirty="0" err="1">
                <a:solidFill>
                  <a:schemeClr val="bg1"/>
                </a:solidFill>
              </a:rPr>
              <a:t>Ammaron</a:t>
            </a:r>
            <a:r>
              <a:rPr lang="en-US" sz="1600" dirty="0">
                <a:solidFill>
                  <a:schemeClr val="bg1"/>
                </a:solidFill>
              </a:rPr>
              <a:t>.”</a:t>
            </a:r>
          </a:p>
        </p:txBody>
      </p:sp>
      <p:sp>
        <p:nvSpPr>
          <p:cNvPr id="29" name="TextBox 28"/>
          <p:cNvSpPr txBox="1"/>
          <p:nvPr/>
        </p:nvSpPr>
        <p:spPr>
          <a:xfrm>
            <a:off x="106911" y="6422535"/>
            <a:ext cx="4038600" cy="369332"/>
          </a:xfrm>
          <a:prstGeom prst="rect">
            <a:avLst/>
          </a:prstGeom>
          <a:noFill/>
        </p:spPr>
        <p:txBody>
          <a:bodyPr wrap="square" rtlCol="0">
            <a:spAutoFit/>
          </a:bodyPr>
          <a:lstStyle/>
          <a:p>
            <a:r>
              <a:rPr lang="en-US" dirty="0">
                <a:solidFill>
                  <a:schemeClr val="bg1"/>
                </a:solidFill>
              </a:rPr>
              <a:t>Mormon 2:17-20</a:t>
            </a:r>
          </a:p>
        </p:txBody>
      </p:sp>
      <p:pic>
        <p:nvPicPr>
          <p:cNvPr id="4" name="Picture 3">
            <a:extLst>
              <a:ext uri="{FF2B5EF4-FFF2-40B4-BE49-F238E27FC236}">
                <a16:creationId xmlns:a16="http://schemas.microsoft.com/office/drawing/2014/main" id="{B323404C-8294-42FE-92FD-74CFC65F7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08" y="2103060"/>
            <a:ext cx="4010585" cy="2257757"/>
          </a:xfrm>
          <a:prstGeom prst="rect">
            <a:avLst/>
          </a:prstGeom>
        </p:spPr>
      </p:pic>
      <p:grpSp>
        <p:nvGrpSpPr>
          <p:cNvPr id="7" name="Group 6">
            <a:extLst>
              <a:ext uri="{FF2B5EF4-FFF2-40B4-BE49-F238E27FC236}">
                <a16:creationId xmlns:a16="http://schemas.microsoft.com/office/drawing/2014/main" id="{E68E27CC-F25B-41D7-993A-9FF83B6D86DD}"/>
              </a:ext>
            </a:extLst>
          </p:cNvPr>
          <p:cNvGrpSpPr/>
          <p:nvPr/>
        </p:nvGrpSpPr>
        <p:grpSpPr>
          <a:xfrm>
            <a:off x="6285179" y="904615"/>
            <a:ext cx="5565241" cy="5633545"/>
            <a:chOff x="6285179" y="904615"/>
            <a:chExt cx="5565241" cy="5633545"/>
          </a:xfrm>
        </p:grpSpPr>
        <p:grpSp>
          <p:nvGrpSpPr>
            <p:cNvPr id="5" name="Group 4">
              <a:extLst>
                <a:ext uri="{FF2B5EF4-FFF2-40B4-BE49-F238E27FC236}">
                  <a16:creationId xmlns:a16="http://schemas.microsoft.com/office/drawing/2014/main" id="{4FB38BDC-5617-4B62-A0F2-B96B26999318}"/>
                </a:ext>
              </a:extLst>
            </p:cNvPr>
            <p:cNvGrpSpPr/>
            <p:nvPr/>
          </p:nvGrpSpPr>
          <p:grpSpPr>
            <a:xfrm>
              <a:off x="6285179" y="904615"/>
              <a:ext cx="5565241" cy="5633545"/>
              <a:chOff x="611681" y="747066"/>
              <a:chExt cx="5565241" cy="5633545"/>
            </a:xfrm>
          </p:grpSpPr>
          <p:grpSp>
            <p:nvGrpSpPr>
              <p:cNvPr id="13" name="Group 12">
                <a:extLst>
                  <a:ext uri="{FF2B5EF4-FFF2-40B4-BE49-F238E27FC236}">
                    <a16:creationId xmlns:a16="http://schemas.microsoft.com/office/drawing/2014/main" id="{F5878F81-0B5F-4C95-8DEE-82648CF5A37A}"/>
                  </a:ext>
                </a:extLst>
              </p:cNvPr>
              <p:cNvGrpSpPr/>
              <p:nvPr/>
            </p:nvGrpSpPr>
            <p:grpSpPr>
              <a:xfrm>
                <a:off x="611681" y="747066"/>
                <a:ext cx="5565241" cy="5633545"/>
                <a:chOff x="3341988" y="882869"/>
                <a:chExt cx="5460439" cy="5633545"/>
              </a:xfrm>
            </p:grpSpPr>
            <p:sp>
              <p:nvSpPr>
                <p:cNvPr id="14" name="Diamond 13">
                  <a:extLst>
                    <a:ext uri="{FF2B5EF4-FFF2-40B4-BE49-F238E27FC236}">
                      <a16:creationId xmlns:a16="http://schemas.microsoft.com/office/drawing/2014/main" id="{3049DB07-48FF-4060-8285-2A2EB310202F}"/>
                    </a:ext>
                  </a:extLst>
                </p:cNvPr>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D57BFDC-88E4-4D9E-9FDE-A3D5770EF9DC}"/>
                    </a:ext>
                  </a:extLst>
                </p:cNvPr>
                <p:cNvGrpSpPr/>
                <p:nvPr/>
              </p:nvGrpSpPr>
              <p:grpSpPr>
                <a:xfrm>
                  <a:off x="3341988" y="882869"/>
                  <a:ext cx="5107068" cy="5633545"/>
                  <a:chOff x="1298448" y="521822"/>
                  <a:chExt cx="5824728" cy="6425187"/>
                </a:xfrm>
              </p:grpSpPr>
              <p:sp>
                <p:nvSpPr>
                  <p:cNvPr id="73" name="Rectangle: Rounded Corners 72">
                    <a:extLst>
                      <a:ext uri="{FF2B5EF4-FFF2-40B4-BE49-F238E27FC236}">
                        <a16:creationId xmlns:a16="http://schemas.microsoft.com/office/drawing/2014/main" id="{CA25B0C0-3BE9-4C4C-BC35-BD2F80145EDE}"/>
                      </a:ext>
                    </a:extLst>
                  </p:cNvPr>
                  <p:cNvSpPr/>
                  <p:nvPr/>
                </p:nvSpPr>
                <p:spPr>
                  <a:xfrm>
                    <a:off x="1298448" y="557784"/>
                    <a:ext cx="5824728" cy="6382512"/>
                  </a:xfrm>
                  <a:prstGeom prst="roundRect">
                    <a:avLst>
                      <a:gd name="adj" fmla="val 118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EC0EE36-B5F7-44C0-8E8B-D0A7AC13B44F}"/>
                      </a:ext>
                    </a:extLst>
                  </p:cNvPr>
                  <p:cNvGrpSpPr/>
                  <p:nvPr/>
                </p:nvGrpSpPr>
                <p:grpSpPr>
                  <a:xfrm>
                    <a:off x="1554480" y="521822"/>
                    <a:ext cx="5385815" cy="6425187"/>
                    <a:chOff x="237745" y="1149049"/>
                    <a:chExt cx="3685036" cy="4396186"/>
                  </a:xfrm>
                </p:grpSpPr>
                <p:sp>
                  <p:nvSpPr>
                    <p:cNvPr id="75" name="Freeform: Shape 74">
                      <a:extLst>
                        <a:ext uri="{FF2B5EF4-FFF2-40B4-BE49-F238E27FC236}">
                          <a16:creationId xmlns:a16="http://schemas.microsoft.com/office/drawing/2014/main" id="{14E79A56-06C6-4685-8934-FECBBAB042F8}"/>
                        </a:ext>
                      </a:extLst>
                    </p:cNvPr>
                    <p:cNvSpPr/>
                    <p:nvPr/>
                  </p:nvSpPr>
                  <p:spPr>
                    <a:xfrm>
                      <a:off x="246888" y="1149049"/>
                      <a:ext cx="3675893" cy="4396186"/>
                    </a:xfrm>
                    <a:custGeom>
                      <a:avLst/>
                      <a:gdLst>
                        <a:gd name="connsiteX0" fmla="*/ 448056 w 3675893"/>
                        <a:gd name="connsiteY0" fmla="*/ 27432 h 4111307"/>
                        <a:gd name="connsiteX1" fmla="*/ 448056 w 3675893"/>
                        <a:gd name="connsiteY1" fmla="*/ 27432 h 4111307"/>
                        <a:gd name="connsiteX2" fmla="*/ 466344 w 3675893"/>
                        <a:gd name="connsiteY2" fmla="*/ 109728 h 4111307"/>
                        <a:gd name="connsiteX3" fmla="*/ 457200 w 3675893"/>
                        <a:gd name="connsiteY3" fmla="*/ 137160 h 4111307"/>
                        <a:gd name="connsiteX4" fmla="*/ 448056 w 3675893"/>
                        <a:gd name="connsiteY4" fmla="*/ 173736 h 4111307"/>
                        <a:gd name="connsiteX5" fmla="*/ 429768 w 3675893"/>
                        <a:gd name="connsiteY5" fmla="*/ 228600 h 4111307"/>
                        <a:gd name="connsiteX6" fmla="*/ 411480 w 3675893"/>
                        <a:gd name="connsiteY6" fmla="*/ 301752 h 4111307"/>
                        <a:gd name="connsiteX7" fmla="*/ 411480 w 3675893"/>
                        <a:gd name="connsiteY7" fmla="*/ 804672 h 4111307"/>
                        <a:gd name="connsiteX8" fmla="*/ 438912 w 3675893"/>
                        <a:gd name="connsiteY8" fmla="*/ 905256 h 4111307"/>
                        <a:gd name="connsiteX9" fmla="*/ 448056 w 3675893"/>
                        <a:gd name="connsiteY9" fmla="*/ 932688 h 4111307"/>
                        <a:gd name="connsiteX10" fmla="*/ 493776 w 3675893"/>
                        <a:gd name="connsiteY10" fmla="*/ 1014984 h 4111307"/>
                        <a:gd name="connsiteX11" fmla="*/ 521208 w 3675893"/>
                        <a:gd name="connsiteY11" fmla="*/ 1042416 h 4111307"/>
                        <a:gd name="connsiteX12" fmla="*/ 621792 w 3675893"/>
                        <a:gd name="connsiteY12" fmla="*/ 1078992 h 4111307"/>
                        <a:gd name="connsiteX13" fmla="*/ 649224 w 3675893"/>
                        <a:gd name="connsiteY13" fmla="*/ 1088136 h 4111307"/>
                        <a:gd name="connsiteX14" fmla="*/ 676656 w 3675893"/>
                        <a:gd name="connsiteY14" fmla="*/ 1097280 h 4111307"/>
                        <a:gd name="connsiteX15" fmla="*/ 722376 w 3675893"/>
                        <a:gd name="connsiteY15" fmla="*/ 1106424 h 4111307"/>
                        <a:gd name="connsiteX16" fmla="*/ 758952 w 3675893"/>
                        <a:gd name="connsiteY16" fmla="*/ 1115568 h 4111307"/>
                        <a:gd name="connsiteX17" fmla="*/ 822960 w 3675893"/>
                        <a:gd name="connsiteY17" fmla="*/ 1124712 h 4111307"/>
                        <a:gd name="connsiteX18" fmla="*/ 877824 w 3675893"/>
                        <a:gd name="connsiteY18" fmla="*/ 1143000 h 4111307"/>
                        <a:gd name="connsiteX19" fmla="*/ 914400 w 3675893"/>
                        <a:gd name="connsiteY19" fmla="*/ 1152144 h 4111307"/>
                        <a:gd name="connsiteX20" fmla="*/ 969264 w 3675893"/>
                        <a:gd name="connsiteY20" fmla="*/ 1170432 h 4111307"/>
                        <a:gd name="connsiteX21" fmla="*/ 987552 w 3675893"/>
                        <a:gd name="connsiteY21" fmla="*/ 1197864 h 4111307"/>
                        <a:gd name="connsiteX22" fmla="*/ 1051560 w 3675893"/>
                        <a:gd name="connsiteY22" fmla="*/ 1261872 h 4111307"/>
                        <a:gd name="connsiteX23" fmla="*/ 1069848 w 3675893"/>
                        <a:gd name="connsiteY23" fmla="*/ 1316736 h 4111307"/>
                        <a:gd name="connsiteX24" fmla="*/ 1078992 w 3675893"/>
                        <a:gd name="connsiteY24" fmla="*/ 1344168 h 4111307"/>
                        <a:gd name="connsiteX25" fmla="*/ 1097280 w 3675893"/>
                        <a:gd name="connsiteY25" fmla="*/ 1371600 h 4111307"/>
                        <a:gd name="connsiteX26" fmla="*/ 1097280 w 3675893"/>
                        <a:gd name="connsiteY26" fmla="*/ 1499616 h 4111307"/>
                        <a:gd name="connsiteX27" fmla="*/ 1005840 w 3675893"/>
                        <a:gd name="connsiteY27" fmla="*/ 1545336 h 4111307"/>
                        <a:gd name="connsiteX28" fmla="*/ 932688 w 3675893"/>
                        <a:gd name="connsiteY28" fmla="*/ 1554480 h 4111307"/>
                        <a:gd name="connsiteX29" fmla="*/ 822960 w 3675893"/>
                        <a:gd name="connsiteY29" fmla="*/ 1572768 h 4111307"/>
                        <a:gd name="connsiteX30" fmla="*/ 768096 w 3675893"/>
                        <a:gd name="connsiteY30" fmla="*/ 1581912 h 4111307"/>
                        <a:gd name="connsiteX31" fmla="*/ 704088 w 3675893"/>
                        <a:gd name="connsiteY31" fmla="*/ 1591056 h 4111307"/>
                        <a:gd name="connsiteX32" fmla="*/ 512064 w 3675893"/>
                        <a:gd name="connsiteY32" fmla="*/ 1600200 h 4111307"/>
                        <a:gd name="connsiteX33" fmla="*/ 402336 w 3675893"/>
                        <a:gd name="connsiteY33" fmla="*/ 1618488 h 4111307"/>
                        <a:gd name="connsiteX34" fmla="*/ 365760 w 3675893"/>
                        <a:gd name="connsiteY34" fmla="*/ 1627632 h 4111307"/>
                        <a:gd name="connsiteX35" fmla="*/ 310896 w 3675893"/>
                        <a:gd name="connsiteY35" fmla="*/ 1645920 h 4111307"/>
                        <a:gd name="connsiteX36" fmla="*/ 283464 w 3675893"/>
                        <a:gd name="connsiteY36" fmla="*/ 1655064 h 4111307"/>
                        <a:gd name="connsiteX37" fmla="*/ 246888 w 3675893"/>
                        <a:gd name="connsiteY37" fmla="*/ 1682496 h 4111307"/>
                        <a:gd name="connsiteX38" fmla="*/ 219456 w 3675893"/>
                        <a:gd name="connsiteY38" fmla="*/ 1700784 h 4111307"/>
                        <a:gd name="connsiteX39" fmla="*/ 173736 w 3675893"/>
                        <a:gd name="connsiteY39" fmla="*/ 1746504 h 4111307"/>
                        <a:gd name="connsiteX40" fmla="*/ 137160 w 3675893"/>
                        <a:gd name="connsiteY40" fmla="*/ 1801368 h 4111307"/>
                        <a:gd name="connsiteX41" fmla="*/ 109728 w 3675893"/>
                        <a:gd name="connsiteY41" fmla="*/ 1856232 h 4111307"/>
                        <a:gd name="connsiteX42" fmla="*/ 82296 w 3675893"/>
                        <a:gd name="connsiteY42" fmla="*/ 2002536 h 4111307"/>
                        <a:gd name="connsiteX43" fmla="*/ 73152 w 3675893"/>
                        <a:gd name="connsiteY43" fmla="*/ 2340864 h 4111307"/>
                        <a:gd name="connsiteX44" fmla="*/ 54864 w 3675893"/>
                        <a:gd name="connsiteY44" fmla="*/ 2551176 h 4111307"/>
                        <a:gd name="connsiteX45" fmla="*/ 36576 w 3675893"/>
                        <a:gd name="connsiteY45" fmla="*/ 2734056 h 4111307"/>
                        <a:gd name="connsiteX46" fmla="*/ 18288 w 3675893"/>
                        <a:gd name="connsiteY46" fmla="*/ 3172968 h 4111307"/>
                        <a:gd name="connsiteX47" fmla="*/ 0 w 3675893"/>
                        <a:gd name="connsiteY47" fmla="*/ 3456432 h 4111307"/>
                        <a:gd name="connsiteX48" fmla="*/ 9144 w 3675893"/>
                        <a:gd name="connsiteY48" fmla="*/ 3858768 h 4111307"/>
                        <a:gd name="connsiteX49" fmla="*/ 36576 w 3675893"/>
                        <a:gd name="connsiteY49" fmla="*/ 3886200 h 4111307"/>
                        <a:gd name="connsiteX50" fmla="*/ 100584 w 3675893"/>
                        <a:gd name="connsiteY50" fmla="*/ 3931920 h 4111307"/>
                        <a:gd name="connsiteX51" fmla="*/ 128016 w 3675893"/>
                        <a:gd name="connsiteY51" fmla="*/ 3941064 h 4111307"/>
                        <a:gd name="connsiteX52" fmla="*/ 173736 w 3675893"/>
                        <a:gd name="connsiteY52" fmla="*/ 3968496 h 4111307"/>
                        <a:gd name="connsiteX53" fmla="*/ 228600 w 3675893"/>
                        <a:gd name="connsiteY53" fmla="*/ 3986784 h 4111307"/>
                        <a:gd name="connsiteX54" fmla="*/ 256032 w 3675893"/>
                        <a:gd name="connsiteY54" fmla="*/ 4005072 h 4111307"/>
                        <a:gd name="connsiteX55" fmla="*/ 310896 w 3675893"/>
                        <a:gd name="connsiteY55" fmla="*/ 4014216 h 4111307"/>
                        <a:gd name="connsiteX56" fmla="*/ 338328 w 3675893"/>
                        <a:gd name="connsiteY56" fmla="*/ 4023360 h 4111307"/>
                        <a:gd name="connsiteX57" fmla="*/ 640080 w 3675893"/>
                        <a:gd name="connsiteY57" fmla="*/ 4032504 h 4111307"/>
                        <a:gd name="connsiteX58" fmla="*/ 731520 w 3675893"/>
                        <a:gd name="connsiteY58" fmla="*/ 4041648 h 4111307"/>
                        <a:gd name="connsiteX59" fmla="*/ 786384 w 3675893"/>
                        <a:gd name="connsiteY59" fmla="*/ 4059936 h 4111307"/>
                        <a:gd name="connsiteX60" fmla="*/ 886968 w 3675893"/>
                        <a:gd name="connsiteY60" fmla="*/ 4069080 h 4111307"/>
                        <a:gd name="connsiteX61" fmla="*/ 1490472 w 3675893"/>
                        <a:gd name="connsiteY61" fmla="*/ 4096512 h 4111307"/>
                        <a:gd name="connsiteX62" fmla="*/ 1600200 w 3675893"/>
                        <a:gd name="connsiteY62" fmla="*/ 4105656 h 4111307"/>
                        <a:gd name="connsiteX63" fmla="*/ 2734056 w 3675893"/>
                        <a:gd name="connsiteY63" fmla="*/ 4087368 h 4111307"/>
                        <a:gd name="connsiteX64" fmla="*/ 2825496 w 3675893"/>
                        <a:gd name="connsiteY64" fmla="*/ 4059936 h 4111307"/>
                        <a:gd name="connsiteX65" fmla="*/ 2862072 w 3675893"/>
                        <a:gd name="connsiteY65" fmla="*/ 4050792 h 4111307"/>
                        <a:gd name="connsiteX66" fmla="*/ 2944368 w 3675893"/>
                        <a:gd name="connsiteY66" fmla="*/ 4041648 h 4111307"/>
                        <a:gd name="connsiteX67" fmla="*/ 2990088 w 3675893"/>
                        <a:gd name="connsiteY67" fmla="*/ 4032504 h 4111307"/>
                        <a:gd name="connsiteX68" fmla="*/ 3209544 w 3675893"/>
                        <a:gd name="connsiteY68" fmla="*/ 4023360 h 4111307"/>
                        <a:gd name="connsiteX69" fmla="*/ 3300984 w 3675893"/>
                        <a:gd name="connsiteY69" fmla="*/ 4005072 h 4111307"/>
                        <a:gd name="connsiteX70" fmla="*/ 3374136 w 3675893"/>
                        <a:gd name="connsiteY70" fmla="*/ 3986784 h 4111307"/>
                        <a:gd name="connsiteX71" fmla="*/ 3401568 w 3675893"/>
                        <a:gd name="connsiteY71" fmla="*/ 3977640 h 4111307"/>
                        <a:gd name="connsiteX72" fmla="*/ 3456432 w 3675893"/>
                        <a:gd name="connsiteY72" fmla="*/ 3968496 h 4111307"/>
                        <a:gd name="connsiteX73" fmla="*/ 3520440 w 3675893"/>
                        <a:gd name="connsiteY73" fmla="*/ 3950208 h 4111307"/>
                        <a:gd name="connsiteX74" fmla="*/ 3557016 w 3675893"/>
                        <a:gd name="connsiteY74" fmla="*/ 3941064 h 4111307"/>
                        <a:gd name="connsiteX75" fmla="*/ 3584448 w 3675893"/>
                        <a:gd name="connsiteY75" fmla="*/ 3922776 h 4111307"/>
                        <a:gd name="connsiteX76" fmla="*/ 3602736 w 3675893"/>
                        <a:gd name="connsiteY76" fmla="*/ 3867912 h 4111307"/>
                        <a:gd name="connsiteX77" fmla="*/ 3621024 w 3675893"/>
                        <a:gd name="connsiteY77" fmla="*/ 3840480 h 4111307"/>
                        <a:gd name="connsiteX78" fmla="*/ 3630168 w 3675893"/>
                        <a:gd name="connsiteY78" fmla="*/ 3803904 h 4111307"/>
                        <a:gd name="connsiteX79" fmla="*/ 3639312 w 3675893"/>
                        <a:gd name="connsiteY79" fmla="*/ 3758184 h 4111307"/>
                        <a:gd name="connsiteX80" fmla="*/ 3657600 w 3675893"/>
                        <a:gd name="connsiteY80" fmla="*/ 3712464 h 4111307"/>
                        <a:gd name="connsiteX81" fmla="*/ 3675888 w 3675893"/>
                        <a:gd name="connsiteY81" fmla="*/ 3529584 h 4111307"/>
                        <a:gd name="connsiteX82" fmla="*/ 3657600 w 3675893"/>
                        <a:gd name="connsiteY82" fmla="*/ 3072384 h 4111307"/>
                        <a:gd name="connsiteX83" fmla="*/ 3648456 w 3675893"/>
                        <a:gd name="connsiteY83" fmla="*/ 3044952 h 4111307"/>
                        <a:gd name="connsiteX84" fmla="*/ 3639312 w 3675893"/>
                        <a:gd name="connsiteY84" fmla="*/ 3008376 h 4111307"/>
                        <a:gd name="connsiteX85" fmla="*/ 3621024 w 3675893"/>
                        <a:gd name="connsiteY85" fmla="*/ 2962656 h 4111307"/>
                        <a:gd name="connsiteX86" fmla="*/ 3602736 w 3675893"/>
                        <a:gd name="connsiteY86" fmla="*/ 2889504 h 4111307"/>
                        <a:gd name="connsiteX87" fmla="*/ 3584448 w 3675893"/>
                        <a:gd name="connsiteY87" fmla="*/ 2843784 h 4111307"/>
                        <a:gd name="connsiteX88" fmla="*/ 3575304 w 3675893"/>
                        <a:gd name="connsiteY88" fmla="*/ 2807208 h 4111307"/>
                        <a:gd name="connsiteX89" fmla="*/ 3557016 w 3675893"/>
                        <a:gd name="connsiteY89" fmla="*/ 2752344 h 4111307"/>
                        <a:gd name="connsiteX90" fmla="*/ 3547872 w 3675893"/>
                        <a:gd name="connsiteY90" fmla="*/ 2624328 h 4111307"/>
                        <a:gd name="connsiteX91" fmla="*/ 3538728 w 3675893"/>
                        <a:gd name="connsiteY91" fmla="*/ 2596896 h 4111307"/>
                        <a:gd name="connsiteX92" fmla="*/ 3529584 w 3675893"/>
                        <a:gd name="connsiteY92" fmla="*/ 2459736 h 4111307"/>
                        <a:gd name="connsiteX93" fmla="*/ 3557016 w 3675893"/>
                        <a:gd name="connsiteY93" fmla="*/ 1920240 h 4111307"/>
                        <a:gd name="connsiteX94" fmla="*/ 3566160 w 3675893"/>
                        <a:gd name="connsiteY94" fmla="*/ 1892808 h 4111307"/>
                        <a:gd name="connsiteX95" fmla="*/ 3547872 w 3675893"/>
                        <a:gd name="connsiteY95" fmla="*/ 1700784 h 4111307"/>
                        <a:gd name="connsiteX96" fmla="*/ 3447288 w 3675893"/>
                        <a:gd name="connsiteY96" fmla="*/ 1581912 h 4111307"/>
                        <a:gd name="connsiteX97" fmla="*/ 3419856 w 3675893"/>
                        <a:gd name="connsiteY97" fmla="*/ 1563624 h 4111307"/>
                        <a:gd name="connsiteX98" fmla="*/ 3364992 w 3675893"/>
                        <a:gd name="connsiteY98" fmla="*/ 1545336 h 4111307"/>
                        <a:gd name="connsiteX99" fmla="*/ 3328416 w 3675893"/>
                        <a:gd name="connsiteY99" fmla="*/ 1527048 h 4111307"/>
                        <a:gd name="connsiteX100" fmla="*/ 3118104 w 3675893"/>
                        <a:gd name="connsiteY100" fmla="*/ 1517904 h 4111307"/>
                        <a:gd name="connsiteX101" fmla="*/ 2898648 w 3675893"/>
                        <a:gd name="connsiteY101" fmla="*/ 1499616 h 4111307"/>
                        <a:gd name="connsiteX102" fmla="*/ 2816352 w 3675893"/>
                        <a:gd name="connsiteY102" fmla="*/ 1472184 h 4111307"/>
                        <a:gd name="connsiteX103" fmla="*/ 2761488 w 3675893"/>
                        <a:gd name="connsiteY103" fmla="*/ 1453896 h 4111307"/>
                        <a:gd name="connsiteX104" fmla="*/ 2734056 w 3675893"/>
                        <a:gd name="connsiteY104" fmla="*/ 1426464 h 4111307"/>
                        <a:gd name="connsiteX105" fmla="*/ 2679192 w 3675893"/>
                        <a:gd name="connsiteY105" fmla="*/ 1389888 h 4111307"/>
                        <a:gd name="connsiteX106" fmla="*/ 2651760 w 3675893"/>
                        <a:gd name="connsiteY106" fmla="*/ 1362456 h 4111307"/>
                        <a:gd name="connsiteX107" fmla="*/ 2642616 w 3675893"/>
                        <a:gd name="connsiteY107" fmla="*/ 1335024 h 4111307"/>
                        <a:gd name="connsiteX108" fmla="*/ 2642616 w 3675893"/>
                        <a:gd name="connsiteY108" fmla="*/ 1197864 h 4111307"/>
                        <a:gd name="connsiteX109" fmla="*/ 2788920 w 3675893"/>
                        <a:gd name="connsiteY109" fmla="*/ 1188720 h 4111307"/>
                        <a:gd name="connsiteX110" fmla="*/ 2852928 w 3675893"/>
                        <a:gd name="connsiteY110" fmla="*/ 1170432 h 4111307"/>
                        <a:gd name="connsiteX111" fmla="*/ 2916936 w 3675893"/>
                        <a:gd name="connsiteY111" fmla="*/ 1161288 h 4111307"/>
                        <a:gd name="connsiteX112" fmla="*/ 2944368 w 3675893"/>
                        <a:gd name="connsiteY112" fmla="*/ 1152144 h 4111307"/>
                        <a:gd name="connsiteX113" fmla="*/ 3035808 w 3675893"/>
                        <a:gd name="connsiteY113" fmla="*/ 1133856 h 4111307"/>
                        <a:gd name="connsiteX114" fmla="*/ 3090672 w 3675893"/>
                        <a:gd name="connsiteY114" fmla="*/ 1115568 h 4111307"/>
                        <a:gd name="connsiteX115" fmla="*/ 3136392 w 3675893"/>
                        <a:gd name="connsiteY115" fmla="*/ 1106424 h 4111307"/>
                        <a:gd name="connsiteX116" fmla="*/ 3191256 w 3675893"/>
                        <a:gd name="connsiteY116" fmla="*/ 1088136 h 4111307"/>
                        <a:gd name="connsiteX117" fmla="*/ 3218688 w 3675893"/>
                        <a:gd name="connsiteY117" fmla="*/ 1060704 h 4111307"/>
                        <a:gd name="connsiteX118" fmla="*/ 3246120 w 3675893"/>
                        <a:gd name="connsiteY118" fmla="*/ 1042416 h 4111307"/>
                        <a:gd name="connsiteX119" fmla="*/ 3291840 w 3675893"/>
                        <a:gd name="connsiteY119" fmla="*/ 996696 h 4111307"/>
                        <a:gd name="connsiteX120" fmla="*/ 3328416 w 3675893"/>
                        <a:gd name="connsiteY120" fmla="*/ 914400 h 4111307"/>
                        <a:gd name="connsiteX121" fmla="*/ 3328416 w 3675893"/>
                        <a:gd name="connsiteY121" fmla="*/ 566928 h 4111307"/>
                        <a:gd name="connsiteX122" fmla="*/ 3319272 w 3675893"/>
                        <a:gd name="connsiteY122" fmla="*/ 539496 h 4111307"/>
                        <a:gd name="connsiteX123" fmla="*/ 3310128 w 3675893"/>
                        <a:gd name="connsiteY123" fmla="*/ 457200 h 4111307"/>
                        <a:gd name="connsiteX124" fmla="*/ 3300984 w 3675893"/>
                        <a:gd name="connsiteY124" fmla="*/ 429768 h 4111307"/>
                        <a:gd name="connsiteX125" fmla="*/ 3291840 w 3675893"/>
                        <a:gd name="connsiteY125" fmla="*/ 374904 h 4111307"/>
                        <a:gd name="connsiteX126" fmla="*/ 3282696 w 3675893"/>
                        <a:gd name="connsiteY126" fmla="*/ 237744 h 4111307"/>
                        <a:gd name="connsiteX127" fmla="*/ 3273552 w 3675893"/>
                        <a:gd name="connsiteY127" fmla="*/ 128016 h 4111307"/>
                        <a:gd name="connsiteX128" fmla="*/ 3218688 w 3675893"/>
                        <a:gd name="connsiteY128" fmla="*/ 91440 h 4111307"/>
                        <a:gd name="connsiteX129" fmla="*/ 3163824 w 3675893"/>
                        <a:gd name="connsiteY129" fmla="*/ 54864 h 4111307"/>
                        <a:gd name="connsiteX130" fmla="*/ 2807208 w 3675893"/>
                        <a:gd name="connsiteY130" fmla="*/ 45720 h 4111307"/>
                        <a:gd name="connsiteX131" fmla="*/ 2359152 w 3675893"/>
                        <a:gd name="connsiteY131" fmla="*/ 27432 h 4111307"/>
                        <a:gd name="connsiteX132" fmla="*/ 2258568 w 3675893"/>
                        <a:gd name="connsiteY132" fmla="*/ 18288 h 4111307"/>
                        <a:gd name="connsiteX133" fmla="*/ 2103120 w 3675893"/>
                        <a:gd name="connsiteY133" fmla="*/ 0 h 4111307"/>
                        <a:gd name="connsiteX134" fmla="*/ 576072 w 3675893"/>
                        <a:gd name="connsiteY134" fmla="*/ 9144 h 4111307"/>
                        <a:gd name="connsiteX135" fmla="*/ 521208 w 3675893"/>
                        <a:gd name="connsiteY135" fmla="*/ 36576 h 4111307"/>
                        <a:gd name="connsiteX136" fmla="*/ 448056 w 3675893"/>
                        <a:gd name="connsiteY136" fmla="*/ 27432 h 411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75893" h="4111307">
                          <a:moveTo>
                            <a:pt x="448056" y="27432"/>
                          </a:moveTo>
                          <a:lnTo>
                            <a:pt x="448056" y="27432"/>
                          </a:lnTo>
                          <a:cubicBezTo>
                            <a:pt x="454152" y="54864"/>
                            <a:pt x="464010" y="81724"/>
                            <a:pt x="466344" y="109728"/>
                          </a:cubicBezTo>
                          <a:cubicBezTo>
                            <a:pt x="467144" y="119333"/>
                            <a:pt x="459848" y="127892"/>
                            <a:pt x="457200" y="137160"/>
                          </a:cubicBezTo>
                          <a:cubicBezTo>
                            <a:pt x="453748" y="149244"/>
                            <a:pt x="451667" y="161699"/>
                            <a:pt x="448056" y="173736"/>
                          </a:cubicBezTo>
                          <a:cubicBezTo>
                            <a:pt x="442517" y="192200"/>
                            <a:pt x="434443" y="209898"/>
                            <a:pt x="429768" y="228600"/>
                          </a:cubicBezTo>
                          <a:lnTo>
                            <a:pt x="411480" y="301752"/>
                          </a:lnTo>
                          <a:cubicBezTo>
                            <a:pt x="387988" y="513176"/>
                            <a:pt x="395946" y="408562"/>
                            <a:pt x="411480" y="804672"/>
                          </a:cubicBezTo>
                          <a:cubicBezTo>
                            <a:pt x="412629" y="833968"/>
                            <a:pt x="430315" y="879466"/>
                            <a:pt x="438912" y="905256"/>
                          </a:cubicBezTo>
                          <a:lnTo>
                            <a:pt x="448056" y="932688"/>
                          </a:lnTo>
                          <a:cubicBezTo>
                            <a:pt x="459554" y="967183"/>
                            <a:pt x="462334" y="983542"/>
                            <a:pt x="493776" y="1014984"/>
                          </a:cubicBezTo>
                          <a:cubicBezTo>
                            <a:pt x="502920" y="1024128"/>
                            <a:pt x="510242" y="1035562"/>
                            <a:pt x="521208" y="1042416"/>
                          </a:cubicBezTo>
                          <a:cubicBezTo>
                            <a:pt x="535749" y="1051504"/>
                            <a:pt x="608994" y="1074726"/>
                            <a:pt x="621792" y="1078992"/>
                          </a:cubicBezTo>
                          <a:lnTo>
                            <a:pt x="649224" y="1088136"/>
                          </a:lnTo>
                          <a:cubicBezTo>
                            <a:pt x="658368" y="1091184"/>
                            <a:pt x="667205" y="1095390"/>
                            <a:pt x="676656" y="1097280"/>
                          </a:cubicBezTo>
                          <a:cubicBezTo>
                            <a:pt x="691896" y="1100328"/>
                            <a:pt x="707204" y="1103053"/>
                            <a:pt x="722376" y="1106424"/>
                          </a:cubicBezTo>
                          <a:cubicBezTo>
                            <a:pt x="734644" y="1109150"/>
                            <a:pt x="746587" y="1113320"/>
                            <a:pt x="758952" y="1115568"/>
                          </a:cubicBezTo>
                          <a:cubicBezTo>
                            <a:pt x="780157" y="1119423"/>
                            <a:pt x="801624" y="1121664"/>
                            <a:pt x="822960" y="1124712"/>
                          </a:cubicBezTo>
                          <a:cubicBezTo>
                            <a:pt x="841248" y="1130808"/>
                            <a:pt x="859122" y="1138325"/>
                            <a:pt x="877824" y="1143000"/>
                          </a:cubicBezTo>
                          <a:cubicBezTo>
                            <a:pt x="890016" y="1146048"/>
                            <a:pt x="902363" y="1148533"/>
                            <a:pt x="914400" y="1152144"/>
                          </a:cubicBezTo>
                          <a:cubicBezTo>
                            <a:pt x="932864" y="1157683"/>
                            <a:pt x="969264" y="1170432"/>
                            <a:pt x="969264" y="1170432"/>
                          </a:cubicBezTo>
                          <a:cubicBezTo>
                            <a:pt x="975360" y="1179576"/>
                            <a:pt x="978970" y="1190999"/>
                            <a:pt x="987552" y="1197864"/>
                          </a:cubicBezTo>
                          <a:cubicBezTo>
                            <a:pt x="1033543" y="1234657"/>
                            <a:pt x="1014866" y="1151789"/>
                            <a:pt x="1051560" y="1261872"/>
                          </a:cubicBezTo>
                          <a:lnTo>
                            <a:pt x="1069848" y="1316736"/>
                          </a:lnTo>
                          <a:cubicBezTo>
                            <a:pt x="1072896" y="1325880"/>
                            <a:pt x="1073645" y="1336148"/>
                            <a:pt x="1078992" y="1344168"/>
                          </a:cubicBezTo>
                          <a:lnTo>
                            <a:pt x="1097280" y="1371600"/>
                          </a:lnTo>
                          <a:cubicBezTo>
                            <a:pt x="1105467" y="1412534"/>
                            <a:pt x="1119453" y="1458437"/>
                            <a:pt x="1097280" y="1499616"/>
                          </a:cubicBezTo>
                          <a:cubicBezTo>
                            <a:pt x="1082952" y="1526226"/>
                            <a:pt x="1034583" y="1540545"/>
                            <a:pt x="1005840" y="1545336"/>
                          </a:cubicBezTo>
                          <a:cubicBezTo>
                            <a:pt x="981601" y="1549376"/>
                            <a:pt x="956990" y="1550835"/>
                            <a:pt x="932688" y="1554480"/>
                          </a:cubicBezTo>
                          <a:cubicBezTo>
                            <a:pt x="896018" y="1559981"/>
                            <a:pt x="859536" y="1566672"/>
                            <a:pt x="822960" y="1572768"/>
                          </a:cubicBezTo>
                          <a:cubicBezTo>
                            <a:pt x="804672" y="1575816"/>
                            <a:pt x="786450" y="1579290"/>
                            <a:pt x="768096" y="1581912"/>
                          </a:cubicBezTo>
                          <a:cubicBezTo>
                            <a:pt x="746760" y="1584960"/>
                            <a:pt x="725586" y="1589520"/>
                            <a:pt x="704088" y="1591056"/>
                          </a:cubicBezTo>
                          <a:cubicBezTo>
                            <a:pt x="640170" y="1595622"/>
                            <a:pt x="576072" y="1597152"/>
                            <a:pt x="512064" y="1600200"/>
                          </a:cubicBezTo>
                          <a:cubicBezTo>
                            <a:pt x="458629" y="1607834"/>
                            <a:pt x="450471" y="1607791"/>
                            <a:pt x="402336" y="1618488"/>
                          </a:cubicBezTo>
                          <a:cubicBezTo>
                            <a:pt x="390068" y="1621214"/>
                            <a:pt x="377797" y="1624021"/>
                            <a:pt x="365760" y="1627632"/>
                          </a:cubicBezTo>
                          <a:cubicBezTo>
                            <a:pt x="347296" y="1633171"/>
                            <a:pt x="329184" y="1639824"/>
                            <a:pt x="310896" y="1645920"/>
                          </a:cubicBezTo>
                          <a:lnTo>
                            <a:pt x="283464" y="1655064"/>
                          </a:lnTo>
                          <a:cubicBezTo>
                            <a:pt x="271272" y="1664208"/>
                            <a:pt x="259289" y="1673638"/>
                            <a:pt x="246888" y="1682496"/>
                          </a:cubicBezTo>
                          <a:cubicBezTo>
                            <a:pt x="237945" y="1688884"/>
                            <a:pt x="227227" y="1693013"/>
                            <a:pt x="219456" y="1700784"/>
                          </a:cubicBezTo>
                          <a:cubicBezTo>
                            <a:pt x="158496" y="1761744"/>
                            <a:pt x="246888" y="1697736"/>
                            <a:pt x="173736" y="1746504"/>
                          </a:cubicBezTo>
                          <a:cubicBezTo>
                            <a:pt x="161544" y="1764792"/>
                            <a:pt x="144111" y="1780516"/>
                            <a:pt x="137160" y="1801368"/>
                          </a:cubicBezTo>
                          <a:cubicBezTo>
                            <a:pt x="124541" y="1839226"/>
                            <a:pt x="133363" y="1820780"/>
                            <a:pt x="109728" y="1856232"/>
                          </a:cubicBezTo>
                          <a:cubicBezTo>
                            <a:pt x="97370" y="1905663"/>
                            <a:pt x="85597" y="1948625"/>
                            <a:pt x="82296" y="2002536"/>
                          </a:cubicBezTo>
                          <a:cubicBezTo>
                            <a:pt x="75402" y="2115142"/>
                            <a:pt x="78786" y="2228188"/>
                            <a:pt x="73152" y="2340864"/>
                          </a:cubicBezTo>
                          <a:cubicBezTo>
                            <a:pt x="69638" y="2411145"/>
                            <a:pt x="58996" y="2480929"/>
                            <a:pt x="54864" y="2551176"/>
                          </a:cubicBezTo>
                          <a:cubicBezTo>
                            <a:pt x="45154" y="2716246"/>
                            <a:pt x="62134" y="2657382"/>
                            <a:pt x="36576" y="2734056"/>
                          </a:cubicBezTo>
                          <a:cubicBezTo>
                            <a:pt x="30480" y="2880360"/>
                            <a:pt x="24558" y="3026671"/>
                            <a:pt x="18288" y="3172968"/>
                          </a:cubicBezTo>
                          <a:cubicBezTo>
                            <a:pt x="8858" y="3393004"/>
                            <a:pt x="16159" y="3311001"/>
                            <a:pt x="0" y="3456432"/>
                          </a:cubicBezTo>
                          <a:cubicBezTo>
                            <a:pt x="3048" y="3590544"/>
                            <a:pt x="-2232" y="3725105"/>
                            <a:pt x="9144" y="3858768"/>
                          </a:cubicBezTo>
                          <a:cubicBezTo>
                            <a:pt x="10241" y="3871653"/>
                            <a:pt x="26758" y="3877784"/>
                            <a:pt x="36576" y="3886200"/>
                          </a:cubicBezTo>
                          <a:cubicBezTo>
                            <a:pt x="42375" y="3891170"/>
                            <a:pt x="89005" y="3926131"/>
                            <a:pt x="100584" y="3931920"/>
                          </a:cubicBezTo>
                          <a:cubicBezTo>
                            <a:pt x="109205" y="3936231"/>
                            <a:pt x="119395" y="3936753"/>
                            <a:pt x="128016" y="3941064"/>
                          </a:cubicBezTo>
                          <a:cubicBezTo>
                            <a:pt x="143912" y="3949012"/>
                            <a:pt x="157556" y="3961142"/>
                            <a:pt x="173736" y="3968496"/>
                          </a:cubicBezTo>
                          <a:cubicBezTo>
                            <a:pt x="191285" y="3976473"/>
                            <a:pt x="212560" y="3976091"/>
                            <a:pt x="228600" y="3986784"/>
                          </a:cubicBezTo>
                          <a:cubicBezTo>
                            <a:pt x="237744" y="3992880"/>
                            <a:pt x="245606" y="4001597"/>
                            <a:pt x="256032" y="4005072"/>
                          </a:cubicBezTo>
                          <a:cubicBezTo>
                            <a:pt x="273621" y="4010935"/>
                            <a:pt x="292797" y="4010194"/>
                            <a:pt x="310896" y="4014216"/>
                          </a:cubicBezTo>
                          <a:cubicBezTo>
                            <a:pt x="320305" y="4016307"/>
                            <a:pt x="328704" y="4022825"/>
                            <a:pt x="338328" y="4023360"/>
                          </a:cubicBezTo>
                          <a:cubicBezTo>
                            <a:pt x="438803" y="4028942"/>
                            <a:pt x="539496" y="4029456"/>
                            <a:pt x="640080" y="4032504"/>
                          </a:cubicBezTo>
                          <a:cubicBezTo>
                            <a:pt x="670560" y="4035552"/>
                            <a:pt x="701413" y="4036003"/>
                            <a:pt x="731520" y="4041648"/>
                          </a:cubicBezTo>
                          <a:cubicBezTo>
                            <a:pt x="750467" y="4045201"/>
                            <a:pt x="767400" y="4056586"/>
                            <a:pt x="786384" y="4059936"/>
                          </a:cubicBezTo>
                          <a:cubicBezTo>
                            <a:pt x="819538" y="4065787"/>
                            <a:pt x="853440" y="4066032"/>
                            <a:pt x="886968" y="4069080"/>
                          </a:cubicBezTo>
                          <a:cubicBezTo>
                            <a:pt x="1131651" y="4130251"/>
                            <a:pt x="934989" y="4086935"/>
                            <a:pt x="1490472" y="4096512"/>
                          </a:cubicBezTo>
                          <a:cubicBezTo>
                            <a:pt x="1527048" y="4099560"/>
                            <a:pt x="1563497" y="4105656"/>
                            <a:pt x="1600200" y="4105656"/>
                          </a:cubicBezTo>
                          <a:cubicBezTo>
                            <a:pt x="2563276" y="4105656"/>
                            <a:pt x="2300601" y="4126773"/>
                            <a:pt x="2734056" y="4087368"/>
                          </a:cubicBezTo>
                          <a:cubicBezTo>
                            <a:pt x="2775719" y="4073480"/>
                            <a:pt x="2767922" y="4075638"/>
                            <a:pt x="2825496" y="4059936"/>
                          </a:cubicBezTo>
                          <a:cubicBezTo>
                            <a:pt x="2837620" y="4056629"/>
                            <a:pt x="2849651" y="4052703"/>
                            <a:pt x="2862072" y="4050792"/>
                          </a:cubicBezTo>
                          <a:cubicBezTo>
                            <a:pt x="2889352" y="4046595"/>
                            <a:pt x="2917045" y="4045551"/>
                            <a:pt x="2944368" y="4041648"/>
                          </a:cubicBezTo>
                          <a:cubicBezTo>
                            <a:pt x="2959754" y="4039450"/>
                            <a:pt x="2974583" y="4033573"/>
                            <a:pt x="2990088" y="4032504"/>
                          </a:cubicBezTo>
                          <a:cubicBezTo>
                            <a:pt x="3063130" y="4027467"/>
                            <a:pt x="3136392" y="4026408"/>
                            <a:pt x="3209544" y="4023360"/>
                          </a:cubicBezTo>
                          <a:cubicBezTo>
                            <a:pt x="3240024" y="4017264"/>
                            <a:pt x="3271495" y="4014902"/>
                            <a:pt x="3300984" y="4005072"/>
                          </a:cubicBezTo>
                          <a:cubicBezTo>
                            <a:pt x="3363690" y="3984170"/>
                            <a:pt x="3285862" y="4008853"/>
                            <a:pt x="3374136" y="3986784"/>
                          </a:cubicBezTo>
                          <a:cubicBezTo>
                            <a:pt x="3383487" y="3984446"/>
                            <a:pt x="3392159" y="3979731"/>
                            <a:pt x="3401568" y="3977640"/>
                          </a:cubicBezTo>
                          <a:cubicBezTo>
                            <a:pt x="3419667" y="3973618"/>
                            <a:pt x="3438367" y="3972665"/>
                            <a:pt x="3456432" y="3968496"/>
                          </a:cubicBezTo>
                          <a:cubicBezTo>
                            <a:pt x="3478054" y="3963506"/>
                            <a:pt x="3499032" y="3956047"/>
                            <a:pt x="3520440" y="3950208"/>
                          </a:cubicBezTo>
                          <a:cubicBezTo>
                            <a:pt x="3532564" y="3946901"/>
                            <a:pt x="3544824" y="3944112"/>
                            <a:pt x="3557016" y="3941064"/>
                          </a:cubicBezTo>
                          <a:cubicBezTo>
                            <a:pt x="3566160" y="3934968"/>
                            <a:pt x="3578623" y="3932095"/>
                            <a:pt x="3584448" y="3922776"/>
                          </a:cubicBezTo>
                          <a:cubicBezTo>
                            <a:pt x="3594665" y="3906429"/>
                            <a:pt x="3592043" y="3883952"/>
                            <a:pt x="3602736" y="3867912"/>
                          </a:cubicBezTo>
                          <a:lnTo>
                            <a:pt x="3621024" y="3840480"/>
                          </a:lnTo>
                          <a:cubicBezTo>
                            <a:pt x="3624072" y="3828288"/>
                            <a:pt x="3627442" y="3816172"/>
                            <a:pt x="3630168" y="3803904"/>
                          </a:cubicBezTo>
                          <a:cubicBezTo>
                            <a:pt x="3633539" y="3788732"/>
                            <a:pt x="3634846" y="3773070"/>
                            <a:pt x="3639312" y="3758184"/>
                          </a:cubicBezTo>
                          <a:cubicBezTo>
                            <a:pt x="3644029" y="3742462"/>
                            <a:pt x="3651504" y="3727704"/>
                            <a:pt x="3657600" y="3712464"/>
                          </a:cubicBezTo>
                          <a:cubicBezTo>
                            <a:pt x="3660644" y="3685069"/>
                            <a:pt x="3676221" y="3549876"/>
                            <a:pt x="3675888" y="3529584"/>
                          </a:cubicBezTo>
                          <a:cubicBezTo>
                            <a:pt x="3673388" y="3377083"/>
                            <a:pt x="3666220" y="3224662"/>
                            <a:pt x="3657600" y="3072384"/>
                          </a:cubicBezTo>
                          <a:cubicBezTo>
                            <a:pt x="3657055" y="3062761"/>
                            <a:pt x="3651104" y="3054220"/>
                            <a:pt x="3648456" y="3044952"/>
                          </a:cubicBezTo>
                          <a:cubicBezTo>
                            <a:pt x="3645004" y="3032868"/>
                            <a:pt x="3643286" y="3020298"/>
                            <a:pt x="3639312" y="3008376"/>
                          </a:cubicBezTo>
                          <a:cubicBezTo>
                            <a:pt x="3634121" y="2992804"/>
                            <a:pt x="3625851" y="2978344"/>
                            <a:pt x="3621024" y="2962656"/>
                          </a:cubicBezTo>
                          <a:cubicBezTo>
                            <a:pt x="3613632" y="2938633"/>
                            <a:pt x="3612071" y="2912841"/>
                            <a:pt x="3602736" y="2889504"/>
                          </a:cubicBezTo>
                          <a:cubicBezTo>
                            <a:pt x="3596640" y="2874264"/>
                            <a:pt x="3589639" y="2859356"/>
                            <a:pt x="3584448" y="2843784"/>
                          </a:cubicBezTo>
                          <a:cubicBezTo>
                            <a:pt x="3580474" y="2831862"/>
                            <a:pt x="3578915" y="2819245"/>
                            <a:pt x="3575304" y="2807208"/>
                          </a:cubicBezTo>
                          <a:cubicBezTo>
                            <a:pt x="3569765" y="2788744"/>
                            <a:pt x="3557016" y="2752344"/>
                            <a:pt x="3557016" y="2752344"/>
                          </a:cubicBezTo>
                          <a:cubicBezTo>
                            <a:pt x="3553968" y="2709672"/>
                            <a:pt x="3552871" y="2666816"/>
                            <a:pt x="3547872" y="2624328"/>
                          </a:cubicBezTo>
                          <a:cubicBezTo>
                            <a:pt x="3546746" y="2614755"/>
                            <a:pt x="3539792" y="2606476"/>
                            <a:pt x="3538728" y="2596896"/>
                          </a:cubicBezTo>
                          <a:cubicBezTo>
                            <a:pt x="3533668" y="2551355"/>
                            <a:pt x="3532632" y="2505456"/>
                            <a:pt x="3529584" y="2459736"/>
                          </a:cubicBezTo>
                          <a:cubicBezTo>
                            <a:pt x="3533143" y="2281775"/>
                            <a:pt x="3507195" y="2094614"/>
                            <a:pt x="3557016" y="1920240"/>
                          </a:cubicBezTo>
                          <a:cubicBezTo>
                            <a:pt x="3559664" y="1910972"/>
                            <a:pt x="3563112" y="1901952"/>
                            <a:pt x="3566160" y="1892808"/>
                          </a:cubicBezTo>
                          <a:cubicBezTo>
                            <a:pt x="3564628" y="1866764"/>
                            <a:pt x="3567583" y="1753347"/>
                            <a:pt x="3547872" y="1700784"/>
                          </a:cubicBezTo>
                          <a:cubicBezTo>
                            <a:pt x="3529497" y="1651785"/>
                            <a:pt x="3490091" y="1610448"/>
                            <a:pt x="3447288" y="1581912"/>
                          </a:cubicBezTo>
                          <a:cubicBezTo>
                            <a:pt x="3438144" y="1575816"/>
                            <a:pt x="3429899" y="1568087"/>
                            <a:pt x="3419856" y="1563624"/>
                          </a:cubicBezTo>
                          <a:cubicBezTo>
                            <a:pt x="3402240" y="1555795"/>
                            <a:pt x="3382890" y="1552495"/>
                            <a:pt x="3364992" y="1545336"/>
                          </a:cubicBezTo>
                          <a:cubicBezTo>
                            <a:pt x="3352336" y="1540274"/>
                            <a:pt x="3341964" y="1528553"/>
                            <a:pt x="3328416" y="1527048"/>
                          </a:cubicBezTo>
                          <a:cubicBezTo>
                            <a:pt x="3258675" y="1519299"/>
                            <a:pt x="3188208" y="1520952"/>
                            <a:pt x="3118104" y="1517904"/>
                          </a:cubicBezTo>
                          <a:cubicBezTo>
                            <a:pt x="2946521" y="1493392"/>
                            <a:pt x="3210936" y="1529358"/>
                            <a:pt x="2898648" y="1499616"/>
                          </a:cubicBezTo>
                          <a:cubicBezTo>
                            <a:pt x="2870467" y="1496932"/>
                            <a:pt x="2841977" y="1481502"/>
                            <a:pt x="2816352" y="1472184"/>
                          </a:cubicBezTo>
                          <a:cubicBezTo>
                            <a:pt x="2798235" y="1465596"/>
                            <a:pt x="2761488" y="1453896"/>
                            <a:pt x="2761488" y="1453896"/>
                          </a:cubicBezTo>
                          <a:cubicBezTo>
                            <a:pt x="2752344" y="1444752"/>
                            <a:pt x="2744264" y="1434403"/>
                            <a:pt x="2734056" y="1426464"/>
                          </a:cubicBezTo>
                          <a:cubicBezTo>
                            <a:pt x="2716706" y="1412970"/>
                            <a:pt x="2694734" y="1405430"/>
                            <a:pt x="2679192" y="1389888"/>
                          </a:cubicBezTo>
                          <a:lnTo>
                            <a:pt x="2651760" y="1362456"/>
                          </a:lnTo>
                          <a:cubicBezTo>
                            <a:pt x="2648712" y="1353312"/>
                            <a:pt x="2644707" y="1344433"/>
                            <a:pt x="2642616" y="1335024"/>
                          </a:cubicBezTo>
                          <a:cubicBezTo>
                            <a:pt x="2637329" y="1311233"/>
                            <a:pt x="2618927" y="1211798"/>
                            <a:pt x="2642616" y="1197864"/>
                          </a:cubicBezTo>
                          <a:cubicBezTo>
                            <a:pt x="2684733" y="1173089"/>
                            <a:pt x="2740152" y="1191768"/>
                            <a:pt x="2788920" y="1188720"/>
                          </a:cubicBezTo>
                          <a:cubicBezTo>
                            <a:pt x="2812423" y="1180886"/>
                            <a:pt x="2827668" y="1175025"/>
                            <a:pt x="2852928" y="1170432"/>
                          </a:cubicBezTo>
                          <a:cubicBezTo>
                            <a:pt x="2874133" y="1166577"/>
                            <a:pt x="2895600" y="1164336"/>
                            <a:pt x="2916936" y="1161288"/>
                          </a:cubicBezTo>
                          <a:cubicBezTo>
                            <a:pt x="2926080" y="1158240"/>
                            <a:pt x="2934976" y="1154311"/>
                            <a:pt x="2944368" y="1152144"/>
                          </a:cubicBezTo>
                          <a:cubicBezTo>
                            <a:pt x="2974656" y="1145155"/>
                            <a:pt x="3006319" y="1143686"/>
                            <a:pt x="3035808" y="1133856"/>
                          </a:cubicBezTo>
                          <a:cubicBezTo>
                            <a:pt x="3054096" y="1127760"/>
                            <a:pt x="3071769" y="1119349"/>
                            <a:pt x="3090672" y="1115568"/>
                          </a:cubicBezTo>
                          <a:cubicBezTo>
                            <a:pt x="3105912" y="1112520"/>
                            <a:pt x="3121398" y="1110513"/>
                            <a:pt x="3136392" y="1106424"/>
                          </a:cubicBezTo>
                          <a:cubicBezTo>
                            <a:pt x="3154990" y="1101352"/>
                            <a:pt x="3191256" y="1088136"/>
                            <a:pt x="3191256" y="1088136"/>
                          </a:cubicBezTo>
                          <a:cubicBezTo>
                            <a:pt x="3200400" y="1078992"/>
                            <a:pt x="3208754" y="1068983"/>
                            <a:pt x="3218688" y="1060704"/>
                          </a:cubicBezTo>
                          <a:cubicBezTo>
                            <a:pt x="3227131" y="1053669"/>
                            <a:pt x="3238349" y="1050187"/>
                            <a:pt x="3246120" y="1042416"/>
                          </a:cubicBezTo>
                          <a:cubicBezTo>
                            <a:pt x="3307080" y="981456"/>
                            <a:pt x="3218688" y="1045464"/>
                            <a:pt x="3291840" y="996696"/>
                          </a:cubicBezTo>
                          <a:cubicBezTo>
                            <a:pt x="3313603" y="931406"/>
                            <a:pt x="3299435" y="957872"/>
                            <a:pt x="3328416" y="914400"/>
                          </a:cubicBezTo>
                          <a:cubicBezTo>
                            <a:pt x="3352463" y="770119"/>
                            <a:pt x="3344138" y="842071"/>
                            <a:pt x="3328416" y="566928"/>
                          </a:cubicBezTo>
                          <a:cubicBezTo>
                            <a:pt x="3327866" y="557305"/>
                            <a:pt x="3322320" y="548640"/>
                            <a:pt x="3319272" y="539496"/>
                          </a:cubicBezTo>
                          <a:cubicBezTo>
                            <a:pt x="3316224" y="512064"/>
                            <a:pt x="3314666" y="484425"/>
                            <a:pt x="3310128" y="457200"/>
                          </a:cubicBezTo>
                          <a:cubicBezTo>
                            <a:pt x="3308543" y="447693"/>
                            <a:pt x="3303075" y="439177"/>
                            <a:pt x="3300984" y="429768"/>
                          </a:cubicBezTo>
                          <a:cubicBezTo>
                            <a:pt x="3296962" y="411669"/>
                            <a:pt x="3294888" y="393192"/>
                            <a:pt x="3291840" y="374904"/>
                          </a:cubicBezTo>
                          <a:cubicBezTo>
                            <a:pt x="3288792" y="329184"/>
                            <a:pt x="3286081" y="283440"/>
                            <a:pt x="3282696" y="237744"/>
                          </a:cubicBezTo>
                          <a:cubicBezTo>
                            <a:pt x="3279985" y="201142"/>
                            <a:pt x="3283009" y="163480"/>
                            <a:pt x="3273552" y="128016"/>
                          </a:cubicBezTo>
                          <a:cubicBezTo>
                            <a:pt x="3265082" y="96253"/>
                            <a:pt x="3239175" y="102821"/>
                            <a:pt x="3218688" y="91440"/>
                          </a:cubicBezTo>
                          <a:cubicBezTo>
                            <a:pt x="3199475" y="80766"/>
                            <a:pt x="3185796" y="55427"/>
                            <a:pt x="3163824" y="54864"/>
                          </a:cubicBezTo>
                          <a:lnTo>
                            <a:pt x="2807208" y="45720"/>
                          </a:lnTo>
                          <a:cubicBezTo>
                            <a:pt x="2573574" y="22357"/>
                            <a:pt x="2839062" y="46628"/>
                            <a:pt x="2359152" y="27432"/>
                          </a:cubicBezTo>
                          <a:cubicBezTo>
                            <a:pt x="2325513" y="26086"/>
                            <a:pt x="2292096" y="21336"/>
                            <a:pt x="2258568" y="18288"/>
                          </a:cubicBezTo>
                          <a:cubicBezTo>
                            <a:pt x="2198951" y="6365"/>
                            <a:pt x="2176163" y="0"/>
                            <a:pt x="2103120" y="0"/>
                          </a:cubicBezTo>
                          <a:lnTo>
                            <a:pt x="576072" y="9144"/>
                          </a:lnTo>
                          <a:cubicBezTo>
                            <a:pt x="525777" y="25909"/>
                            <a:pt x="570841" y="8215"/>
                            <a:pt x="521208" y="36576"/>
                          </a:cubicBezTo>
                          <a:cubicBezTo>
                            <a:pt x="469540" y="66101"/>
                            <a:pt x="460248" y="28956"/>
                            <a:pt x="448056" y="27432"/>
                          </a:cubicBezTo>
                          <a:close/>
                        </a:path>
                      </a:pathLst>
                    </a:custGeom>
                    <a:solidFill>
                      <a:srgbClr val="B08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9828D2F-7229-41C1-A822-8E81023BCF80}"/>
                        </a:ext>
                      </a:extLst>
                    </p:cNvPr>
                    <p:cNvGrpSpPr/>
                    <p:nvPr/>
                  </p:nvGrpSpPr>
                  <p:grpSpPr>
                    <a:xfrm>
                      <a:off x="237745" y="3553969"/>
                      <a:ext cx="777240" cy="543506"/>
                      <a:chOff x="3480816" y="1417320"/>
                      <a:chExt cx="4105975" cy="2871216"/>
                    </a:xfrm>
                  </p:grpSpPr>
                  <p:grpSp>
                    <p:nvGrpSpPr>
                      <p:cNvPr id="1087" name="Group 1086">
                        <a:extLst>
                          <a:ext uri="{FF2B5EF4-FFF2-40B4-BE49-F238E27FC236}">
                            <a16:creationId xmlns:a16="http://schemas.microsoft.com/office/drawing/2014/main" id="{B830F738-222E-49A7-A1E5-C87026F68E11}"/>
                          </a:ext>
                        </a:extLst>
                      </p:cNvPr>
                      <p:cNvGrpSpPr/>
                      <p:nvPr/>
                    </p:nvGrpSpPr>
                    <p:grpSpPr>
                      <a:xfrm>
                        <a:off x="4489705" y="1779294"/>
                        <a:ext cx="1630864" cy="1887450"/>
                        <a:chOff x="7653422" y="1435608"/>
                        <a:chExt cx="2769586" cy="3757446"/>
                      </a:xfrm>
                    </p:grpSpPr>
                    <p:sp>
                      <p:nvSpPr>
                        <p:cNvPr id="1097" name="Rectangle 2">
                          <a:extLst>
                            <a:ext uri="{FF2B5EF4-FFF2-40B4-BE49-F238E27FC236}">
                              <a16:creationId xmlns:a16="http://schemas.microsoft.com/office/drawing/2014/main" id="{754B93EB-7B89-4C53-A1C7-4E8AE7987BF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Freeform: Shape 1097">
                          <a:extLst>
                            <a:ext uri="{FF2B5EF4-FFF2-40B4-BE49-F238E27FC236}">
                              <a16:creationId xmlns:a16="http://schemas.microsoft.com/office/drawing/2014/main" id="{B4CD6F61-A425-4885-9CA1-46C40E0A69E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8" name="Group 1087">
                        <a:extLst>
                          <a:ext uri="{FF2B5EF4-FFF2-40B4-BE49-F238E27FC236}">
                            <a16:creationId xmlns:a16="http://schemas.microsoft.com/office/drawing/2014/main" id="{C97DE06D-F35C-4A89-82DF-CF34F0DD27A6}"/>
                          </a:ext>
                        </a:extLst>
                      </p:cNvPr>
                      <p:cNvGrpSpPr/>
                      <p:nvPr/>
                    </p:nvGrpSpPr>
                    <p:grpSpPr>
                      <a:xfrm>
                        <a:off x="5218177" y="1636776"/>
                        <a:ext cx="1822482" cy="2109216"/>
                        <a:chOff x="7653422" y="1435608"/>
                        <a:chExt cx="2769586" cy="3757446"/>
                      </a:xfrm>
                    </p:grpSpPr>
                    <p:sp>
                      <p:nvSpPr>
                        <p:cNvPr id="1095" name="Rectangle 2">
                          <a:extLst>
                            <a:ext uri="{FF2B5EF4-FFF2-40B4-BE49-F238E27FC236}">
                              <a16:creationId xmlns:a16="http://schemas.microsoft.com/office/drawing/2014/main" id="{18B7138A-4A80-427F-86FC-9F581F2F5D2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reeform: Shape 1095">
                          <a:extLst>
                            <a:ext uri="{FF2B5EF4-FFF2-40B4-BE49-F238E27FC236}">
                              <a16:creationId xmlns:a16="http://schemas.microsoft.com/office/drawing/2014/main" id="{88104091-B716-4039-873F-C742816B070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9" name="Group 1088">
                        <a:extLst>
                          <a:ext uri="{FF2B5EF4-FFF2-40B4-BE49-F238E27FC236}">
                            <a16:creationId xmlns:a16="http://schemas.microsoft.com/office/drawing/2014/main" id="{D8CDF352-B699-4360-A1B3-E96B9988DD12}"/>
                          </a:ext>
                        </a:extLst>
                      </p:cNvPr>
                      <p:cNvGrpSpPr/>
                      <p:nvPr/>
                    </p:nvGrpSpPr>
                    <p:grpSpPr>
                      <a:xfrm>
                        <a:off x="3480816" y="1417320"/>
                        <a:ext cx="2162223" cy="2502408"/>
                        <a:chOff x="7653422" y="1435608"/>
                        <a:chExt cx="2769586" cy="3757446"/>
                      </a:xfrm>
                    </p:grpSpPr>
                    <p:sp>
                      <p:nvSpPr>
                        <p:cNvPr id="1093" name="Rectangle 2">
                          <a:extLst>
                            <a:ext uri="{FF2B5EF4-FFF2-40B4-BE49-F238E27FC236}">
                              <a16:creationId xmlns:a16="http://schemas.microsoft.com/office/drawing/2014/main" id="{7137FBE7-2B36-41AB-AAEF-D3D75AB75B2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Freeform: Shape 1093">
                          <a:extLst>
                            <a:ext uri="{FF2B5EF4-FFF2-40B4-BE49-F238E27FC236}">
                              <a16:creationId xmlns:a16="http://schemas.microsoft.com/office/drawing/2014/main" id="{B1475A64-DC5E-41AF-9700-7F9FFD9F842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0" name="Group 1089">
                        <a:extLst>
                          <a:ext uri="{FF2B5EF4-FFF2-40B4-BE49-F238E27FC236}">
                            <a16:creationId xmlns:a16="http://schemas.microsoft.com/office/drawing/2014/main" id="{86557AEE-695C-4655-8774-5591F4F1AF90}"/>
                          </a:ext>
                        </a:extLst>
                      </p:cNvPr>
                      <p:cNvGrpSpPr/>
                      <p:nvPr/>
                    </p:nvGrpSpPr>
                    <p:grpSpPr>
                      <a:xfrm>
                        <a:off x="5394961" y="1751862"/>
                        <a:ext cx="2191830" cy="2536674"/>
                        <a:chOff x="7653422" y="1435608"/>
                        <a:chExt cx="2769586" cy="3757446"/>
                      </a:xfrm>
                    </p:grpSpPr>
                    <p:sp>
                      <p:nvSpPr>
                        <p:cNvPr id="1091" name="Rectangle 2">
                          <a:extLst>
                            <a:ext uri="{FF2B5EF4-FFF2-40B4-BE49-F238E27FC236}">
                              <a16:creationId xmlns:a16="http://schemas.microsoft.com/office/drawing/2014/main" id="{2F64DFEA-5875-4FED-8018-4C4469E3CA9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Freeform: Shape 1091">
                          <a:extLst>
                            <a:ext uri="{FF2B5EF4-FFF2-40B4-BE49-F238E27FC236}">
                              <a16:creationId xmlns:a16="http://schemas.microsoft.com/office/drawing/2014/main" id="{99474AD3-F6E1-4F21-A377-C7594041D60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7" name="Group 76">
                      <a:extLst>
                        <a:ext uri="{FF2B5EF4-FFF2-40B4-BE49-F238E27FC236}">
                          <a16:creationId xmlns:a16="http://schemas.microsoft.com/office/drawing/2014/main" id="{CECA968A-AA4B-47F4-AF90-2E9048854B4F}"/>
                        </a:ext>
                      </a:extLst>
                    </p:cNvPr>
                    <p:cNvGrpSpPr/>
                    <p:nvPr/>
                  </p:nvGrpSpPr>
                  <p:grpSpPr>
                    <a:xfrm>
                      <a:off x="403558" y="3645409"/>
                      <a:ext cx="294723" cy="505968"/>
                      <a:chOff x="1241184" y="770000"/>
                      <a:chExt cx="2405441" cy="4129562"/>
                    </a:xfrm>
                  </p:grpSpPr>
                  <p:grpSp>
                    <p:nvGrpSpPr>
                      <p:cNvPr id="995" name="Group 994">
                        <a:extLst>
                          <a:ext uri="{FF2B5EF4-FFF2-40B4-BE49-F238E27FC236}">
                            <a16:creationId xmlns:a16="http://schemas.microsoft.com/office/drawing/2014/main" id="{A53A3BF6-AE5C-4A8E-B752-D2D9D0884ABC}"/>
                          </a:ext>
                        </a:extLst>
                      </p:cNvPr>
                      <p:cNvGrpSpPr/>
                      <p:nvPr/>
                    </p:nvGrpSpPr>
                    <p:grpSpPr>
                      <a:xfrm>
                        <a:off x="2133600" y="2743200"/>
                        <a:ext cx="1295400" cy="990600"/>
                        <a:chOff x="4567827" y="970271"/>
                        <a:chExt cx="1595182" cy="1230216"/>
                      </a:xfrm>
                    </p:grpSpPr>
                    <p:grpSp>
                      <p:nvGrpSpPr>
                        <p:cNvPr id="1075" name="Group 1074">
                          <a:extLst>
                            <a:ext uri="{FF2B5EF4-FFF2-40B4-BE49-F238E27FC236}">
                              <a16:creationId xmlns:a16="http://schemas.microsoft.com/office/drawing/2014/main" id="{8BD24F96-040E-4A8D-9A33-BFB383933B63}"/>
                            </a:ext>
                          </a:extLst>
                        </p:cNvPr>
                        <p:cNvGrpSpPr/>
                        <p:nvPr/>
                      </p:nvGrpSpPr>
                      <p:grpSpPr>
                        <a:xfrm>
                          <a:off x="4567827" y="970271"/>
                          <a:ext cx="1176558" cy="776349"/>
                          <a:chOff x="4567827" y="970271"/>
                          <a:chExt cx="1176558" cy="776349"/>
                        </a:xfrm>
                        <a:solidFill>
                          <a:schemeClr val="accent3">
                            <a:lumMod val="50000"/>
                          </a:schemeClr>
                        </a:solidFill>
                      </p:grpSpPr>
                      <p:sp>
                        <p:nvSpPr>
                          <p:cNvPr id="1082" name="Round Diagonal Corner Rectangle 2">
                            <a:extLst>
                              <a:ext uri="{FF2B5EF4-FFF2-40B4-BE49-F238E27FC236}">
                                <a16:creationId xmlns:a16="http://schemas.microsoft.com/office/drawing/2014/main" id="{20EBF1C1-6D68-4B28-94AD-99C5C5AE18F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 Diagonal Corner Rectangle 3">
                            <a:extLst>
                              <a:ext uri="{FF2B5EF4-FFF2-40B4-BE49-F238E27FC236}">
                                <a16:creationId xmlns:a16="http://schemas.microsoft.com/office/drawing/2014/main" id="{E53DB8A9-E987-4D0C-8CA3-B539539624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 Diagonal Corner Rectangle 4">
                            <a:extLst>
                              <a:ext uri="{FF2B5EF4-FFF2-40B4-BE49-F238E27FC236}">
                                <a16:creationId xmlns:a16="http://schemas.microsoft.com/office/drawing/2014/main" id="{8AE62801-F37C-4249-9F49-C6BD9859F2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 Diagonal Corner Rectangle 5">
                            <a:extLst>
                              <a:ext uri="{FF2B5EF4-FFF2-40B4-BE49-F238E27FC236}">
                                <a16:creationId xmlns:a16="http://schemas.microsoft.com/office/drawing/2014/main" id="{035B77EC-80FC-47AF-BD79-2E4CFFFE47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 Diagonal Corner Rectangle 6">
                            <a:extLst>
                              <a:ext uri="{FF2B5EF4-FFF2-40B4-BE49-F238E27FC236}">
                                <a16:creationId xmlns:a16="http://schemas.microsoft.com/office/drawing/2014/main" id="{682F387B-250A-43B3-B1A2-61815B72715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6" name="Group 1075">
                          <a:extLst>
                            <a:ext uri="{FF2B5EF4-FFF2-40B4-BE49-F238E27FC236}">
                              <a16:creationId xmlns:a16="http://schemas.microsoft.com/office/drawing/2014/main" id="{768E8A1F-CF78-4AA9-8089-3CEE40A6532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7" name="Round Diagonal Corner Rectangle 9">
                            <a:extLst>
                              <a:ext uri="{FF2B5EF4-FFF2-40B4-BE49-F238E27FC236}">
                                <a16:creationId xmlns:a16="http://schemas.microsoft.com/office/drawing/2014/main" id="{AB2C420D-1A14-4F6A-9B99-CA82EF6DD6A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ound Diagonal Corner Rectangle 10">
                            <a:extLst>
                              <a:ext uri="{FF2B5EF4-FFF2-40B4-BE49-F238E27FC236}">
                                <a16:creationId xmlns:a16="http://schemas.microsoft.com/office/drawing/2014/main" id="{3C7D54B9-8E77-4C2B-AF21-4495AFC9195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11">
                            <a:extLst>
                              <a:ext uri="{FF2B5EF4-FFF2-40B4-BE49-F238E27FC236}">
                                <a16:creationId xmlns:a16="http://schemas.microsoft.com/office/drawing/2014/main" id="{367EEF0A-342E-4C99-BDC9-16A815FD72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 Diagonal Corner Rectangle 12">
                            <a:extLst>
                              <a:ext uri="{FF2B5EF4-FFF2-40B4-BE49-F238E27FC236}">
                                <a16:creationId xmlns:a16="http://schemas.microsoft.com/office/drawing/2014/main" id="{F1DBD979-DA91-4FB9-A1D1-BB548FF771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ound Diagonal Corner Rectangle 13">
                            <a:extLst>
                              <a:ext uri="{FF2B5EF4-FFF2-40B4-BE49-F238E27FC236}">
                                <a16:creationId xmlns:a16="http://schemas.microsoft.com/office/drawing/2014/main" id="{59D709B3-0C4C-4533-9D9E-DA7F2172669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6" name="Double Wave 995">
                        <a:extLst>
                          <a:ext uri="{FF2B5EF4-FFF2-40B4-BE49-F238E27FC236}">
                            <a16:creationId xmlns:a16="http://schemas.microsoft.com/office/drawing/2014/main" id="{185970B5-995D-4F40-9B48-78BE168B4E0A}"/>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7" name="Group 996">
                        <a:extLst>
                          <a:ext uri="{FF2B5EF4-FFF2-40B4-BE49-F238E27FC236}">
                            <a16:creationId xmlns:a16="http://schemas.microsoft.com/office/drawing/2014/main" id="{CE45A25E-8312-4CFD-A3E1-2F3CA37B5722}"/>
                          </a:ext>
                        </a:extLst>
                      </p:cNvPr>
                      <p:cNvGrpSpPr/>
                      <p:nvPr/>
                    </p:nvGrpSpPr>
                    <p:grpSpPr>
                      <a:xfrm rot="3721982">
                        <a:off x="2072705" y="1965154"/>
                        <a:ext cx="1219200" cy="940256"/>
                        <a:chOff x="4567827" y="970271"/>
                        <a:chExt cx="1595182" cy="1230216"/>
                      </a:xfrm>
                    </p:grpSpPr>
                    <p:grpSp>
                      <p:nvGrpSpPr>
                        <p:cNvPr id="1063" name="Group 7">
                          <a:extLst>
                            <a:ext uri="{FF2B5EF4-FFF2-40B4-BE49-F238E27FC236}">
                              <a16:creationId xmlns:a16="http://schemas.microsoft.com/office/drawing/2014/main" id="{B7244D62-1018-4DF5-8303-29792901C535}"/>
                            </a:ext>
                          </a:extLst>
                        </p:cNvPr>
                        <p:cNvGrpSpPr/>
                        <p:nvPr/>
                      </p:nvGrpSpPr>
                      <p:grpSpPr>
                        <a:xfrm>
                          <a:off x="4567827" y="970271"/>
                          <a:ext cx="1176558" cy="776349"/>
                          <a:chOff x="4567827" y="970271"/>
                          <a:chExt cx="1176558" cy="776349"/>
                        </a:xfrm>
                        <a:solidFill>
                          <a:schemeClr val="accent3">
                            <a:lumMod val="50000"/>
                          </a:schemeClr>
                        </a:solidFill>
                      </p:grpSpPr>
                      <p:sp>
                        <p:nvSpPr>
                          <p:cNvPr id="1070" name="Round Diagonal Corner Rectangle 2">
                            <a:extLst>
                              <a:ext uri="{FF2B5EF4-FFF2-40B4-BE49-F238E27FC236}">
                                <a16:creationId xmlns:a16="http://schemas.microsoft.com/office/drawing/2014/main" id="{E8863760-726A-435D-AA62-E4997AA5C97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ound Diagonal Corner Rectangle 3">
                            <a:extLst>
                              <a:ext uri="{FF2B5EF4-FFF2-40B4-BE49-F238E27FC236}">
                                <a16:creationId xmlns:a16="http://schemas.microsoft.com/office/drawing/2014/main" id="{7665C19E-6228-4149-823A-24926B28290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 Diagonal Corner Rectangle 4">
                            <a:extLst>
                              <a:ext uri="{FF2B5EF4-FFF2-40B4-BE49-F238E27FC236}">
                                <a16:creationId xmlns:a16="http://schemas.microsoft.com/office/drawing/2014/main" id="{B569C872-48F4-4304-92F1-EB39C88B9E4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 Diagonal Corner Rectangle 5">
                            <a:extLst>
                              <a:ext uri="{FF2B5EF4-FFF2-40B4-BE49-F238E27FC236}">
                                <a16:creationId xmlns:a16="http://schemas.microsoft.com/office/drawing/2014/main" id="{E77DD281-4389-4B0F-85C4-DE6A446E7FE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 Diagonal Corner Rectangle 6">
                            <a:extLst>
                              <a:ext uri="{FF2B5EF4-FFF2-40B4-BE49-F238E27FC236}">
                                <a16:creationId xmlns:a16="http://schemas.microsoft.com/office/drawing/2014/main" id="{AE0FB32A-74D1-46D7-BBAE-8C03689A1B3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8">
                          <a:extLst>
                            <a:ext uri="{FF2B5EF4-FFF2-40B4-BE49-F238E27FC236}">
                              <a16:creationId xmlns:a16="http://schemas.microsoft.com/office/drawing/2014/main" id="{E2443BC0-FAE4-483B-98FE-610A32E5EA9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65" name="Round Diagonal Corner Rectangle 18">
                            <a:extLst>
                              <a:ext uri="{FF2B5EF4-FFF2-40B4-BE49-F238E27FC236}">
                                <a16:creationId xmlns:a16="http://schemas.microsoft.com/office/drawing/2014/main" id="{D1F6091B-EDC7-4222-96C3-CC92D67B67C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 Diagonal Corner Rectangle 19">
                            <a:extLst>
                              <a:ext uri="{FF2B5EF4-FFF2-40B4-BE49-F238E27FC236}">
                                <a16:creationId xmlns:a16="http://schemas.microsoft.com/office/drawing/2014/main" id="{B1B2CD1F-4622-470E-888F-1F2BD50B6E9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20">
                            <a:extLst>
                              <a:ext uri="{FF2B5EF4-FFF2-40B4-BE49-F238E27FC236}">
                                <a16:creationId xmlns:a16="http://schemas.microsoft.com/office/drawing/2014/main" id="{F7365C25-8E01-4790-BDD5-807941A1A4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 Diagonal Corner Rectangle 21">
                            <a:extLst>
                              <a:ext uri="{FF2B5EF4-FFF2-40B4-BE49-F238E27FC236}">
                                <a16:creationId xmlns:a16="http://schemas.microsoft.com/office/drawing/2014/main" id="{7CCEA62D-F3A5-4380-875D-4E2A40067C2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22">
                            <a:extLst>
                              <a:ext uri="{FF2B5EF4-FFF2-40B4-BE49-F238E27FC236}">
                                <a16:creationId xmlns:a16="http://schemas.microsoft.com/office/drawing/2014/main" id="{00097156-9FBD-4167-9C42-8E8041D2ED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8" name="Group 997">
                        <a:extLst>
                          <a:ext uri="{FF2B5EF4-FFF2-40B4-BE49-F238E27FC236}">
                            <a16:creationId xmlns:a16="http://schemas.microsoft.com/office/drawing/2014/main" id="{33B5E90A-2021-4B99-849E-0565C0848E03}"/>
                          </a:ext>
                        </a:extLst>
                      </p:cNvPr>
                      <p:cNvGrpSpPr/>
                      <p:nvPr/>
                    </p:nvGrpSpPr>
                    <p:grpSpPr>
                      <a:xfrm rot="20253845">
                        <a:off x="1241184" y="1553241"/>
                        <a:ext cx="1595182" cy="1230216"/>
                        <a:chOff x="4567827" y="970271"/>
                        <a:chExt cx="1595182" cy="1230216"/>
                      </a:xfrm>
                    </p:grpSpPr>
                    <p:grpSp>
                      <p:nvGrpSpPr>
                        <p:cNvPr id="1051" name="Group 7">
                          <a:extLst>
                            <a:ext uri="{FF2B5EF4-FFF2-40B4-BE49-F238E27FC236}">
                              <a16:creationId xmlns:a16="http://schemas.microsoft.com/office/drawing/2014/main" id="{BB84ABD1-F5C4-47E1-997B-24C8C56470A4}"/>
                            </a:ext>
                          </a:extLst>
                        </p:cNvPr>
                        <p:cNvGrpSpPr/>
                        <p:nvPr/>
                      </p:nvGrpSpPr>
                      <p:grpSpPr>
                        <a:xfrm>
                          <a:off x="4567827" y="970271"/>
                          <a:ext cx="1176558" cy="776349"/>
                          <a:chOff x="4567827" y="970271"/>
                          <a:chExt cx="1176558" cy="776349"/>
                        </a:xfrm>
                        <a:solidFill>
                          <a:schemeClr val="accent3">
                            <a:lumMod val="50000"/>
                          </a:schemeClr>
                        </a:solidFill>
                      </p:grpSpPr>
                      <p:sp>
                        <p:nvSpPr>
                          <p:cNvPr id="1058" name="Round Diagonal Corner Rectangle 2">
                            <a:extLst>
                              <a:ext uri="{FF2B5EF4-FFF2-40B4-BE49-F238E27FC236}">
                                <a16:creationId xmlns:a16="http://schemas.microsoft.com/office/drawing/2014/main" id="{82EE040C-4E90-4EE0-8C43-A89F2C41384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 Diagonal Corner Rectangle 3">
                            <a:extLst>
                              <a:ext uri="{FF2B5EF4-FFF2-40B4-BE49-F238E27FC236}">
                                <a16:creationId xmlns:a16="http://schemas.microsoft.com/office/drawing/2014/main" id="{079B04AF-160E-48D8-BC20-17F46C6A1F2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 Diagonal Corner Rectangle 4">
                            <a:extLst>
                              <a:ext uri="{FF2B5EF4-FFF2-40B4-BE49-F238E27FC236}">
                                <a16:creationId xmlns:a16="http://schemas.microsoft.com/office/drawing/2014/main" id="{886FE8AA-B5EE-4B52-B854-F09F24452D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 Diagonal Corner Rectangle 5">
                            <a:extLst>
                              <a:ext uri="{FF2B5EF4-FFF2-40B4-BE49-F238E27FC236}">
                                <a16:creationId xmlns:a16="http://schemas.microsoft.com/office/drawing/2014/main" id="{532BF164-5EA9-4BE0-9C50-627E1634869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 Diagonal Corner Rectangle 6">
                            <a:extLst>
                              <a:ext uri="{FF2B5EF4-FFF2-40B4-BE49-F238E27FC236}">
                                <a16:creationId xmlns:a16="http://schemas.microsoft.com/office/drawing/2014/main" id="{602B194D-9796-4581-95B7-4E7A434256C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2" name="Group 8">
                          <a:extLst>
                            <a:ext uri="{FF2B5EF4-FFF2-40B4-BE49-F238E27FC236}">
                              <a16:creationId xmlns:a16="http://schemas.microsoft.com/office/drawing/2014/main" id="{9E68059C-E421-4AA4-B844-BD37B7D78C9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53" name="Round Diagonal Corner Rectangle 31">
                            <a:extLst>
                              <a:ext uri="{FF2B5EF4-FFF2-40B4-BE49-F238E27FC236}">
                                <a16:creationId xmlns:a16="http://schemas.microsoft.com/office/drawing/2014/main" id="{00846028-ECD4-4CC5-B0C2-DD5B662AADE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 Diagonal Corner Rectangle 32">
                            <a:extLst>
                              <a:ext uri="{FF2B5EF4-FFF2-40B4-BE49-F238E27FC236}">
                                <a16:creationId xmlns:a16="http://schemas.microsoft.com/office/drawing/2014/main" id="{07FDFFE2-DF28-4A5F-A575-5DDA0882DDC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 Diagonal Corner Rectangle 33">
                            <a:extLst>
                              <a:ext uri="{FF2B5EF4-FFF2-40B4-BE49-F238E27FC236}">
                                <a16:creationId xmlns:a16="http://schemas.microsoft.com/office/drawing/2014/main" id="{474BBD4A-27E3-4DCA-9D43-893987B05E1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 Diagonal Corner Rectangle 34">
                            <a:extLst>
                              <a:ext uri="{FF2B5EF4-FFF2-40B4-BE49-F238E27FC236}">
                                <a16:creationId xmlns:a16="http://schemas.microsoft.com/office/drawing/2014/main" id="{0AF0030A-0429-4BB6-9CC4-F566C3D2A6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 Diagonal Corner Rectangle 35">
                            <a:extLst>
                              <a:ext uri="{FF2B5EF4-FFF2-40B4-BE49-F238E27FC236}">
                                <a16:creationId xmlns:a16="http://schemas.microsoft.com/office/drawing/2014/main" id="{62ED21D4-EB83-4DC3-BC19-4E95C663780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9" name="Group 998">
                        <a:extLst>
                          <a:ext uri="{FF2B5EF4-FFF2-40B4-BE49-F238E27FC236}">
                            <a16:creationId xmlns:a16="http://schemas.microsoft.com/office/drawing/2014/main" id="{919DB75B-79DF-4BBD-994E-38C1299763E1}"/>
                          </a:ext>
                        </a:extLst>
                      </p:cNvPr>
                      <p:cNvGrpSpPr/>
                      <p:nvPr/>
                    </p:nvGrpSpPr>
                    <p:grpSpPr>
                      <a:xfrm rot="8113811">
                        <a:off x="1943792" y="770000"/>
                        <a:ext cx="1446415" cy="1355079"/>
                        <a:chOff x="4567827" y="970271"/>
                        <a:chExt cx="1595182" cy="1230216"/>
                      </a:xfrm>
                    </p:grpSpPr>
                    <p:grpSp>
                      <p:nvGrpSpPr>
                        <p:cNvPr id="1039" name="Group 7">
                          <a:extLst>
                            <a:ext uri="{FF2B5EF4-FFF2-40B4-BE49-F238E27FC236}">
                              <a16:creationId xmlns:a16="http://schemas.microsoft.com/office/drawing/2014/main" id="{42CF95C9-8204-4EBE-AA33-46B6A0589D7F}"/>
                            </a:ext>
                          </a:extLst>
                        </p:cNvPr>
                        <p:cNvGrpSpPr/>
                        <p:nvPr/>
                      </p:nvGrpSpPr>
                      <p:grpSpPr>
                        <a:xfrm>
                          <a:off x="4567827" y="970271"/>
                          <a:ext cx="1176558" cy="776349"/>
                          <a:chOff x="4567827" y="970271"/>
                          <a:chExt cx="1176558" cy="776349"/>
                        </a:xfrm>
                        <a:solidFill>
                          <a:schemeClr val="accent3">
                            <a:lumMod val="50000"/>
                          </a:schemeClr>
                        </a:solidFill>
                      </p:grpSpPr>
                      <p:sp>
                        <p:nvSpPr>
                          <p:cNvPr id="1046" name="Round Diagonal Corner Rectangle 2">
                            <a:extLst>
                              <a:ext uri="{FF2B5EF4-FFF2-40B4-BE49-F238E27FC236}">
                                <a16:creationId xmlns:a16="http://schemas.microsoft.com/office/drawing/2014/main" id="{5311D44F-7765-492D-A42C-83EB927C85A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ound Diagonal Corner Rectangle 3">
                            <a:extLst>
                              <a:ext uri="{FF2B5EF4-FFF2-40B4-BE49-F238E27FC236}">
                                <a16:creationId xmlns:a16="http://schemas.microsoft.com/office/drawing/2014/main" id="{6D15C7DE-5629-4613-A490-DC29BBC53D6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ound Diagonal Corner Rectangle 4">
                            <a:extLst>
                              <a:ext uri="{FF2B5EF4-FFF2-40B4-BE49-F238E27FC236}">
                                <a16:creationId xmlns:a16="http://schemas.microsoft.com/office/drawing/2014/main" id="{4A05F62C-7C2B-4B5B-81F1-2B0AF00576F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5">
                            <a:extLst>
                              <a:ext uri="{FF2B5EF4-FFF2-40B4-BE49-F238E27FC236}">
                                <a16:creationId xmlns:a16="http://schemas.microsoft.com/office/drawing/2014/main" id="{484DF3A9-D2A3-4CC3-81C9-3B1C0DBDE86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6">
                            <a:extLst>
                              <a:ext uri="{FF2B5EF4-FFF2-40B4-BE49-F238E27FC236}">
                                <a16:creationId xmlns:a16="http://schemas.microsoft.com/office/drawing/2014/main" id="{784F068D-2C43-44E3-A3A5-7DD47D02128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0" name="Group 8">
                          <a:extLst>
                            <a:ext uri="{FF2B5EF4-FFF2-40B4-BE49-F238E27FC236}">
                              <a16:creationId xmlns:a16="http://schemas.microsoft.com/office/drawing/2014/main" id="{7D698DD8-FA6B-4CA9-9262-7673F96D00A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41" name="Round Diagonal Corner Rectangle 44">
                            <a:extLst>
                              <a:ext uri="{FF2B5EF4-FFF2-40B4-BE49-F238E27FC236}">
                                <a16:creationId xmlns:a16="http://schemas.microsoft.com/office/drawing/2014/main" id="{87767D67-8A3C-4B3F-A427-23B89AC609D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ound Diagonal Corner Rectangle 45">
                            <a:extLst>
                              <a:ext uri="{FF2B5EF4-FFF2-40B4-BE49-F238E27FC236}">
                                <a16:creationId xmlns:a16="http://schemas.microsoft.com/office/drawing/2014/main" id="{5428DC9D-2939-4BEF-9B0D-84420E9FF53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ound Diagonal Corner Rectangle 46">
                            <a:extLst>
                              <a:ext uri="{FF2B5EF4-FFF2-40B4-BE49-F238E27FC236}">
                                <a16:creationId xmlns:a16="http://schemas.microsoft.com/office/drawing/2014/main" id="{D1BD548E-50BC-4DBC-89E3-5C478861FF6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ound Diagonal Corner Rectangle 47">
                            <a:extLst>
                              <a:ext uri="{FF2B5EF4-FFF2-40B4-BE49-F238E27FC236}">
                                <a16:creationId xmlns:a16="http://schemas.microsoft.com/office/drawing/2014/main" id="{A45B308A-5C35-49B4-86AB-1233684194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ound Diagonal Corner Rectangle 48">
                            <a:extLst>
                              <a:ext uri="{FF2B5EF4-FFF2-40B4-BE49-F238E27FC236}">
                                <a16:creationId xmlns:a16="http://schemas.microsoft.com/office/drawing/2014/main" id="{97DCB5F3-8930-405B-A61E-1DCDDB4FC08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0" name="Group 999">
                        <a:extLst>
                          <a:ext uri="{FF2B5EF4-FFF2-40B4-BE49-F238E27FC236}">
                            <a16:creationId xmlns:a16="http://schemas.microsoft.com/office/drawing/2014/main" id="{FC83ABFB-4703-4A8E-B7CC-4F81DBE5C4EA}"/>
                          </a:ext>
                        </a:extLst>
                      </p:cNvPr>
                      <p:cNvGrpSpPr/>
                      <p:nvPr/>
                    </p:nvGrpSpPr>
                    <p:grpSpPr>
                      <a:xfrm rot="8113811">
                        <a:off x="1438523" y="2207715"/>
                        <a:ext cx="1390153" cy="762604"/>
                        <a:chOff x="4567827" y="970271"/>
                        <a:chExt cx="1595182" cy="1230216"/>
                      </a:xfrm>
                    </p:grpSpPr>
                    <p:grpSp>
                      <p:nvGrpSpPr>
                        <p:cNvPr id="1027" name="Group 7">
                          <a:extLst>
                            <a:ext uri="{FF2B5EF4-FFF2-40B4-BE49-F238E27FC236}">
                              <a16:creationId xmlns:a16="http://schemas.microsoft.com/office/drawing/2014/main" id="{6F8683E9-E7EB-4520-B2C0-CA5CEC9B28D0}"/>
                            </a:ext>
                          </a:extLst>
                        </p:cNvPr>
                        <p:cNvGrpSpPr/>
                        <p:nvPr/>
                      </p:nvGrpSpPr>
                      <p:grpSpPr>
                        <a:xfrm>
                          <a:off x="4567827" y="970271"/>
                          <a:ext cx="1176558" cy="776349"/>
                          <a:chOff x="4567827" y="970271"/>
                          <a:chExt cx="1176558" cy="776349"/>
                        </a:xfrm>
                        <a:solidFill>
                          <a:schemeClr val="accent3">
                            <a:lumMod val="50000"/>
                          </a:schemeClr>
                        </a:solidFill>
                      </p:grpSpPr>
                      <p:sp>
                        <p:nvSpPr>
                          <p:cNvPr id="1034" name="Round Diagonal Corner Rectangle 2">
                            <a:extLst>
                              <a:ext uri="{FF2B5EF4-FFF2-40B4-BE49-F238E27FC236}">
                                <a16:creationId xmlns:a16="http://schemas.microsoft.com/office/drawing/2014/main" id="{92713B76-D29F-477F-940F-0A6BC2FC45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 Diagonal Corner Rectangle 3">
                            <a:extLst>
                              <a:ext uri="{FF2B5EF4-FFF2-40B4-BE49-F238E27FC236}">
                                <a16:creationId xmlns:a16="http://schemas.microsoft.com/office/drawing/2014/main" id="{A6361EC5-D573-4074-A397-9C6A0FE786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4">
                            <a:extLst>
                              <a:ext uri="{FF2B5EF4-FFF2-40B4-BE49-F238E27FC236}">
                                <a16:creationId xmlns:a16="http://schemas.microsoft.com/office/drawing/2014/main" id="{924D8FE0-9689-4C3F-BB2F-A0781A38A19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5">
                            <a:extLst>
                              <a:ext uri="{FF2B5EF4-FFF2-40B4-BE49-F238E27FC236}">
                                <a16:creationId xmlns:a16="http://schemas.microsoft.com/office/drawing/2014/main" id="{D2A0C541-CDF5-46C2-B2E9-A949480032E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 Diagonal Corner Rectangle 6">
                            <a:extLst>
                              <a:ext uri="{FF2B5EF4-FFF2-40B4-BE49-F238E27FC236}">
                                <a16:creationId xmlns:a16="http://schemas.microsoft.com/office/drawing/2014/main" id="{AE5F563C-9A45-49AC-8897-DFEA6A5EE0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8">
                          <a:extLst>
                            <a:ext uri="{FF2B5EF4-FFF2-40B4-BE49-F238E27FC236}">
                              <a16:creationId xmlns:a16="http://schemas.microsoft.com/office/drawing/2014/main" id="{DAFC38C7-D4DE-44F7-BC32-640DA9FD450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29" name="Round Diagonal Corner Rectangle 57">
                            <a:extLst>
                              <a:ext uri="{FF2B5EF4-FFF2-40B4-BE49-F238E27FC236}">
                                <a16:creationId xmlns:a16="http://schemas.microsoft.com/office/drawing/2014/main" id="{C0877C68-916B-4A17-BABA-31919659ED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ound Diagonal Corner Rectangle 58">
                            <a:extLst>
                              <a:ext uri="{FF2B5EF4-FFF2-40B4-BE49-F238E27FC236}">
                                <a16:creationId xmlns:a16="http://schemas.microsoft.com/office/drawing/2014/main" id="{D89D3424-8318-46AB-A0FE-DF43DEB7DC6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ound Diagonal Corner Rectangle 59">
                            <a:extLst>
                              <a:ext uri="{FF2B5EF4-FFF2-40B4-BE49-F238E27FC236}">
                                <a16:creationId xmlns:a16="http://schemas.microsoft.com/office/drawing/2014/main" id="{830CFB69-CB3B-4BB7-83D0-754DC1A88C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 Diagonal Corner Rectangle 60">
                            <a:extLst>
                              <a:ext uri="{FF2B5EF4-FFF2-40B4-BE49-F238E27FC236}">
                                <a16:creationId xmlns:a16="http://schemas.microsoft.com/office/drawing/2014/main" id="{DA24CDAA-3893-4E2C-A84F-80C7757F65C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 Diagonal Corner Rectangle 61">
                            <a:extLst>
                              <a:ext uri="{FF2B5EF4-FFF2-40B4-BE49-F238E27FC236}">
                                <a16:creationId xmlns:a16="http://schemas.microsoft.com/office/drawing/2014/main" id="{82CF2D9C-8342-49F2-9CB0-7875E122CAB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1" name="Group 1000">
                        <a:extLst>
                          <a:ext uri="{FF2B5EF4-FFF2-40B4-BE49-F238E27FC236}">
                            <a16:creationId xmlns:a16="http://schemas.microsoft.com/office/drawing/2014/main" id="{BAFBAB45-2694-4B69-83BA-1DFB34DD6F52}"/>
                          </a:ext>
                        </a:extLst>
                      </p:cNvPr>
                      <p:cNvGrpSpPr/>
                      <p:nvPr/>
                    </p:nvGrpSpPr>
                    <p:grpSpPr>
                      <a:xfrm rot="9089938">
                        <a:off x="2556363" y="1661184"/>
                        <a:ext cx="1090262" cy="771324"/>
                        <a:chOff x="4567827" y="970271"/>
                        <a:chExt cx="1595182" cy="1230216"/>
                      </a:xfrm>
                    </p:grpSpPr>
                    <p:grpSp>
                      <p:nvGrpSpPr>
                        <p:cNvPr id="1015" name="Group 7">
                          <a:extLst>
                            <a:ext uri="{FF2B5EF4-FFF2-40B4-BE49-F238E27FC236}">
                              <a16:creationId xmlns:a16="http://schemas.microsoft.com/office/drawing/2014/main" id="{7BBD4CBC-E810-47F1-BAF5-2665634BA026}"/>
                            </a:ext>
                          </a:extLst>
                        </p:cNvPr>
                        <p:cNvGrpSpPr/>
                        <p:nvPr/>
                      </p:nvGrpSpPr>
                      <p:grpSpPr>
                        <a:xfrm>
                          <a:off x="4567827" y="970271"/>
                          <a:ext cx="1176558" cy="776349"/>
                          <a:chOff x="4567827" y="970271"/>
                          <a:chExt cx="1176558" cy="776349"/>
                        </a:xfrm>
                        <a:solidFill>
                          <a:schemeClr val="accent3">
                            <a:lumMod val="50000"/>
                          </a:schemeClr>
                        </a:solidFill>
                      </p:grpSpPr>
                      <p:sp>
                        <p:nvSpPr>
                          <p:cNvPr id="1022" name="Round Diagonal Corner Rectangle 2">
                            <a:extLst>
                              <a:ext uri="{FF2B5EF4-FFF2-40B4-BE49-F238E27FC236}">
                                <a16:creationId xmlns:a16="http://schemas.microsoft.com/office/drawing/2014/main" id="{21967248-6F6B-4BD7-B619-87E817067EF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Round Diagonal Corner Rectangle 3">
                            <a:extLst>
                              <a:ext uri="{FF2B5EF4-FFF2-40B4-BE49-F238E27FC236}">
                                <a16:creationId xmlns:a16="http://schemas.microsoft.com/office/drawing/2014/main" id="{41B015C8-D2DF-48DF-A410-215D0E3F4C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 Diagonal Corner Rectangle 4">
                            <a:extLst>
                              <a:ext uri="{FF2B5EF4-FFF2-40B4-BE49-F238E27FC236}">
                                <a16:creationId xmlns:a16="http://schemas.microsoft.com/office/drawing/2014/main" id="{CED81E3D-5C24-4050-8B91-44C5C85BF25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ound Diagonal Corner Rectangle 5">
                            <a:extLst>
                              <a:ext uri="{FF2B5EF4-FFF2-40B4-BE49-F238E27FC236}">
                                <a16:creationId xmlns:a16="http://schemas.microsoft.com/office/drawing/2014/main" id="{844E29D4-0781-4966-80B5-6D23292E629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 Diagonal Corner Rectangle 6">
                            <a:extLst>
                              <a:ext uri="{FF2B5EF4-FFF2-40B4-BE49-F238E27FC236}">
                                <a16:creationId xmlns:a16="http://schemas.microsoft.com/office/drawing/2014/main" id="{3C41ABE2-56FD-4AE1-9AFC-418EEF0F826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8">
                          <a:extLst>
                            <a:ext uri="{FF2B5EF4-FFF2-40B4-BE49-F238E27FC236}">
                              <a16:creationId xmlns:a16="http://schemas.microsoft.com/office/drawing/2014/main" id="{D112D7ED-40A0-4E1C-87CB-BEB8C948605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7" name="Round Diagonal Corner Rectangle 70">
                            <a:extLst>
                              <a:ext uri="{FF2B5EF4-FFF2-40B4-BE49-F238E27FC236}">
                                <a16:creationId xmlns:a16="http://schemas.microsoft.com/office/drawing/2014/main" id="{38D581E6-1C68-4476-8ECF-51F10F7655C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ound Diagonal Corner Rectangle 71">
                            <a:extLst>
                              <a:ext uri="{FF2B5EF4-FFF2-40B4-BE49-F238E27FC236}">
                                <a16:creationId xmlns:a16="http://schemas.microsoft.com/office/drawing/2014/main" id="{DEA79E80-92EE-43ED-A320-DFEDA76AF5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ound Diagonal Corner Rectangle 72">
                            <a:extLst>
                              <a:ext uri="{FF2B5EF4-FFF2-40B4-BE49-F238E27FC236}">
                                <a16:creationId xmlns:a16="http://schemas.microsoft.com/office/drawing/2014/main" id="{5ABE2A51-3054-4EF1-9A85-C750EC6851F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73">
                            <a:extLst>
                              <a:ext uri="{FF2B5EF4-FFF2-40B4-BE49-F238E27FC236}">
                                <a16:creationId xmlns:a16="http://schemas.microsoft.com/office/drawing/2014/main" id="{7EE4EDC2-B70E-4DF0-B50F-752A11BEA7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74">
                            <a:extLst>
                              <a:ext uri="{FF2B5EF4-FFF2-40B4-BE49-F238E27FC236}">
                                <a16:creationId xmlns:a16="http://schemas.microsoft.com/office/drawing/2014/main" id="{2CB77175-F890-486B-AE95-D0D7E3F8F17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2" name="Group 1001">
                        <a:extLst>
                          <a:ext uri="{FF2B5EF4-FFF2-40B4-BE49-F238E27FC236}">
                            <a16:creationId xmlns:a16="http://schemas.microsoft.com/office/drawing/2014/main" id="{0BBDF96A-F745-4D5C-B730-ABAD7B7F7C04}"/>
                          </a:ext>
                        </a:extLst>
                      </p:cNvPr>
                      <p:cNvGrpSpPr/>
                      <p:nvPr/>
                    </p:nvGrpSpPr>
                    <p:grpSpPr>
                      <a:xfrm rot="13486189" flipH="1">
                        <a:off x="1389306" y="2685691"/>
                        <a:ext cx="1345945" cy="1037421"/>
                        <a:chOff x="4567827" y="970271"/>
                        <a:chExt cx="1595182" cy="1230216"/>
                      </a:xfrm>
                    </p:grpSpPr>
                    <p:grpSp>
                      <p:nvGrpSpPr>
                        <p:cNvPr id="1003" name="Group 7">
                          <a:extLst>
                            <a:ext uri="{FF2B5EF4-FFF2-40B4-BE49-F238E27FC236}">
                              <a16:creationId xmlns:a16="http://schemas.microsoft.com/office/drawing/2014/main" id="{88702080-06DC-47EC-8B3D-E48084B788D3}"/>
                            </a:ext>
                          </a:extLst>
                        </p:cNvPr>
                        <p:cNvGrpSpPr/>
                        <p:nvPr/>
                      </p:nvGrpSpPr>
                      <p:grpSpPr>
                        <a:xfrm>
                          <a:off x="4567827" y="970271"/>
                          <a:ext cx="1176558" cy="776349"/>
                          <a:chOff x="4567827" y="970271"/>
                          <a:chExt cx="1176558" cy="776349"/>
                        </a:xfrm>
                        <a:solidFill>
                          <a:schemeClr val="accent3">
                            <a:lumMod val="50000"/>
                          </a:schemeClr>
                        </a:solidFill>
                      </p:grpSpPr>
                      <p:sp>
                        <p:nvSpPr>
                          <p:cNvPr id="1010" name="Round Diagonal Corner Rectangle 2">
                            <a:extLst>
                              <a:ext uri="{FF2B5EF4-FFF2-40B4-BE49-F238E27FC236}">
                                <a16:creationId xmlns:a16="http://schemas.microsoft.com/office/drawing/2014/main" id="{14F36E5B-DB9C-47E0-85FC-6BB0233BE8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Round Diagonal Corner Rectangle 3">
                            <a:extLst>
                              <a:ext uri="{FF2B5EF4-FFF2-40B4-BE49-F238E27FC236}">
                                <a16:creationId xmlns:a16="http://schemas.microsoft.com/office/drawing/2014/main" id="{0570760F-0712-4476-8150-3ABE87EBEC9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 Diagonal Corner Rectangle 4">
                            <a:extLst>
                              <a:ext uri="{FF2B5EF4-FFF2-40B4-BE49-F238E27FC236}">
                                <a16:creationId xmlns:a16="http://schemas.microsoft.com/office/drawing/2014/main" id="{8996F322-542F-464D-9BD8-922789B447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Round Diagonal Corner Rectangle 5">
                            <a:extLst>
                              <a:ext uri="{FF2B5EF4-FFF2-40B4-BE49-F238E27FC236}">
                                <a16:creationId xmlns:a16="http://schemas.microsoft.com/office/drawing/2014/main" id="{59FC499A-71D6-4017-B742-1417D6AE38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ound Diagonal Corner Rectangle 6">
                            <a:extLst>
                              <a:ext uri="{FF2B5EF4-FFF2-40B4-BE49-F238E27FC236}">
                                <a16:creationId xmlns:a16="http://schemas.microsoft.com/office/drawing/2014/main" id="{350F8851-60A1-4AC5-93DA-C1306C29026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4" name="Group 8">
                          <a:extLst>
                            <a:ext uri="{FF2B5EF4-FFF2-40B4-BE49-F238E27FC236}">
                              <a16:creationId xmlns:a16="http://schemas.microsoft.com/office/drawing/2014/main" id="{10415A47-1AB3-4738-9A15-3D28D19CFFC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5" name="Round Diagonal Corner Rectangle 83">
                            <a:extLst>
                              <a:ext uri="{FF2B5EF4-FFF2-40B4-BE49-F238E27FC236}">
                                <a16:creationId xmlns:a16="http://schemas.microsoft.com/office/drawing/2014/main" id="{B66C1898-2BEB-4A7E-B8B5-94CDC7D212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ound Diagonal Corner Rectangle 84">
                            <a:extLst>
                              <a:ext uri="{FF2B5EF4-FFF2-40B4-BE49-F238E27FC236}">
                                <a16:creationId xmlns:a16="http://schemas.microsoft.com/office/drawing/2014/main" id="{50B090D5-4043-4FF6-B20D-4875BFD73FA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ound Diagonal Corner Rectangle 85">
                            <a:extLst>
                              <a:ext uri="{FF2B5EF4-FFF2-40B4-BE49-F238E27FC236}">
                                <a16:creationId xmlns:a16="http://schemas.microsoft.com/office/drawing/2014/main" id="{98F046CF-0825-49C6-91C8-EBE0F89DE7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86">
                            <a:extLst>
                              <a:ext uri="{FF2B5EF4-FFF2-40B4-BE49-F238E27FC236}">
                                <a16:creationId xmlns:a16="http://schemas.microsoft.com/office/drawing/2014/main" id="{F79B9B31-14B4-4A76-880F-824B6C7C11C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87">
                            <a:extLst>
                              <a:ext uri="{FF2B5EF4-FFF2-40B4-BE49-F238E27FC236}">
                                <a16:creationId xmlns:a16="http://schemas.microsoft.com/office/drawing/2014/main" id="{DA63B040-6CBE-423A-8820-144B4FA6F89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77">
                      <a:extLst>
                        <a:ext uri="{FF2B5EF4-FFF2-40B4-BE49-F238E27FC236}">
                          <a16:creationId xmlns:a16="http://schemas.microsoft.com/office/drawing/2014/main" id="{086C5FD8-4F38-4DEC-9C1B-8E5AD75CF5BB}"/>
                        </a:ext>
                      </a:extLst>
                    </p:cNvPr>
                    <p:cNvGrpSpPr/>
                    <p:nvPr/>
                  </p:nvGrpSpPr>
                  <p:grpSpPr>
                    <a:xfrm>
                      <a:off x="783337" y="3642361"/>
                      <a:ext cx="777240" cy="543506"/>
                      <a:chOff x="3480816" y="1417320"/>
                      <a:chExt cx="4105975" cy="2871216"/>
                    </a:xfrm>
                  </p:grpSpPr>
                  <p:grpSp>
                    <p:nvGrpSpPr>
                      <p:cNvPr id="983" name="Group 982">
                        <a:extLst>
                          <a:ext uri="{FF2B5EF4-FFF2-40B4-BE49-F238E27FC236}">
                            <a16:creationId xmlns:a16="http://schemas.microsoft.com/office/drawing/2014/main" id="{6AD43B26-7ECA-4FE7-82BA-15B48AFEC51D}"/>
                          </a:ext>
                        </a:extLst>
                      </p:cNvPr>
                      <p:cNvGrpSpPr/>
                      <p:nvPr/>
                    </p:nvGrpSpPr>
                    <p:grpSpPr>
                      <a:xfrm>
                        <a:off x="4489705" y="1779294"/>
                        <a:ext cx="1630864" cy="1887450"/>
                        <a:chOff x="7653422" y="1435608"/>
                        <a:chExt cx="2769586" cy="3757446"/>
                      </a:xfrm>
                    </p:grpSpPr>
                    <p:sp>
                      <p:nvSpPr>
                        <p:cNvPr id="993" name="Rectangle 2">
                          <a:extLst>
                            <a:ext uri="{FF2B5EF4-FFF2-40B4-BE49-F238E27FC236}">
                              <a16:creationId xmlns:a16="http://schemas.microsoft.com/office/drawing/2014/main" id="{78F3E581-6E45-4792-BFA2-D5145A718B8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Freeform: Shape 993">
                          <a:extLst>
                            <a:ext uri="{FF2B5EF4-FFF2-40B4-BE49-F238E27FC236}">
                              <a16:creationId xmlns:a16="http://schemas.microsoft.com/office/drawing/2014/main" id="{715C6299-B9D4-4D73-8A8D-D042597BF09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4" name="Group 983">
                        <a:extLst>
                          <a:ext uri="{FF2B5EF4-FFF2-40B4-BE49-F238E27FC236}">
                            <a16:creationId xmlns:a16="http://schemas.microsoft.com/office/drawing/2014/main" id="{75942736-F4E5-48FC-B456-A1118AE60B3A}"/>
                          </a:ext>
                        </a:extLst>
                      </p:cNvPr>
                      <p:cNvGrpSpPr/>
                      <p:nvPr/>
                    </p:nvGrpSpPr>
                    <p:grpSpPr>
                      <a:xfrm>
                        <a:off x="5218177" y="1636776"/>
                        <a:ext cx="1822482" cy="2109216"/>
                        <a:chOff x="7653422" y="1435608"/>
                        <a:chExt cx="2769586" cy="3757446"/>
                      </a:xfrm>
                    </p:grpSpPr>
                    <p:sp>
                      <p:nvSpPr>
                        <p:cNvPr id="991" name="Rectangle 2">
                          <a:extLst>
                            <a:ext uri="{FF2B5EF4-FFF2-40B4-BE49-F238E27FC236}">
                              <a16:creationId xmlns:a16="http://schemas.microsoft.com/office/drawing/2014/main" id="{4051E11E-8F69-4F08-9532-E322480D9AA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Freeform: Shape 991">
                          <a:extLst>
                            <a:ext uri="{FF2B5EF4-FFF2-40B4-BE49-F238E27FC236}">
                              <a16:creationId xmlns:a16="http://schemas.microsoft.com/office/drawing/2014/main" id="{FCFCF20F-9F28-401F-8186-ED94D8FC510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5" name="Group 984">
                        <a:extLst>
                          <a:ext uri="{FF2B5EF4-FFF2-40B4-BE49-F238E27FC236}">
                            <a16:creationId xmlns:a16="http://schemas.microsoft.com/office/drawing/2014/main" id="{78BD3C55-29A5-4755-92EF-CC1B89A3D812}"/>
                          </a:ext>
                        </a:extLst>
                      </p:cNvPr>
                      <p:cNvGrpSpPr/>
                      <p:nvPr/>
                    </p:nvGrpSpPr>
                    <p:grpSpPr>
                      <a:xfrm>
                        <a:off x="3480816" y="1417320"/>
                        <a:ext cx="2162223" cy="2502408"/>
                        <a:chOff x="7653422" y="1435608"/>
                        <a:chExt cx="2769586" cy="3757446"/>
                      </a:xfrm>
                    </p:grpSpPr>
                    <p:sp>
                      <p:nvSpPr>
                        <p:cNvPr id="989" name="Rectangle 2">
                          <a:extLst>
                            <a:ext uri="{FF2B5EF4-FFF2-40B4-BE49-F238E27FC236}">
                              <a16:creationId xmlns:a16="http://schemas.microsoft.com/office/drawing/2014/main" id="{93C2A0D8-CFC1-487F-A585-E9C20BB0F25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Freeform: Shape 989">
                          <a:extLst>
                            <a:ext uri="{FF2B5EF4-FFF2-40B4-BE49-F238E27FC236}">
                              <a16:creationId xmlns:a16="http://schemas.microsoft.com/office/drawing/2014/main" id="{3AEF4769-B575-4132-AA2E-39506E8DB4C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86" name="Group 985">
                        <a:extLst>
                          <a:ext uri="{FF2B5EF4-FFF2-40B4-BE49-F238E27FC236}">
                            <a16:creationId xmlns:a16="http://schemas.microsoft.com/office/drawing/2014/main" id="{22AB2A54-EDB9-490B-A549-E72ED24EAEAE}"/>
                          </a:ext>
                        </a:extLst>
                      </p:cNvPr>
                      <p:cNvGrpSpPr/>
                      <p:nvPr/>
                    </p:nvGrpSpPr>
                    <p:grpSpPr>
                      <a:xfrm>
                        <a:off x="5394961" y="1751862"/>
                        <a:ext cx="2191830" cy="2536674"/>
                        <a:chOff x="7653422" y="1435608"/>
                        <a:chExt cx="2769586" cy="3757446"/>
                      </a:xfrm>
                    </p:grpSpPr>
                    <p:sp>
                      <p:nvSpPr>
                        <p:cNvPr id="987" name="Rectangle 2">
                          <a:extLst>
                            <a:ext uri="{FF2B5EF4-FFF2-40B4-BE49-F238E27FC236}">
                              <a16:creationId xmlns:a16="http://schemas.microsoft.com/office/drawing/2014/main" id="{0EE0AC16-F53E-430C-BC84-5405FB7A558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Freeform: Shape 987">
                          <a:extLst>
                            <a:ext uri="{FF2B5EF4-FFF2-40B4-BE49-F238E27FC236}">
                              <a16:creationId xmlns:a16="http://schemas.microsoft.com/office/drawing/2014/main" id="{D70F3A0A-B097-4977-82C3-E7A78FAC4EF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9" name="Group 78">
                      <a:extLst>
                        <a:ext uri="{FF2B5EF4-FFF2-40B4-BE49-F238E27FC236}">
                          <a16:creationId xmlns:a16="http://schemas.microsoft.com/office/drawing/2014/main" id="{371B1A4F-2B4F-43E1-B138-9238EFDA7CB9}"/>
                        </a:ext>
                      </a:extLst>
                    </p:cNvPr>
                    <p:cNvGrpSpPr/>
                    <p:nvPr/>
                  </p:nvGrpSpPr>
                  <p:grpSpPr>
                    <a:xfrm>
                      <a:off x="949150" y="3733801"/>
                      <a:ext cx="294723" cy="505968"/>
                      <a:chOff x="1241184" y="770000"/>
                      <a:chExt cx="2405441" cy="4129562"/>
                    </a:xfrm>
                  </p:grpSpPr>
                  <p:grpSp>
                    <p:nvGrpSpPr>
                      <p:cNvPr id="891" name="Group 890">
                        <a:extLst>
                          <a:ext uri="{FF2B5EF4-FFF2-40B4-BE49-F238E27FC236}">
                            <a16:creationId xmlns:a16="http://schemas.microsoft.com/office/drawing/2014/main" id="{E0F4948A-D72E-4644-BDA8-AA8D28A56C89}"/>
                          </a:ext>
                        </a:extLst>
                      </p:cNvPr>
                      <p:cNvGrpSpPr/>
                      <p:nvPr/>
                    </p:nvGrpSpPr>
                    <p:grpSpPr>
                      <a:xfrm>
                        <a:off x="2133600" y="2743200"/>
                        <a:ext cx="1295400" cy="990600"/>
                        <a:chOff x="4567827" y="970271"/>
                        <a:chExt cx="1595182" cy="1230216"/>
                      </a:xfrm>
                    </p:grpSpPr>
                    <p:grpSp>
                      <p:nvGrpSpPr>
                        <p:cNvPr id="971" name="Group 970">
                          <a:extLst>
                            <a:ext uri="{FF2B5EF4-FFF2-40B4-BE49-F238E27FC236}">
                              <a16:creationId xmlns:a16="http://schemas.microsoft.com/office/drawing/2014/main" id="{0E4A3145-271D-4312-B03C-C7A2869E6492}"/>
                            </a:ext>
                          </a:extLst>
                        </p:cNvPr>
                        <p:cNvGrpSpPr/>
                        <p:nvPr/>
                      </p:nvGrpSpPr>
                      <p:grpSpPr>
                        <a:xfrm>
                          <a:off x="4567827" y="970271"/>
                          <a:ext cx="1176558" cy="776349"/>
                          <a:chOff x="4567827" y="970271"/>
                          <a:chExt cx="1176558" cy="776349"/>
                        </a:xfrm>
                        <a:solidFill>
                          <a:schemeClr val="accent3">
                            <a:lumMod val="50000"/>
                          </a:schemeClr>
                        </a:solidFill>
                      </p:grpSpPr>
                      <p:sp>
                        <p:nvSpPr>
                          <p:cNvPr id="978" name="Round Diagonal Corner Rectangle 2">
                            <a:extLst>
                              <a:ext uri="{FF2B5EF4-FFF2-40B4-BE49-F238E27FC236}">
                                <a16:creationId xmlns:a16="http://schemas.microsoft.com/office/drawing/2014/main" id="{EED7C6DB-0EA9-4C17-8BD4-4E5DE5DC2F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ound Diagonal Corner Rectangle 3">
                            <a:extLst>
                              <a:ext uri="{FF2B5EF4-FFF2-40B4-BE49-F238E27FC236}">
                                <a16:creationId xmlns:a16="http://schemas.microsoft.com/office/drawing/2014/main" id="{CE9E9B73-F929-4F18-9229-C2FE0FBDC5A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ound Diagonal Corner Rectangle 4">
                            <a:extLst>
                              <a:ext uri="{FF2B5EF4-FFF2-40B4-BE49-F238E27FC236}">
                                <a16:creationId xmlns:a16="http://schemas.microsoft.com/office/drawing/2014/main" id="{79ABE226-9152-420F-ADA2-54528EC5698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ound Diagonal Corner Rectangle 5">
                            <a:extLst>
                              <a:ext uri="{FF2B5EF4-FFF2-40B4-BE49-F238E27FC236}">
                                <a16:creationId xmlns:a16="http://schemas.microsoft.com/office/drawing/2014/main" id="{174FCB87-BC2F-4830-BEAA-709CCD97E6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ound Diagonal Corner Rectangle 6">
                            <a:extLst>
                              <a:ext uri="{FF2B5EF4-FFF2-40B4-BE49-F238E27FC236}">
                                <a16:creationId xmlns:a16="http://schemas.microsoft.com/office/drawing/2014/main" id="{C154C62A-30ED-4CAD-9630-071818D71E4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2" name="Group 971">
                          <a:extLst>
                            <a:ext uri="{FF2B5EF4-FFF2-40B4-BE49-F238E27FC236}">
                              <a16:creationId xmlns:a16="http://schemas.microsoft.com/office/drawing/2014/main" id="{6E001CC5-272F-40FF-9AD1-72D34D9D9D7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3" name="Round Diagonal Corner Rectangle 9">
                            <a:extLst>
                              <a:ext uri="{FF2B5EF4-FFF2-40B4-BE49-F238E27FC236}">
                                <a16:creationId xmlns:a16="http://schemas.microsoft.com/office/drawing/2014/main" id="{065063F1-EACC-4657-920C-E1F3F56FC4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 Diagonal Corner Rectangle 10">
                            <a:extLst>
                              <a:ext uri="{FF2B5EF4-FFF2-40B4-BE49-F238E27FC236}">
                                <a16:creationId xmlns:a16="http://schemas.microsoft.com/office/drawing/2014/main" id="{D62C3181-085C-4300-8165-1821E6BEFA8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11">
                            <a:extLst>
                              <a:ext uri="{FF2B5EF4-FFF2-40B4-BE49-F238E27FC236}">
                                <a16:creationId xmlns:a16="http://schemas.microsoft.com/office/drawing/2014/main" id="{80B7988B-AA40-4811-8936-303728E0E3A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 Diagonal Corner Rectangle 12">
                            <a:extLst>
                              <a:ext uri="{FF2B5EF4-FFF2-40B4-BE49-F238E27FC236}">
                                <a16:creationId xmlns:a16="http://schemas.microsoft.com/office/drawing/2014/main" id="{A4F5D8C5-87C7-4588-9071-DD1061667D8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ound Diagonal Corner Rectangle 13">
                            <a:extLst>
                              <a:ext uri="{FF2B5EF4-FFF2-40B4-BE49-F238E27FC236}">
                                <a16:creationId xmlns:a16="http://schemas.microsoft.com/office/drawing/2014/main" id="{F6F3B19F-B18E-48B0-A75A-6676E9FC7F2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2" name="Double Wave 891">
                        <a:extLst>
                          <a:ext uri="{FF2B5EF4-FFF2-40B4-BE49-F238E27FC236}">
                            <a16:creationId xmlns:a16="http://schemas.microsoft.com/office/drawing/2014/main" id="{A19AD2AB-9B28-45EC-90F8-15D929A2378D}"/>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3" name="Group 892">
                        <a:extLst>
                          <a:ext uri="{FF2B5EF4-FFF2-40B4-BE49-F238E27FC236}">
                            <a16:creationId xmlns:a16="http://schemas.microsoft.com/office/drawing/2014/main" id="{B22E8F32-0698-4E39-8ABF-3312431C8B75}"/>
                          </a:ext>
                        </a:extLst>
                      </p:cNvPr>
                      <p:cNvGrpSpPr/>
                      <p:nvPr/>
                    </p:nvGrpSpPr>
                    <p:grpSpPr>
                      <a:xfrm rot="3721982">
                        <a:off x="2072705" y="1965154"/>
                        <a:ext cx="1219200" cy="940256"/>
                        <a:chOff x="4567827" y="970271"/>
                        <a:chExt cx="1595182" cy="1230216"/>
                      </a:xfrm>
                    </p:grpSpPr>
                    <p:grpSp>
                      <p:nvGrpSpPr>
                        <p:cNvPr id="959" name="Group 7">
                          <a:extLst>
                            <a:ext uri="{FF2B5EF4-FFF2-40B4-BE49-F238E27FC236}">
                              <a16:creationId xmlns:a16="http://schemas.microsoft.com/office/drawing/2014/main" id="{DB155DD8-CB5E-4F23-AF72-1A26B425E2D9}"/>
                            </a:ext>
                          </a:extLst>
                        </p:cNvPr>
                        <p:cNvGrpSpPr/>
                        <p:nvPr/>
                      </p:nvGrpSpPr>
                      <p:grpSpPr>
                        <a:xfrm>
                          <a:off x="4567827" y="970271"/>
                          <a:ext cx="1176558" cy="776349"/>
                          <a:chOff x="4567827" y="970271"/>
                          <a:chExt cx="1176558" cy="776349"/>
                        </a:xfrm>
                        <a:solidFill>
                          <a:schemeClr val="accent3">
                            <a:lumMod val="50000"/>
                          </a:schemeClr>
                        </a:solidFill>
                      </p:grpSpPr>
                      <p:sp>
                        <p:nvSpPr>
                          <p:cNvPr id="966" name="Round Diagonal Corner Rectangle 2">
                            <a:extLst>
                              <a:ext uri="{FF2B5EF4-FFF2-40B4-BE49-F238E27FC236}">
                                <a16:creationId xmlns:a16="http://schemas.microsoft.com/office/drawing/2014/main" id="{655AF3E7-99E9-4C6B-A226-E016359DD75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 Diagonal Corner Rectangle 3">
                            <a:extLst>
                              <a:ext uri="{FF2B5EF4-FFF2-40B4-BE49-F238E27FC236}">
                                <a16:creationId xmlns:a16="http://schemas.microsoft.com/office/drawing/2014/main" id="{FE89B91A-A89C-4D1D-BE01-0216E68F50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 Diagonal Corner Rectangle 4">
                            <a:extLst>
                              <a:ext uri="{FF2B5EF4-FFF2-40B4-BE49-F238E27FC236}">
                                <a16:creationId xmlns:a16="http://schemas.microsoft.com/office/drawing/2014/main" id="{AB5EA9BB-9578-45B6-A78C-6E2E4D8B91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ound Diagonal Corner Rectangle 5">
                            <a:extLst>
                              <a:ext uri="{FF2B5EF4-FFF2-40B4-BE49-F238E27FC236}">
                                <a16:creationId xmlns:a16="http://schemas.microsoft.com/office/drawing/2014/main" id="{66C15732-BF59-4D1E-BACE-7795609590A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ound Diagonal Corner Rectangle 6">
                            <a:extLst>
                              <a:ext uri="{FF2B5EF4-FFF2-40B4-BE49-F238E27FC236}">
                                <a16:creationId xmlns:a16="http://schemas.microsoft.com/office/drawing/2014/main" id="{A42722D2-DB3D-47E7-9159-6E4AF4AF5B4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0" name="Group 8">
                          <a:extLst>
                            <a:ext uri="{FF2B5EF4-FFF2-40B4-BE49-F238E27FC236}">
                              <a16:creationId xmlns:a16="http://schemas.microsoft.com/office/drawing/2014/main" id="{3D97AB92-8809-4BD5-AE5D-F2B4CB50430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1" name="Round Diagonal Corner Rectangle 18">
                            <a:extLst>
                              <a:ext uri="{FF2B5EF4-FFF2-40B4-BE49-F238E27FC236}">
                                <a16:creationId xmlns:a16="http://schemas.microsoft.com/office/drawing/2014/main" id="{0EF78BC7-F944-4799-86ED-EE297B190E0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 Diagonal Corner Rectangle 19">
                            <a:extLst>
                              <a:ext uri="{FF2B5EF4-FFF2-40B4-BE49-F238E27FC236}">
                                <a16:creationId xmlns:a16="http://schemas.microsoft.com/office/drawing/2014/main" id="{747EBB8B-503B-4E69-9335-31674FA4B68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20">
                            <a:extLst>
                              <a:ext uri="{FF2B5EF4-FFF2-40B4-BE49-F238E27FC236}">
                                <a16:creationId xmlns:a16="http://schemas.microsoft.com/office/drawing/2014/main" id="{87E083D0-5AE5-47A5-B6BB-E67627723C8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 Diagonal Corner Rectangle 21">
                            <a:extLst>
                              <a:ext uri="{FF2B5EF4-FFF2-40B4-BE49-F238E27FC236}">
                                <a16:creationId xmlns:a16="http://schemas.microsoft.com/office/drawing/2014/main" id="{DEEA67A7-EA6E-43AF-8629-D2AEBCF4EE0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 Diagonal Corner Rectangle 22">
                            <a:extLst>
                              <a:ext uri="{FF2B5EF4-FFF2-40B4-BE49-F238E27FC236}">
                                <a16:creationId xmlns:a16="http://schemas.microsoft.com/office/drawing/2014/main" id="{D369685D-3374-4601-AF94-153CC5ABA49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4" name="Group 893">
                        <a:extLst>
                          <a:ext uri="{FF2B5EF4-FFF2-40B4-BE49-F238E27FC236}">
                            <a16:creationId xmlns:a16="http://schemas.microsoft.com/office/drawing/2014/main" id="{FC75FD59-512D-4C03-B87D-EEDD28336BF8}"/>
                          </a:ext>
                        </a:extLst>
                      </p:cNvPr>
                      <p:cNvGrpSpPr/>
                      <p:nvPr/>
                    </p:nvGrpSpPr>
                    <p:grpSpPr>
                      <a:xfrm rot="20253845">
                        <a:off x="1241184" y="1553241"/>
                        <a:ext cx="1595182" cy="1230216"/>
                        <a:chOff x="4567827" y="970271"/>
                        <a:chExt cx="1595182" cy="1230216"/>
                      </a:xfrm>
                    </p:grpSpPr>
                    <p:grpSp>
                      <p:nvGrpSpPr>
                        <p:cNvPr id="947" name="Group 7">
                          <a:extLst>
                            <a:ext uri="{FF2B5EF4-FFF2-40B4-BE49-F238E27FC236}">
                              <a16:creationId xmlns:a16="http://schemas.microsoft.com/office/drawing/2014/main" id="{3C05C7A4-3EEA-4581-8CBB-6BEEBA8222F5}"/>
                            </a:ext>
                          </a:extLst>
                        </p:cNvPr>
                        <p:cNvGrpSpPr/>
                        <p:nvPr/>
                      </p:nvGrpSpPr>
                      <p:grpSpPr>
                        <a:xfrm>
                          <a:off x="4567827" y="970271"/>
                          <a:ext cx="1176558" cy="776349"/>
                          <a:chOff x="4567827" y="970271"/>
                          <a:chExt cx="1176558" cy="776349"/>
                        </a:xfrm>
                        <a:solidFill>
                          <a:schemeClr val="accent3">
                            <a:lumMod val="50000"/>
                          </a:schemeClr>
                        </a:solidFill>
                      </p:grpSpPr>
                      <p:sp>
                        <p:nvSpPr>
                          <p:cNvPr id="954" name="Round Diagonal Corner Rectangle 2">
                            <a:extLst>
                              <a:ext uri="{FF2B5EF4-FFF2-40B4-BE49-F238E27FC236}">
                                <a16:creationId xmlns:a16="http://schemas.microsoft.com/office/drawing/2014/main" id="{6B860E08-6CF9-4430-BCD0-02568BE5C05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ound Diagonal Corner Rectangle 3">
                            <a:extLst>
                              <a:ext uri="{FF2B5EF4-FFF2-40B4-BE49-F238E27FC236}">
                                <a16:creationId xmlns:a16="http://schemas.microsoft.com/office/drawing/2014/main" id="{10729942-3F73-4B5F-AFDD-66EB170404D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 Diagonal Corner Rectangle 4">
                            <a:extLst>
                              <a:ext uri="{FF2B5EF4-FFF2-40B4-BE49-F238E27FC236}">
                                <a16:creationId xmlns:a16="http://schemas.microsoft.com/office/drawing/2014/main" id="{8D673BA7-855C-4D64-B4C1-4BC949CBCB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 Diagonal Corner Rectangle 5">
                            <a:extLst>
                              <a:ext uri="{FF2B5EF4-FFF2-40B4-BE49-F238E27FC236}">
                                <a16:creationId xmlns:a16="http://schemas.microsoft.com/office/drawing/2014/main" id="{322409D0-66F4-4C26-8754-126F26DDCF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 Diagonal Corner Rectangle 6">
                            <a:extLst>
                              <a:ext uri="{FF2B5EF4-FFF2-40B4-BE49-F238E27FC236}">
                                <a16:creationId xmlns:a16="http://schemas.microsoft.com/office/drawing/2014/main" id="{53BAD7F3-ADE0-41E7-965D-5278C891F36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8" name="Group 8">
                          <a:extLst>
                            <a:ext uri="{FF2B5EF4-FFF2-40B4-BE49-F238E27FC236}">
                              <a16:creationId xmlns:a16="http://schemas.microsoft.com/office/drawing/2014/main" id="{2754720E-575A-4A04-AE17-25639EDA2C1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49" name="Round Diagonal Corner Rectangle 31">
                            <a:extLst>
                              <a:ext uri="{FF2B5EF4-FFF2-40B4-BE49-F238E27FC236}">
                                <a16:creationId xmlns:a16="http://schemas.microsoft.com/office/drawing/2014/main" id="{4FCD1ACA-8113-4DD2-B0A2-87B09B120B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 Diagonal Corner Rectangle 32">
                            <a:extLst>
                              <a:ext uri="{FF2B5EF4-FFF2-40B4-BE49-F238E27FC236}">
                                <a16:creationId xmlns:a16="http://schemas.microsoft.com/office/drawing/2014/main" id="{517D8CB0-914E-4738-AB83-6532FB38F52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 Diagonal Corner Rectangle 33">
                            <a:extLst>
                              <a:ext uri="{FF2B5EF4-FFF2-40B4-BE49-F238E27FC236}">
                                <a16:creationId xmlns:a16="http://schemas.microsoft.com/office/drawing/2014/main" id="{64A952F7-7FAE-47B1-A4F9-426D0F2A3DB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 Diagonal Corner Rectangle 34">
                            <a:extLst>
                              <a:ext uri="{FF2B5EF4-FFF2-40B4-BE49-F238E27FC236}">
                                <a16:creationId xmlns:a16="http://schemas.microsoft.com/office/drawing/2014/main" id="{1820EC63-FEDC-4D29-A1A1-E11AF191900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 Diagonal Corner Rectangle 35">
                            <a:extLst>
                              <a:ext uri="{FF2B5EF4-FFF2-40B4-BE49-F238E27FC236}">
                                <a16:creationId xmlns:a16="http://schemas.microsoft.com/office/drawing/2014/main" id="{CC94F991-C692-46D9-A49F-9B88626B93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5" name="Group 894">
                        <a:extLst>
                          <a:ext uri="{FF2B5EF4-FFF2-40B4-BE49-F238E27FC236}">
                            <a16:creationId xmlns:a16="http://schemas.microsoft.com/office/drawing/2014/main" id="{F24C5984-F16B-42F9-8DA3-33073E8583F5}"/>
                          </a:ext>
                        </a:extLst>
                      </p:cNvPr>
                      <p:cNvGrpSpPr/>
                      <p:nvPr/>
                    </p:nvGrpSpPr>
                    <p:grpSpPr>
                      <a:xfrm rot="8113811">
                        <a:off x="1943792" y="770000"/>
                        <a:ext cx="1446415" cy="1355079"/>
                        <a:chOff x="4567827" y="970271"/>
                        <a:chExt cx="1595182" cy="1230216"/>
                      </a:xfrm>
                    </p:grpSpPr>
                    <p:grpSp>
                      <p:nvGrpSpPr>
                        <p:cNvPr id="935" name="Group 7">
                          <a:extLst>
                            <a:ext uri="{FF2B5EF4-FFF2-40B4-BE49-F238E27FC236}">
                              <a16:creationId xmlns:a16="http://schemas.microsoft.com/office/drawing/2014/main" id="{E9E5EF63-8FE4-4229-B2CA-A3AC4645AF42}"/>
                            </a:ext>
                          </a:extLst>
                        </p:cNvPr>
                        <p:cNvGrpSpPr/>
                        <p:nvPr/>
                      </p:nvGrpSpPr>
                      <p:grpSpPr>
                        <a:xfrm>
                          <a:off x="4567827" y="970271"/>
                          <a:ext cx="1176558" cy="776349"/>
                          <a:chOff x="4567827" y="970271"/>
                          <a:chExt cx="1176558" cy="776349"/>
                        </a:xfrm>
                        <a:solidFill>
                          <a:schemeClr val="accent3">
                            <a:lumMod val="50000"/>
                          </a:schemeClr>
                        </a:solidFill>
                      </p:grpSpPr>
                      <p:sp>
                        <p:nvSpPr>
                          <p:cNvPr id="942" name="Round Diagonal Corner Rectangle 2">
                            <a:extLst>
                              <a:ext uri="{FF2B5EF4-FFF2-40B4-BE49-F238E27FC236}">
                                <a16:creationId xmlns:a16="http://schemas.microsoft.com/office/drawing/2014/main" id="{3F6AB798-1467-4345-A0E5-8F05E9D443B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ound Diagonal Corner Rectangle 3">
                            <a:extLst>
                              <a:ext uri="{FF2B5EF4-FFF2-40B4-BE49-F238E27FC236}">
                                <a16:creationId xmlns:a16="http://schemas.microsoft.com/office/drawing/2014/main" id="{3DFC8527-0413-4B57-B1A5-4384703A852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 Diagonal Corner Rectangle 4">
                            <a:extLst>
                              <a:ext uri="{FF2B5EF4-FFF2-40B4-BE49-F238E27FC236}">
                                <a16:creationId xmlns:a16="http://schemas.microsoft.com/office/drawing/2014/main" id="{747C7B24-F053-4F41-8D00-709A011B235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ound Diagonal Corner Rectangle 5">
                            <a:extLst>
                              <a:ext uri="{FF2B5EF4-FFF2-40B4-BE49-F238E27FC236}">
                                <a16:creationId xmlns:a16="http://schemas.microsoft.com/office/drawing/2014/main" id="{85FF4606-BD40-49EB-9A31-E84B416B179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ound Diagonal Corner Rectangle 6">
                            <a:extLst>
                              <a:ext uri="{FF2B5EF4-FFF2-40B4-BE49-F238E27FC236}">
                                <a16:creationId xmlns:a16="http://schemas.microsoft.com/office/drawing/2014/main" id="{08C83520-EB96-4208-BCDD-47FC4731944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6" name="Group 8">
                          <a:extLst>
                            <a:ext uri="{FF2B5EF4-FFF2-40B4-BE49-F238E27FC236}">
                              <a16:creationId xmlns:a16="http://schemas.microsoft.com/office/drawing/2014/main" id="{EEB6DB62-35A0-4E8A-AD0E-CE98B05855E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37" name="Round Diagonal Corner Rectangle 44">
                            <a:extLst>
                              <a:ext uri="{FF2B5EF4-FFF2-40B4-BE49-F238E27FC236}">
                                <a16:creationId xmlns:a16="http://schemas.microsoft.com/office/drawing/2014/main" id="{709F8F86-44F0-41E1-B12E-9FC6F4F0F5A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ound Diagonal Corner Rectangle 45">
                            <a:extLst>
                              <a:ext uri="{FF2B5EF4-FFF2-40B4-BE49-F238E27FC236}">
                                <a16:creationId xmlns:a16="http://schemas.microsoft.com/office/drawing/2014/main" id="{8E1A943D-39EA-4667-A94E-4E5F1DB451B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ound Diagonal Corner Rectangle 46">
                            <a:extLst>
                              <a:ext uri="{FF2B5EF4-FFF2-40B4-BE49-F238E27FC236}">
                                <a16:creationId xmlns:a16="http://schemas.microsoft.com/office/drawing/2014/main" id="{AD29FB09-21F8-49FD-87E8-DFAA91E7014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ound Diagonal Corner Rectangle 47">
                            <a:extLst>
                              <a:ext uri="{FF2B5EF4-FFF2-40B4-BE49-F238E27FC236}">
                                <a16:creationId xmlns:a16="http://schemas.microsoft.com/office/drawing/2014/main" id="{838FE5B4-9877-4167-BA67-BF58E0E8234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 Diagonal Corner Rectangle 48">
                            <a:extLst>
                              <a:ext uri="{FF2B5EF4-FFF2-40B4-BE49-F238E27FC236}">
                                <a16:creationId xmlns:a16="http://schemas.microsoft.com/office/drawing/2014/main" id="{6B8A10F3-1BBD-48FD-B99F-87E55B2338F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6" name="Group 895">
                        <a:extLst>
                          <a:ext uri="{FF2B5EF4-FFF2-40B4-BE49-F238E27FC236}">
                            <a16:creationId xmlns:a16="http://schemas.microsoft.com/office/drawing/2014/main" id="{81444261-E903-48D2-9E93-1565B4189704}"/>
                          </a:ext>
                        </a:extLst>
                      </p:cNvPr>
                      <p:cNvGrpSpPr/>
                      <p:nvPr/>
                    </p:nvGrpSpPr>
                    <p:grpSpPr>
                      <a:xfrm rot="8113811">
                        <a:off x="1438523" y="2207715"/>
                        <a:ext cx="1390153" cy="762604"/>
                        <a:chOff x="4567827" y="970271"/>
                        <a:chExt cx="1595182" cy="1230216"/>
                      </a:xfrm>
                    </p:grpSpPr>
                    <p:grpSp>
                      <p:nvGrpSpPr>
                        <p:cNvPr id="923" name="Group 7">
                          <a:extLst>
                            <a:ext uri="{FF2B5EF4-FFF2-40B4-BE49-F238E27FC236}">
                              <a16:creationId xmlns:a16="http://schemas.microsoft.com/office/drawing/2014/main" id="{84F33F12-7867-40DB-81CA-3F025C68D5F9}"/>
                            </a:ext>
                          </a:extLst>
                        </p:cNvPr>
                        <p:cNvGrpSpPr/>
                        <p:nvPr/>
                      </p:nvGrpSpPr>
                      <p:grpSpPr>
                        <a:xfrm>
                          <a:off x="4567827" y="970271"/>
                          <a:ext cx="1176558" cy="776349"/>
                          <a:chOff x="4567827" y="970271"/>
                          <a:chExt cx="1176558" cy="776349"/>
                        </a:xfrm>
                        <a:solidFill>
                          <a:schemeClr val="accent3">
                            <a:lumMod val="50000"/>
                          </a:schemeClr>
                        </a:solidFill>
                      </p:grpSpPr>
                      <p:sp>
                        <p:nvSpPr>
                          <p:cNvPr id="930" name="Round Diagonal Corner Rectangle 2">
                            <a:extLst>
                              <a:ext uri="{FF2B5EF4-FFF2-40B4-BE49-F238E27FC236}">
                                <a16:creationId xmlns:a16="http://schemas.microsoft.com/office/drawing/2014/main" id="{618306FE-045B-4E0B-948A-07BFB902601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ound Diagonal Corner Rectangle 3">
                            <a:extLst>
                              <a:ext uri="{FF2B5EF4-FFF2-40B4-BE49-F238E27FC236}">
                                <a16:creationId xmlns:a16="http://schemas.microsoft.com/office/drawing/2014/main" id="{86B9C5F0-A64B-4BCB-A1A2-D607D79F7DF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ound Diagonal Corner Rectangle 4">
                            <a:extLst>
                              <a:ext uri="{FF2B5EF4-FFF2-40B4-BE49-F238E27FC236}">
                                <a16:creationId xmlns:a16="http://schemas.microsoft.com/office/drawing/2014/main" id="{5149E197-6792-4046-883E-5726C33073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ound Diagonal Corner Rectangle 5">
                            <a:extLst>
                              <a:ext uri="{FF2B5EF4-FFF2-40B4-BE49-F238E27FC236}">
                                <a16:creationId xmlns:a16="http://schemas.microsoft.com/office/drawing/2014/main" id="{8ABF4869-50EC-480E-B2CE-E881B8E9D40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ound Diagonal Corner Rectangle 6">
                            <a:extLst>
                              <a:ext uri="{FF2B5EF4-FFF2-40B4-BE49-F238E27FC236}">
                                <a16:creationId xmlns:a16="http://schemas.microsoft.com/office/drawing/2014/main" id="{2E0061D0-50AA-4C35-BC15-06CD0D1A735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 name="Group 8">
                          <a:extLst>
                            <a:ext uri="{FF2B5EF4-FFF2-40B4-BE49-F238E27FC236}">
                              <a16:creationId xmlns:a16="http://schemas.microsoft.com/office/drawing/2014/main" id="{BE5C00E8-05C3-4630-82DF-A203D03905F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25" name="Round Diagonal Corner Rectangle 57">
                            <a:extLst>
                              <a:ext uri="{FF2B5EF4-FFF2-40B4-BE49-F238E27FC236}">
                                <a16:creationId xmlns:a16="http://schemas.microsoft.com/office/drawing/2014/main" id="{29892B29-2EFF-4B83-B7CE-7E10EA323CE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 Diagonal Corner Rectangle 58">
                            <a:extLst>
                              <a:ext uri="{FF2B5EF4-FFF2-40B4-BE49-F238E27FC236}">
                                <a16:creationId xmlns:a16="http://schemas.microsoft.com/office/drawing/2014/main" id="{12877744-33DD-46E8-ACFC-D733E176366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 Diagonal Corner Rectangle 59">
                            <a:extLst>
                              <a:ext uri="{FF2B5EF4-FFF2-40B4-BE49-F238E27FC236}">
                                <a16:creationId xmlns:a16="http://schemas.microsoft.com/office/drawing/2014/main" id="{A5DB6728-0E93-4843-94A6-1E66AF0C314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ound Diagonal Corner Rectangle 60">
                            <a:extLst>
                              <a:ext uri="{FF2B5EF4-FFF2-40B4-BE49-F238E27FC236}">
                                <a16:creationId xmlns:a16="http://schemas.microsoft.com/office/drawing/2014/main" id="{FCCA733F-EB0F-4B61-A85D-5151ED282D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ound Diagonal Corner Rectangle 61">
                            <a:extLst>
                              <a:ext uri="{FF2B5EF4-FFF2-40B4-BE49-F238E27FC236}">
                                <a16:creationId xmlns:a16="http://schemas.microsoft.com/office/drawing/2014/main" id="{36CF4B18-1DA1-46DC-AE14-3A887139DFF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7" name="Group 896">
                        <a:extLst>
                          <a:ext uri="{FF2B5EF4-FFF2-40B4-BE49-F238E27FC236}">
                            <a16:creationId xmlns:a16="http://schemas.microsoft.com/office/drawing/2014/main" id="{ED70813B-D358-4EED-847F-9BAFC0D3F67A}"/>
                          </a:ext>
                        </a:extLst>
                      </p:cNvPr>
                      <p:cNvGrpSpPr/>
                      <p:nvPr/>
                    </p:nvGrpSpPr>
                    <p:grpSpPr>
                      <a:xfrm rot="9089938">
                        <a:off x="2556363" y="1661184"/>
                        <a:ext cx="1090262" cy="771324"/>
                        <a:chOff x="4567827" y="970271"/>
                        <a:chExt cx="1595182" cy="1230216"/>
                      </a:xfrm>
                    </p:grpSpPr>
                    <p:grpSp>
                      <p:nvGrpSpPr>
                        <p:cNvPr id="911" name="Group 7">
                          <a:extLst>
                            <a:ext uri="{FF2B5EF4-FFF2-40B4-BE49-F238E27FC236}">
                              <a16:creationId xmlns:a16="http://schemas.microsoft.com/office/drawing/2014/main" id="{4EB11914-7F48-4627-A823-E98E1B67F89A}"/>
                            </a:ext>
                          </a:extLst>
                        </p:cNvPr>
                        <p:cNvGrpSpPr/>
                        <p:nvPr/>
                      </p:nvGrpSpPr>
                      <p:grpSpPr>
                        <a:xfrm>
                          <a:off x="4567827" y="970271"/>
                          <a:ext cx="1176558" cy="776349"/>
                          <a:chOff x="4567827" y="970271"/>
                          <a:chExt cx="1176558" cy="776349"/>
                        </a:xfrm>
                        <a:solidFill>
                          <a:schemeClr val="accent3">
                            <a:lumMod val="50000"/>
                          </a:schemeClr>
                        </a:solidFill>
                      </p:grpSpPr>
                      <p:sp>
                        <p:nvSpPr>
                          <p:cNvPr id="918" name="Round Diagonal Corner Rectangle 2">
                            <a:extLst>
                              <a:ext uri="{FF2B5EF4-FFF2-40B4-BE49-F238E27FC236}">
                                <a16:creationId xmlns:a16="http://schemas.microsoft.com/office/drawing/2014/main" id="{774975D8-09BB-42D4-B8A0-B5709FD129B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 Diagonal Corner Rectangle 3">
                            <a:extLst>
                              <a:ext uri="{FF2B5EF4-FFF2-40B4-BE49-F238E27FC236}">
                                <a16:creationId xmlns:a16="http://schemas.microsoft.com/office/drawing/2014/main" id="{78768729-A02E-40A7-A424-AA9DE220A3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ound Diagonal Corner Rectangle 4">
                            <a:extLst>
                              <a:ext uri="{FF2B5EF4-FFF2-40B4-BE49-F238E27FC236}">
                                <a16:creationId xmlns:a16="http://schemas.microsoft.com/office/drawing/2014/main" id="{6BC2F2DD-EAC2-4890-9464-D5ABB4C87E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 Diagonal Corner Rectangle 5">
                            <a:extLst>
                              <a:ext uri="{FF2B5EF4-FFF2-40B4-BE49-F238E27FC236}">
                                <a16:creationId xmlns:a16="http://schemas.microsoft.com/office/drawing/2014/main" id="{ADC50638-C999-4AE9-ACA0-F6850CA8D28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 Diagonal Corner Rectangle 6">
                            <a:extLst>
                              <a:ext uri="{FF2B5EF4-FFF2-40B4-BE49-F238E27FC236}">
                                <a16:creationId xmlns:a16="http://schemas.microsoft.com/office/drawing/2014/main" id="{48D21180-4F77-497B-80A4-BF2CA6EB73B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2" name="Group 8">
                          <a:extLst>
                            <a:ext uri="{FF2B5EF4-FFF2-40B4-BE49-F238E27FC236}">
                              <a16:creationId xmlns:a16="http://schemas.microsoft.com/office/drawing/2014/main" id="{7E2CE1FD-51C9-4B50-901B-AC73F428D3F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3" name="Round Diagonal Corner Rectangle 70">
                            <a:extLst>
                              <a:ext uri="{FF2B5EF4-FFF2-40B4-BE49-F238E27FC236}">
                                <a16:creationId xmlns:a16="http://schemas.microsoft.com/office/drawing/2014/main" id="{BFBB4FA4-7333-4F3B-AE05-1373CCD39AF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 Diagonal Corner Rectangle 71">
                            <a:extLst>
                              <a:ext uri="{FF2B5EF4-FFF2-40B4-BE49-F238E27FC236}">
                                <a16:creationId xmlns:a16="http://schemas.microsoft.com/office/drawing/2014/main" id="{2B3126A6-0C55-4AA7-AE9B-2FB5AEB5F6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 Diagonal Corner Rectangle 72">
                            <a:extLst>
                              <a:ext uri="{FF2B5EF4-FFF2-40B4-BE49-F238E27FC236}">
                                <a16:creationId xmlns:a16="http://schemas.microsoft.com/office/drawing/2014/main" id="{B99C2408-21F5-4004-AD82-89E9F258385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73">
                            <a:extLst>
                              <a:ext uri="{FF2B5EF4-FFF2-40B4-BE49-F238E27FC236}">
                                <a16:creationId xmlns:a16="http://schemas.microsoft.com/office/drawing/2014/main" id="{F59BA8E9-D130-4C2A-B71D-F8B450FE0F6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74">
                            <a:extLst>
                              <a:ext uri="{FF2B5EF4-FFF2-40B4-BE49-F238E27FC236}">
                                <a16:creationId xmlns:a16="http://schemas.microsoft.com/office/drawing/2014/main" id="{32EE3D4A-4BAA-47A3-BDDF-1AE6D90D51D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8" name="Group 897">
                        <a:extLst>
                          <a:ext uri="{FF2B5EF4-FFF2-40B4-BE49-F238E27FC236}">
                            <a16:creationId xmlns:a16="http://schemas.microsoft.com/office/drawing/2014/main" id="{9DD06A7A-7578-4ED9-A9E0-A763B875D4C2}"/>
                          </a:ext>
                        </a:extLst>
                      </p:cNvPr>
                      <p:cNvGrpSpPr/>
                      <p:nvPr/>
                    </p:nvGrpSpPr>
                    <p:grpSpPr>
                      <a:xfrm rot="13486189" flipH="1">
                        <a:off x="1389306" y="2685691"/>
                        <a:ext cx="1345945" cy="1037421"/>
                        <a:chOff x="4567827" y="970271"/>
                        <a:chExt cx="1595182" cy="1230216"/>
                      </a:xfrm>
                    </p:grpSpPr>
                    <p:grpSp>
                      <p:nvGrpSpPr>
                        <p:cNvPr id="899" name="Group 7">
                          <a:extLst>
                            <a:ext uri="{FF2B5EF4-FFF2-40B4-BE49-F238E27FC236}">
                              <a16:creationId xmlns:a16="http://schemas.microsoft.com/office/drawing/2014/main" id="{DB65410D-9BDA-44B0-933D-279FDC0D87E8}"/>
                            </a:ext>
                          </a:extLst>
                        </p:cNvPr>
                        <p:cNvGrpSpPr/>
                        <p:nvPr/>
                      </p:nvGrpSpPr>
                      <p:grpSpPr>
                        <a:xfrm>
                          <a:off x="4567827" y="970271"/>
                          <a:ext cx="1176558" cy="776349"/>
                          <a:chOff x="4567827" y="970271"/>
                          <a:chExt cx="1176558" cy="776349"/>
                        </a:xfrm>
                        <a:solidFill>
                          <a:schemeClr val="accent3">
                            <a:lumMod val="50000"/>
                          </a:schemeClr>
                        </a:solidFill>
                      </p:grpSpPr>
                      <p:sp>
                        <p:nvSpPr>
                          <p:cNvPr id="906" name="Round Diagonal Corner Rectangle 2">
                            <a:extLst>
                              <a:ext uri="{FF2B5EF4-FFF2-40B4-BE49-F238E27FC236}">
                                <a16:creationId xmlns:a16="http://schemas.microsoft.com/office/drawing/2014/main" id="{F3978758-668E-4611-94C4-8DFAEEEB068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 Diagonal Corner Rectangle 3">
                            <a:extLst>
                              <a:ext uri="{FF2B5EF4-FFF2-40B4-BE49-F238E27FC236}">
                                <a16:creationId xmlns:a16="http://schemas.microsoft.com/office/drawing/2014/main" id="{8F753912-8272-426E-82FC-33BD1405DD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ound Diagonal Corner Rectangle 4">
                            <a:extLst>
                              <a:ext uri="{FF2B5EF4-FFF2-40B4-BE49-F238E27FC236}">
                                <a16:creationId xmlns:a16="http://schemas.microsoft.com/office/drawing/2014/main" id="{9E0B4A31-9672-44C2-ABD0-DEE13C16D27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 Diagonal Corner Rectangle 5">
                            <a:extLst>
                              <a:ext uri="{FF2B5EF4-FFF2-40B4-BE49-F238E27FC236}">
                                <a16:creationId xmlns:a16="http://schemas.microsoft.com/office/drawing/2014/main" id="{A80F5B6B-5FF1-41FE-BA52-63665476BF1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6">
                            <a:extLst>
                              <a:ext uri="{FF2B5EF4-FFF2-40B4-BE49-F238E27FC236}">
                                <a16:creationId xmlns:a16="http://schemas.microsoft.com/office/drawing/2014/main" id="{B5DF2C33-38D6-437D-949B-EEFA05D0E71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0" name="Group 8">
                          <a:extLst>
                            <a:ext uri="{FF2B5EF4-FFF2-40B4-BE49-F238E27FC236}">
                              <a16:creationId xmlns:a16="http://schemas.microsoft.com/office/drawing/2014/main" id="{BF2D9E77-5354-41D5-ABC8-62706C4C614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1" name="Round Diagonal Corner Rectangle 83">
                            <a:extLst>
                              <a:ext uri="{FF2B5EF4-FFF2-40B4-BE49-F238E27FC236}">
                                <a16:creationId xmlns:a16="http://schemas.microsoft.com/office/drawing/2014/main" id="{03E6765A-7BEE-4E65-A4ED-B31770BE42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ound Diagonal Corner Rectangle 84">
                            <a:extLst>
                              <a:ext uri="{FF2B5EF4-FFF2-40B4-BE49-F238E27FC236}">
                                <a16:creationId xmlns:a16="http://schemas.microsoft.com/office/drawing/2014/main" id="{DF23A9FE-F2FF-4A41-A92A-3FE81B27FE9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ound Diagonal Corner Rectangle 85">
                            <a:extLst>
                              <a:ext uri="{FF2B5EF4-FFF2-40B4-BE49-F238E27FC236}">
                                <a16:creationId xmlns:a16="http://schemas.microsoft.com/office/drawing/2014/main" id="{1C992BEB-F694-4E51-BD2D-2E05FF4050E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86">
                            <a:extLst>
                              <a:ext uri="{FF2B5EF4-FFF2-40B4-BE49-F238E27FC236}">
                                <a16:creationId xmlns:a16="http://schemas.microsoft.com/office/drawing/2014/main" id="{4AD23752-D9A0-4303-8C3C-33124CD9FD3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87">
                            <a:extLst>
                              <a:ext uri="{FF2B5EF4-FFF2-40B4-BE49-F238E27FC236}">
                                <a16:creationId xmlns:a16="http://schemas.microsoft.com/office/drawing/2014/main" id="{7B027C8E-DF6A-4E27-87BE-D80EED2EF9B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a:extLst>
                        <a:ext uri="{FF2B5EF4-FFF2-40B4-BE49-F238E27FC236}">
                          <a16:creationId xmlns:a16="http://schemas.microsoft.com/office/drawing/2014/main" id="{DF8C5A66-5940-4BF7-9366-C754E45150A3}"/>
                        </a:ext>
                      </a:extLst>
                    </p:cNvPr>
                    <p:cNvGrpSpPr/>
                    <p:nvPr/>
                  </p:nvGrpSpPr>
                  <p:grpSpPr>
                    <a:xfrm>
                      <a:off x="2996185" y="3587497"/>
                      <a:ext cx="777240" cy="543506"/>
                      <a:chOff x="3480816" y="1417320"/>
                      <a:chExt cx="4105975" cy="2871216"/>
                    </a:xfrm>
                  </p:grpSpPr>
                  <p:grpSp>
                    <p:nvGrpSpPr>
                      <p:cNvPr id="879" name="Group 878">
                        <a:extLst>
                          <a:ext uri="{FF2B5EF4-FFF2-40B4-BE49-F238E27FC236}">
                            <a16:creationId xmlns:a16="http://schemas.microsoft.com/office/drawing/2014/main" id="{FB59A440-893C-409A-88A7-00E1A2BDE66E}"/>
                          </a:ext>
                        </a:extLst>
                      </p:cNvPr>
                      <p:cNvGrpSpPr/>
                      <p:nvPr/>
                    </p:nvGrpSpPr>
                    <p:grpSpPr>
                      <a:xfrm>
                        <a:off x="4489705" y="1779294"/>
                        <a:ext cx="1630864" cy="1887450"/>
                        <a:chOff x="7653422" y="1435608"/>
                        <a:chExt cx="2769586" cy="3757446"/>
                      </a:xfrm>
                    </p:grpSpPr>
                    <p:sp>
                      <p:nvSpPr>
                        <p:cNvPr id="889" name="Rectangle 2">
                          <a:extLst>
                            <a:ext uri="{FF2B5EF4-FFF2-40B4-BE49-F238E27FC236}">
                              <a16:creationId xmlns:a16="http://schemas.microsoft.com/office/drawing/2014/main" id="{2C2CB979-BDB3-4265-9F3E-18CC508B090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Freeform: Shape 889">
                          <a:extLst>
                            <a:ext uri="{FF2B5EF4-FFF2-40B4-BE49-F238E27FC236}">
                              <a16:creationId xmlns:a16="http://schemas.microsoft.com/office/drawing/2014/main" id="{B18DFFD8-49FC-410D-B12C-A56BEEE4320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0" name="Group 879">
                        <a:extLst>
                          <a:ext uri="{FF2B5EF4-FFF2-40B4-BE49-F238E27FC236}">
                            <a16:creationId xmlns:a16="http://schemas.microsoft.com/office/drawing/2014/main" id="{E9B6A926-011F-4AEE-89D9-9AD2E2336805}"/>
                          </a:ext>
                        </a:extLst>
                      </p:cNvPr>
                      <p:cNvGrpSpPr/>
                      <p:nvPr/>
                    </p:nvGrpSpPr>
                    <p:grpSpPr>
                      <a:xfrm>
                        <a:off x="5218177" y="1636776"/>
                        <a:ext cx="1822482" cy="2109216"/>
                        <a:chOff x="7653422" y="1435608"/>
                        <a:chExt cx="2769586" cy="3757446"/>
                      </a:xfrm>
                    </p:grpSpPr>
                    <p:sp>
                      <p:nvSpPr>
                        <p:cNvPr id="887" name="Rectangle 2">
                          <a:extLst>
                            <a:ext uri="{FF2B5EF4-FFF2-40B4-BE49-F238E27FC236}">
                              <a16:creationId xmlns:a16="http://schemas.microsoft.com/office/drawing/2014/main" id="{DD4EB59D-2E8D-4613-B021-82FC3769CA1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Freeform: Shape 887">
                          <a:extLst>
                            <a:ext uri="{FF2B5EF4-FFF2-40B4-BE49-F238E27FC236}">
                              <a16:creationId xmlns:a16="http://schemas.microsoft.com/office/drawing/2014/main" id="{ECE57983-1ABE-4871-937C-DED68B8F6EA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1" name="Group 880">
                        <a:extLst>
                          <a:ext uri="{FF2B5EF4-FFF2-40B4-BE49-F238E27FC236}">
                            <a16:creationId xmlns:a16="http://schemas.microsoft.com/office/drawing/2014/main" id="{CCFFA948-7188-45E1-9D52-961EBED67A59}"/>
                          </a:ext>
                        </a:extLst>
                      </p:cNvPr>
                      <p:cNvGrpSpPr/>
                      <p:nvPr/>
                    </p:nvGrpSpPr>
                    <p:grpSpPr>
                      <a:xfrm>
                        <a:off x="3480816" y="1417320"/>
                        <a:ext cx="2162223" cy="2502408"/>
                        <a:chOff x="7653422" y="1435608"/>
                        <a:chExt cx="2769586" cy="3757446"/>
                      </a:xfrm>
                    </p:grpSpPr>
                    <p:sp>
                      <p:nvSpPr>
                        <p:cNvPr id="885" name="Rectangle 2">
                          <a:extLst>
                            <a:ext uri="{FF2B5EF4-FFF2-40B4-BE49-F238E27FC236}">
                              <a16:creationId xmlns:a16="http://schemas.microsoft.com/office/drawing/2014/main" id="{1F2E83EB-7232-457F-BC1C-CBCF0B8727C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Freeform: Shape 885">
                          <a:extLst>
                            <a:ext uri="{FF2B5EF4-FFF2-40B4-BE49-F238E27FC236}">
                              <a16:creationId xmlns:a16="http://schemas.microsoft.com/office/drawing/2014/main" id="{C8C4BB47-812D-4A15-ADE6-7DF0C049727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82" name="Group 881">
                        <a:extLst>
                          <a:ext uri="{FF2B5EF4-FFF2-40B4-BE49-F238E27FC236}">
                            <a16:creationId xmlns:a16="http://schemas.microsoft.com/office/drawing/2014/main" id="{5FD7A747-0B71-40CF-8BEB-0143F2C070E1}"/>
                          </a:ext>
                        </a:extLst>
                      </p:cNvPr>
                      <p:cNvGrpSpPr/>
                      <p:nvPr/>
                    </p:nvGrpSpPr>
                    <p:grpSpPr>
                      <a:xfrm>
                        <a:off x="5394961" y="1751862"/>
                        <a:ext cx="2191830" cy="2536674"/>
                        <a:chOff x="7653422" y="1435608"/>
                        <a:chExt cx="2769586" cy="3757446"/>
                      </a:xfrm>
                    </p:grpSpPr>
                    <p:sp>
                      <p:nvSpPr>
                        <p:cNvPr id="883" name="Rectangle 2">
                          <a:extLst>
                            <a:ext uri="{FF2B5EF4-FFF2-40B4-BE49-F238E27FC236}">
                              <a16:creationId xmlns:a16="http://schemas.microsoft.com/office/drawing/2014/main" id="{608287CD-AAC9-4369-970B-638AC9D19C4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Freeform: Shape 883">
                          <a:extLst>
                            <a:ext uri="{FF2B5EF4-FFF2-40B4-BE49-F238E27FC236}">
                              <a16:creationId xmlns:a16="http://schemas.microsoft.com/office/drawing/2014/main" id="{D3EEB372-9E05-4D92-B4F3-2CE897132DB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81" name="Group 80">
                      <a:extLst>
                        <a:ext uri="{FF2B5EF4-FFF2-40B4-BE49-F238E27FC236}">
                          <a16:creationId xmlns:a16="http://schemas.microsoft.com/office/drawing/2014/main" id="{987CFD0C-BE21-4E66-984C-23B663359F78}"/>
                        </a:ext>
                      </a:extLst>
                    </p:cNvPr>
                    <p:cNvGrpSpPr/>
                    <p:nvPr/>
                  </p:nvGrpSpPr>
                  <p:grpSpPr>
                    <a:xfrm>
                      <a:off x="3161998" y="3678937"/>
                      <a:ext cx="294723" cy="505968"/>
                      <a:chOff x="1241184" y="770000"/>
                      <a:chExt cx="2405441" cy="4129562"/>
                    </a:xfrm>
                  </p:grpSpPr>
                  <p:grpSp>
                    <p:nvGrpSpPr>
                      <p:cNvPr id="787" name="Group 786">
                        <a:extLst>
                          <a:ext uri="{FF2B5EF4-FFF2-40B4-BE49-F238E27FC236}">
                            <a16:creationId xmlns:a16="http://schemas.microsoft.com/office/drawing/2014/main" id="{94580390-F12B-46C5-979D-634247E0E55E}"/>
                          </a:ext>
                        </a:extLst>
                      </p:cNvPr>
                      <p:cNvGrpSpPr/>
                      <p:nvPr/>
                    </p:nvGrpSpPr>
                    <p:grpSpPr>
                      <a:xfrm>
                        <a:off x="2133600" y="2743200"/>
                        <a:ext cx="1295400" cy="990600"/>
                        <a:chOff x="4567827" y="970271"/>
                        <a:chExt cx="1595182" cy="1230216"/>
                      </a:xfrm>
                    </p:grpSpPr>
                    <p:grpSp>
                      <p:nvGrpSpPr>
                        <p:cNvPr id="867" name="Group 866">
                          <a:extLst>
                            <a:ext uri="{FF2B5EF4-FFF2-40B4-BE49-F238E27FC236}">
                              <a16:creationId xmlns:a16="http://schemas.microsoft.com/office/drawing/2014/main" id="{2C1ED616-6D12-411F-B45A-0782EDC0220B}"/>
                            </a:ext>
                          </a:extLst>
                        </p:cNvPr>
                        <p:cNvGrpSpPr/>
                        <p:nvPr/>
                      </p:nvGrpSpPr>
                      <p:grpSpPr>
                        <a:xfrm>
                          <a:off x="4567827" y="970271"/>
                          <a:ext cx="1176558" cy="776349"/>
                          <a:chOff x="4567827" y="970271"/>
                          <a:chExt cx="1176558" cy="776349"/>
                        </a:xfrm>
                        <a:solidFill>
                          <a:schemeClr val="accent3">
                            <a:lumMod val="50000"/>
                          </a:schemeClr>
                        </a:solidFill>
                      </p:grpSpPr>
                      <p:sp>
                        <p:nvSpPr>
                          <p:cNvPr id="874" name="Round Diagonal Corner Rectangle 2">
                            <a:extLst>
                              <a:ext uri="{FF2B5EF4-FFF2-40B4-BE49-F238E27FC236}">
                                <a16:creationId xmlns:a16="http://schemas.microsoft.com/office/drawing/2014/main" id="{735EEF9D-DB92-4EDE-909A-094D807649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 Diagonal Corner Rectangle 3">
                            <a:extLst>
                              <a:ext uri="{FF2B5EF4-FFF2-40B4-BE49-F238E27FC236}">
                                <a16:creationId xmlns:a16="http://schemas.microsoft.com/office/drawing/2014/main" id="{D249CE85-396C-43C2-831E-6C4CAA7B74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 Diagonal Corner Rectangle 4">
                            <a:extLst>
                              <a:ext uri="{FF2B5EF4-FFF2-40B4-BE49-F238E27FC236}">
                                <a16:creationId xmlns:a16="http://schemas.microsoft.com/office/drawing/2014/main" id="{C1B10222-6ED6-4E1C-A0F3-0BC9F5C60F1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5">
                            <a:extLst>
                              <a:ext uri="{FF2B5EF4-FFF2-40B4-BE49-F238E27FC236}">
                                <a16:creationId xmlns:a16="http://schemas.microsoft.com/office/drawing/2014/main" id="{6774D802-80FB-44A7-A2B2-05CCCB9FDC4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ound Diagonal Corner Rectangle 6">
                            <a:extLst>
                              <a:ext uri="{FF2B5EF4-FFF2-40B4-BE49-F238E27FC236}">
                                <a16:creationId xmlns:a16="http://schemas.microsoft.com/office/drawing/2014/main" id="{C5489E0E-0F7C-44A9-9282-520862B32EC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8" name="Group 867">
                          <a:extLst>
                            <a:ext uri="{FF2B5EF4-FFF2-40B4-BE49-F238E27FC236}">
                              <a16:creationId xmlns:a16="http://schemas.microsoft.com/office/drawing/2014/main" id="{1A3587A3-C8C4-46F1-AA1E-6D81AED8437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9" name="Round Diagonal Corner Rectangle 9">
                            <a:extLst>
                              <a:ext uri="{FF2B5EF4-FFF2-40B4-BE49-F238E27FC236}">
                                <a16:creationId xmlns:a16="http://schemas.microsoft.com/office/drawing/2014/main" id="{7E7EDB22-B2F8-4CCA-8D7D-BB9B5140A4E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 Diagonal Corner Rectangle 10">
                            <a:extLst>
                              <a:ext uri="{FF2B5EF4-FFF2-40B4-BE49-F238E27FC236}">
                                <a16:creationId xmlns:a16="http://schemas.microsoft.com/office/drawing/2014/main" id="{6D9D8158-FE00-428B-80D9-209898D0FF0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11">
                            <a:extLst>
                              <a:ext uri="{FF2B5EF4-FFF2-40B4-BE49-F238E27FC236}">
                                <a16:creationId xmlns:a16="http://schemas.microsoft.com/office/drawing/2014/main" id="{10E03CF6-BB28-4424-B438-9E6D7495C13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 Diagonal Corner Rectangle 12">
                            <a:extLst>
                              <a:ext uri="{FF2B5EF4-FFF2-40B4-BE49-F238E27FC236}">
                                <a16:creationId xmlns:a16="http://schemas.microsoft.com/office/drawing/2014/main" id="{F4748279-394A-4D31-A35C-F7EEBD00FE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ound Diagonal Corner Rectangle 13">
                            <a:extLst>
                              <a:ext uri="{FF2B5EF4-FFF2-40B4-BE49-F238E27FC236}">
                                <a16:creationId xmlns:a16="http://schemas.microsoft.com/office/drawing/2014/main" id="{1713C89B-1FD2-4121-8EB4-867F7CD5586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8" name="Double Wave 787">
                        <a:extLst>
                          <a:ext uri="{FF2B5EF4-FFF2-40B4-BE49-F238E27FC236}">
                            <a16:creationId xmlns:a16="http://schemas.microsoft.com/office/drawing/2014/main" id="{1C3763B1-8114-4E86-AC78-28157DDCDA9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9" name="Group 788">
                        <a:extLst>
                          <a:ext uri="{FF2B5EF4-FFF2-40B4-BE49-F238E27FC236}">
                            <a16:creationId xmlns:a16="http://schemas.microsoft.com/office/drawing/2014/main" id="{65503266-AD6F-43C3-B745-7F0FCE4CE9EA}"/>
                          </a:ext>
                        </a:extLst>
                      </p:cNvPr>
                      <p:cNvGrpSpPr/>
                      <p:nvPr/>
                    </p:nvGrpSpPr>
                    <p:grpSpPr>
                      <a:xfrm rot="3721982">
                        <a:off x="2072705" y="1965154"/>
                        <a:ext cx="1219200" cy="940256"/>
                        <a:chOff x="4567827" y="970271"/>
                        <a:chExt cx="1595182" cy="1230216"/>
                      </a:xfrm>
                    </p:grpSpPr>
                    <p:grpSp>
                      <p:nvGrpSpPr>
                        <p:cNvPr id="855" name="Group 7">
                          <a:extLst>
                            <a:ext uri="{FF2B5EF4-FFF2-40B4-BE49-F238E27FC236}">
                              <a16:creationId xmlns:a16="http://schemas.microsoft.com/office/drawing/2014/main" id="{189EF0F6-8767-471B-89A2-EB6165C3275E}"/>
                            </a:ext>
                          </a:extLst>
                        </p:cNvPr>
                        <p:cNvGrpSpPr/>
                        <p:nvPr/>
                      </p:nvGrpSpPr>
                      <p:grpSpPr>
                        <a:xfrm>
                          <a:off x="4567827" y="970271"/>
                          <a:ext cx="1176558" cy="776349"/>
                          <a:chOff x="4567827" y="970271"/>
                          <a:chExt cx="1176558" cy="776349"/>
                        </a:xfrm>
                        <a:solidFill>
                          <a:schemeClr val="accent3">
                            <a:lumMod val="50000"/>
                          </a:schemeClr>
                        </a:solidFill>
                      </p:grpSpPr>
                      <p:sp>
                        <p:nvSpPr>
                          <p:cNvPr id="862" name="Round Diagonal Corner Rectangle 2">
                            <a:extLst>
                              <a:ext uri="{FF2B5EF4-FFF2-40B4-BE49-F238E27FC236}">
                                <a16:creationId xmlns:a16="http://schemas.microsoft.com/office/drawing/2014/main" id="{F180B928-E744-42D6-A63E-471254AA0C7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ound Diagonal Corner Rectangle 3">
                            <a:extLst>
                              <a:ext uri="{FF2B5EF4-FFF2-40B4-BE49-F238E27FC236}">
                                <a16:creationId xmlns:a16="http://schemas.microsoft.com/office/drawing/2014/main" id="{6D528299-2BA4-45DB-8728-87F810C1D3A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 Diagonal Corner Rectangle 4">
                            <a:extLst>
                              <a:ext uri="{FF2B5EF4-FFF2-40B4-BE49-F238E27FC236}">
                                <a16:creationId xmlns:a16="http://schemas.microsoft.com/office/drawing/2014/main" id="{D4FD8A85-D904-4414-82A6-8FC845874F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 Diagonal Corner Rectangle 5">
                            <a:extLst>
                              <a:ext uri="{FF2B5EF4-FFF2-40B4-BE49-F238E27FC236}">
                                <a16:creationId xmlns:a16="http://schemas.microsoft.com/office/drawing/2014/main" id="{44BB56F9-CF4E-47C2-8FBD-790237241B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 Diagonal Corner Rectangle 6">
                            <a:extLst>
                              <a:ext uri="{FF2B5EF4-FFF2-40B4-BE49-F238E27FC236}">
                                <a16:creationId xmlns:a16="http://schemas.microsoft.com/office/drawing/2014/main" id="{B5348D16-AC64-4E05-AE6C-4D471F8F50E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8">
                          <a:extLst>
                            <a:ext uri="{FF2B5EF4-FFF2-40B4-BE49-F238E27FC236}">
                              <a16:creationId xmlns:a16="http://schemas.microsoft.com/office/drawing/2014/main" id="{6E593855-9A61-4ACC-869F-E500AA9D0B7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7" name="Round Diagonal Corner Rectangle 18">
                            <a:extLst>
                              <a:ext uri="{FF2B5EF4-FFF2-40B4-BE49-F238E27FC236}">
                                <a16:creationId xmlns:a16="http://schemas.microsoft.com/office/drawing/2014/main" id="{1A7C34E4-0832-4B89-ABA2-E82C363FCD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19">
                            <a:extLst>
                              <a:ext uri="{FF2B5EF4-FFF2-40B4-BE49-F238E27FC236}">
                                <a16:creationId xmlns:a16="http://schemas.microsoft.com/office/drawing/2014/main" id="{47836716-1241-4B2B-B73E-1729CA30576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20">
                            <a:extLst>
                              <a:ext uri="{FF2B5EF4-FFF2-40B4-BE49-F238E27FC236}">
                                <a16:creationId xmlns:a16="http://schemas.microsoft.com/office/drawing/2014/main" id="{A0FEAC9A-2AF7-4D4F-8DCE-1ED1BFBD8E3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 Diagonal Corner Rectangle 21">
                            <a:extLst>
                              <a:ext uri="{FF2B5EF4-FFF2-40B4-BE49-F238E27FC236}">
                                <a16:creationId xmlns:a16="http://schemas.microsoft.com/office/drawing/2014/main" id="{6F408402-0F70-4654-9738-45F3CF41EF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 Diagonal Corner Rectangle 22">
                            <a:extLst>
                              <a:ext uri="{FF2B5EF4-FFF2-40B4-BE49-F238E27FC236}">
                                <a16:creationId xmlns:a16="http://schemas.microsoft.com/office/drawing/2014/main" id="{BFF257FA-A11F-49F9-8D3F-9C8C3367690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0" name="Group 789">
                        <a:extLst>
                          <a:ext uri="{FF2B5EF4-FFF2-40B4-BE49-F238E27FC236}">
                            <a16:creationId xmlns:a16="http://schemas.microsoft.com/office/drawing/2014/main" id="{C6A3A902-73F0-4F24-B443-57A302112EC2}"/>
                          </a:ext>
                        </a:extLst>
                      </p:cNvPr>
                      <p:cNvGrpSpPr/>
                      <p:nvPr/>
                    </p:nvGrpSpPr>
                    <p:grpSpPr>
                      <a:xfrm rot="20253845">
                        <a:off x="1241184" y="1553241"/>
                        <a:ext cx="1595182" cy="1230216"/>
                        <a:chOff x="4567827" y="970271"/>
                        <a:chExt cx="1595182" cy="1230216"/>
                      </a:xfrm>
                    </p:grpSpPr>
                    <p:grpSp>
                      <p:nvGrpSpPr>
                        <p:cNvPr id="843" name="Group 7">
                          <a:extLst>
                            <a:ext uri="{FF2B5EF4-FFF2-40B4-BE49-F238E27FC236}">
                              <a16:creationId xmlns:a16="http://schemas.microsoft.com/office/drawing/2014/main" id="{922B3E7D-E91D-4033-BFD4-847315C35F46}"/>
                            </a:ext>
                          </a:extLst>
                        </p:cNvPr>
                        <p:cNvGrpSpPr/>
                        <p:nvPr/>
                      </p:nvGrpSpPr>
                      <p:grpSpPr>
                        <a:xfrm>
                          <a:off x="4567827" y="970271"/>
                          <a:ext cx="1176558" cy="776349"/>
                          <a:chOff x="4567827" y="970271"/>
                          <a:chExt cx="1176558" cy="776349"/>
                        </a:xfrm>
                        <a:solidFill>
                          <a:schemeClr val="accent3">
                            <a:lumMod val="50000"/>
                          </a:schemeClr>
                        </a:solidFill>
                      </p:grpSpPr>
                      <p:sp>
                        <p:nvSpPr>
                          <p:cNvPr id="850" name="Round Diagonal Corner Rectangle 2">
                            <a:extLst>
                              <a:ext uri="{FF2B5EF4-FFF2-40B4-BE49-F238E27FC236}">
                                <a16:creationId xmlns:a16="http://schemas.microsoft.com/office/drawing/2014/main" id="{F3FB65A0-668A-4A5A-9CB8-13FF460EC21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 Diagonal Corner Rectangle 3">
                            <a:extLst>
                              <a:ext uri="{FF2B5EF4-FFF2-40B4-BE49-F238E27FC236}">
                                <a16:creationId xmlns:a16="http://schemas.microsoft.com/office/drawing/2014/main" id="{C0DED243-D482-4DEC-BEAE-A1B5FB32550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 Diagonal Corner Rectangle 4">
                            <a:extLst>
                              <a:ext uri="{FF2B5EF4-FFF2-40B4-BE49-F238E27FC236}">
                                <a16:creationId xmlns:a16="http://schemas.microsoft.com/office/drawing/2014/main" id="{CF4AEC56-7D9A-4C97-B947-70F3043E4C6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5">
                            <a:extLst>
                              <a:ext uri="{FF2B5EF4-FFF2-40B4-BE49-F238E27FC236}">
                                <a16:creationId xmlns:a16="http://schemas.microsoft.com/office/drawing/2014/main" id="{9E615B7C-7A9B-444E-9CB4-9099E681CB9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6">
                            <a:extLst>
                              <a:ext uri="{FF2B5EF4-FFF2-40B4-BE49-F238E27FC236}">
                                <a16:creationId xmlns:a16="http://schemas.microsoft.com/office/drawing/2014/main" id="{DC50E450-5662-4E18-9E62-F135FA314B1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4" name="Group 8">
                          <a:extLst>
                            <a:ext uri="{FF2B5EF4-FFF2-40B4-BE49-F238E27FC236}">
                              <a16:creationId xmlns:a16="http://schemas.microsoft.com/office/drawing/2014/main" id="{63F2ADB9-33C0-4F57-A347-D7F56087920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45" name="Round Diagonal Corner Rectangle 31">
                            <a:extLst>
                              <a:ext uri="{FF2B5EF4-FFF2-40B4-BE49-F238E27FC236}">
                                <a16:creationId xmlns:a16="http://schemas.microsoft.com/office/drawing/2014/main" id="{5FED456E-82DC-4AAF-8B80-A7E0BC0BA0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 Diagonal Corner Rectangle 32">
                            <a:extLst>
                              <a:ext uri="{FF2B5EF4-FFF2-40B4-BE49-F238E27FC236}">
                                <a16:creationId xmlns:a16="http://schemas.microsoft.com/office/drawing/2014/main" id="{0AFF41DE-9EC6-433C-8D90-802BCC2D3A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ound Diagonal Corner Rectangle 33">
                            <a:extLst>
                              <a:ext uri="{FF2B5EF4-FFF2-40B4-BE49-F238E27FC236}">
                                <a16:creationId xmlns:a16="http://schemas.microsoft.com/office/drawing/2014/main" id="{59298539-0962-4095-ABC0-861E0DE7F1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 Diagonal Corner Rectangle 34">
                            <a:extLst>
                              <a:ext uri="{FF2B5EF4-FFF2-40B4-BE49-F238E27FC236}">
                                <a16:creationId xmlns:a16="http://schemas.microsoft.com/office/drawing/2014/main" id="{A4FC3A11-07AC-477E-B9BD-C17D7F85732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 Diagonal Corner Rectangle 35">
                            <a:extLst>
                              <a:ext uri="{FF2B5EF4-FFF2-40B4-BE49-F238E27FC236}">
                                <a16:creationId xmlns:a16="http://schemas.microsoft.com/office/drawing/2014/main" id="{480545DE-5F87-4011-8674-6A28A586D26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1" name="Group 790">
                        <a:extLst>
                          <a:ext uri="{FF2B5EF4-FFF2-40B4-BE49-F238E27FC236}">
                            <a16:creationId xmlns:a16="http://schemas.microsoft.com/office/drawing/2014/main" id="{8203CE77-E84D-478A-BE6A-3BE7FD7A22E9}"/>
                          </a:ext>
                        </a:extLst>
                      </p:cNvPr>
                      <p:cNvGrpSpPr/>
                      <p:nvPr/>
                    </p:nvGrpSpPr>
                    <p:grpSpPr>
                      <a:xfrm rot="8113811">
                        <a:off x="1943792" y="770000"/>
                        <a:ext cx="1446415" cy="1355079"/>
                        <a:chOff x="4567827" y="970271"/>
                        <a:chExt cx="1595182" cy="1230216"/>
                      </a:xfrm>
                    </p:grpSpPr>
                    <p:grpSp>
                      <p:nvGrpSpPr>
                        <p:cNvPr id="831" name="Group 7">
                          <a:extLst>
                            <a:ext uri="{FF2B5EF4-FFF2-40B4-BE49-F238E27FC236}">
                              <a16:creationId xmlns:a16="http://schemas.microsoft.com/office/drawing/2014/main" id="{921ECCC9-2077-429C-B8D9-7D0EEE1077EE}"/>
                            </a:ext>
                          </a:extLst>
                        </p:cNvPr>
                        <p:cNvGrpSpPr/>
                        <p:nvPr/>
                      </p:nvGrpSpPr>
                      <p:grpSpPr>
                        <a:xfrm>
                          <a:off x="4567827" y="970271"/>
                          <a:ext cx="1176558" cy="776349"/>
                          <a:chOff x="4567827" y="970271"/>
                          <a:chExt cx="1176558" cy="776349"/>
                        </a:xfrm>
                        <a:solidFill>
                          <a:schemeClr val="accent3">
                            <a:lumMod val="50000"/>
                          </a:schemeClr>
                        </a:solidFill>
                      </p:grpSpPr>
                      <p:sp>
                        <p:nvSpPr>
                          <p:cNvPr id="838" name="Round Diagonal Corner Rectangle 2">
                            <a:extLst>
                              <a:ext uri="{FF2B5EF4-FFF2-40B4-BE49-F238E27FC236}">
                                <a16:creationId xmlns:a16="http://schemas.microsoft.com/office/drawing/2014/main" id="{03AAAF8F-8F84-424C-AFA7-4716BE75AC6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ound Diagonal Corner Rectangle 3">
                            <a:extLst>
                              <a:ext uri="{FF2B5EF4-FFF2-40B4-BE49-F238E27FC236}">
                                <a16:creationId xmlns:a16="http://schemas.microsoft.com/office/drawing/2014/main" id="{E854A16F-EBB4-463C-9977-929767D3D73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ound Diagonal Corner Rectangle 4">
                            <a:extLst>
                              <a:ext uri="{FF2B5EF4-FFF2-40B4-BE49-F238E27FC236}">
                                <a16:creationId xmlns:a16="http://schemas.microsoft.com/office/drawing/2014/main" id="{8A976FA5-75A4-480A-82A3-A61FFB1490D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ound Diagonal Corner Rectangle 5">
                            <a:extLst>
                              <a:ext uri="{FF2B5EF4-FFF2-40B4-BE49-F238E27FC236}">
                                <a16:creationId xmlns:a16="http://schemas.microsoft.com/office/drawing/2014/main" id="{1ED9AF52-7D07-4A86-8877-6F5EA1501E3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 Diagonal Corner Rectangle 6">
                            <a:extLst>
                              <a:ext uri="{FF2B5EF4-FFF2-40B4-BE49-F238E27FC236}">
                                <a16:creationId xmlns:a16="http://schemas.microsoft.com/office/drawing/2014/main" id="{D6B3E809-33C4-4F50-9D23-C5A7803A4FB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8">
                          <a:extLst>
                            <a:ext uri="{FF2B5EF4-FFF2-40B4-BE49-F238E27FC236}">
                              <a16:creationId xmlns:a16="http://schemas.microsoft.com/office/drawing/2014/main" id="{1A6927AA-04C1-4A4A-A643-248C33343CB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33" name="Round Diagonal Corner Rectangle 44">
                            <a:extLst>
                              <a:ext uri="{FF2B5EF4-FFF2-40B4-BE49-F238E27FC236}">
                                <a16:creationId xmlns:a16="http://schemas.microsoft.com/office/drawing/2014/main" id="{059EC0ED-5CF7-483E-93DB-387D5727187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ound Diagonal Corner Rectangle 45">
                            <a:extLst>
                              <a:ext uri="{FF2B5EF4-FFF2-40B4-BE49-F238E27FC236}">
                                <a16:creationId xmlns:a16="http://schemas.microsoft.com/office/drawing/2014/main" id="{9E53954F-21CB-479C-A28A-1E0D808F8BB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ound Diagonal Corner Rectangle 46">
                            <a:extLst>
                              <a:ext uri="{FF2B5EF4-FFF2-40B4-BE49-F238E27FC236}">
                                <a16:creationId xmlns:a16="http://schemas.microsoft.com/office/drawing/2014/main" id="{C85AFC35-9BB1-456F-9899-9F4BCD0D08F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ound Diagonal Corner Rectangle 47">
                            <a:extLst>
                              <a:ext uri="{FF2B5EF4-FFF2-40B4-BE49-F238E27FC236}">
                                <a16:creationId xmlns:a16="http://schemas.microsoft.com/office/drawing/2014/main" id="{BAC8EA3A-54B8-4D13-A927-24E76C245BC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ound Diagonal Corner Rectangle 48">
                            <a:extLst>
                              <a:ext uri="{FF2B5EF4-FFF2-40B4-BE49-F238E27FC236}">
                                <a16:creationId xmlns:a16="http://schemas.microsoft.com/office/drawing/2014/main" id="{6093D9F1-A4C0-495E-B199-010B1A6D2F0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2" name="Group 791">
                        <a:extLst>
                          <a:ext uri="{FF2B5EF4-FFF2-40B4-BE49-F238E27FC236}">
                            <a16:creationId xmlns:a16="http://schemas.microsoft.com/office/drawing/2014/main" id="{7EFB7AFA-D381-4D86-A9CA-5BBDDDA9EF34}"/>
                          </a:ext>
                        </a:extLst>
                      </p:cNvPr>
                      <p:cNvGrpSpPr/>
                      <p:nvPr/>
                    </p:nvGrpSpPr>
                    <p:grpSpPr>
                      <a:xfrm rot="8113811">
                        <a:off x="1438523" y="2207715"/>
                        <a:ext cx="1390153" cy="762604"/>
                        <a:chOff x="4567827" y="970271"/>
                        <a:chExt cx="1595182" cy="1230216"/>
                      </a:xfrm>
                    </p:grpSpPr>
                    <p:grpSp>
                      <p:nvGrpSpPr>
                        <p:cNvPr id="819" name="Group 7">
                          <a:extLst>
                            <a:ext uri="{FF2B5EF4-FFF2-40B4-BE49-F238E27FC236}">
                              <a16:creationId xmlns:a16="http://schemas.microsoft.com/office/drawing/2014/main" id="{B7E58501-C051-4614-B082-CB14C223F06C}"/>
                            </a:ext>
                          </a:extLst>
                        </p:cNvPr>
                        <p:cNvGrpSpPr/>
                        <p:nvPr/>
                      </p:nvGrpSpPr>
                      <p:grpSpPr>
                        <a:xfrm>
                          <a:off x="4567827" y="970271"/>
                          <a:ext cx="1176558" cy="776349"/>
                          <a:chOff x="4567827" y="970271"/>
                          <a:chExt cx="1176558" cy="776349"/>
                        </a:xfrm>
                        <a:solidFill>
                          <a:schemeClr val="accent3">
                            <a:lumMod val="50000"/>
                          </a:schemeClr>
                        </a:solidFill>
                      </p:grpSpPr>
                      <p:sp>
                        <p:nvSpPr>
                          <p:cNvPr id="826" name="Round Diagonal Corner Rectangle 2">
                            <a:extLst>
                              <a:ext uri="{FF2B5EF4-FFF2-40B4-BE49-F238E27FC236}">
                                <a16:creationId xmlns:a16="http://schemas.microsoft.com/office/drawing/2014/main" id="{A1B09777-25DD-4410-B9E9-A36471C2219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ound Diagonal Corner Rectangle 3">
                            <a:extLst>
                              <a:ext uri="{FF2B5EF4-FFF2-40B4-BE49-F238E27FC236}">
                                <a16:creationId xmlns:a16="http://schemas.microsoft.com/office/drawing/2014/main" id="{CECC90A4-6D0E-4DD2-8191-C0EB956843D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ound Diagonal Corner Rectangle 4">
                            <a:extLst>
                              <a:ext uri="{FF2B5EF4-FFF2-40B4-BE49-F238E27FC236}">
                                <a16:creationId xmlns:a16="http://schemas.microsoft.com/office/drawing/2014/main" id="{8F2E9FFA-BEF7-44AE-8713-6F30A7F15A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ound Diagonal Corner Rectangle 5">
                            <a:extLst>
                              <a:ext uri="{FF2B5EF4-FFF2-40B4-BE49-F238E27FC236}">
                                <a16:creationId xmlns:a16="http://schemas.microsoft.com/office/drawing/2014/main" id="{D1AF9EFE-01FD-4425-A394-DFBE2C5ED06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ound Diagonal Corner Rectangle 6">
                            <a:extLst>
                              <a:ext uri="{FF2B5EF4-FFF2-40B4-BE49-F238E27FC236}">
                                <a16:creationId xmlns:a16="http://schemas.microsoft.com/office/drawing/2014/main" id="{F4097214-AC3A-47DE-AB54-E76D2BE2026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0" name="Group 8">
                          <a:extLst>
                            <a:ext uri="{FF2B5EF4-FFF2-40B4-BE49-F238E27FC236}">
                              <a16:creationId xmlns:a16="http://schemas.microsoft.com/office/drawing/2014/main" id="{6E01E4DE-BE0F-4B08-9759-162FC91DA5C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21" name="Round Diagonal Corner Rectangle 57">
                            <a:extLst>
                              <a:ext uri="{FF2B5EF4-FFF2-40B4-BE49-F238E27FC236}">
                                <a16:creationId xmlns:a16="http://schemas.microsoft.com/office/drawing/2014/main" id="{6A1F2049-9188-4A5C-8462-64E8CD5024C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ound Diagonal Corner Rectangle 58">
                            <a:extLst>
                              <a:ext uri="{FF2B5EF4-FFF2-40B4-BE49-F238E27FC236}">
                                <a16:creationId xmlns:a16="http://schemas.microsoft.com/office/drawing/2014/main" id="{28273473-EFA7-4F85-A055-5FB4102D745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ound Diagonal Corner Rectangle 59">
                            <a:extLst>
                              <a:ext uri="{FF2B5EF4-FFF2-40B4-BE49-F238E27FC236}">
                                <a16:creationId xmlns:a16="http://schemas.microsoft.com/office/drawing/2014/main" id="{DE69DDE8-4EB0-46A1-BE13-71CB75CC86D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ound Diagonal Corner Rectangle 60">
                            <a:extLst>
                              <a:ext uri="{FF2B5EF4-FFF2-40B4-BE49-F238E27FC236}">
                                <a16:creationId xmlns:a16="http://schemas.microsoft.com/office/drawing/2014/main" id="{4D30ABF2-FCE8-4550-8A6B-9570E86CD4A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ound Diagonal Corner Rectangle 61">
                            <a:extLst>
                              <a:ext uri="{FF2B5EF4-FFF2-40B4-BE49-F238E27FC236}">
                                <a16:creationId xmlns:a16="http://schemas.microsoft.com/office/drawing/2014/main" id="{DDAF11D4-B768-4A59-A28B-96567CBB93F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3" name="Group 792">
                        <a:extLst>
                          <a:ext uri="{FF2B5EF4-FFF2-40B4-BE49-F238E27FC236}">
                            <a16:creationId xmlns:a16="http://schemas.microsoft.com/office/drawing/2014/main" id="{D9737763-067A-42C2-B0D5-5CA3539357DB}"/>
                          </a:ext>
                        </a:extLst>
                      </p:cNvPr>
                      <p:cNvGrpSpPr/>
                      <p:nvPr/>
                    </p:nvGrpSpPr>
                    <p:grpSpPr>
                      <a:xfrm rot="9089938">
                        <a:off x="2556363" y="1661184"/>
                        <a:ext cx="1090262" cy="771324"/>
                        <a:chOff x="4567827" y="970271"/>
                        <a:chExt cx="1595182" cy="1230216"/>
                      </a:xfrm>
                    </p:grpSpPr>
                    <p:grpSp>
                      <p:nvGrpSpPr>
                        <p:cNvPr id="807" name="Group 7">
                          <a:extLst>
                            <a:ext uri="{FF2B5EF4-FFF2-40B4-BE49-F238E27FC236}">
                              <a16:creationId xmlns:a16="http://schemas.microsoft.com/office/drawing/2014/main" id="{1F9D1724-801E-4B34-A9FC-606D4F46B9E5}"/>
                            </a:ext>
                          </a:extLst>
                        </p:cNvPr>
                        <p:cNvGrpSpPr/>
                        <p:nvPr/>
                      </p:nvGrpSpPr>
                      <p:grpSpPr>
                        <a:xfrm>
                          <a:off x="4567827" y="970271"/>
                          <a:ext cx="1176558" cy="776349"/>
                          <a:chOff x="4567827" y="970271"/>
                          <a:chExt cx="1176558" cy="776349"/>
                        </a:xfrm>
                        <a:solidFill>
                          <a:schemeClr val="accent3">
                            <a:lumMod val="50000"/>
                          </a:schemeClr>
                        </a:solidFill>
                      </p:grpSpPr>
                      <p:sp>
                        <p:nvSpPr>
                          <p:cNvPr id="814" name="Round Diagonal Corner Rectangle 2">
                            <a:extLst>
                              <a:ext uri="{FF2B5EF4-FFF2-40B4-BE49-F238E27FC236}">
                                <a16:creationId xmlns:a16="http://schemas.microsoft.com/office/drawing/2014/main" id="{1D55B3DA-FB2A-4520-9150-2A88516F0C5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ound Diagonal Corner Rectangle 3">
                            <a:extLst>
                              <a:ext uri="{FF2B5EF4-FFF2-40B4-BE49-F238E27FC236}">
                                <a16:creationId xmlns:a16="http://schemas.microsoft.com/office/drawing/2014/main" id="{FB207B87-366B-4D13-A5BC-E85861AED45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ound Diagonal Corner Rectangle 4">
                            <a:extLst>
                              <a:ext uri="{FF2B5EF4-FFF2-40B4-BE49-F238E27FC236}">
                                <a16:creationId xmlns:a16="http://schemas.microsoft.com/office/drawing/2014/main" id="{0CFC4303-5C6C-49BF-BA9D-86EF6EE5AF6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ound Diagonal Corner Rectangle 5">
                            <a:extLst>
                              <a:ext uri="{FF2B5EF4-FFF2-40B4-BE49-F238E27FC236}">
                                <a16:creationId xmlns:a16="http://schemas.microsoft.com/office/drawing/2014/main" id="{C0D14F7D-D772-4571-8A3D-6CE986940FB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ound Diagonal Corner Rectangle 6">
                            <a:extLst>
                              <a:ext uri="{FF2B5EF4-FFF2-40B4-BE49-F238E27FC236}">
                                <a16:creationId xmlns:a16="http://schemas.microsoft.com/office/drawing/2014/main" id="{F2FA9926-46B2-4010-994B-A78E6CC5EE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8" name="Group 8">
                          <a:extLst>
                            <a:ext uri="{FF2B5EF4-FFF2-40B4-BE49-F238E27FC236}">
                              <a16:creationId xmlns:a16="http://schemas.microsoft.com/office/drawing/2014/main" id="{4DD53D8F-CA08-43E1-9CA4-19DE42FE2C8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09" name="Round Diagonal Corner Rectangle 70">
                            <a:extLst>
                              <a:ext uri="{FF2B5EF4-FFF2-40B4-BE49-F238E27FC236}">
                                <a16:creationId xmlns:a16="http://schemas.microsoft.com/office/drawing/2014/main" id="{63E3995F-79FC-45F5-B945-B9A960AE86B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ound Diagonal Corner Rectangle 71">
                            <a:extLst>
                              <a:ext uri="{FF2B5EF4-FFF2-40B4-BE49-F238E27FC236}">
                                <a16:creationId xmlns:a16="http://schemas.microsoft.com/office/drawing/2014/main" id="{CFFF530E-ED74-43DC-B483-AD02B037FE0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ound Diagonal Corner Rectangle 72">
                            <a:extLst>
                              <a:ext uri="{FF2B5EF4-FFF2-40B4-BE49-F238E27FC236}">
                                <a16:creationId xmlns:a16="http://schemas.microsoft.com/office/drawing/2014/main" id="{9009C12A-7B79-476B-B595-34FBFA0E8CF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73">
                            <a:extLst>
                              <a:ext uri="{FF2B5EF4-FFF2-40B4-BE49-F238E27FC236}">
                                <a16:creationId xmlns:a16="http://schemas.microsoft.com/office/drawing/2014/main" id="{335A9626-ED6B-4559-86B3-623EF6B063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74">
                            <a:extLst>
                              <a:ext uri="{FF2B5EF4-FFF2-40B4-BE49-F238E27FC236}">
                                <a16:creationId xmlns:a16="http://schemas.microsoft.com/office/drawing/2014/main" id="{1EEDA566-A40E-4001-8AC5-E594BC3C986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4" name="Group 793">
                        <a:extLst>
                          <a:ext uri="{FF2B5EF4-FFF2-40B4-BE49-F238E27FC236}">
                            <a16:creationId xmlns:a16="http://schemas.microsoft.com/office/drawing/2014/main" id="{50B7630B-F0C8-4587-BBFE-DBACE78CDDDB}"/>
                          </a:ext>
                        </a:extLst>
                      </p:cNvPr>
                      <p:cNvGrpSpPr/>
                      <p:nvPr/>
                    </p:nvGrpSpPr>
                    <p:grpSpPr>
                      <a:xfrm rot="13486189" flipH="1">
                        <a:off x="1389306" y="2685691"/>
                        <a:ext cx="1345945" cy="1037421"/>
                        <a:chOff x="4567827" y="970271"/>
                        <a:chExt cx="1595182" cy="1230216"/>
                      </a:xfrm>
                    </p:grpSpPr>
                    <p:grpSp>
                      <p:nvGrpSpPr>
                        <p:cNvPr id="795" name="Group 7">
                          <a:extLst>
                            <a:ext uri="{FF2B5EF4-FFF2-40B4-BE49-F238E27FC236}">
                              <a16:creationId xmlns:a16="http://schemas.microsoft.com/office/drawing/2014/main" id="{95D52BA8-6418-44A7-8D45-1272ED2C6082}"/>
                            </a:ext>
                          </a:extLst>
                        </p:cNvPr>
                        <p:cNvGrpSpPr/>
                        <p:nvPr/>
                      </p:nvGrpSpPr>
                      <p:grpSpPr>
                        <a:xfrm>
                          <a:off x="4567827" y="970271"/>
                          <a:ext cx="1176558" cy="776349"/>
                          <a:chOff x="4567827" y="970271"/>
                          <a:chExt cx="1176558" cy="776349"/>
                        </a:xfrm>
                        <a:solidFill>
                          <a:schemeClr val="accent3">
                            <a:lumMod val="50000"/>
                          </a:schemeClr>
                        </a:solidFill>
                      </p:grpSpPr>
                      <p:sp>
                        <p:nvSpPr>
                          <p:cNvPr id="802" name="Round Diagonal Corner Rectangle 2">
                            <a:extLst>
                              <a:ext uri="{FF2B5EF4-FFF2-40B4-BE49-F238E27FC236}">
                                <a16:creationId xmlns:a16="http://schemas.microsoft.com/office/drawing/2014/main" id="{D5A506C0-F117-4DDD-984B-D6106CA8092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 Diagonal Corner Rectangle 3">
                            <a:extLst>
                              <a:ext uri="{FF2B5EF4-FFF2-40B4-BE49-F238E27FC236}">
                                <a16:creationId xmlns:a16="http://schemas.microsoft.com/office/drawing/2014/main" id="{2435943F-819F-49E1-BC4B-F3D254E8E6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ound Diagonal Corner Rectangle 4">
                            <a:extLst>
                              <a:ext uri="{FF2B5EF4-FFF2-40B4-BE49-F238E27FC236}">
                                <a16:creationId xmlns:a16="http://schemas.microsoft.com/office/drawing/2014/main" id="{B5FDAFEA-B93A-4D34-9A80-0FB12A8A89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ound Diagonal Corner Rectangle 5">
                            <a:extLst>
                              <a:ext uri="{FF2B5EF4-FFF2-40B4-BE49-F238E27FC236}">
                                <a16:creationId xmlns:a16="http://schemas.microsoft.com/office/drawing/2014/main" id="{EE122635-25AA-4AFF-9C3B-F87C99F5C60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 Diagonal Corner Rectangle 6">
                            <a:extLst>
                              <a:ext uri="{FF2B5EF4-FFF2-40B4-BE49-F238E27FC236}">
                                <a16:creationId xmlns:a16="http://schemas.microsoft.com/office/drawing/2014/main" id="{9A1F9738-A151-4778-AF45-FBB8C97552D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6" name="Group 8">
                          <a:extLst>
                            <a:ext uri="{FF2B5EF4-FFF2-40B4-BE49-F238E27FC236}">
                              <a16:creationId xmlns:a16="http://schemas.microsoft.com/office/drawing/2014/main" id="{E6B64FB2-F68E-4428-A2DB-E195A7E578B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7" name="Round Diagonal Corner Rectangle 83">
                            <a:extLst>
                              <a:ext uri="{FF2B5EF4-FFF2-40B4-BE49-F238E27FC236}">
                                <a16:creationId xmlns:a16="http://schemas.microsoft.com/office/drawing/2014/main" id="{4C8EF73A-254B-4EB3-9B86-78908EB5A9B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 Diagonal Corner Rectangle 84">
                            <a:extLst>
                              <a:ext uri="{FF2B5EF4-FFF2-40B4-BE49-F238E27FC236}">
                                <a16:creationId xmlns:a16="http://schemas.microsoft.com/office/drawing/2014/main" id="{D431BD42-04D4-4684-BF3A-1F6AD221332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ound Diagonal Corner Rectangle 85">
                            <a:extLst>
                              <a:ext uri="{FF2B5EF4-FFF2-40B4-BE49-F238E27FC236}">
                                <a16:creationId xmlns:a16="http://schemas.microsoft.com/office/drawing/2014/main" id="{73FE7FCB-35AF-42E9-BDAE-F5FD0830ED9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86">
                            <a:extLst>
                              <a:ext uri="{FF2B5EF4-FFF2-40B4-BE49-F238E27FC236}">
                                <a16:creationId xmlns:a16="http://schemas.microsoft.com/office/drawing/2014/main" id="{806654EE-20EB-4783-B174-E3DFE6FBC72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87">
                            <a:extLst>
                              <a:ext uri="{FF2B5EF4-FFF2-40B4-BE49-F238E27FC236}">
                                <a16:creationId xmlns:a16="http://schemas.microsoft.com/office/drawing/2014/main" id="{1C553DBC-D4EC-44D1-9480-4DA7AE437ED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 name="Group 81">
                      <a:extLst>
                        <a:ext uri="{FF2B5EF4-FFF2-40B4-BE49-F238E27FC236}">
                          <a16:creationId xmlns:a16="http://schemas.microsoft.com/office/drawing/2014/main" id="{27C45A97-6ACC-4354-BA84-FE810E2E8A94}"/>
                        </a:ext>
                      </a:extLst>
                    </p:cNvPr>
                    <p:cNvGrpSpPr/>
                    <p:nvPr/>
                  </p:nvGrpSpPr>
                  <p:grpSpPr>
                    <a:xfrm>
                      <a:off x="2557273" y="3642361"/>
                      <a:ext cx="777240" cy="543506"/>
                      <a:chOff x="3480816" y="1417320"/>
                      <a:chExt cx="4105975" cy="2871216"/>
                    </a:xfrm>
                  </p:grpSpPr>
                  <p:grpSp>
                    <p:nvGrpSpPr>
                      <p:cNvPr id="775" name="Group 774">
                        <a:extLst>
                          <a:ext uri="{FF2B5EF4-FFF2-40B4-BE49-F238E27FC236}">
                            <a16:creationId xmlns:a16="http://schemas.microsoft.com/office/drawing/2014/main" id="{7E7DAB63-D8C6-497B-8FE9-B78499D34E0B}"/>
                          </a:ext>
                        </a:extLst>
                      </p:cNvPr>
                      <p:cNvGrpSpPr/>
                      <p:nvPr/>
                    </p:nvGrpSpPr>
                    <p:grpSpPr>
                      <a:xfrm>
                        <a:off x="4489705" y="1779294"/>
                        <a:ext cx="1630864" cy="1887450"/>
                        <a:chOff x="7653422" y="1435608"/>
                        <a:chExt cx="2769586" cy="3757446"/>
                      </a:xfrm>
                    </p:grpSpPr>
                    <p:sp>
                      <p:nvSpPr>
                        <p:cNvPr id="785" name="Rectangle 2">
                          <a:extLst>
                            <a:ext uri="{FF2B5EF4-FFF2-40B4-BE49-F238E27FC236}">
                              <a16:creationId xmlns:a16="http://schemas.microsoft.com/office/drawing/2014/main" id="{27894895-A8F6-4AE8-81C0-682616EE97E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reeform: Shape 785">
                          <a:extLst>
                            <a:ext uri="{FF2B5EF4-FFF2-40B4-BE49-F238E27FC236}">
                              <a16:creationId xmlns:a16="http://schemas.microsoft.com/office/drawing/2014/main" id="{C723ADB9-B46E-421E-AFF5-47FBBC368B3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6" name="Group 775">
                        <a:extLst>
                          <a:ext uri="{FF2B5EF4-FFF2-40B4-BE49-F238E27FC236}">
                            <a16:creationId xmlns:a16="http://schemas.microsoft.com/office/drawing/2014/main" id="{288137B8-7D0A-4DB0-92E8-8515A9590688}"/>
                          </a:ext>
                        </a:extLst>
                      </p:cNvPr>
                      <p:cNvGrpSpPr/>
                      <p:nvPr/>
                    </p:nvGrpSpPr>
                    <p:grpSpPr>
                      <a:xfrm>
                        <a:off x="5218177" y="1636776"/>
                        <a:ext cx="1822482" cy="2109216"/>
                        <a:chOff x="7653422" y="1435608"/>
                        <a:chExt cx="2769586" cy="3757446"/>
                      </a:xfrm>
                    </p:grpSpPr>
                    <p:sp>
                      <p:nvSpPr>
                        <p:cNvPr id="783" name="Rectangle 2">
                          <a:extLst>
                            <a:ext uri="{FF2B5EF4-FFF2-40B4-BE49-F238E27FC236}">
                              <a16:creationId xmlns:a16="http://schemas.microsoft.com/office/drawing/2014/main" id="{65705D91-CC02-434E-ACF2-FF05329D0EF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Freeform: Shape 783">
                          <a:extLst>
                            <a:ext uri="{FF2B5EF4-FFF2-40B4-BE49-F238E27FC236}">
                              <a16:creationId xmlns:a16="http://schemas.microsoft.com/office/drawing/2014/main" id="{560B99FE-FFB4-4C06-80CD-3D03938FEC2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7" name="Group 776">
                        <a:extLst>
                          <a:ext uri="{FF2B5EF4-FFF2-40B4-BE49-F238E27FC236}">
                            <a16:creationId xmlns:a16="http://schemas.microsoft.com/office/drawing/2014/main" id="{2A33AE5C-E849-49B5-A2EB-0FCA31FF5BCD}"/>
                          </a:ext>
                        </a:extLst>
                      </p:cNvPr>
                      <p:cNvGrpSpPr/>
                      <p:nvPr/>
                    </p:nvGrpSpPr>
                    <p:grpSpPr>
                      <a:xfrm>
                        <a:off x="3480816" y="1417320"/>
                        <a:ext cx="2162223" cy="2502408"/>
                        <a:chOff x="7653422" y="1435608"/>
                        <a:chExt cx="2769586" cy="3757446"/>
                      </a:xfrm>
                    </p:grpSpPr>
                    <p:sp>
                      <p:nvSpPr>
                        <p:cNvPr id="781" name="Rectangle 2">
                          <a:extLst>
                            <a:ext uri="{FF2B5EF4-FFF2-40B4-BE49-F238E27FC236}">
                              <a16:creationId xmlns:a16="http://schemas.microsoft.com/office/drawing/2014/main" id="{21077DDE-DA2C-426F-ACDD-A22D40EE6A9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Freeform: Shape 781">
                          <a:extLst>
                            <a:ext uri="{FF2B5EF4-FFF2-40B4-BE49-F238E27FC236}">
                              <a16:creationId xmlns:a16="http://schemas.microsoft.com/office/drawing/2014/main" id="{EFB3083F-4391-460F-9619-2EC7462B820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8" name="Group 777">
                        <a:extLst>
                          <a:ext uri="{FF2B5EF4-FFF2-40B4-BE49-F238E27FC236}">
                            <a16:creationId xmlns:a16="http://schemas.microsoft.com/office/drawing/2014/main" id="{EC9CDE89-86C5-4072-BB06-EA13BCFF6069}"/>
                          </a:ext>
                        </a:extLst>
                      </p:cNvPr>
                      <p:cNvGrpSpPr/>
                      <p:nvPr/>
                    </p:nvGrpSpPr>
                    <p:grpSpPr>
                      <a:xfrm>
                        <a:off x="5394961" y="1751862"/>
                        <a:ext cx="2191830" cy="2536674"/>
                        <a:chOff x="7653422" y="1435608"/>
                        <a:chExt cx="2769586" cy="3757446"/>
                      </a:xfrm>
                    </p:grpSpPr>
                    <p:sp>
                      <p:nvSpPr>
                        <p:cNvPr id="779" name="Rectangle 2">
                          <a:extLst>
                            <a:ext uri="{FF2B5EF4-FFF2-40B4-BE49-F238E27FC236}">
                              <a16:creationId xmlns:a16="http://schemas.microsoft.com/office/drawing/2014/main" id="{F061A947-F9FC-4453-A6E4-3EA06A9F15B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Freeform: Shape 779">
                          <a:extLst>
                            <a:ext uri="{FF2B5EF4-FFF2-40B4-BE49-F238E27FC236}">
                              <a16:creationId xmlns:a16="http://schemas.microsoft.com/office/drawing/2014/main" id="{734CFE5E-950F-40C6-80C3-95092D90C1D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83" name="Group 82">
                      <a:extLst>
                        <a:ext uri="{FF2B5EF4-FFF2-40B4-BE49-F238E27FC236}">
                          <a16:creationId xmlns:a16="http://schemas.microsoft.com/office/drawing/2014/main" id="{C3335FB4-F292-4B33-A58E-1EF0A850A4A5}"/>
                        </a:ext>
                      </a:extLst>
                    </p:cNvPr>
                    <p:cNvGrpSpPr/>
                    <p:nvPr/>
                  </p:nvGrpSpPr>
                  <p:grpSpPr>
                    <a:xfrm>
                      <a:off x="2723086" y="3733801"/>
                      <a:ext cx="294723" cy="505968"/>
                      <a:chOff x="1241184" y="770000"/>
                      <a:chExt cx="2405441" cy="4129562"/>
                    </a:xfrm>
                  </p:grpSpPr>
                  <p:grpSp>
                    <p:nvGrpSpPr>
                      <p:cNvPr id="683" name="Group 682">
                        <a:extLst>
                          <a:ext uri="{FF2B5EF4-FFF2-40B4-BE49-F238E27FC236}">
                            <a16:creationId xmlns:a16="http://schemas.microsoft.com/office/drawing/2014/main" id="{C0793538-20A2-4493-9794-7A9FEDB4FBDA}"/>
                          </a:ext>
                        </a:extLst>
                      </p:cNvPr>
                      <p:cNvGrpSpPr/>
                      <p:nvPr/>
                    </p:nvGrpSpPr>
                    <p:grpSpPr>
                      <a:xfrm>
                        <a:off x="2133600" y="2743200"/>
                        <a:ext cx="1295400" cy="990600"/>
                        <a:chOff x="4567827" y="970271"/>
                        <a:chExt cx="1595182" cy="1230216"/>
                      </a:xfrm>
                    </p:grpSpPr>
                    <p:grpSp>
                      <p:nvGrpSpPr>
                        <p:cNvPr id="763" name="Group 762">
                          <a:extLst>
                            <a:ext uri="{FF2B5EF4-FFF2-40B4-BE49-F238E27FC236}">
                              <a16:creationId xmlns:a16="http://schemas.microsoft.com/office/drawing/2014/main" id="{7A980F0D-DE08-4176-81E3-867920ADEC96}"/>
                            </a:ext>
                          </a:extLst>
                        </p:cNvPr>
                        <p:cNvGrpSpPr/>
                        <p:nvPr/>
                      </p:nvGrpSpPr>
                      <p:grpSpPr>
                        <a:xfrm>
                          <a:off x="4567827" y="970271"/>
                          <a:ext cx="1176558" cy="776349"/>
                          <a:chOff x="4567827" y="970271"/>
                          <a:chExt cx="1176558" cy="776349"/>
                        </a:xfrm>
                        <a:solidFill>
                          <a:schemeClr val="accent3">
                            <a:lumMod val="50000"/>
                          </a:schemeClr>
                        </a:solidFill>
                      </p:grpSpPr>
                      <p:sp>
                        <p:nvSpPr>
                          <p:cNvPr id="770" name="Round Diagonal Corner Rectangle 2">
                            <a:extLst>
                              <a:ext uri="{FF2B5EF4-FFF2-40B4-BE49-F238E27FC236}">
                                <a16:creationId xmlns:a16="http://schemas.microsoft.com/office/drawing/2014/main" id="{679C6A0C-EFB8-46F6-AD1E-5D48E40489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3">
                            <a:extLst>
                              <a:ext uri="{FF2B5EF4-FFF2-40B4-BE49-F238E27FC236}">
                                <a16:creationId xmlns:a16="http://schemas.microsoft.com/office/drawing/2014/main" id="{40DE1A85-BD37-440B-817A-B02F2B8074C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4">
                            <a:extLst>
                              <a:ext uri="{FF2B5EF4-FFF2-40B4-BE49-F238E27FC236}">
                                <a16:creationId xmlns:a16="http://schemas.microsoft.com/office/drawing/2014/main" id="{9FA74B18-12B7-4D75-B6C3-3CAF960ECA9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5">
                            <a:extLst>
                              <a:ext uri="{FF2B5EF4-FFF2-40B4-BE49-F238E27FC236}">
                                <a16:creationId xmlns:a16="http://schemas.microsoft.com/office/drawing/2014/main" id="{61E06DEA-D8EF-4592-8180-A76665EFFC4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6">
                            <a:extLst>
                              <a:ext uri="{FF2B5EF4-FFF2-40B4-BE49-F238E27FC236}">
                                <a16:creationId xmlns:a16="http://schemas.microsoft.com/office/drawing/2014/main" id="{9E7811BE-A649-4844-A18C-61A50C74B9F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763">
                          <a:extLst>
                            <a:ext uri="{FF2B5EF4-FFF2-40B4-BE49-F238E27FC236}">
                              <a16:creationId xmlns:a16="http://schemas.microsoft.com/office/drawing/2014/main" id="{D932EE08-0AD9-4114-8811-7F293C956CA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5" name="Round Diagonal Corner Rectangle 9">
                            <a:extLst>
                              <a:ext uri="{FF2B5EF4-FFF2-40B4-BE49-F238E27FC236}">
                                <a16:creationId xmlns:a16="http://schemas.microsoft.com/office/drawing/2014/main" id="{90201C85-2A7E-404D-81EE-C7791F8F306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10">
                            <a:extLst>
                              <a:ext uri="{FF2B5EF4-FFF2-40B4-BE49-F238E27FC236}">
                                <a16:creationId xmlns:a16="http://schemas.microsoft.com/office/drawing/2014/main" id="{F9BF05B6-773C-48F4-B362-5DBF6B8089A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11">
                            <a:extLst>
                              <a:ext uri="{FF2B5EF4-FFF2-40B4-BE49-F238E27FC236}">
                                <a16:creationId xmlns:a16="http://schemas.microsoft.com/office/drawing/2014/main" id="{78D3F166-8181-474D-8A2C-455558739CE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12">
                            <a:extLst>
                              <a:ext uri="{FF2B5EF4-FFF2-40B4-BE49-F238E27FC236}">
                                <a16:creationId xmlns:a16="http://schemas.microsoft.com/office/drawing/2014/main" id="{2A756FC7-D2B6-4089-A1DA-6F1E41E116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13">
                            <a:extLst>
                              <a:ext uri="{FF2B5EF4-FFF2-40B4-BE49-F238E27FC236}">
                                <a16:creationId xmlns:a16="http://schemas.microsoft.com/office/drawing/2014/main" id="{A908A8EA-7F22-485E-B3F1-967560FC0E2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4" name="Double Wave 683">
                        <a:extLst>
                          <a:ext uri="{FF2B5EF4-FFF2-40B4-BE49-F238E27FC236}">
                            <a16:creationId xmlns:a16="http://schemas.microsoft.com/office/drawing/2014/main" id="{DE6EE70B-795E-40AD-9587-CEBCFA48FF44}"/>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684">
                        <a:extLst>
                          <a:ext uri="{FF2B5EF4-FFF2-40B4-BE49-F238E27FC236}">
                            <a16:creationId xmlns:a16="http://schemas.microsoft.com/office/drawing/2014/main" id="{D262ED0D-85FA-4D64-9EB9-4A9B78FFC72E}"/>
                          </a:ext>
                        </a:extLst>
                      </p:cNvPr>
                      <p:cNvGrpSpPr/>
                      <p:nvPr/>
                    </p:nvGrpSpPr>
                    <p:grpSpPr>
                      <a:xfrm rot="3721982">
                        <a:off x="2072705" y="1965154"/>
                        <a:ext cx="1219200" cy="940256"/>
                        <a:chOff x="4567827" y="970271"/>
                        <a:chExt cx="1595182" cy="1230216"/>
                      </a:xfrm>
                    </p:grpSpPr>
                    <p:grpSp>
                      <p:nvGrpSpPr>
                        <p:cNvPr id="751" name="Group 7">
                          <a:extLst>
                            <a:ext uri="{FF2B5EF4-FFF2-40B4-BE49-F238E27FC236}">
                              <a16:creationId xmlns:a16="http://schemas.microsoft.com/office/drawing/2014/main" id="{E92E8321-ED4F-47E1-9E0A-BA68ECACFF50}"/>
                            </a:ext>
                          </a:extLst>
                        </p:cNvPr>
                        <p:cNvGrpSpPr/>
                        <p:nvPr/>
                      </p:nvGrpSpPr>
                      <p:grpSpPr>
                        <a:xfrm>
                          <a:off x="4567827" y="970271"/>
                          <a:ext cx="1176558" cy="776349"/>
                          <a:chOff x="4567827" y="970271"/>
                          <a:chExt cx="1176558" cy="776349"/>
                        </a:xfrm>
                        <a:solidFill>
                          <a:schemeClr val="accent3">
                            <a:lumMod val="50000"/>
                          </a:schemeClr>
                        </a:solidFill>
                      </p:grpSpPr>
                      <p:sp>
                        <p:nvSpPr>
                          <p:cNvPr id="758" name="Round Diagonal Corner Rectangle 2">
                            <a:extLst>
                              <a:ext uri="{FF2B5EF4-FFF2-40B4-BE49-F238E27FC236}">
                                <a16:creationId xmlns:a16="http://schemas.microsoft.com/office/drawing/2014/main" id="{02D7EF72-3774-4A12-B691-3B027A46E5D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3">
                            <a:extLst>
                              <a:ext uri="{FF2B5EF4-FFF2-40B4-BE49-F238E27FC236}">
                                <a16:creationId xmlns:a16="http://schemas.microsoft.com/office/drawing/2014/main" id="{347D329B-E105-4FF1-A7C1-4AC0ADB0FB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4">
                            <a:extLst>
                              <a:ext uri="{FF2B5EF4-FFF2-40B4-BE49-F238E27FC236}">
                                <a16:creationId xmlns:a16="http://schemas.microsoft.com/office/drawing/2014/main" id="{905E0DAD-C71D-4D8B-8960-0D5E75E156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5">
                            <a:extLst>
                              <a:ext uri="{FF2B5EF4-FFF2-40B4-BE49-F238E27FC236}">
                                <a16:creationId xmlns:a16="http://schemas.microsoft.com/office/drawing/2014/main" id="{0730B5FD-F3CD-4CA8-ADB4-C1678D1F496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6">
                            <a:extLst>
                              <a:ext uri="{FF2B5EF4-FFF2-40B4-BE49-F238E27FC236}">
                                <a16:creationId xmlns:a16="http://schemas.microsoft.com/office/drawing/2014/main" id="{258A1406-7493-4740-8F63-AFB05CEF52A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8">
                          <a:extLst>
                            <a:ext uri="{FF2B5EF4-FFF2-40B4-BE49-F238E27FC236}">
                              <a16:creationId xmlns:a16="http://schemas.microsoft.com/office/drawing/2014/main" id="{573D2FE8-7EA8-498D-B053-06DB9ED9C85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3" name="Round Diagonal Corner Rectangle 18">
                            <a:extLst>
                              <a:ext uri="{FF2B5EF4-FFF2-40B4-BE49-F238E27FC236}">
                                <a16:creationId xmlns:a16="http://schemas.microsoft.com/office/drawing/2014/main" id="{6734F3E4-9A9D-40B2-A88C-C0CD0BBF6AB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19">
                            <a:extLst>
                              <a:ext uri="{FF2B5EF4-FFF2-40B4-BE49-F238E27FC236}">
                                <a16:creationId xmlns:a16="http://schemas.microsoft.com/office/drawing/2014/main" id="{2A0A858D-370A-4156-82C4-3E79C3018E5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20">
                            <a:extLst>
                              <a:ext uri="{FF2B5EF4-FFF2-40B4-BE49-F238E27FC236}">
                                <a16:creationId xmlns:a16="http://schemas.microsoft.com/office/drawing/2014/main" id="{8BD23206-36C5-4056-9DE4-0E55D303C9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21">
                            <a:extLst>
                              <a:ext uri="{FF2B5EF4-FFF2-40B4-BE49-F238E27FC236}">
                                <a16:creationId xmlns:a16="http://schemas.microsoft.com/office/drawing/2014/main" id="{1878D1D5-33ED-4062-8096-CAD5C43A58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22">
                            <a:extLst>
                              <a:ext uri="{FF2B5EF4-FFF2-40B4-BE49-F238E27FC236}">
                                <a16:creationId xmlns:a16="http://schemas.microsoft.com/office/drawing/2014/main" id="{E6286293-6480-49D1-BF32-CDA7E68D09E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6" name="Group 685">
                        <a:extLst>
                          <a:ext uri="{FF2B5EF4-FFF2-40B4-BE49-F238E27FC236}">
                            <a16:creationId xmlns:a16="http://schemas.microsoft.com/office/drawing/2014/main" id="{93CB52C5-2833-4E05-A989-1D17040FE25B}"/>
                          </a:ext>
                        </a:extLst>
                      </p:cNvPr>
                      <p:cNvGrpSpPr/>
                      <p:nvPr/>
                    </p:nvGrpSpPr>
                    <p:grpSpPr>
                      <a:xfrm rot="20253845">
                        <a:off x="1241184" y="1553241"/>
                        <a:ext cx="1595182" cy="1230216"/>
                        <a:chOff x="4567827" y="970271"/>
                        <a:chExt cx="1595182" cy="1230216"/>
                      </a:xfrm>
                    </p:grpSpPr>
                    <p:grpSp>
                      <p:nvGrpSpPr>
                        <p:cNvPr id="739" name="Group 7">
                          <a:extLst>
                            <a:ext uri="{FF2B5EF4-FFF2-40B4-BE49-F238E27FC236}">
                              <a16:creationId xmlns:a16="http://schemas.microsoft.com/office/drawing/2014/main" id="{94C3ECD9-7445-43AD-9CD8-AC3F225162F3}"/>
                            </a:ext>
                          </a:extLst>
                        </p:cNvPr>
                        <p:cNvGrpSpPr/>
                        <p:nvPr/>
                      </p:nvGrpSpPr>
                      <p:grpSpPr>
                        <a:xfrm>
                          <a:off x="4567827" y="970271"/>
                          <a:ext cx="1176558" cy="776349"/>
                          <a:chOff x="4567827" y="970271"/>
                          <a:chExt cx="1176558" cy="776349"/>
                        </a:xfrm>
                        <a:solidFill>
                          <a:schemeClr val="accent3">
                            <a:lumMod val="50000"/>
                          </a:schemeClr>
                        </a:solidFill>
                      </p:grpSpPr>
                      <p:sp>
                        <p:nvSpPr>
                          <p:cNvPr id="746" name="Round Diagonal Corner Rectangle 2">
                            <a:extLst>
                              <a:ext uri="{FF2B5EF4-FFF2-40B4-BE49-F238E27FC236}">
                                <a16:creationId xmlns:a16="http://schemas.microsoft.com/office/drawing/2014/main" id="{69BAD0EB-9770-4108-8FF7-F55AF71987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3">
                            <a:extLst>
                              <a:ext uri="{FF2B5EF4-FFF2-40B4-BE49-F238E27FC236}">
                                <a16:creationId xmlns:a16="http://schemas.microsoft.com/office/drawing/2014/main" id="{4091838A-3E8B-4F98-A69A-B193E029954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4">
                            <a:extLst>
                              <a:ext uri="{FF2B5EF4-FFF2-40B4-BE49-F238E27FC236}">
                                <a16:creationId xmlns:a16="http://schemas.microsoft.com/office/drawing/2014/main" id="{0061FEAF-6868-474E-B3CC-B87E277BF63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5">
                            <a:extLst>
                              <a:ext uri="{FF2B5EF4-FFF2-40B4-BE49-F238E27FC236}">
                                <a16:creationId xmlns:a16="http://schemas.microsoft.com/office/drawing/2014/main" id="{110F4C0E-5DAD-4399-B4C4-F56D38E14E6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6">
                            <a:extLst>
                              <a:ext uri="{FF2B5EF4-FFF2-40B4-BE49-F238E27FC236}">
                                <a16:creationId xmlns:a16="http://schemas.microsoft.com/office/drawing/2014/main" id="{9FB64E05-53A0-4C55-B01E-1219131D70F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8">
                          <a:extLst>
                            <a:ext uri="{FF2B5EF4-FFF2-40B4-BE49-F238E27FC236}">
                              <a16:creationId xmlns:a16="http://schemas.microsoft.com/office/drawing/2014/main" id="{13A1707A-E6D2-4B5D-830A-F7CE63E0FE7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1" name="Round Diagonal Corner Rectangle 31">
                            <a:extLst>
                              <a:ext uri="{FF2B5EF4-FFF2-40B4-BE49-F238E27FC236}">
                                <a16:creationId xmlns:a16="http://schemas.microsoft.com/office/drawing/2014/main" id="{5A90895B-ABCD-444E-9C8A-A736E7177D7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32">
                            <a:extLst>
                              <a:ext uri="{FF2B5EF4-FFF2-40B4-BE49-F238E27FC236}">
                                <a16:creationId xmlns:a16="http://schemas.microsoft.com/office/drawing/2014/main" id="{6D387E9B-40EE-4B07-AE74-2EF44F18DB2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33">
                            <a:extLst>
                              <a:ext uri="{FF2B5EF4-FFF2-40B4-BE49-F238E27FC236}">
                                <a16:creationId xmlns:a16="http://schemas.microsoft.com/office/drawing/2014/main" id="{266340D1-C1AD-4548-B4C2-BD9DA9267B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34">
                            <a:extLst>
                              <a:ext uri="{FF2B5EF4-FFF2-40B4-BE49-F238E27FC236}">
                                <a16:creationId xmlns:a16="http://schemas.microsoft.com/office/drawing/2014/main" id="{094EF6BC-6124-43BD-A14D-C4944077F9B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35">
                            <a:extLst>
                              <a:ext uri="{FF2B5EF4-FFF2-40B4-BE49-F238E27FC236}">
                                <a16:creationId xmlns:a16="http://schemas.microsoft.com/office/drawing/2014/main" id="{CD77BA53-BC20-43A1-9F8D-781841ADD3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686">
                        <a:extLst>
                          <a:ext uri="{FF2B5EF4-FFF2-40B4-BE49-F238E27FC236}">
                            <a16:creationId xmlns:a16="http://schemas.microsoft.com/office/drawing/2014/main" id="{A5DBBE41-A5A8-4B33-9D7A-DB80717534B4}"/>
                          </a:ext>
                        </a:extLst>
                      </p:cNvPr>
                      <p:cNvGrpSpPr/>
                      <p:nvPr/>
                    </p:nvGrpSpPr>
                    <p:grpSpPr>
                      <a:xfrm rot="8113811">
                        <a:off x="1943792" y="770000"/>
                        <a:ext cx="1446415" cy="1355079"/>
                        <a:chOff x="4567827" y="970271"/>
                        <a:chExt cx="1595182" cy="1230216"/>
                      </a:xfrm>
                    </p:grpSpPr>
                    <p:grpSp>
                      <p:nvGrpSpPr>
                        <p:cNvPr id="727" name="Group 7">
                          <a:extLst>
                            <a:ext uri="{FF2B5EF4-FFF2-40B4-BE49-F238E27FC236}">
                              <a16:creationId xmlns:a16="http://schemas.microsoft.com/office/drawing/2014/main" id="{6947A60F-A63B-46DF-B7C5-2CCDD55459F8}"/>
                            </a:ext>
                          </a:extLst>
                        </p:cNvPr>
                        <p:cNvGrpSpPr/>
                        <p:nvPr/>
                      </p:nvGrpSpPr>
                      <p:grpSpPr>
                        <a:xfrm>
                          <a:off x="4567827" y="970271"/>
                          <a:ext cx="1176558" cy="776349"/>
                          <a:chOff x="4567827" y="970271"/>
                          <a:chExt cx="1176558" cy="776349"/>
                        </a:xfrm>
                        <a:solidFill>
                          <a:schemeClr val="accent3">
                            <a:lumMod val="50000"/>
                          </a:schemeClr>
                        </a:solidFill>
                      </p:grpSpPr>
                      <p:sp>
                        <p:nvSpPr>
                          <p:cNvPr id="734" name="Round Diagonal Corner Rectangle 2">
                            <a:extLst>
                              <a:ext uri="{FF2B5EF4-FFF2-40B4-BE49-F238E27FC236}">
                                <a16:creationId xmlns:a16="http://schemas.microsoft.com/office/drawing/2014/main" id="{51F16499-2B49-4678-A89A-2A0A7438E0E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3">
                            <a:extLst>
                              <a:ext uri="{FF2B5EF4-FFF2-40B4-BE49-F238E27FC236}">
                                <a16:creationId xmlns:a16="http://schemas.microsoft.com/office/drawing/2014/main" id="{F3D7599C-DF60-4770-B631-D53B0304699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4">
                            <a:extLst>
                              <a:ext uri="{FF2B5EF4-FFF2-40B4-BE49-F238E27FC236}">
                                <a16:creationId xmlns:a16="http://schemas.microsoft.com/office/drawing/2014/main" id="{402E029D-D8AD-4339-A5C5-A748A865416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5">
                            <a:extLst>
                              <a:ext uri="{FF2B5EF4-FFF2-40B4-BE49-F238E27FC236}">
                                <a16:creationId xmlns:a16="http://schemas.microsoft.com/office/drawing/2014/main" id="{2AC459CD-166E-417F-AA7C-6031EC667A8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6">
                            <a:extLst>
                              <a:ext uri="{FF2B5EF4-FFF2-40B4-BE49-F238E27FC236}">
                                <a16:creationId xmlns:a16="http://schemas.microsoft.com/office/drawing/2014/main" id="{0BA3EC07-7704-4C97-9C99-489E6155F04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8" name="Group 8">
                          <a:extLst>
                            <a:ext uri="{FF2B5EF4-FFF2-40B4-BE49-F238E27FC236}">
                              <a16:creationId xmlns:a16="http://schemas.microsoft.com/office/drawing/2014/main" id="{F0535727-A686-406A-8D51-25858555EDE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9" name="Round Diagonal Corner Rectangle 44">
                            <a:extLst>
                              <a:ext uri="{FF2B5EF4-FFF2-40B4-BE49-F238E27FC236}">
                                <a16:creationId xmlns:a16="http://schemas.microsoft.com/office/drawing/2014/main" id="{52FB431E-20D3-44ED-96D2-5E871956134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ound Diagonal Corner Rectangle 45">
                            <a:extLst>
                              <a:ext uri="{FF2B5EF4-FFF2-40B4-BE49-F238E27FC236}">
                                <a16:creationId xmlns:a16="http://schemas.microsoft.com/office/drawing/2014/main" id="{17E7E6E5-24C4-4CD4-80FC-6A9B735F145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46">
                            <a:extLst>
                              <a:ext uri="{FF2B5EF4-FFF2-40B4-BE49-F238E27FC236}">
                                <a16:creationId xmlns:a16="http://schemas.microsoft.com/office/drawing/2014/main" id="{15E43E4C-0791-4080-BE55-B84B59A4381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47">
                            <a:extLst>
                              <a:ext uri="{FF2B5EF4-FFF2-40B4-BE49-F238E27FC236}">
                                <a16:creationId xmlns:a16="http://schemas.microsoft.com/office/drawing/2014/main" id="{2F28A368-D3A2-49C7-BF49-ED107C4C345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48">
                            <a:extLst>
                              <a:ext uri="{FF2B5EF4-FFF2-40B4-BE49-F238E27FC236}">
                                <a16:creationId xmlns:a16="http://schemas.microsoft.com/office/drawing/2014/main" id="{CC619253-98F4-44E6-B91A-FE342B247F9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8" name="Group 687">
                        <a:extLst>
                          <a:ext uri="{FF2B5EF4-FFF2-40B4-BE49-F238E27FC236}">
                            <a16:creationId xmlns:a16="http://schemas.microsoft.com/office/drawing/2014/main" id="{71C83619-C4ED-458A-B6C1-70C4B6815BC6}"/>
                          </a:ext>
                        </a:extLst>
                      </p:cNvPr>
                      <p:cNvGrpSpPr/>
                      <p:nvPr/>
                    </p:nvGrpSpPr>
                    <p:grpSpPr>
                      <a:xfrm rot="8113811">
                        <a:off x="1438523" y="2207715"/>
                        <a:ext cx="1390153" cy="762604"/>
                        <a:chOff x="4567827" y="970271"/>
                        <a:chExt cx="1595182" cy="1230216"/>
                      </a:xfrm>
                    </p:grpSpPr>
                    <p:grpSp>
                      <p:nvGrpSpPr>
                        <p:cNvPr id="715" name="Group 7">
                          <a:extLst>
                            <a:ext uri="{FF2B5EF4-FFF2-40B4-BE49-F238E27FC236}">
                              <a16:creationId xmlns:a16="http://schemas.microsoft.com/office/drawing/2014/main" id="{3C7D06A7-B5A0-4978-AAAE-6F88C42922EB}"/>
                            </a:ext>
                          </a:extLst>
                        </p:cNvPr>
                        <p:cNvGrpSpPr/>
                        <p:nvPr/>
                      </p:nvGrpSpPr>
                      <p:grpSpPr>
                        <a:xfrm>
                          <a:off x="4567827" y="970271"/>
                          <a:ext cx="1176558" cy="776349"/>
                          <a:chOff x="4567827" y="970271"/>
                          <a:chExt cx="1176558" cy="776349"/>
                        </a:xfrm>
                        <a:solidFill>
                          <a:schemeClr val="accent3">
                            <a:lumMod val="50000"/>
                          </a:schemeClr>
                        </a:solidFill>
                      </p:grpSpPr>
                      <p:sp>
                        <p:nvSpPr>
                          <p:cNvPr id="722" name="Round Diagonal Corner Rectangle 2">
                            <a:extLst>
                              <a:ext uri="{FF2B5EF4-FFF2-40B4-BE49-F238E27FC236}">
                                <a16:creationId xmlns:a16="http://schemas.microsoft.com/office/drawing/2014/main" id="{853509D9-1940-40C7-A480-A0F5F807D8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3">
                            <a:extLst>
                              <a:ext uri="{FF2B5EF4-FFF2-40B4-BE49-F238E27FC236}">
                                <a16:creationId xmlns:a16="http://schemas.microsoft.com/office/drawing/2014/main" id="{AD12351A-FB8C-4369-B9CC-A754DB7E0AD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ound Diagonal Corner Rectangle 4">
                            <a:extLst>
                              <a:ext uri="{FF2B5EF4-FFF2-40B4-BE49-F238E27FC236}">
                                <a16:creationId xmlns:a16="http://schemas.microsoft.com/office/drawing/2014/main" id="{A1056504-393C-4FA2-91EB-0233008BF21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ound Diagonal Corner Rectangle 5">
                            <a:extLst>
                              <a:ext uri="{FF2B5EF4-FFF2-40B4-BE49-F238E27FC236}">
                                <a16:creationId xmlns:a16="http://schemas.microsoft.com/office/drawing/2014/main" id="{CEF076BC-F082-40C0-98BB-8A16F25FC9A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6">
                            <a:extLst>
                              <a:ext uri="{FF2B5EF4-FFF2-40B4-BE49-F238E27FC236}">
                                <a16:creationId xmlns:a16="http://schemas.microsoft.com/office/drawing/2014/main" id="{A4AED64A-E659-4E2E-B4D2-375683CF61B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8">
                          <a:extLst>
                            <a:ext uri="{FF2B5EF4-FFF2-40B4-BE49-F238E27FC236}">
                              <a16:creationId xmlns:a16="http://schemas.microsoft.com/office/drawing/2014/main" id="{F222EC01-B1C1-47F5-B698-B8C2ED9084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7" name="Round Diagonal Corner Rectangle 57">
                            <a:extLst>
                              <a:ext uri="{FF2B5EF4-FFF2-40B4-BE49-F238E27FC236}">
                                <a16:creationId xmlns:a16="http://schemas.microsoft.com/office/drawing/2014/main" id="{39A5938E-82D1-429C-9BFC-E9F99CC160B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58">
                            <a:extLst>
                              <a:ext uri="{FF2B5EF4-FFF2-40B4-BE49-F238E27FC236}">
                                <a16:creationId xmlns:a16="http://schemas.microsoft.com/office/drawing/2014/main" id="{2AF40712-C523-491C-90B1-7D24425EFAD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 Diagonal Corner Rectangle 59">
                            <a:extLst>
                              <a:ext uri="{FF2B5EF4-FFF2-40B4-BE49-F238E27FC236}">
                                <a16:creationId xmlns:a16="http://schemas.microsoft.com/office/drawing/2014/main" id="{383043EC-E436-4798-A22F-CD717F24484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60">
                            <a:extLst>
                              <a:ext uri="{FF2B5EF4-FFF2-40B4-BE49-F238E27FC236}">
                                <a16:creationId xmlns:a16="http://schemas.microsoft.com/office/drawing/2014/main" id="{D9BA9ED4-AC0F-46FD-B22E-CD019A0A9B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61">
                            <a:extLst>
                              <a:ext uri="{FF2B5EF4-FFF2-40B4-BE49-F238E27FC236}">
                                <a16:creationId xmlns:a16="http://schemas.microsoft.com/office/drawing/2014/main" id="{834A684C-51F8-44C3-A9C8-C2A43B6239E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9" name="Group 688">
                        <a:extLst>
                          <a:ext uri="{FF2B5EF4-FFF2-40B4-BE49-F238E27FC236}">
                            <a16:creationId xmlns:a16="http://schemas.microsoft.com/office/drawing/2014/main" id="{36D128C2-43DE-4113-ABEB-339FDC8F8B58}"/>
                          </a:ext>
                        </a:extLst>
                      </p:cNvPr>
                      <p:cNvGrpSpPr/>
                      <p:nvPr/>
                    </p:nvGrpSpPr>
                    <p:grpSpPr>
                      <a:xfrm rot="9089938">
                        <a:off x="2556363" y="1661184"/>
                        <a:ext cx="1090262" cy="771324"/>
                        <a:chOff x="4567827" y="970271"/>
                        <a:chExt cx="1595182" cy="1230216"/>
                      </a:xfrm>
                    </p:grpSpPr>
                    <p:grpSp>
                      <p:nvGrpSpPr>
                        <p:cNvPr id="703" name="Group 7">
                          <a:extLst>
                            <a:ext uri="{FF2B5EF4-FFF2-40B4-BE49-F238E27FC236}">
                              <a16:creationId xmlns:a16="http://schemas.microsoft.com/office/drawing/2014/main" id="{756CEA4F-4ACE-4176-84C8-4ADA728176C6}"/>
                            </a:ext>
                          </a:extLst>
                        </p:cNvPr>
                        <p:cNvGrpSpPr/>
                        <p:nvPr/>
                      </p:nvGrpSpPr>
                      <p:grpSpPr>
                        <a:xfrm>
                          <a:off x="4567827" y="970271"/>
                          <a:ext cx="1176558" cy="776349"/>
                          <a:chOff x="4567827" y="970271"/>
                          <a:chExt cx="1176558" cy="776349"/>
                        </a:xfrm>
                        <a:solidFill>
                          <a:schemeClr val="accent3">
                            <a:lumMod val="50000"/>
                          </a:schemeClr>
                        </a:solidFill>
                      </p:grpSpPr>
                      <p:sp>
                        <p:nvSpPr>
                          <p:cNvPr id="710" name="Round Diagonal Corner Rectangle 2">
                            <a:extLst>
                              <a:ext uri="{FF2B5EF4-FFF2-40B4-BE49-F238E27FC236}">
                                <a16:creationId xmlns:a16="http://schemas.microsoft.com/office/drawing/2014/main" id="{5D97E403-7D09-413A-9F36-2D0321EACD4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3">
                            <a:extLst>
                              <a:ext uri="{FF2B5EF4-FFF2-40B4-BE49-F238E27FC236}">
                                <a16:creationId xmlns:a16="http://schemas.microsoft.com/office/drawing/2014/main" id="{98687720-91C5-41D9-9757-6899BE16EB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4">
                            <a:extLst>
                              <a:ext uri="{FF2B5EF4-FFF2-40B4-BE49-F238E27FC236}">
                                <a16:creationId xmlns:a16="http://schemas.microsoft.com/office/drawing/2014/main" id="{E2CC3586-DF7F-4A72-A9B9-7A460F0BD3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5">
                            <a:extLst>
                              <a:ext uri="{FF2B5EF4-FFF2-40B4-BE49-F238E27FC236}">
                                <a16:creationId xmlns:a16="http://schemas.microsoft.com/office/drawing/2014/main" id="{A80C28CA-75C4-4B97-9494-6486F433C0D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6">
                            <a:extLst>
                              <a:ext uri="{FF2B5EF4-FFF2-40B4-BE49-F238E27FC236}">
                                <a16:creationId xmlns:a16="http://schemas.microsoft.com/office/drawing/2014/main" id="{461BD0C0-E7D6-4F8C-9622-F05C8717831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8">
                          <a:extLst>
                            <a:ext uri="{FF2B5EF4-FFF2-40B4-BE49-F238E27FC236}">
                              <a16:creationId xmlns:a16="http://schemas.microsoft.com/office/drawing/2014/main" id="{14171BD8-8380-4ACC-A509-1BC63B2C2F3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5" name="Round Diagonal Corner Rectangle 70">
                            <a:extLst>
                              <a:ext uri="{FF2B5EF4-FFF2-40B4-BE49-F238E27FC236}">
                                <a16:creationId xmlns:a16="http://schemas.microsoft.com/office/drawing/2014/main" id="{A7D82080-60A8-4C33-ABD8-A0F7779A27B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71">
                            <a:extLst>
                              <a:ext uri="{FF2B5EF4-FFF2-40B4-BE49-F238E27FC236}">
                                <a16:creationId xmlns:a16="http://schemas.microsoft.com/office/drawing/2014/main" id="{179F850C-CC72-48CA-87DD-E10A76F973F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 Diagonal Corner Rectangle 72">
                            <a:extLst>
                              <a:ext uri="{FF2B5EF4-FFF2-40B4-BE49-F238E27FC236}">
                                <a16:creationId xmlns:a16="http://schemas.microsoft.com/office/drawing/2014/main" id="{01AF6393-EA58-46FA-A4CE-BEF160B9CD0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73">
                            <a:extLst>
                              <a:ext uri="{FF2B5EF4-FFF2-40B4-BE49-F238E27FC236}">
                                <a16:creationId xmlns:a16="http://schemas.microsoft.com/office/drawing/2014/main" id="{05A8CE33-D908-4F15-925D-3E85E75D1DC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74">
                            <a:extLst>
                              <a:ext uri="{FF2B5EF4-FFF2-40B4-BE49-F238E27FC236}">
                                <a16:creationId xmlns:a16="http://schemas.microsoft.com/office/drawing/2014/main" id="{68FAFDC0-6493-44FF-9320-B21B58A7983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0" name="Group 689">
                        <a:extLst>
                          <a:ext uri="{FF2B5EF4-FFF2-40B4-BE49-F238E27FC236}">
                            <a16:creationId xmlns:a16="http://schemas.microsoft.com/office/drawing/2014/main" id="{F3346E51-1260-4B75-8798-E43E78C235FF}"/>
                          </a:ext>
                        </a:extLst>
                      </p:cNvPr>
                      <p:cNvGrpSpPr/>
                      <p:nvPr/>
                    </p:nvGrpSpPr>
                    <p:grpSpPr>
                      <a:xfrm rot="13486189" flipH="1">
                        <a:off x="1389306" y="2685691"/>
                        <a:ext cx="1345945" cy="1037421"/>
                        <a:chOff x="4567827" y="970271"/>
                        <a:chExt cx="1595182" cy="1230216"/>
                      </a:xfrm>
                    </p:grpSpPr>
                    <p:grpSp>
                      <p:nvGrpSpPr>
                        <p:cNvPr id="691" name="Group 7">
                          <a:extLst>
                            <a:ext uri="{FF2B5EF4-FFF2-40B4-BE49-F238E27FC236}">
                              <a16:creationId xmlns:a16="http://schemas.microsoft.com/office/drawing/2014/main" id="{7EF9EB1D-2660-49D9-9BFA-C85A5FC9A3E1}"/>
                            </a:ext>
                          </a:extLst>
                        </p:cNvPr>
                        <p:cNvGrpSpPr/>
                        <p:nvPr/>
                      </p:nvGrpSpPr>
                      <p:grpSpPr>
                        <a:xfrm>
                          <a:off x="4567827" y="970271"/>
                          <a:ext cx="1176558" cy="776349"/>
                          <a:chOff x="4567827" y="970271"/>
                          <a:chExt cx="1176558" cy="776349"/>
                        </a:xfrm>
                        <a:solidFill>
                          <a:schemeClr val="accent3">
                            <a:lumMod val="50000"/>
                          </a:schemeClr>
                        </a:solidFill>
                      </p:grpSpPr>
                      <p:sp>
                        <p:nvSpPr>
                          <p:cNvPr id="698" name="Round Diagonal Corner Rectangle 2">
                            <a:extLst>
                              <a:ext uri="{FF2B5EF4-FFF2-40B4-BE49-F238E27FC236}">
                                <a16:creationId xmlns:a16="http://schemas.microsoft.com/office/drawing/2014/main" id="{6FA755C0-7E0F-4CAE-AFBF-9DB1F01F72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3">
                            <a:extLst>
                              <a:ext uri="{FF2B5EF4-FFF2-40B4-BE49-F238E27FC236}">
                                <a16:creationId xmlns:a16="http://schemas.microsoft.com/office/drawing/2014/main" id="{2CC37608-BF00-42B2-B938-7F4F8567D89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 Diagonal Corner Rectangle 4">
                            <a:extLst>
                              <a:ext uri="{FF2B5EF4-FFF2-40B4-BE49-F238E27FC236}">
                                <a16:creationId xmlns:a16="http://schemas.microsoft.com/office/drawing/2014/main" id="{6377D7A5-12DF-4249-AA79-36D012F262D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5">
                            <a:extLst>
                              <a:ext uri="{FF2B5EF4-FFF2-40B4-BE49-F238E27FC236}">
                                <a16:creationId xmlns:a16="http://schemas.microsoft.com/office/drawing/2014/main" id="{F9658320-F448-48E5-921C-508D335A415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6">
                            <a:extLst>
                              <a:ext uri="{FF2B5EF4-FFF2-40B4-BE49-F238E27FC236}">
                                <a16:creationId xmlns:a16="http://schemas.microsoft.com/office/drawing/2014/main" id="{928FDEF0-6AA8-4795-B7A5-C197489FD9A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2" name="Group 8">
                          <a:extLst>
                            <a:ext uri="{FF2B5EF4-FFF2-40B4-BE49-F238E27FC236}">
                              <a16:creationId xmlns:a16="http://schemas.microsoft.com/office/drawing/2014/main" id="{1057F5BD-18AC-4B26-A280-EFCE2195EC7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3" name="Round Diagonal Corner Rectangle 83">
                            <a:extLst>
                              <a:ext uri="{FF2B5EF4-FFF2-40B4-BE49-F238E27FC236}">
                                <a16:creationId xmlns:a16="http://schemas.microsoft.com/office/drawing/2014/main" id="{E1C86819-47C4-4FB3-BFC6-0450CF20D7D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 Diagonal Corner Rectangle 84">
                            <a:extLst>
                              <a:ext uri="{FF2B5EF4-FFF2-40B4-BE49-F238E27FC236}">
                                <a16:creationId xmlns:a16="http://schemas.microsoft.com/office/drawing/2014/main" id="{5BBFC235-F44E-4AB0-AE62-384713B5F8C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ound Diagonal Corner Rectangle 85">
                            <a:extLst>
                              <a:ext uri="{FF2B5EF4-FFF2-40B4-BE49-F238E27FC236}">
                                <a16:creationId xmlns:a16="http://schemas.microsoft.com/office/drawing/2014/main" id="{E9C2BE09-AF9F-43C1-B533-4CC05A77E79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86">
                            <a:extLst>
                              <a:ext uri="{FF2B5EF4-FFF2-40B4-BE49-F238E27FC236}">
                                <a16:creationId xmlns:a16="http://schemas.microsoft.com/office/drawing/2014/main" id="{04973EF4-38FC-4D43-AA10-B16D1C208A9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87">
                            <a:extLst>
                              <a:ext uri="{FF2B5EF4-FFF2-40B4-BE49-F238E27FC236}">
                                <a16:creationId xmlns:a16="http://schemas.microsoft.com/office/drawing/2014/main" id="{FBDD1E61-03D8-4339-B4C5-29C8E67487E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4" name="Group 83">
                      <a:extLst>
                        <a:ext uri="{FF2B5EF4-FFF2-40B4-BE49-F238E27FC236}">
                          <a16:creationId xmlns:a16="http://schemas.microsoft.com/office/drawing/2014/main" id="{B2DCCA4A-E8B0-4253-9A4A-69A344A76EA7}"/>
                        </a:ext>
                      </a:extLst>
                    </p:cNvPr>
                    <p:cNvGrpSpPr/>
                    <p:nvPr/>
                  </p:nvGrpSpPr>
                  <p:grpSpPr>
                    <a:xfrm>
                      <a:off x="1753822" y="3742945"/>
                      <a:ext cx="294723" cy="505968"/>
                      <a:chOff x="1241184" y="770000"/>
                      <a:chExt cx="2405441" cy="4129562"/>
                    </a:xfrm>
                  </p:grpSpPr>
                  <p:grpSp>
                    <p:nvGrpSpPr>
                      <p:cNvPr id="591" name="Group 590">
                        <a:extLst>
                          <a:ext uri="{FF2B5EF4-FFF2-40B4-BE49-F238E27FC236}">
                            <a16:creationId xmlns:a16="http://schemas.microsoft.com/office/drawing/2014/main" id="{513F62EE-2D6B-4780-8223-A3DFE98D8353}"/>
                          </a:ext>
                        </a:extLst>
                      </p:cNvPr>
                      <p:cNvGrpSpPr/>
                      <p:nvPr/>
                    </p:nvGrpSpPr>
                    <p:grpSpPr>
                      <a:xfrm>
                        <a:off x="2133600" y="2743200"/>
                        <a:ext cx="1295400" cy="990600"/>
                        <a:chOff x="4567827" y="970271"/>
                        <a:chExt cx="1595182" cy="1230216"/>
                      </a:xfrm>
                    </p:grpSpPr>
                    <p:grpSp>
                      <p:nvGrpSpPr>
                        <p:cNvPr id="671" name="Group 670">
                          <a:extLst>
                            <a:ext uri="{FF2B5EF4-FFF2-40B4-BE49-F238E27FC236}">
                              <a16:creationId xmlns:a16="http://schemas.microsoft.com/office/drawing/2014/main" id="{03D693E2-64E9-4C9C-BA6E-5D52C260820D}"/>
                            </a:ext>
                          </a:extLst>
                        </p:cNvPr>
                        <p:cNvGrpSpPr/>
                        <p:nvPr/>
                      </p:nvGrpSpPr>
                      <p:grpSpPr>
                        <a:xfrm>
                          <a:off x="4567827" y="970271"/>
                          <a:ext cx="1176558" cy="776349"/>
                          <a:chOff x="4567827" y="970271"/>
                          <a:chExt cx="1176558" cy="776349"/>
                        </a:xfrm>
                        <a:solidFill>
                          <a:schemeClr val="accent3">
                            <a:lumMod val="50000"/>
                          </a:schemeClr>
                        </a:solidFill>
                      </p:grpSpPr>
                      <p:sp>
                        <p:nvSpPr>
                          <p:cNvPr id="678" name="Round Diagonal Corner Rectangle 2">
                            <a:extLst>
                              <a:ext uri="{FF2B5EF4-FFF2-40B4-BE49-F238E27FC236}">
                                <a16:creationId xmlns:a16="http://schemas.microsoft.com/office/drawing/2014/main" id="{6AFEFBB2-990F-447C-B042-42E96083554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3">
                            <a:extLst>
                              <a:ext uri="{FF2B5EF4-FFF2-40B4-BE49-F238E27FC236}">
                                <a16:creationId xmlns:a16="http://schemas.microsoft.com/office/drawing/2014/main" id="{C00BA7C4-A387-4A48-BF8A-452A06347CC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4">
                            <a:extLst>
                              <a:ext uri="{FF2B5EF4-FFF2-40B4-BE49-F238E27FC236}">
                                <a16:creationId xmlns:a16="http://schemas.microsoft.com/office/drawing/2014/main" id="{9B4CA9EC-FC86-4F85-876C-B226F8E4F9E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5">
                            <a:extLst>
                              <a:ext uri="{FF2B5EF4-FFF2-40B4-BE49-F238E27FC236}">
                                <a16:creationId xmlns:a16="http://schemas.microsoft.com/office/drawing/2014/main" id="{9D47C888-7977-421E-9FD5-A3DBFE3B7A8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6">
                            <a:extLst>
                              <a:ext uri="{FF2B5EF4-FFF2-40B4-BE49-F238E27FC236}">
                                <a16:creationId xmlns:a16="http://schemas.microsoft.com/office/drawing/2014/main" id="{A48CA49A-4B7F-4DFE-862C-3C62647B6C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2" name="Group 671">
                          <a:extLst>
                            <a:ext uri="{FF2B5EF4-FFF2-40B4-BE49-F238E27FC236}">
                              <a16:creationId xmlns:a16="http://schemas.microsoft.com/office/drawing/2014/main" id="{C86EECC4-4116-4D4D-88B7-2BF765AF45B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3" name="Round Diagonal Corner Rectangle 9">
                            <a:extLst>
                              <a:ext uri="{FF2B5EF4-FFF2-40B4-BE49-F238E27FC236}">
                                <a16:creationId xmlns:a16="http://schemas.microsoft.com/office/drawing/2014/main" id="{4F90BC0E-AB41-4065-9D06-D024ADE4D15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10">
                            <a:extLst>
                              <a:ext uri="{FF2B5EF4-FFF2-40B4-BE49-F238E27FC236}">
                                <a16:creationId xmlns:a16="http://schemas.microsoft.com/office/drawing/2014/main" id="{D04D09DB-A65D-4F61-BE14-E487CD5323A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11">
                            <a:extLst>
                              <a:ext uri="{FF2B5EF4-FFF2-40B4-BE49-F238E27FC236}">
                                <a16:creationId xmlns:a16="http://schemas.microsoft.com/office/drawing/2014/main" id="{E58F54BB-48E4-40EE-A33C-83A40AF7A6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12">
                            <a:extLst>
                              <a:ext uri="{FF2B5EF4-FFF2-40B4-BE49-F238E27FC236}">
                                <a16:creationId xmlns:a16="http://schemas.microsoft.com/office/drawing/2014/main" id="{9BAB5011-F58E-4440-83D1-78BD852F2C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13">
                            <a:extLst>
                              <a:ext uri="{FF2B5EF4-FFF2-40B4-BE49-F238E27FC236}">
                                <a16:creationId xmlns:a16="http://schemas.microsoft.com/office/drawing/2014/main" id="{C5FC2E51-E516-48EE-A0B9-4564EE3C1C1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2" name="Double Wave 591">
                        <a:extLst>
                          <a:ext uri="{FF2B5EF4-FFF2-40B4-BE49-F238E27FC236}">
                            <a16:creationId xmlns:a16="http://schemas.microsoft.com/office/drawing/2014/main" id="{263EDF98-0514-494D-8B48-8B4A234B3EA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3" name="Group 592">
                        <a:extLst>
                          <a:ext uri="{FF2B5EF4-FFF2-40B4-BE49-F238E27FC236}">
                            <a16:creationId xmlns:a16="http://schemas.microsoft.com/office/drawing/2014/main" id="{74E2827C-97D1-4766-8A2E-C6EED4C755FC}"/>
                          </a:ext>
                        </a:extLst>
                      </p:cNvPr>
                      <p:cNvGrpSpPr/>
                      <p:nvPr/>
                    </p:nvGrpSpPr>
                    <p:grpSpPr>
                      <a:xfrm rot="3721982">
                        <a:off x="2072705" y="1965154"/>
                        <a:ext cx="1219200" cy="940256"/>
                        <a:chOff x="4567827" y="970271"/>
                        <a:chExt cx="1595182" cy="1230216"/>
                      </a:xfrm>
                    </p:grpSpPr>
                    <p:grpSp>
                      <p:nvGrpSpPr>
                        <p:cNvPr id="659" name="Group 7">
                          <a:extLst>
                            <a:ext uri="{FF2B5EF4-FFF2-40B4-BE49-F238E27FC236}">
                              <a16:creationId xmlns:a16="http://schemas.microsoft.com/office/drawing/2014/main" id="{8E79F778-3C38-45EA-A40B-5CD248D8E684}"/>
                            </a:ext>
                          </a:extLst>
                        </p:cNvPr>
                        <p:cNvGrpSpPr/>
                        <p:nvPr/>
                      </p:nvGrpSpPr>
                      <p:grpSpPr>
                        <a:xfrm>
                          <a:off x="4567827" y="970271"/>
                          <a:ext cx="1176558" cy="776349"/>
                          <a:chOff x="4567827" y="970271"/>
                          <a:chExt cx="1176558" cy="776349"/>
                        </a:xfrm>
                        <a:solidFill>
                          <a:schemeClr val="accent3">
                            <a:lumMod val="50000"/>
                          </a:schemeClr>
                        </a:solidFill>
                      </p:grpSpPr>
                      <p:sp>
                        <p:nvSpPr>
                          <p:cNvPr id="666" name="Round Diagonal Corner Rectangle 2">
                            <a:extLst>
                              <a:ext uri="{FF2B5EF4-FFF2-40B4-BE49-F238E27FC236}">
                                <a16:creationId xmlns:a16="http://schemas.microsoft.com/office/drawing/2014/main" id="{165B072D-9B25-4B78-921C-B10D67BE0C0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3">
                            <a:extLst>
                              <a:ext uri="{FF2B5EF4-FFF2-40B4-BE49-F238E27FC236}">
                                <a16:creationId xmlns:a16="http://schemas.microsoft.com/office/drawing/2014/main" id="{4982543B-AE78-4337-86C4-41C32F7F12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4">
                            <a:extLst>
                              <a:ext uri="{FF2B5EF4-FFF2-40B4-BE49-F238E27FC236}">
                                <a16:creationId xmlns:a16="http://schemas.microsoft.com/office/drawing/2014/main" id="{CEC09DDB-D5A9-40EF-8E42-8373EA6639C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5">
                            <a:extLst>
                              <a:ext uri="{FF2B5EF4-FFF2-40B4-BE49-F238E27FC236}">
                                <a16:creationId xmlns:a16="http://schemas.microsoft.com/office/drawing/2014/main" id="{18840973-425C-4997-A4E1-6D59A05CBBE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6">
                            <a:extLst>
                              <a:ext uri="{FF2B5EF4-FFF2-40B4-BE49-F238E27FC236}">
                                <a16:creationId xmlns:a16="http://schemas.microsoft.com/office/drawing/2014/main" id="{079753F5-AE82-4D0F-BC35-2C9C59309B5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8">
                          <a:extLst>
                            <a:ext uri="{FF2B5EF4-FFF2-40B4-BE49-F238E27FC236}">
                              <a16:creationId xmlns:a16="http://schemas.microsoft.com/office/drawing/2014/main" id="{AFB7F4A5-8BCB-4EC7-B331-45E3093B693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1" name="Round Diagonal Corner Rectangle 18">
                            <a:extLst>
                              <a:ext uri="{FF2B5EF4-FFF2-40B4-BE49-F238E27FC236}">
                                <a16:creationId xmlns:a16="http://schemas.microsoft.com/office/drawing/2014/main" id="{33BAAC1D-303D-4889-B6EB-BC95C436D39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19">
                            <a:extLst>
                              <a:ext uri="{FF2B5EF4-FFF2-40B4-BE49-F238E27FC236}">
                                <a16:creationId xmlns:a16="http://schemas.microsoft.com/office/drawing/2014/main" id="{8AE75E24-68F0-435E-AF56-759B0F7CBA4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20">
                            <a:extLst>
                              <a:ext uri="{FF2B5EF4-FFF2-40B4-BE49-F238E27FC236}">
                                <a16:creationId xmlns:a16="http://schemas.microsoft.com/office/drawing/2014/main" id="{C07C8C7C-8F3D-4D52-B53A-729D87B3E43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21">
                            <a:extLst>
                              <a:ext uri="{FF2B5EF4-FFF2-40B4-BE49-F238E27FC236}">
                                <a16:creationId xmlns:a16="http://schemas.microsoft.com/office/drawing/2014/main" id="{1352C8D2-5BCA-41CD-81B3-E1161358BB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22">
                            <a:extLst>
                              <a:ext uri="{FF2B5EF4-FFF2-40B4-BE49-F238E27FC236}">
                                <a16:creationId xmlns:a16="http://schemas.microsoft.com/office/drawing/2014/main" id="{93796A7D-370A-4129-B4F9-8805DF69D09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593">
                        <a:extLst>
                          <a:ext uri="{FF2B5EF4-FFF2-40B4-BE49-F238E27FC236}">
                            <a16:creationId xmlns:a16="http://schemas.microsoft.com/office/drawing/2014/main" id="{C92F918E-ABCB-43FF-98DC-366037A2A79F}"/>
                          </a:ext>
                        </a:extLst>
                      </p:cNvPr>
                      <p:cNvGrpSpPr/>
                      <p:nvPr/>
                    </p:nvGrpSpPr>
                    <p:grpSpPr>
                      <a:xfrm rot="20253845">
                        <a:off x="1241184" y="1553241"/>
                        <a:ext cx="1595182" cy="1230216"/>
                        <a:chOff x="4567827" y="970271"/>
                        <a:chExt cx="1595182" cy="1230216"/>
                      </a:xfrm>
                    </p:grpSpPr>
                    <p:grpSp>
                      <p:nvGrpSpPr>
                        <p:cNvPr id="647" name="Group 7">
                          <a:extLst>
                            <a:ext uri="{FF2B5EF4-FFF2-40B4-BE49-F238E27FC236}">
                              <a16:creationId xmlns:a16="http://schemas.microsoft.com/office/drawing/2014/main" id="{42B424BE-D2ED-4BDC-B1C8-9D1E4AF09F64}"/>
                            </a:ext>
                          </a:extLst>
                        </p:cNvPr>
                        <p:cNvGrpSpPr/>
                        <p:nvPr/>
                      </p:nvGrpSpPr>
                      <p:grpSpPr>
                        <a:xfrm>
                          <a:off x="4567827" y="970271"/>
                          <a:ext cx="1176558" cy="776349"/>
                          <a:chOff x="4567827" y="970271"/>
                          <a:chExt cx="1176558" cy="776349"/>
                        </a:xfrm>
                        <a:solidFill>
                          <a:schemeClr val="accent3">
                            <a:lumMod val="50000"/>
                          </a:schemeClr>
                        </a:solidFill>
                      </p:grpSpPr>
                      <p:sp>
                        <p:nvSpPr>
                          <p:cNvPr id="654" name="Round Diagonal Corner Rectangle 2">
                            <a:extLst>
                              <a:ext uri="{FF2B5EF4-FFF2-40B4-BE49-F238E27FC236}">
                                <a16:creationId xmlns:a16="http://schemas.microsoft.com/office/drawing/2014/main" id="{FED049D3-FEDB-4ED8-9622-AB07F2086F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3">
                            <a:extLst>
                              <a:ext uri="{FF2B5EF4-FFF2-40B4-BE49-F238E27FC236}">
                                <a16:creationId xmlns:a16="http://schemas.microsoft.com/office/drawing/2014/main" id="{92CE5E85-3E3D-48AF-BEB9-3138E30FD7E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4">
                            <a:extLst>
                              <a:ext uri="{FF2B5EF4-FFF2-40B4-BE49-F238E27FC236}">
                                <a16:creationId xmlns:a16="http://schemas.microsoft.com/office/drawing/2014/main" id="{41249A77-2C87-43B1-BAE4-3A351A6F97F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5">
                            <a:extLst>
                              <a:ext uri="{FF2B5EF4-FFF2-40B4-BE49-F238E27FC236}">
                                <a16:creationId xmlns:a16="http://schemas.microsoft.com/office/drawing/2014/main" id="{234EC142-7655-41B9-BCA5-452A1D49B52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6">
                            <a:extLst>
                              <a:ext uri="{FF2B5EF4-FFF2-40B4-BE49-F238E27FC236}">
                                <a16:creationId xmlns:a16="http://schemas.microsoft.com/office/drawing/2014/main" id="{3D906EA3-F858-49D9-B5C8-A832F8732CB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8">
                          <a:extLst>
                            <a:ext uri="{FF2B5EF4-FFF2-40B4-BE49-F238E27FC236}">
                              <a16:creationId xmlns:a16="http://schemas.microsoft.com/office/drawing/2014/main" id="{42255F77-83ED-49C9-8BB7-05C8CFA2FCB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9" name="Round Diagonal Corner Rectangle 31">
                            <a:extLst>
                              <a:ext uri="{FF2B5EF4-FFF2-40B4-BE49-F238E27FC236}">
                                <a16:creationId xmlns:a16="http://schemas.microsoft.com/office/drawing/2014/main" id="{9737F67F-D7E6-4012-8765-0B6AB8B497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32">
                            <a:extLst>
                              <a:ext uri="{FF2B5EF4-FFF2-40B4-BE49-F238E27FC236}">
                                <a16:creationId xmlns:a16="http://schemas.microsoft.com/office/drawing/2014/main" id="{A3B10A41-1CDC-42F9-98E8-DCC19A1462F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33">
                            <a:extLst>
                              <a:ext uri="{FF2B5EF4-FFF2-40B4-BE49-F238E27FC236}">
                                <a16:creationId xmlns:a16="http://schemas.microsoft.com/office/drawing/2014/main" id="{57B8CEB6-534F-46BA-9071-9DA16AD874C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34">
                            <a:extLst>
                              <a:ext uri="{FF2B5EF4-FFF2-40B4-BE49-F238E27FC236}">
                                <a16:creationId xmlns:a16="http://schemas.microsoft.com/office/drawing/2014/main" id="{FBAAC111-8080-41F3-8EAB-D59581C4CC8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35">
                            <a:extLst>
                              <a:ext uri="{FF2B5EF4-FFF2-40B4-BE49-F238E27FC236}">
                                <a16:creationId xmlns:a16="http://schemas.microsoft.com/office/drawing/2014/main" id="{CBBFBC9B-D85D-4ADD-942F-25B9939CFA6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5" name="Group 594">
                        <a:extLst>
                          <a:ext uri="{FF2B5EF4-FFF2-40B4-BE49-F238E27FC236}">
                            <a16:creationId xmlns:a16="http://schemas.microsoft.com/office/drawing/2014/main" id="{2029195A-D6C3-43EF-9595-B4B586F0878A}"/>
                          </a:ext>
                        </a:extLst>
                      </p:cNvPr>
                      <p:cNvGrpSpPr/>
                      <p:nvPr/>
                    </p:nvGrpSpPr>
                    <p:grpSpPr>
                      <a:xfrm rot="8113811">
                        <a:off x="1943792" y="770000"/>
                        <a:ext cx="1446415" cy="1355079"/>
                        <a:chOff x="4567827" y="970271"/>
                        <a:chExt cx="1595182" cy="1230216"/>
                      </a:xfrm>
                    </p:grpSpPr>
                    <p:grpSp>
                      <p:nvGrpSpPr>
                        <p:cNvPr id="635" name="Group 7">
                          <a:extLst>
                            <a:ext uri="{FF2B5EF4-FFF2-40B4-BE49-F238E27FC236}">
                              <a16:creationId xmlns:a16="http://schemas.microsoft.com/office/drawing/2014/main" id="{5928657E-6825-4FCA-8CFA-FAE01B200EE6}"/>
                            </a:ext>
                          </a:extLst>
                        </p:cNvPr>
                        <p:cNvGrpSpPr/>
                        <p:nvPr/>
                      </p:nvGrpSpPr>
                      <p:grpSpPr>
                        <a:xfrm>
                          <a:off x="4567827" y="970271"/>
                          <a:ext cx="1176558" cy="776349"/>
                          <a:chOff x="4567827" y="970271"/>
                          <a:chExt cx="1176558" cy="776349"/>
                        </a:xfrm>
                        <a:solidFill>
                          <a:schemeClr val="accent3">
                            <a:lumMod val="50000"/>
                          </a:schemeClr>
                        </a:solidFill>
                      </p:grpSpPr>
                      <p:sp>
                        <p:nvSpPr>
                          <p:cNvPr id="642" name="Round Diagonal Corner Rectangle 2">
                            <a:extLst>
                              <a:ext uri="{FF2B5EF4-FFF2-40B4-BE49-F238E27FC236}">
                                <a16:creationId xmlns:a16="http://schemas.microsoft.com/office/drawing/2014/main" id="{29FFB21B-E282-433C-8296-07E8B273E5F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3">
                            <a:extLst>
                              <a:ext uri="{FF2B5EF4-FFF2-40B4-BE49-F238E27FC236}">
                                <a16:creationId xmlns:a16="http://schemas.microsoft.com/office/drawing/2014/main" id="{35EFF200-4232-444D-B1D1-2A3233E0011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4">
                            <a:extLst>
                              <a:ext uri="{FF2B5EF4-FFF2-40B4-BE49-F238E27FC236}">
                                <a16:creationId xmlns:a16="http://schemas.microsoft.com/office/drawing/2014/main" id="{816F6EF3-A6C5-4E43-8FFB-73FDF21A656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5">
                            <a:extLst>
                              <a:ext uri="{FF2B5EF4-FFF2-40B4-BE49-F238E27FC236}">
                                <a16:creationId xmlns:a16="http://schemas.microsoft.com/office/drawing/2014/main" id="{62B106D0-6AE9-4C9C-8AA9-C1228AE66C8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6">
                            <a:extLst>
                              <a:ext uri="{FF2B5EF4-FFF2-40B4-BE49-F238E27FC236}">
                                <a16:creationId xmlns:a16="http://schemas.microsoft.com/office/drawing/2014/main" id="{839C5648-70B4-4C68-85E8-C1F8CFF32AE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8">
                          <a:extLst>
                            <a:ext uri="{FF2B5EF4-FFF2-40B4-BE49-F238E27FC236}">
                              <a16:creationId xmlns:a16="http://schemas.microsoft.com/office/drawing/2014/main" id="{EBE5D5C1-C584-4483-AC61-2CF4A5086AD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7" name="Round Diagonal Corner Rectangle 44">
                            <a:extLst>
                              <a:ext uri="{FF2B5EF4-FFF2-40B4-BE49-F238E27FC236}">
                                <a16:creationId xmlns:a16="http://schemas.microsoft.com/office/drawing/2014/main" id="{2AD71059-48A4-4165-873C-8CCCCB06F38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 Diagonal Corner Rectangle 45">
                            <a:extLst>
                              <a:ext uri="{FF2B5EF4-FFF2-40B4-BE49-F238E27FC236}">
                                <a16:creationId xmlns:a16="http://schemas.microsoft.com/office/drawing/2014/main" id="{3150FE8D-20BC-47A5-AD25-94196A79708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46">
                            <a:extLst>
                              <a:ext uri="{FF2B5EF4-FFF2-40B4-BE49-F238E27FC236}">
                                <a16:creationId xmlns:a16="http://schemas.microsoft.com/office/drawing/2014/main" id="{E64DFD78-B334-47B8-B256-73BE6BE7C61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47">
                            <a:extLst>
                              <a:ext uri="{FF2B5EF4-FFF2-40B4-BE49-F238E27FC236}">
                                <a16:creationId xmlns:a16="http://schemas.microsoft.com/office/drawing/2014/main" id="{B9229C35-CF80-46FF-9E5A-B7B58501F4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48">
                            <a:extLst>
                              <a:ext uri="{FF2B5EF4-FFF2-40B4-BE49-F238E27FC236}">
                                <a16:creationId xmlns:a16="http://schemas.microsoft.com/office/drawing/2014/main" id="{1A888AA3-76B2-476E-B4AA-222E00F491E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6" name="Group 595">
                        <a:extLst>
                          <a:ext uri="{FF2B5EF4-FFF2-40B4-BE49-F238E27FC236}">
                            <a16:creationId xmlns:a16="http://schemas.microsoft.com/office/drawing/2014/main" id="{984037CD-32D1-498A-9BAE-3FFDC6A221BE}"/>
                          </a:ext>
                        </a:extLst>
                      </p:cNvPr>
                      <p:cNvGrpSpPr/>
                      <p:nvPr/>
                    </p:nvGrpSpPr>
                    <p:grpSpPr>
                      <a:xfrm rot="8113811">
                        <a:off x="1438523" y="2207715"/>
                        <a:ext cx="1390153" cy="762604"/>
                        <a:chOff x="4567827" y="970271"/>
                        <a:chExt cx="1595182" cy="1230216"/>
                      </a:xfrm>
                    </p:grpSpPr>
                    <p:grpSp>
                      <p:nvGrpSpPr>
                        <p:cNvPr id="623" name="Group 7">
                          <a:extLst>
                            <a:ext uri="{FF2B5EF4-FFF2-40B4-BE49-F238E27FC236}">
                              <a16:creationId xmlns:a16="http://schemas.microsoft.com/office/drawing/2014/main" id="{7C90B687-95C9-4A0E-B1DF-7EA37F8A74B3}"/>
                            </a:ext>
                          </a:extLst>
                        </p:cNvPr>
                        <p:cNvGrpSpPr/>
                        <p:nvPr/>
                      </p:nvGrpSpPr>
                      <p:grpSpPr>
                        <a:xfrm>
                          <a:off x="4567827" y="970271"/>
                          <a:ext cx="1176558" cy="776349"/>
                          <a:chOff x="4567827" y="970271"/>
                          <a:chExt cx="1176558" cy="776349"/>
                        </a:xfrm>
                        <a:solidFill>
                          <a:schemeClr val="accent3">
                            <a:lumMod val="50000"/>
                          </a:schemeClr>
                        </a:solidFill>
                      </p:grpSpPr>
                      <p:sp>
                        <p:nvSpPr>
                          <p:cNvPr id="630" name="Round Diagonal Corner Rectangle 2">
                            <a:extLst>
                              <a:ext uri="{FF2B5EF4-FFF2-40B4-BE49-F238E27FC236}">
                                <a16:creationId xmlns:a16="http://schemas.microsoft.com/office/drawing/2014/main" id="{94D3556D-0C8D-4314-8436-9AA9C28EF1C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 Diagonal Corner Rectangle 3">
                            <a:extLst>
                              <a:ext uri="{FF2B5EF4-FFF2-40B4-BE49-F238E27FC236}">
                                <a16:creationId xmlns:a16="http://schemas.microsoft.com/office/drawing/2014/main" id="{E8DB42EF-DE69-4E7D-8821-29441AC37BC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 Diagonal Corner Rectangle 4">
                            <a:extLst>
                              <a:ext uri="{FF2B5EF4-FFF2-40B4-BE49-F238E27FC236}">
                                <a16:creationId xmlns:a16="http://schemas.microsoft.com/office/drawing/2014/main" id="{C6650412-40B0-4702-904A-D1AA23993D5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 Diagonal Corner Rectangle 5">
                            <a:extLst>
                              <a:ext uri="{FF2B5EF4-FFF2-40B4-BE49-F238E27FC236}">
                                <a16:creationId xmlns:a16="http://schemas.microsoft.com/office/drawing/2014/main" id="{4CBD3861-8583-4B00-9EB6-3FC014A6C9E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6">
                            <a:extLst>
                              <a:ext uri="{FF2B5EF4-FFF2-40B4-BE49-F238E27FC236}">
                                <a16:creationId xmlns:a16="http://schemas.microsoft.com/office/drawing/2014/main" id="{55B61FAC-93C7-4AEE-87D8-CC4CEC42118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8">
                          <a:extLst>
                            <a:ext uri="{FF2B5EF4-FFF2-40B4-BE49-F238E27FC236}">
                              <a16:creationId xmlns:a16="http://schemas.microsoft.com/office/drawing/2014/main" id="{EF4F64B2-8702-4C2B-A22F-03800CE12CB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5" name="Round Diagonal Corner Rectangle 57">
                            <a:extLst>
                              <a:ext uri="{FF2B5EF4-FFF2-40B4-BE49-F238E27FC236}">
                                <a16:creationId xmlns:a16="http://schemas.microsoft.com/office/drawing/2014/main" id="{2BD7EDE1-5AED-4E38-946B-140B9BDB164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 Diagonal Corner Rectangle 58">
                            <a:extLst>
                              <a:ext uri="{FF2B5EF4-FFF2-40B4-BE49-F238E27FC236}">
                                <a16:creationId xmlns:a16="http://schemas.microsoft.com/office/drawing/2014/main" id="{F22B0154-E935-4974-BC51-F87955529C7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 Diagonal Corner Rectangle 59">
                            <a:extLst>
                              <a:ext uri="{FF2B5EF4-FFF2-40B4-BE49-F238E27FC236}">
                                <a16:creationId xmlns:a16="http://schemas.microsoft.com/office/drawing/2014/main" id="{54572CF6-3752-4068-B431-C092D3A4747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60">
                            <a:extLst>
                              <a:ext uri="{FF2B5EF4-FFF2-40B4-BE49-F238E27FC236}">
                                <a16:creationId xmlns:a16="http://schemas.microsoft.com/office/drawing/2014/main" id="{0C6E4E5D-7EFA-4EC2-8493-3D7BE34359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61">
                            <a:extLst>
                              <a:ext uri="{FF2B5EF4-FFF2-40B4-BE49-F238E27FC236}">
                                <a16:creationId xmlns:a16="http://schemas.microsoft.com/office/drawing/2014/main" id="{A0BAB6B4-1FD4-4596-82E6-401D1480C78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7" name="Group 596">
                        <a:extLst>
                          <a:ext uri="{FF2B5EF4-FFF2-40B4-BE49-F238E27FC236}">
                            <a16:creationId xmlns:a16="http://schemas.microsoft.com/office/drawing/2014/main" id="{39C314D6-FCCB-4509-A960-2D4372187243}"/>
                          </a:ext>
                        </a:extLst>
                      </p:cNvPr>
                      <p:cNvGrpSpPr/>
                      <p:nvPr/>
                    </p:nvGrpSpPr>
                    <p:grpSpPr>
                      <a:xfrm rot="9089938">
                        <a:off x="2556363" y="1661184"/>
                        <a:ext cx="1090262" cy="771324"/>
                        <a:chOff x="4567827" y="970271"/>
                        <a:chExt cx="1595182" cy="1230216"/>
                      </a:xfrm>
                    </p:grpSpPr>
                    <p:grpSp>
                      <p:nvGrpSpPr>
                        <p:cNvPr id="611" name="Group 7">
                          <a:extLst>
                            <a:ext uri="{FF2B5EF4-FFF2-40B4-BE49-F238E27FC236}">
                              <a16:creationId xmlns:a16="http://schemas.microsoft.com/office/drawing/2014/main" id="{CA3B8520-086A-4284-B839-3AD5CCB5DFB1}"/>
                            </a:ext>
                          </a:extLst>
                        </p:cNvPr>
                        <p:cNvGrpSpPr/>
                        <p:nvPr/>
                      </p:nvGrpSpPr>
                      <p:grpSpPr>
                        <a:xfrm>
                          <a:off x="4567827" y="970271"/>
                          <a:ext cx="1176558" cy="776349"/>
                          <a:chOff x="4567827" y="970271"/>
                          <a:chExt cx="1176558" cy="776349"/>
                        </a:xfrm>
                        <a:solidFill>
                          <a:schemeClr val="accent3">
                            <a:lumMod val="50000"/>
                          </a:schemeClr>
                        </a:solidFill>
                      </p:grpSpPr>
                      <p:sp>
                        <p:nvSpPr>
                          <p:cNvPr id="618" name="Round Diagonal Corner Rectangle 2">
                            <a:extLst>
                              <a:ext uri="{FF2B5EF4-FFF2-40B4-BE49-F238E27FC236}">
                                <a16:creationId xmlns:a16="http://schemas.microsoft.com/office/drawing/2014/main" id="{67882DD9-D02F-4C5E-866B-0310B0DF026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3">
                            <a:extLst>
                              <a:ext uri="{FF2B5EF4-FFF2-40B4-BE49-F238E27FC236}">
                                <a16:creationId xmlns:a16="http://schemas.microsoft.com/office/drawing/2014/main" id="{CDCC4BC3-7172-4AAD-BFF4-0F33E15DABF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 Diagonal Corner Rectangle 4">
                            <a:extLst>
                              <a:ext uri="{FF2B5EF4-FFF2-40B4-BE49-F238E27FC236}">
                                <a16:creationId xmlns:a16="http://schemas.microsoft.com/office/drawing/2014/main" id="{548D6397-9906-4480-9B06-01C109D9753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5">
                            <a:extLst>
                              <a:ext uri="{FF2B5EF4-FFF2-40B4-BE49-F238E27FC236}">
                                <a16:creationId xmlns:a16="http://schemas.microsoft.com/office/drawing/2014/main" id="{004CD19D-4052-41FF-B98F-E6BEF71A987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6">
                            <a:extLst>
                              <a:ext uri="{FF2B5EF4-FFF2-40B4-BE49-F238E27FC236}">
                                <a16:creationId xmlns:a16="http://schemas.microsoft.com/office/drawing/2014/main" id="{5242E5CF-21F1-4488-A4A6-560EEAA5673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8">
                          <a:extLst>
                            <a:ext uri="{FF2B5EF4-FFF2-40B4-BE49-F238E27FC236}">
                              <a16:creationId xmlns:a16="http://schemas.microsoft.com/office/drawing/2014/main" id="{E99B3209-A465-48DD-9A04-9E4EC30741B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3" name="Round Diagonal Corner Rectangle 70">
                            <a:extLst>
                              <a:ext uri="{FF2B5EF4-FFF2-40B4-BE49-F238E27FC236}">
                                <a16:creationId xmlns:a16="http://schemas.microsoft.com/office/drawing/2014/main" id="{C1EB7AB4-4F18-4245-8DFB-141C01F58D7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 Diagonal Corner Rectangle 71">
                            <a:extLst>
                              <a:ext uri="{FF2B5EF4-FFF2-40B4-BE49-F238E27FC236}">
                                <a16:creationId xmlns:a16="http://schemas.microsoft.com/office/drawing/2014/main" id="{D335D907-59FA-4BF7-8A4E-1D87C77D40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72">
                            <a:extLst>
                              <a:ext uri="{FF2B5EF4-FFF2-40B4-BE49-F238E27FC236}">
                                <a16:creationId xmlns:a16="http://schemas.microsoft.com/office/drawing/2014/main" id="{0BBCAA62-7E95-4EF3-B7C1-5ED8B19C07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73">
                            <a:extLst>
                              <a:ext uri="{FF2B5EF4-FFF2-40B4-BE49-F238E27FC236}">
                                <a16:creationId xmlns:a16="http://schemas.microsoft.com/office/drawing/2014/main" id="{557CD516-B66E-4E99-BF52-58A4AB49A3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74">
                            <a:extLst>
                              <a:ext uri="{FF2B5EF4-FFF2-40B4-BE49-F238E27FC236}">
                                <a16:creationId xmlns:a16="http://schemas.microsoft.com/office/drawing/2014/main" id="{14E383DA-6828-46EE-BC0F-5D9BBEBA9EF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8" name="Group 597">
                        <a:extLst>
                          <a:ext uri="{FF2B5EF4-FFF2-40B4-BE49-F238E27FC236}">
                            <a16:creationId xmlns:a16="http://schemas.microsoft.com/office/drawing/2014/main" id="{B80418AE-B6B5-4749-8316-F44988CBE868}"/>
                          </a:ext>
                        </a:extLst>
                      </p:cNvPr>
                      <p:cNvGrpSpPr/>
                      <p:nvPr/>
                    </p:nvGrpSpPr>
                    <p:grpSpPr>
                      <a:xfrm rot="13486189" flipH="1">
                        <a:off x="1389306" y="2685691"/>
                        <a:ext cx="1345945" cy="1037421"/>
                        <a:chOff x="4567827" y="970271"/>
                        <a:chExt cx="1595182" cy="1230216"/>
                      </a:xfrm>
                    </p:grpSpPr>
                    <p:grpSp>
                      <p:nvGrpSpPr>
                        <p:cNvPr id="599" name="Group 7">
                          <a:extLst>
                            <a:ext uri="{FF2B5EF4-FFF2-40B4-BE49-F238E27FC236}">
                              <a16:creationId xmlns:a16="http://schemas.microsoft.com/office/drawing/2014/main" id="{07C1D4EE-2D16-4EE0-B253-20D1180B9F1C}"/>
                            </a:ext>
                          </a:extLst>
                        </p:cNvPr>
                        <p:cNvGrpSpPr/>
                        <p:nvPr/>
                      </p:nvGrpSpPr>
                      <p:grpSpPr>
                        <a:xfrm>
                          <a:off x="4567827" y="970271"/>
                          <a:ext cx="1176558" cy="776349"/>
                          <a:chOff x="4567827" y="970271"/>
                          <a:chExt cx="1176558" cy="776349"/>
                        </a:xfrm>
                        <a:solidFill>
                          <a:schemeClr val="accent3">
                            <a:lumMod val="50000"/>
                          </a:schemeClr>
                        </a:solidFill>
                      </p:grpSpPr>
                      <p:sp>
                        <p:nvSpPr>
                          <p:cNvPr id="606" name="Round Diagonal Corner Rectangle 2">
                            <a:extLst>
                              <a:ext uri="{FF2B5EF4-FFF2-40B4-BE49-F238E27FC236}">
                                <a16:creationId xmlns:a16="http://schemas.microsoft.com/office/drawing/2014/main" id="{0E676C1F-FEAF-4967-A9D7-AEC1D222976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3">
                            <a:extLst>
                              <a:ext uri="{FF2B5EF4-FFF2-40B4-BE49-F238E27FC236}">
                                <a16:creationId xmlns:a16="http://schemas.microsoft.com/office/drawing/2014/main" id="{0D2F8D83-F440-429C-A451-03CF5518C59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 Diagonal Corner Rectangle 4">
                            <a:extLst>
                              <a:ext uri="{FF2B5EF4-FFF2-40B4-BE49-F238E27FC236}">
                                <a16:creationId xmlns:a16="http://schemas.microsoft.com/office/drawing/2014/main" id="{FEBD2432-C290-402C-85DE-E0EC0A5175C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5">
                            <a:extLst>
                              <a:ext uri="{FF2B5EF4-FFF2-40B4-BE49-F238E27FC236}">
                                <a16:creationId xmlns:a16="http://schemas.microsoft.com/office/drawing/2014/main" id="{BDE3C073-D013-4E21-82CA-479FBC024F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6">
                            <a:extLst>
                              <a:ext uri="{FF2B5EF4-FFF2-40B4-BE49-F238E27FC236}">
                                <a16:creationId xmlns:a16="http://schemas.microsoft.com/office/drawing/2014/main" id="{06A24BBD-16B9-4F5F-A521-BA30B50F6BC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8">
                          <a:extLst>
                            <a:ext uri="{FF2B5EF4-FFF2-40B4-BE49-F238E27FC236}">
                              <a16:creationId xmlns:a16="http://schemas.microsoft.com/office/drawing/2014/main" id="{00BB9A79-8DDC-4137-A0E5-EF42EF9541F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1" name="Round Diagonal Corner Rectangle 83">
                            <a:extLst>
                              <a:ext uri="{FF2B5EF4-FFF2-40B4-BE49-F238E27FC236}">
                                <a16:creationId xmlns:a16="http://schemas.microsoft.com/office/drawing/2014/main" id="{3C096BAC-9AC6-48EF-BC3E-E4173E55065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84">
                            <a:extLst>
                              <a:ext uri="{FF2B5EF4-FFF2-40B4-BE49-F238E27FC236}">
                                <a16:creationId xmlns:a16="http://schemas.microsoft.com/office/drawing/2014/main" id="{8CFCEE13-2FF8-48AD-8225-E775791458D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85">
                            <a:extLst>
                              <a:ext uri="{FF2B5EF4-FFF2-40B4-BE49-F238E27FC236}">
                                <a16:creationId xmlns:a16="http://schemas.microsoft.com/office/drawing/2014/main" id="{A20EF44A-E88C-43E2-9FE8-99E2D44C3E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86">
                            <a:extLst>
                              <a:ext uri="{FF2B5EF4-FFF2-40B4-BE49-F238E27FC236}">
                                <a16:creationId xmlns:a16="http://schemas.microsoft.com/office/drawing/2014/main" id="{39B5054F-5575-4327-955B-77B7D66F681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87">
                            <a:extLst>
                              <a:ext uri="{FF2B5EF4-FFF2-40B4-BE49-F238E27FC236}">
                                <a16:creationId xmlns:a16="http://schemas.microsoft.com/office/drawing/2014/main" id="{F9295231-FF27-4AEA-94C6-F68D07234F3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5" name="Group 84">
                      <a:extLst>
                        <a:ext uri="{FF2B5EF4-FFF2-40B4-BE49-F238E27FC236}">
                          <a16:creationId xmlns:a16="http://schemas.microsoft.com/office/drawing/2014/main" id="{F5EBE5DD-77D5-4F35-B27B-53B660B13A0F}"/>
                        </a:ext>
                      </a:extLst>
                    </p:cNvPr>
                    <p:cNvGrpSpPr/>
                    <p:nvPr/>
                  </p:nvGrpSpPr>
                  <p:grpSpPr>
                    <a:xfrm>
                      <a:off x="2054353" y="3678937"/>
                      <a:ext cx="777240" cy="543506"/>
                      <a:chOff x="3480816" y="1417320"/>
                      <a:chExt cx="4105975" cy="2871216"/>
                    </a:xfrm>
                  </p:grpSpPr>
                  <p:grpSp>
                    <p:nvGrpSpPr>
                      <p:cNvPr id="579" name="Group 578">
                        <a:extLst>
                          <a:ext uri="{FF2B5EF4-FFF2-40B4-BE49-F238E27FC236}">
                            <a16:creationId xmlns:a16="http://schemas.microsoft.com/office/drawing/2014/main" id="{812F64C4-5D6A-4774-B6C6-6E11972BDA2A}"/>
                          </a:ext>
                        </a:extLst>
                      </p:cNvPr>
                      <p:cNvGrpSpPr/>
                      <p:nvPr/>
                    </p:nvGrpSpPr>
                    <p:grpSpPr>
                      <a:xfrm>
                        <a:off x="4489705" y="1779294"/>
                        <a:ext cx="1630864" cy="1887450"/>
                        <a:chOff x="7653422" y="1435608"/>
                        <a:chExt cx="2769586" cy="3757446"/>
                      </a:xfrm>
                    </p:grpSpPr>
                    <p:sp>
                      <p:nvSpPr>
                        <p:cNvPr id="589" name="Rectangle 2">
                          <a:extLst>
                            <a:ext uri="{FF2B5EF4-FFF2-40B4-BE49-F238E27FC236}">
                              <a16:creationId xmlns:a16="http://schemas.microsoft.com/office/drawing/2014/main" id="{68BD01CE-46E2-4664-93CC-AB2F8542F6E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reeform: Shape 589">
                          <a:extLst>
                            <a:ext uri="{FF2B5EF4-FFF2-40B4-BE49-F238E27FC236}">
                              <a16:creationId xmlns:a16="http://schemas.microsoft.com/office/drawing/2014/main" id="{ECD27770-3017-45A8-87D2-D03A16E48DE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0" name="Group 579">
                        <a:extLst>
                          <a:ext uri="{FF2B5EF4-FFF2-40B4-BE49-F238E27FC236}">
                            <a16:creationId xmlns:a16="http://schemas.microsoft.com/office/drawing/2014/main" id="{153AC282-8583-477F-9695-980A963A7485}"/>
                          </a:ext>
                        </a:extLst>
                      </p:cNvPr>
                      <p:cNvGrpSpPr/>
                      <p:nvPr/>
                    </p:nvGrpSpPr>
                    <p:grpSpPr>
                      <a:xfrm>
                        <a:off x="5218177" y="1636776"/>
                        <a:ext cx="1822482" cy="2109216"/>
                        <a:chOff x="7653422" y="1435608"/>
                        <a:chExt cx="2769586" cy="3757446"/>
                      </a:xfrm>
                    </p:grpSpPr>
                    <p:sp>
                      <p:nvSpPr>
                        <p:cNvPr id="587" name="Rectangle 2">
                          <a:extLst>
                            <a:ext uri="{FF2B5EF4-FFF2-40B4-BE49-F238E27FC236}">
                              <a16:creationId xmlns:a16="http://schemas.microsoft.com/office/drawing/2014/main" id="{63B442C3-44F8-43FE-80E3-4B0E3E90025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eeform: Shape 587">
                          <a:extLst>
                            <a:ext uri="{FF2B5EF4-FFF2-40B4-BE49-F238E27FC236}">
                              <a16:creationId xmlns:a16="http://schemas.microsoft.com/office/drawing/2014/main" id="{29CDF3FD-4B9B-4DB5-AA77-0CE55AFAE36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1" name="Group 580">
                        <a:extLst>
                          <a:ext uri="{FF2B5EF4-FFF2-40B4-BE49-F238E27FC236}">
                            <a16:creationId xmlns:a16="http://schemas.microsoft.com/office/drawing/2014/main" id="{73982327-014D-44C5-B23D-726682B3E293}"/>
                          </a:ext>
                        </a:extLst>
                      </p:cNvPr>
                      <p:cNvGrpSpPr/>
                      <p:nvPr/>
                    </p:nvGrpSpPr>
                    <p:grpSpPr>
                      <a:xfrm>
                        <a:off x="3480816" y="1417320"/>
                        <a:ext cx="2162223" cy="2502408"/>
                        <a:chOff x="7653422" y="1435608"/>
                        <a:chExt cx="2769586" cy="3757446"/>
                      </a:xfrm>
                    </p:grpSpPr>
                    <p:sp>
                      <p:nvSpPr>
                        <p:cNvPr id="585" name="Rectangle 2">
                          <a:extLst>
                            <a:ext uri="{FF2B5EF4-FFF2-40B4-BE49-F238E27FC236}">
                              <a16:creationId xmlns:a16="http://schemas.microsoft.com/office/drawing/2014/main" id="{30B205D6-989B-4611-922F-F301B9BF232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reeform: Shape 585">
                          <a:extLst>
                            <a:ext uri="{FF2B5EF4-FFF2-40B4-BE49-F238E27FC236}">
                              <a16:creationId xmlns:a16="http://schemas.microsoft.com/office/drawing/2014/main" id="{408ECD05-D17A-4012-8F28-29D2259B82A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2" name="Group 581">
                        <a:extLst>
                          <a:ext uri="{FF2B5EF4-FFF2-40B4-BE49-F238E27FC236}">
                            <a16:creationId xmlns:a16="http://schemas.microsoft.com/office/drawing/2014/main" id="{BD1A6D8D-A189-499C-A112-27B5EAAF8C18}"/>
                          </a:ext>
                        </a:extLst>
                      </p:cNvPr>
                      <p:cNvGrpSpPr/>
                      <p:nvPr/>
                    </p:nvGrpSpPr>
                    <p:grpSpPr>
                      <a:xfrm>
                        <a:off x="5394961" y="1751862"/>
                        <a:ext cx="2191830" cy="2536674"/>
                        <a:chOff x="7653422" y="1435608"/>
                        <a:chExt cx="2769586" cy="3757446"/>
                      </a:xfrm>
                    </p:grpSpPr>
                    <p:sp>
                      <p:nvSpPr>
                        <p:cNvPr id="583" name="Rectangle 2">
                          <a:extLst>
                            <a:ext uri="{FF2B5EF4-FFF2-40B4-BE49-F238E27FC236}">
                              <a16:creationId xmlns:a16="http://schemas.microsoft.com/office/drawing/2014/main" id="{19FC594C-5600-4633-9942-B54E6EAA393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Shape 583">
                          <a:extLst>
                            <a:ext uri="{FF2B5EF4-FFF2-40B4-BE49-F238E27FC236}">
                              <a16:creationId xmlns:a16="http://schemas.microsoft.com/office/drawing/2014/main" id="{6E481AC0-9084-4E2B-8506-C185BA6391C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86" name="Group 85">
                      <a:extLst>
                        <a:ext uri="{FF2B5EF4-FFF2-40B4-BE49-F238E27FC236}">
                          <a16:creationId xmlns:a16="http://schemas.microsoft.com/office/drawing/2014/main" id="{187AF53F-A100-4E48-9944-9E6E136520B8}"/>
                        </a:ext>
                      </a:extLst>
                    </p:cNvPr>
                    <p:cNvGrpSpPr/>
                    <p:nvPr/>
                  </p:nvGrpSpPr>
                  <p:grpSpPr>
                    <a:xfrm>
                      <a:off x="2220166" y="3770377"/>
                      <a:ext cx="294723" cy="505968"/>
                      <a:chOff x="1241184" y="770000"/>
                      <a:chExt cx="2405441" cy="4129562"/>
                    </a:xfrm>
                  </p:grpSpPr>
                  <p:grpSp>
                    <p:nvGrpSpPr>
                      <p:cNvPr id="487" name="Group 486">
                        <a:extLst>
                          <a:ext uri="{FF2B5EF4-FFF2-40B4-BE49-F238E27FC236}">
                            <a16:creationId xmlns:a16="http://schemas.microsoft.com/office/drawing/2014/main" id="{70B61D95-16AD-414F-A3D8-F08973A78FFC}"/>
                          </a:ext>
                        </a:extLst>
                      </p:cNvPr>
                      <p:cNvGrpSpPr/>
                      <p:nvPr/>
                    </p:nvGrpSpPr>
                    <p:grpSpPr>
                      <a:xfrm>
                        <a:off x="2133600" y="2743200"/>
                        <a:ext cx="1295400" cy="990600"/>
                        <a:chOff x="4567827" y="970271"/>
                        <a:chExt cx="1595182" cy="1230216"/>
                      </a:xfrm>
                    </p:grpSpPr>
                    <p:grpSp>
                      <p:nvGrpSpPr>
                        <p:cNvPr id="567" name="Group 566">
                          <a:extLst>
                            <a:ext uri="{FF2B5EF4-FFF2-40B4-BE49-F238E27FC236}">
                              <a16:creationId xmlns:a16="http://schemas.microsoft.com/office/drawing/2014/main" id="{FBF0EC03-1C64-4A3C-971F-20C13DB3B900}"/>
                            </a:ext>
                          </a:extLst>
                        </p:cNvPr>
                        <p:cNvGrpSpPr/>
                        <p:nvPr/>
                      </p:nvGrpSpPr>
                      <p:grpSpPr>
                        <a:xfrm>
                          <a:off x="4567827" y="970271"/>
                          <a:ext cx="1176558" cy="776349"/>
                          <a:chOff x="4567827" y="970271"/>
                          <a:chExt cx="1176558" cy="776349"/>
                        </a:xfrm>
                        <a:solidFill>
                          <a:schemeClr val="accent3">
                            <a:lumMod val="50000"/>
                          </a:schemeClr>
                        </a:solidFill>
                      </p:grpSpPr>
                      <p:sp>
                        <p:nvSpPr>
                          <p:cNvPr id="574" name="Round Diagonal Corner Rectangle 2">
                            <a:extLst>
                              <a:ext uri="{FF2B5EF4-FFF2-40B4-BE49-F238E27FC236}">
                                <a16:creationId xmlns:a16="http://schemas.microsoft.com/office/drawing/2014/main" id="{3659FB98-83FF-440F-AB98-90DF2E8FB9D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3">
                            <a:extLst>
                              <a:ext uri="{FF2B5EF4-FFF2-40B4-BE49-F238E27FC236}">
                                <a16:creationId xmlns:a16="http://schemas.microsoft.com/office/drawing/2014/main" id="{95593305-5DE6-4A56-B26E-B789F139A19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4">
                            <a:extLst>
                              <a:ext uri="{FF2B5EF4-FFF2-40B4-BE49-F238E27FC236}">
                                <a16:creationId xmlns:a16="http://schemas.microsoft.com/office/drawing/2014/main" id="{E9141816-6362-4B6F-80BC-DE08715248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 Diagonal Corner Rectangle 5">
                            <a:extLst>
                              <a:ext uri="{FF2B5EF4-FFF2-40B4-BE49-F238E27FC236}">
                                <a16:creationId xmlns:a16="http://schemas.microsoft.com/office/drawing/2014/main" id="{2FBF7780-4FC9-4F2F-B20E-8024DBF9EF1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 Diagonal Corner Rectangle 6">
                            <a:extLst>
                              <a:ext uri="{FF2B5EF4-FFF2-40B4-BE49-F238E27FC236}">
                                <a16:creationId xmlns:a16="http://schemas.microsoft.com/office/drawing/2014/main" id="{7F49639A-A34C-41EA-8276-6F8F1137835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a:extLst>
                            <a:ext uri="{FF2B5EF4-FFF2-40B4-BE49-F238E27FC236}">
                              <a16:creationId xmlns:a16="http://schemas.microsoft.com/office/drawing/2014/main" id="{2B0A04FA-C864-46AC-A23F-CA6D93B43E4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9" name="Round Diagonal Corner Rectangle 9">
                            <a:extLst>
                              <a:ext uri="{FF2B5EF4-FFF2-40B4-BE49-F238E27FC236}">
                                <a16:creationId xmlns:a16="http://schemas.microsoft.com/office/drawing/2014/main" id="{D0CE0058-1B2F-4DCF-BC72-2B47C159282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10">
                            <a:extLst>
                              <a:ext uri="{FF2B5EF4-FFF2-40B4-BE49-F238E27FC236}">
                                <a16:creationId xmlns:a16="http://schemas.microsoft.com/office/drawing/2014/main" id="{B66F06A7-99F8-4E51-BD3B-491D4846F0E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11">
                            <a:extLst>
                              <a:ext uri="{FF2B5EF4-FFF2-40B4-BE49-F238E27FC236}">
                                <a16:creationId xmlns:a16="http://schemas.microsoft.com/office/drawing/2014/main" id="{DC39F9E3-74E3-4A4E-B7A7-A737BE16B45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12">
                            <a:extLst>
                              <a:ext uri="{FF2B5EF4-FFF2-40B4-BE49-F238E27FC236}">
                                <a16:creationId xmlns:a16="http://schemas.microsoft.com/office/drawing/2014/main" id="{A9ACECA2-967D-4866-B12F-C34135BA5E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13">
                            <a:extLst>
                              <a:ext uri="{FF2B5EF4-FFF2-40B4-BE49-F238E27FC236}">
                                <a16:creationId xmlns:a16="http://schemas.microsoft.com/office/drawing/2014/main" id="{100EE03D-A65A-45FA-A30F-C85EC642D1F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8" name="Double Wave 487">
                        <a:extLst>
                          <a:ext uri="{FF2B5EF4-FFF2-40B4-BE49-F238E27FC236}">
                            <a16:creationId xmlns:a16="http://schemas.microsoft.com/office/drawing/2014/main" id="{7B56CA48-A531-40BE-81F8-2972B7256EB4}"/>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a:extLst>
                          <a:ext uri="{FF2B5EF4-FFF2-40B4-BE49-F238E27FC236}">
                            <a16:creationId xmlns:a16="http://schemas.microsoft.com/office/drawing/2014/main" id="{3C7B4AEF-DBC8-49E5-895B-ED360263984E}"/>
                          </a:ext>
                        </a:extLst>
                      </p:cNvPr>
                      <p:cNvGrpSpPr/>
                      <p:nvPr/>
                    </p:nvGrpSpPr>
                    <p:grpSpPr>
                      <a:xfrm rot="3721982">
                        <a:off x="2072705" y="1965154"/>
                        <a:ext cx="1219200" cy="940256"/>
                        <a:chOff x="4567827" y="970271"/>
                        <a:chExt cx="1595182" cy="1230216"/>
                      </a:xfrm>
                    </p:grpSpPr>
                    <p:grpSp>
                      <p:nvGrpSpPr>
                        <p:cNvPr id="555" name="Group 7">
                          <a:extLst>
                            <a:ext uri="{FF2B5EF4-FFF2-40B4-BE49-F238E27FC236}">
                              <a16:creationId xmlns:a16="http://schemas.microsoft.com/office/drawing/2014/main" id="{A424A239-CF36-4703-BE43-4B7F61F5E5C5}"/>
                            </a:ext>
                          </a:extLst>
                        </p:cNvPr>
                        <p:cNvGrpSpPr/>
                        <p:nvPr/>
                      </p:nvGrpSpPr>
                      <p:grpSpPr>
                        <a:xfrm>
                          <a:off x="4567827" y="970271"/>
                          <a:ext cx="1176558" cy="776349"/>
                          <a:chOff x="4567827" y="970271"/>
                          <a:chExt cx="1176558" cy="776349"/>
                        </a:xfrm>
                        <a:solidFill>
                          <a:schemeClr val="accent3">
                            <a:lumMod val="50000"/>
                          </a:schemeClr>
                        </a:solidFill>
                      </p:grpSpPr>
                      <p:sp>
                        <p:nvSpPr>
                          <p:cNvPr id="562" name="Round Diagonal Corner Rectangle 2">
                            <a:extLst>
                              <a:ext uri="{FF2B5EF4-FFF2-40B4-BE49-F238E27FC236}">
                                <a16:creationId xmlns:a16="http://schemas.microsoft.com/office/drawing/2014/main" id="{C10F56CA-A05C-4668-8ED1-4D5EB1D6D93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3">
                            <a:extLst>
                              <a:ext uri="{FF2B5EF4-FFF2-40B4-BE49-F238E27FC236}">
                                <a16:creationId xmlns:a16="http://schemas.microsoft.com/office/drawing/2014/main" id="{4FA50DE9-60FE-42E9-898E-4020C90B0B2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4">
                            <a:extLst>
                              <a:ext uri="{FF2B5EF4-FFF2-40B4-BE49-F238E27FC236}">
                                <a16:creationId xmlns:a16="http://schemas.microsoft.com/office/drawing/2014/main" id="{13EB4B7F-F067-4B80-B3DC-6B4D13E5A1A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5">
                            <a:extLst>
                              <a:ext uri="{FF2B5EF4-FFF2-40B4-BE49-F238E27FC236}">
                                <a16:creationId xmlns:a16="http://schemas.microsoft.com/office/drawing/2014/main" id="{1E89871A-1A18-478D-A0F0-B363AB3A925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6">
                            <a:extLst>
                              <a:ext uri="{FF2B5EF4-FFF2-40B4-BE49-F238E27FC236}">
                                <a16:creationId xmlns:a16="http://schemas.microsoft.com/office/drawing/2014/main" id="{A7E4CCFA-6312-47CD-A1F7-3E362DEBF69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8">
                          <a:extLst>
                            <a:ext uri="{FF2B5EF4-FFF2-40B4-BE49-F238E27FC236}">
                              <a16:creationId xmlns:a16="http://schemas.microsoft.com/office/drawing/2014/main" id="{9666DABC-8EDF-4AB8-ABD2-3D1ACD89C4D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7" name="Round Diagonal Corner Rectangle 18">
                            <a:extLst>
                              <a:ext uri="{FF2B5EF4-FFF2-40B4-BE49-F238E27FC236}">
                                <a16:creationId xmlns:a16="http://schemas.microsoft.com/office/drawing/2014/main" id="{F137DBAE-5F1C-4816-BA93-45DA05DDB4E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19">
                            <a:extLst>
                              <a:ext uri="{FF2B5EF4-FFF2-40B4-BE49-F238E27FC236}">
                                <a16:creationId xmlns:a16="http://schemas.microsoft.com/office/drawing/2014/main" id="{568B753D-345B-42B0-98FD-74D8BB5B1DB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20">
                            <a:extLst>
                              <a:ext uri="{FF2B5EF4-FFF2-40B4-BE49-F238E27FC236}">
                                <a16:creationId xmlns:a16="http://schemas.microsoft.com/office/drawing/2014/main" id="{12BFCCE4-37CB-4036-8985-098A707A49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21">
                            <a:extLst>
                              <a:ext uri="{FF2B5EF4-FFF2-40B4-BE49-F238E27FC236}">
                                <a16:creationId xmlns:a16="http://schemas.microsoft.com/office/drawing/2014/main" id="{B3EA34E7-0EDC-4CE1-8AEA-53D3668C265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22">
                            <a:extLst>
                              <a:ext uri="{FF2B5EF4-FFF2-40B4-BE49-F238E27FC236}">
                                <a16:creationId xmlns:a16="http://schemas.microsoft.com/office/drawing/2014/main" id="{CD544EFD-DA0C-4002-A272-C674A90C2E4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0" name="Group 489">
                        <a:extLst>
                          <a:ext uri="{FF2B5EF4-FFF2-40B4-BE49-F238E27FC236}">
                            <a16:creationId xmlns:a16="http://schemas.microsoft.com/office/drawing/2014/main" id="{56387A06-9FAD-43A0-89A0-7B841D77C655}"/>
                          </a:ext>
                        </a:extLst>
                      </p:cNvPr>
                      <p:cNvGrpSpPr/>
                      <p:nvPr/>
                    </p:nvGrpSpPr>
                    <p:grpSpPr>
                      <a:xfrm rot="20253845">
                        <a:off x="1241184" y="1553241"/>
                        <a:ext cx="1595182" cy="1230216"/>
                        <a:chOff x="4567827" y="970271"/>
                        <a:chExt cx="1595182" cy="1230216"/>
                      </a:xfrm>
                    </p:grpSpPr>
                    <p:grpSp>
                      <p:nvGrpSpPr>
                        <p:cNvPr id="543" name="Group 7">
                          <a:extLst>
                            <a:ext uri="{FF2B5EF4-FFF2-40B4-BE49-F238E27FC236}">
                              <a16:creationId xmlns:a16="http://schemas.microsoft.com/office/drawing/2014/main" id="{D8222F5B-E421-4712-9E64-626C764E9432}"/>
                            </a:ext>
                          </a:extLst>
                        </p:cNvPr>
                        <p:cNvGrpSpPr/>
                        <p:nvPr/>
                      </p:nvGrpSpPr>
                      <p:grpSpPr>
                        <a:xfrm>
                          <a:off x="4567827" y="970271"/>
                          <a:ext cx="1176558" cy="776349"/>
                          <a:chOff x="4567827" y="970271"/>
                          <a:chExt cx="1176558" cy="776349"/>
                        </a:xfrm>
                        <a:solidFill>
                          <a:schemeClr val="accent3">
                            <a:lumMod val="50000"/>
                          </a:schemeClr>
                        </a:solidFill>
                      </p:grpSpPr>
                      <p:sp>
                        <p:nvSpPr>
                          <p:cNvPr id="550" name="Round Diagonal Corner Rectangle 2">
                            <a:extLst>
                              <a:ext uri="{FF2B5EF4-FFF2-40B4-BE49-F238E27FC236}">
                                <a16:creationId xmlns:a16="http://schemas.microsoft.com/office/drawing/2014/main" id="{5A851E7F-41A5-4FB1-A1A7-74249F5F9A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3">
                            <a:extLst>
                              <a:ext uri="{FF2B5EF4-FFF2-40B4-BE49-F238E27FC236}">
                                <a16:creationId xmlns:a16="http://schemas.microsoft.com/office/drawing/2014/main" id="{B4DCAF1A-21B2-4591-906F-0A22BFC8575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 Diagonal Corner Rectangle 4">
                            <a:extLst>
                              <a:ext uri="{FF2B5EF4-FFF2-40B4-BE49-F238E27FC236}">
                                <a16:creationId xmlns:a16="http://schemas.microsoft.com/office/drawing/2014/main" id="{98FE2D9C-AF1C-4D1D-9564-3639E77881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 Diagonal Corner Rectangle 5">
                            <a:extLst>
                              <a:ext uri="{FF2B5EF4-FFF2-40B4-BE49-F238E27FC236}">
                                <a16:creationId xmlns:a16="http://schemas.microsoft.com/office/drawing/2014/main" id="{3BE9C883-D9B9-4A26-A9F0-D2F1D371C5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6">
                            <a:extLst>
                              <a:ext uri="{FF2B5EF4-FFF2-40B4-BE49-F238E27FC236}">
                                <a16:creationId xmlns:a16="http://schemas.microsoft.com/office/drawing/2014/main" id="{B606CB77-2040-46B0-AD2A-38C07495F3A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8">
                          <a:extLst>
                            <a:ext uri="{FF2B5EF4-FFF2-40B4-BE49-F238E27FC236}">
                              <a16:creationId xmlns:a16="http://schemas.microsoft.com/office/drawing/2014/main" id="{6078C281-A4B2-4438-9C7F-02DB1028DC5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5" name="Round Diagonal Corner Rectangle 31">
                            <a:extLst>
                              <a:ext uri="{FF2B5EF4-FFF2-40B4-BE49-F238E27FC236}">
                                <a16:creationId xmlns:a16="http://schemas.microsoft.com/office/drawing/2014/main" id="{A1C7E72D-617F-43F4-AA89-BE02E36658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32">
                            <a:extLst>
                              <a:ext uri="{FF2B5EF4-FFF2-40B4-BE49-F238E27FC236}">
                                <a16:creationId xmlns:a16="http://schemas.microsoft.com/office/drawing/2014/main" id="{EE0A985B-8F45-407E-B64E-BF2A006164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33">
                            <a:extLst>
                              <a:ext uri="{FF2B5EF4-FFF2-40B4-BE49-F238E27FC236}">
                                <a16:creationId xmlns:a16="http://schemas.microsoft.com/office/drawing/2014/main" id="{69F2A0FC-18C3-425B-9563-ABC1A6227ED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34">
                            <a:extLst>
                              <a:ext uri="{FF2B5EF4-FFF2-40B4-BE49-F238E27FC236}">
                                <a16:creationId xmlns:a16="http://schemas.microsoft.com/office/drawing/2014/main" id="{CF195ED1-4B04-4D0E-9ED9-C1FF2563FE7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35">
                            <a:extLst>
                              <a:ext uri="{FF2B5EF4-FFF2-40B4-BE49-F238E27FC236}">
                                <a16:creationId xmlns:a16="http://schemas.microsoft.com/office/drawing/2014/main" id="{0454713E-BE17-4EEB-AF37-A6D838FEF12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1" name="Group 490">
                        <a:extLst>
                          <a:ext uri="{FF2B5EF4-FFF2-40B4-BE49-F238E27FC236}">
                            <a16:creationId xmlns:a16="http://schemas.microsoft.com/office/drawing/2014/main" id="{A47A5C81-2CC0-4A44-BE80-647D06042188}"/>
                          </a:ext>
                        </a:extLst>
                      </p:cNvPr>
                      <p:cNvGrpSpPr/>
                      <p:nvPr/>
                    </p:nvGrpSpPr>
                    <p:grpSpPr>
                      <a:xfrm rot="8113811">
                        <a:off x="1943792" y="770000"/>
                        <a:ext cx="1446415" cy="1355079"/>
                        <a:chOff x="4567827" y="970271"/>
                        <a:chExt cx="1595182" cy="1230216"/>
                      </a:xfrm>
                    </p:grpSpPr>
                    <p:grpSp>
                      <p:nvGrpSpPr>
                        <p:cNvPr id="531" name="Group 7">
                          <a:extLst>
                            <a:ext uri="{FF2B5EF4-FFF2-40B4-BE49-F238E27FC236}">
                              <a16:creationId xmlns:a16="http://schemas.microsoft.com/office/drawing/2014/main" id="{2153EA4A-15DC-40C2-BFE3-F333F527E3E7}"/>
                            </a:ext>
                          </a:extLst>
                        </p:cNvPr>
                        <p:cNvGrpSpPr/>
                        <p:nvPr/>
                      </p:nvGrpSpPr>
                      <p:grpSpPr>
                        <a:xfrm>
                          <a:off x="4567827" y="970271"/>
                          <a:ext cx="1176558" cy="776349"/>
                          <a:chOff x="4567827" y="970271"/>
                          <a:chExt cx="1176558" cy="776349"/>
                        </a:xfrm>
                        <a:solidFill>
                          <a:schemeClr val="accent3">
                            <a:lumMod val="50000"/>
                          </a:schemeClr>
                        </a:solidFill>
                      </p:grpSpPr>
                      <p:sp>
                        <p:nvSpPr>
                          <p:cNvPr id="538" name="Round Diagonal Corner Rectangle 2">
                            <a:extLst>
                              <a:ext uri="{FF2B5EF4-FFF2-40B4-BE49-F238E27FC236}">
                                <a16:creationId xmlns:a16="http://schemas.microsoft.com/office/drawing/2014/main" id="{5F010ACF-0EB4-4370-953B-16ADA4E114F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3">
                            <a:extLst>
                              <a:ext uri="{FF2B5EF4-FFF2-40B4-BE49-F238E27FC236}">
                                <a16:creationId xmlns:a16="http://schemas.microsoft.com/office/drawing/2014/main" id="{00477BF2-F337-40A4-96D2-7FE9E5C0242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4">
                            <a:extLst>
                              <a:ext uri="{FF2B5EF4-FFF2-40B4-BE49-F238E27FC236}">
                                <a16:creationId xmlns:a16="http://schemas.microsoft.com/office/drawing/2014/main" id="{D5B9FC01-27D4-4A31-801F-36FA5BAB606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5">
                            <a:extLst>
                              <a:ext uri="{FF2B5EF4-FFF2-40B4-BE49-F238E27FC236}">
                                <a16:creationId xmlns:a16="http://schemas.microsoft.com/office/drawing/2014/main" id="{870A71B1-72F9-4F4A-9DFE-1E594F5B61B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6">
                            <a:extLst>
                              <a:ext uri="{FF2B5EF4-FFF2-40B4-BE49-F238E27FC236}">
                                <a16:creationId xmlns:a16="http://schemas.microsoft.com/office/drawing/2014/main" id="{B289DE22-D921-4670-BC05-0BBC6411062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8">
                          <a:extLst>
                            <a:ext uri="{FF2B5EF4-FFF2-40B4-BE49-F238E27FC236}">
                              <a16:creationId xmlns:a16="http://schemas.microsoft.com/office/drawing/2014/main" id="{803B3717-25D4-49D2-AED7-D6F2819F5C6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3" name="Round Diagonal Corner Rectangle 44">
                            <a:extLst>
                              <a:ext uri="{FF2B5EF4-FFF2-40B4-BE49-F238E27FC236}">
                                <a16:creationId xmlns:a16="http://schemas.microsoft.com/office/drawing/2014/main" id="{5BCFDC30-D08E-4939-B721-1EDB126D3D2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 Diagonal Corner Rectangle 45">
                            <a:extLst>
                              <a:ext uri="{FF2B5EF4-FFF2-40B4-BE49-F238E27FC236}">
                                <a16:creationId xmlns:a16="http://schemas.microsoft.com/office/drawing/2014/main" id="{C96ED634-6BD6-4AF9-A60F-9A5A23194C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46">
                            <a:extLst>
                              <a:ext uri="{FF2B5EF4-FFF2-40B4-BE49-F238E27FC236}">
                                <a16:creationId xmlns:a16="http://schemas.microsoft.com/office/drawing/2014/main" id="{F16471A9-E9F2-4C94-9245-D59C59FF8A0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47">
                            <a:extLst>
                              <a:ext uri="{FF2B5EF4-FFF2-40B4-BE49-F238E27FC236}">
                                <a16:creationId xmlns:a16="http://schemas.microsoft.com/office/drawing/2014/main" id="{6BCC7744-3681-4F91-BFBF-6A278D558D7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48">
                            <a:extLst>
                              <a:ext uri="{FF2B5EF4-FFF2-40B4-BE49-F238E27FC236}">
                                <a16:creationId xmlns:a16="http://schemas.microsoft.com/office/drawing/2014/main" id="{2D641B44-364F-4FBA-AF90-FD25F91896C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2" name="Group 491">
                        <a:extLst>
                          <a:ext uri="{FF2B5EF4-FFF2-40B4-BE49-F238E27FC236}">
                            <a16:creationId xmlns:a16="http://schemas.microsoft.com/office/drawing/2014/main" id="{C35BFD23-12C5-4011-9C72-6C7C4D61C492}"/>
                          </a:ext>
                        </a:extLst>
                      </p:cNvPr>
                      <p:cNvGrpSpPr/>
                      <p:nvPr/>
                    </p:nvGrpSpPr>
                    <p:grpSpPr>
                      <a:xfrm rot="8113811">
                        <a:off x="1438523" y="2207715"/>
                        <a:ext cx="1390153" cy="762604"/>
                        <a:chOff x="4567827" y="970271"/>
                        <a:chExt cx="1595182" cy="1230216"/>
                      </a:xfrm>
                    </p:grpSpPr>
                    <p:grpSp>
                      <p:nvGrpSpPr>
                        <p:cNvPr id="519" name="Group 7">
                          <a:extLst>
                            <a:ext uri="{FF2B5EF4-FFF2-40B4-BE49-F238E27FC236}">
                              <a16:creationId xmlns:a16="http://schemas.microsoft.com/office/drawing/2014/main" id="{9A4CB5E2-0B26-442A-8743-FD6895290264}"/>
                            </a:ext>
                          </a:extLst>
                        </p:cNvPr>
                        <p:cNvGrpSpPr/>
                        <p:nvPr/>
                      </p:nvGrpSpPr>
                      <p:grpSpPr>
                        <a:xfrm>
                          <a:off x="4567827" y="970271"/>
                          <a:ext cx="1176558" cy="776349"/>
                          <a:chOff x="4567827" y="970271"/>
                          <a:chExt cx="1176558" cy="776349"/>
                        </a:xfrm>
                        <a:solidFill>
                          <a:schemeClr val="accent3">
                            <a:lumMod val="50000"/>
                          </a:schemeClr>
                        </a:solidFill>
                      </p:grpSpPr>
                      <p:sp>
                        <p:nvSpPr>
                          <p:cNvPr id="526" name="Round Diagonal Corner Rectangle 2">
                            <a:extLst>
                              <a:ext uri="{FF2B5EF4-FFF2-40B4-BE49-F238E27FC236}">
                                <a16:creationId xmlns:a16="http://schemas.microsoft.com/office/drawing/2014/main" id="{0AAE425B-2F71-4702-B16F-B8D1271DDCA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 Diagonal Corner Rectangle 3">
                            <a:extLst>
                              <a:ext uri="{FF2B5EF4-FFF2-40B4-BE49-F238E27FC236}">
                                <a16:creationId xmlns:a16="http://schemas.microsoft.com/office/drawing/2014/main" id="{79A7E8D6-8997-44B7-A004-C1EEE1109FF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 Diagonal Corner Rectangle 4">
                            <a:extLst>
                              <a:ext uri="{FF2B5EF4-FFF2-40B4-BE49-F238E27FC236}">
                                <a16:creationId xmlns:a16="http://schemas.microsoft.com/office/drawing/2014/main" id="{87B499EC-8E9A-484C-B669-764BD7A821B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 Diagonal Corner Rectangle 5">
                            <a:extLst>
                              <a:ext uri="{FF2B5EF4-FFF2-40B4-BE49-F238E27FC236}">
                                <a16:creationId xmlns:a16="http://schemas.microsoft.com/office/drawing/2014/main" id="{17990DE8-1335-4B4B-AE51-19EC3265327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6">
                            <a:extLst>
                              <a:ext uri="{FF2B5EF4-FFF2-40B4-BE49-F238E27FC236}">
                                <a16:creationId xmlns:a16="http://schemas.microsoft.com/office/drawing/2014/main" id="{A5147F6A-79C8-4848-87BF-65211E99556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8">
                          <a:extLst>
                            <a:ext uri="{FF2B5EF4-FFF2-40B4-BE49-F238E27FC236}">
                              <a16:creationId xmlns:a16="http://schemas.microsoft.com/office/drawing/2014/main" id="{F5BE9444-9D23-4F9B-8432-17F4069F31E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1" name="Round Diagonal Corner Rectangle 57">
                            <a:extLst>
                              <a:ext uri="{FF2B5EF4-FFF2-40B4-BE49-F238E27FC236}">
                                <a16:creationId xmlns:a16="http://schemas.microsoft.com/office/drawing/2014/main" id="{8E380DC4-88D7-4ED1-A6DA-CD0F73F31C8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 Diagonal Corner Rectangle 58">
                            <a:extLst>
                              <a:ext uri="{FF2B5EF4-FFF2-40B4-BE49-F238E27FC236}">
                                <a16:creationId xmlns:a16="http://schemas.microsoft.com/office/drawing/2014/main" id="{FCC96D9D-9FBA-4AAB-9959-B6478EC7993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59">
                            <a:extLst>
                              <a:ext uri="{FF2B5EF4-FFF2-40B4-BE49-F238E27FC236}">
                                <a16:creationId xmlns:a16="http://schemas.microsoft.com/office/drawing/2014/main" id="{02E16FC9-9EF7-4DD3-AC5C-5627851F931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60">
                            <a:extLst>
                              <a:ext uri="{FF2B5EF4-FFF2-40B4-BE49-F238E27FC236}">
                                <a16:creationId xmlns:a16="http://schemas.microsoft.com/office/drawing/2014/main" id="{7EA41AE8-6F78-43AC-AB02-B7A3A04EC09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61">
                            <a:extLst>
                              <a:ext uri="{FF2B5EF4-FFF2-40B4-BE49-F238E27FC236}">
                                <a16:creationId xmlns:a16="http://schemas.microsoft.com/office/drawing/2014/main" id="{CD4DB9C2-80FA-47CD-8537-A37CCDB87C8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3" name="Group 492">
                        <a:extLst>
                          <a:ext uri="{FF2B5EF4-FFF2-40B4-BE49-F238E27FC236}">
                            <a16:creationId xmlns:a16="http://schemas.microsoft.com/office/drawing/2014/main" id="{7C4A8B6B-D6BA-41CA-8B1F-627E4BF70796}"/>
                          </a:ext>
                        </a:extLst>
                      </p:cNvPr>
                      <p:cNvGrpSpPr/>
                      <p:nvPr/>
                    </p:nvGrpSpPr>
                    <p:grpSpPr>
                      <a:xfrm rot="9089938">
                        <a:off x="2556363" y="1661184"/>
                        <a:ext cx="1090262" cy="771324"/>
                        <a:chOff x="4567827" y="970271"/>
                        <a:chExt cx="1595182" cy="1230216"/>
                      </a:xfrm>
                    </p:grpSpPr>
                    <p:grpSp>
                      <p:nvGrpSpPr>
                        <p:cNvPr id="507" name="Group 7">
                          <a:extLst>
                            <a:ext uri="{FF2B5EF4-FFF2-40B4-BE49-F238E27FC236}">
                              <a16:creationId xmlns:a16="http://schemas.microsoft.com/office/drawing/2014/main" id="{F48885CC-94D6-4064-A5CC-0660CDB60962}"/>
                            </a:ext>
                          </a:extLst>
                        </p:cNvPr>
                        <p:cNvGrpSpPr/>
                        <p:nvPr/>
                      </p:nvGrpSpPr>
                      <p:grpSpPr>
                        <a:xfrm>
                          <a:off x="4567827" y="970271"/>
                          <a:ext cx="1176558" cy="776349"/>
                          <a:chOff x="4567827" y="970271"/>
                          <a:chExt cx="1176558" cy="776349"/>
                        </a:xfrm>
                        <a:solidFill>
                          <a:schemeClr val="accent3">
                            <a:lumMod val="50000"/>
                          </a:schemeClr>
                        </a:solidFill>
                      </p:grpSpPr>
                      <p:sp>
                        <p:nvSpPr>
                          <p:cNvPr id="514" name="Round Diagonal Corner Rectangle 2">
                            <a:extLst>
                              <a:ext uri="{FF2B5EF4-FFF2-40B4-BE49-F238E27FC236}">
                                <a16:creationId xmlns:a16="http://schemas.microsoft.com/office/drawing/2014/main" id="{81AFB67C-5BA2-427A-A877-9D5218026C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3">
                            <a:extLst>
                              <a:ext uri="{FF2B5EF4-FFF2-40B4-BE49-F238E27FC236}">
                                <a16:creationId xmlns:a16="http://schemas.microsoft.com/office/drawing/2014/main" id="{EE6F7BC4-941E-4177-AA94-47B4C8EC30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4">
                            <a:extLst>
                              <a:ext uri="{FF2B5EF4-FFF2-40B4-BE49-F238E27FC236}">
                                <a16:creationId xmlns:a16="http://schemas.microsoft.com/office/drawing/2014/main" id="{BD841809-C4EE-4A26-B9FC-95AB00E2AD6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5">
                            <a:extLst>
                              <a:ext uri="{FF2B5EF4-FFF2-40B4-BE49-F238E27FC236}">
                                <a16:creationId xmlns:a16="http://schemas.microsoft.com/office/drawing/2014/main" id="{F76D0B4F-5DBB-4E58-84D2-504257445AC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6">
                            <a:extLst>
                              <a:ext uri="{FF2B5EF4-FFF2-40B4-BE49-F238E27FC236}">
                                <a16:creationId xmlns:a16="http://schemas.microsoft.com/office/drawing/2014/main" id="{4C094F2D-FC35-4267-B989-D3354C9637E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8">
                          <a:extLst>
                            <a:ext uri="{FF2B5EF4-FFF2-40B4-BE49-F238E27FC236}">
                              <a16:creationId xmlns:a16="http://schemas.microsoft.com/office/drawing/2014/main" id="{50598ADE-BEAA-4B06-9A5D-1671360F232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9" name="Round Diagonal Corner Rectangle 70">
                            <a:extLst>
                              <a:ext uri="{FF2B5EF4-FFF2-40B4-BE49-F238E27FC236}">
                                <a16:creationId xmlns:a16="http://schemas.microsoft.com/office/drawing/2014/main" id="{36318615-B57A-44FC-B184-91DC6D241AB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71">
                            <a:extLst>
                              <a:ext uri="{FF2B5EF4-FFF2-40B4-BE49-F238E27FC236}">
                                <a16:creationId xmlns:a16="http://schemas.microsoft.com/office/drawing/2014/main" id="{267E30B1-7560-44DE-913D-36B4C1C93E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72">
                            <a:extLst>
                              <a:ext uri="{FF2B5EF4-FFF2-40B4-BE49-F238E27FC236}">
                                <a16:creationId xmlns:a16="http://schemas.microsoft.com/office/drawing/2014/main" id="{94956FEB-BD94-4FF1-A9DF-3AF43C6A30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73">
                            <a:extLst>
                              <a:ext uri="{FF2B5EF4-FFF2-40B4-BE49-F238E27FC236}">
                                <a16:creationId xmlns:a16="http://schemas.microsoft.com/office/drawing/2014/main" id="{CCA6F898-5928-43B3-B38C-0331300FDEA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74">
                            <a:extLst>
                              <a:ext uri="{FF2B5EF4-FFF2-40B4-BE49-F238E27FC236}">
                                <a16:creationId xmlns:a16="http://schemas.microsoft.com/office/drawing/2014/main" id="{113AFF85-00FB-42FD-9CA8-9B359593061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4" name="Group 493">
                        <a:extLst>
                          <a:ext uri="{FF2B5EF4-FFF2-40B4-BE49-F238E27FC236}">
                            <a16:creationId xmlns:a16="http://schemas.microsoft.com/office/drawing/2014/main" id="{F1F5B31B-A333-4BE2-89DF-CD4E6A3B0055}"/>
                          </a:ext>
                        </a:extLst>
                      </p:cNvPr>
                      <p:cNvGrpSpPr/>
                      <p:nvPr/>
                    </p:nvGrpSpPr>
                    <p:grpSpPr>
                      <a:xfrm rot="13486189" flipH="1">
                        <a:off x="1389306" y="2685691"/>
                        <a:ext cx="1345945" cy="1037421"/>
                        <a:chOff x="4567827" y="970271"/>
                        <a:chExt cx="1595182" cy="1230216"/>
                      </a:xfrm>
                    </p:grpSpPr>
                    <p:grpSp>
                      <p:nvGrpSpPr>
                        <p:cNvPr id="495" name="Group 7">
                          <a:extLst>
                            <a:ext uri="{FF2B5EF4-FFF2-40B4-BE49-F238E27FC236}">
                              <a16:creationId xmlns:a16="http://schemas.microsoft.com/office/drawing/2014/main" id="{1BD2706F-E401-4D3F-B771-19825B515149}"/>
                            </a:ext>
                          </a:extLst>
                        </p:cNvPr>
                        <p:cNvGrpSpPr/>
                        <p:nvPr/>
                      </p:nvGrpSpPr>
                      <p:grpSpPr>
                        <a:xfrm>
                          <a:off x="4567827" y="970271"/>
                          <a:ext cx="1176558" cy="776349"/>
                          <a:chOff x="4567827" y="970271"/>
                          <a:chExt cx="1176558" cy="776349"/>
                        </a:xfrm>
                        <a:solidFill>
                          <a:schemeClr val="accent3">
                            <a:lumMod val="50000"/>
                          </a:schemeClr>
                        </a:solidFill>
                      </p:grpSpPr>
                      <p:sp>
                        <p:nvSpPr>
                          <p:cNvPr id="502" name="Round Diagonal Corner Rectangle 2">
                            <a:extLst>
                              <a:ext uri="{FF2B5EF4-FFF2-40B4-BE49-F238E27FC236}">
                                <a16:creationId xmlns:a16="http://schemas.microsoft.com/office/drawing/2014/main" id="{F86CDAC0-4170-4DA6-9E18-E34C785DFD4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3">
                            <a:extLst>
                              <a:ext uri="{FF2B5EF4-FFF2-40B4-BE49-F238E27FC236}">
                                <a16:creationId xmlns:a16="http://schemas.microsoft.com/office/drawing/2014/main" id="{64BFF201-94F5-4BF0-B2D9-034C216C437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4">
                            <a:extLst>
                              <a:ext uri="{FF2B5EF4-FFF2-40B4-BE49-F238E27FC236}">
                                <a16:creationId xmlns:a16="http://schemas.microsoft.com/office/drawing/2014/main" id="{26B3691B-3003-45A3-9418-7403E5A1095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5">
                            <a:extLst>
                              <a:ext uri="{FF2B5EF4-FFF2-40B4-BE49-F238E27FC236}">
                                <a16:creationId xmlns:a16="http://schemas.microsoft.com/office/drawing/2014/main" id="{9441A906-D262-4238-A6EB-2225EFBB93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6">
                            <a:extLst>
                              <a:ext uri="{FF2B5EF4-FFF2-40B4-BE49-F238E27FC236}">
                                <a16:creationId xmlns:a16="http://schemas.microsoft.com/office/drawing/2014/main" id="{280F9F01-4DD0-4754-BFA1-6CE9B3551AE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8">
                          <a:extLst>
                            <a:ext uri="{FF2B5EF4-FFF2-40B4-BE49-F238E27FC236}">
                              <a16:creationId xmlns:a16="http://schemas.microsoft.com/office/drawing/2014/main" id="{39A5B86A-4250-404B-9B2F-E8727D84287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7" name="Round Diagonal Corner Rectangle 83">
                            <a:extLst>
                              <a:ext uri="{FF2B5EF4-FFF2-40B4-BE49-F238E27FC236}">
                                <a16:creationId xmlns:a16="http://schemas.microsoft.com/office/drawing/2014/main" id="{3CB681B4-2301-4C35-96D2-6A9607AFFC1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84">
                            <a:extLst>
                              <a:ext uri="{FF2B5EF4-FFF2-40B4-BE49-F238E27FC236}">
                                <a16:creationId xmlns:a16="http://schemas.microsoft.com/office/drawing/2014/main" id="{71B9B935-6C27-40CD-8D80-6F2A042C5F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85">
                            <a:extLst>
                              <a:ext uri="{FF2B5EF4-FFF2-40B4-BE49-F238E27FC236}">
                                <a16:creationId xmlns:a16="http://schemas.microsoft.com/office/drawing/2014/main" id="{A62D9C0A-2E2B-49AA-ACAA-78EBCC01145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86">
                            <a:extLst>
                              <a:ext uri="{FF2B5EF4-FFF2-40B4-BE49-F238E27FC236}">
                                <a16:creationId xmlns:a16="http://schemas.microsoft.com/office/drawing/2014/main" id="{FBFE6F35-545A-4F3B-AF8C-E8852282BF8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87">
                            <a:extLst>
                              <a:ext uri="{FF2B5EF4-FFF2-40B4-BE49-F238E27FC236}">
                                <a16:creationId xmlns:a16="http://schemas.microsoft.com/office/drawing/2014/main" id="{CEA56210-C0DE-4D7A-BB4B-7D12D991739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 name="Group 86">
                      <a:extLst>
                        <a:ext uri="{FF2B5EF4-FFF2-40B4-BE49-F238E27FC236}">
                          <a16:creationId xmlns:a16="http://schemas.microsoft.com/office/drawing/2014/main" id="{207AAF2F-708A-495A-8FF0-9450AF03DA2A}"/>
                        </a:ext>
                      </a:extLst>
                    </p:cNvPr>
                    <p:cNvGrpSpPr/>
                    <p:nvPr/>
                  </p:nvGrpSpPr>
                  <p:grpSpPr>
                    <a:xfrm>
                      <a:off x="1185673" y="3752089"/>
                      <a:ext cx="777240" cy="543506"/>
                      <a:chOff x="3480816" y="1417320"/>
                      <a:chExt cx="4105975" cy="2871216"/>
                    </a:xfrm>
                  </p:grpSpPr>
                  <p:grpSp>
                    <p:nvGrpSpPr>
                      <p:cNvPr id="475" name="Group 474">
                        <a:extLst>
                          <a:ext uri="{FF2B5EF4-FFF2-40B4-BE49-F238E27FC236}">
                            <a16:creationId xmlns:a16="http://schemas.microsoft.com/office/drawing/2014/main" id="{D4079779-AC9E-42AE-B394-3053C47B588B}"/>
                          </a:ext>
                        </a:extLst>
                      </p:cNvPr>
                      <p:cNvGrpSpPr/>
                      <p:nvPr/>
                    </p:nvGrpSpPr>
                    <p:grpSpPr>
                      <a:xfrm>
                        <a:off x="4489705" y="1779294"/>
                        <a:ext cx="1630864" cy="1887450"/>
                        <a:chOff x="7653422" y="1435608"/>
                        <a:chExt cx="2769586" cy="3757446"/>
                      </a:xfrm>
                    </p:grpSpPr>
                    <p:sp>
                      <p:nvSpPr>
                        <p:cNvPr id="485" name="Rectangle 2">
                          <a:extLst>
                            <a:ext uri="{FF2B5EF4-FFF2-40B4-BE49-F238E27FC236}">
                              <a16:creationId xmlns:a16="http://schemas.microsoft.com/office/drawing/2014/main" id="{0111DF35-FBD6-436E-BD4B-385FA4863EE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83EB5F63-0452-452C-8A2D-D485E649209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6" name="Group 475">
                        <a:extLst>
                          <a:ext uri="{FF2B5EF4-FFF2-40B4-BE49-F238E27FC236}">
                            <a16:creationId xmlns:a16="http://schemas.microsoft.com/office/drawing/2014/main" id="{C7F7A354-02A7-4310-9196-0B5ACC2AFBF5}"/>
                          </a:ext>
                        </a:extLst>
                      </p:cNvPr>
                      <p:cNvGrpSpPr/>
                      <p:nvPr/>
                    </p:nvGrpSpPr>
                    <p:grpSpPr>
                      <a:xfrm>
                        <a:off x="5218177" y="1636776"/>
                        <a:ext cx="1822482" cy="2109216"/>
                        <a:chOff x="7653422" y="1435608"/>
                        <a:chExt cx="2769586" cy="3757446"/>
                      </a:xfrm>
                    </p:grpSpPr>
                    <p:sp>
                      <p:nvSpPr>
                        <p:cNvPr id="483" name="Rectangle 2">
                          <a:extLst>
                            <a:ext uri="{FF2B5EF4-FFF2-40B4-BE49-F238E27FC236}">
                              <a16:creationId xmlns:a16="http://schemas.microsoft.com/office/drawing/2014/main" id="{AE990672-05F7-4198-BAF9-83788337781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022962D0-F9D8-4081-AD01-AD9224BFBB6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7" name="Group 476">
                        <a:extLst>
                          <a:ext uri="{FF2B5EF4-FFF2-40B4-BE49-F238E27FC236}">
                            <a16:creationId xmlns:a16="http://schemas.microsoft.com/office/drawing/2014/main" id="{BB863CD9-04DD-4DA8-B561-0C352D5D37A3}"/>
                          </a:ext>
                        </a:extLst>
                      </p:cNvPr>
                      <p:cNvGrpSpPr/>
                      <p:nvPr/>
                    </p:nvGrpSpPr>
                    <p:grpSpPr>
                      <a:xfrm>
                        <a:off x="3480816" y="1417320"/>
                        <a:ext cx="2162223" cy="2502408"/>
                        <a:chOff x="7653422" y="1435608"/>
                        <a:chExt cx="2769586" cy="3757446"/>
                      </a:xfrm>
                    </p:grpSpPr>
                    <p:sp>
                      <p:nvSpPr>
                        <p:cNvPr id="481" name="Rectangle 2">
                          <a:extLst>
                            <a:ext uri="{FF2B5EF4-FFF2-40B4-BE49-F238E27FC236}">
                              <a16:creationId xmlns:a16="http://schemas.microsoft.com/office/drawing/2014/main" id="{7EA5EC9D-4A54-4B3C-8B6B-249E877E4F1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187BB1C2-DD63-4937-BDC3-226421F1733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8" name="Group 477">
                        <a:extLst>
                          <a:ext uri="{FF2B5EF4-FFF2-40B4-BE49-F238E27FC236}">
                            <a16:creationId xmlns:a16="http://schemas.microsoft.com/office/drawing/2014/main" id="{A999CBBA-08D2-4E0F-AFB9-733FD73B5775}"/>
                          </a:ext>
                        </a:extLst>
                      </p:cNvPr>
                      <p:cNvGrpSpPr/>
                      <p:nvPr/>
                    </p:nvGrpSpPr>
                    <p:grpSpPr>
                      <a:xfrm>
                        <a:off x="5394961" y="1751862"/>
                        <a:ext cx="2191830" cy="2536674"/>
                        <a:chOff x="7653422" y="1435608"/>
                        <a:chExt cx="2769586" cy="3757446"/>
                      </a:xfrm>
                    </p:grpSpPr>
                    <p:sp>
                      <p:nvSpPr>
                        <p:cNvPr id="479" name="Rectangle 2">
                          <a:extLst>
                            <a:ext uri="{FF2B5EF4-FFF2-40B4-BE49-F238E27FC236}">
                              <a16:creationId xmlns:a16="http://schemas.microsoft.com/office/drawing/2014/main" id="{E97A29C7-898B-478D-8F39-EEAD0EB01B5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B175FF62-00B7-4D1F-834E-574D26CAEF1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88" name="Group 87">
                      <a:extLst>
                        <a:ext uri="{FF2B5EF4-FFF2-40B4-BE49-F238E27FC236}">
                          <a16:creationId xmlns:a16="http://schemas.microsoft.com/office/drawing/2014/main" id="{D1E2295E-0479-49B4-8448-2F1EB77CB1A9}"/>
                        </a:ext>
                      </a:extLst>
                    </p:cNvPr>
                    <p:cNvGrpSpPr/>
                    <p:nvPr/>
                  </p:nvGrpSpPr>
                  <p:grpSpPr>
                    <a:xfrm>
                      <a:off x="1351486" y="3843529"/>
                      <a:ext cx="294723" cy="505968"/>
                      <a:chOff x="1241184" y="770000"/>
                      <a:chExt cx="2405441" cy="4129562"/>
                    </a:xfrm>
                  </p:grpSpPr>
                  <p:grpSp>
                    <p:nvGrpSpPr>
                      <p:cNvPr id="383" name="Group 382">
                        <a:extLst>
                          <a:ext uri="{FF2B5EF4-FFF2-40B4-BE49-F238E27FC236}">
                            <a16:creationId xmlns:a16="http://schemas.microsoft.com/office/drawing/2014/main" id="{DDFBA4BF-469D-42DA-903A-7A73725AD33A}"/>
                          </a:ext>
                        </a:extLst>
                      </p:cNvPr>
                      <p:cNvGrpSpPr/>
                      <p:nvPr/>
                    </p:nvGrpSpPr>
                    <p:grpSpPr>
                      <a:xfrm>
                        <a:off x="2133600" y="2743200"/>
                        <a:ext cx="1295400" cy="990600"/>
                        <a:chOff x="4567827" y="970271"/>
                        <a:chExt cx="1595182" cy="1230216"/>
                      </a:xfrm>
                    </p:grpSpPr>
                    <p:grpSp>
                      <p:nvGrpSpPr>
                        <p:cNvPr id="463" name="Group 462">
                          <a:extLst>
                            <a:ext uri="{FF2B5EF4-FFF2-40B4-BE49-F238E27FC236}">
                              <a16:creationId xmlns:a16="http://schemas.microsoft.com/office/drawing/2014/main" id="{26181D39-C52B-467D-9BA9-EEA928DB67A4}"/>
                            </a:ext>
                          </a:extLst>
                        </p:cNvPr>
                        <p:cNvGrpSpPr/>
                        <p:nvPr/>
                      </p:nvGrpSpPr>
                      <p:grpSpPr>
                        <a:xfrm>
                          <a:off x="4567827" y="970271"/>
                          <a:ext cx="1176558" cy="776349"/>
                          <a:chOff x="4567827" y="970271"/>
                          <a:chExt cx="1176558" cy="776349"/>
                        </a:xfrm>
                        <a:solidFill>
                          <a:schemeClr val="accent3">
                            <a:lumMod val="50000"/>
                          </a:schemeClr>
                        </a:solidFill>
                      </p:grpSpPr>
                      <p:sp>
                        <p:nvSpPr>
                          <p:cNvPr id="470" name="Round Diagonal Corner Rectangle 2">
                            <a:extLst>
                              <a:ext uri="{FF2B5EF4-FFF2-40B4-BE49-F238E27FC236}">
                                <a16:creationId xmlns:a16="http://schemas.microsoft.com/office/drawing/2014/main" id="{149C9970-FF46-4042-9138-BDE55B96147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3">
                            <a:extLst>
                              <a:ext uri="{FF2B5EF4-FFF2-40B4-BE49-F238E27FC236}">
                                <a16:creationId xmlns:a16="http://schemas.microsoft.com/office/drawing/2014/main" id="{7C3D077B-17A9-42B5-AE02-AEDE83EAD42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
                            <a:extLst>
                              <a:ext uri="{FF2B5EF4-FFF2-40B4-BE49-F238E27FC236}">
                                <a16:creationId xmlns:a16="http://schemas.microsoft.com/office/drawing/2014/main" id="{B4D210CC-5B48-49FA-BA3B-6FF76A7E291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5">
                            <a:extLst>
                              <a:ext uri="{FF2B5EF4-FFF2-40B4-BE49-F238E27FC236}">
                                <a16:creationId xmlns:a16="http://schemas.microsoft.com/office/drawing/2014/main" id="{F979241C-6DE7-4E8A-B106-2FCFBDB5A9D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6">
                            <a:extLst>
                              <a:ext uri="{FF2B5EF4-FFF2-40B4-BE49-F238E27FC236}">
                                <a16:creationId xmlns:a16="http://schemas.microsoft.com/office/drawing/2014/main" id="{E8E8779A-D4D2-4D55-8B3E-68C74060EBB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1C7294FB-A434-4139-917E-2D67DA06CBF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5" name="Round Diagonal Corner Rectangle 9">
                            <a:extLst>
                              <a:ext uri="{FF2B5EF4-FFF2-40B4-BE49-F238E27FC236}">
                                <a16:creationId xmlns:a16="http://schemas.microsoft.com/office/drawing/2014/main" id="{ECA6D8E6-43C3-46A0-B41F-78BBADFC30E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10">
                            <a:extLst>
                              <a:ext uri="{FF2B5EF4-FFF2-40B4-BE49-F238E27FC236}">
                                <a16:creationId xmlns:a16="http://schemas.microsoft.com/office/drawing/2014/main" id="{745A9264-1BC2-478F-B98B-E5B50CE1607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11">
                            <a:extLst>
                              <a:ext uri="{FF2B5EF4-FFF2-40B4-BE49-F238E27FC236}">
                                <a16:creationId xmlns:a16="http://schemas.microsoft.com/office/drawing/2014/main" id="{3F7DE2A2-F16F-4899-88D3-89DB6FE32D1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12">
                            <a:extLst>
                              <a:ext uri="{FF2B5EF4-FFF2-40B4-BE49-F238E27FC236}">
                                <a16:creationId xmlns:a16="http://schemas.microsoft.com/office/drawing/2014/main" id="{0C4B5A4B-0F7B-4CDE-9D65-D6B960DC357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13">
                            <a:extLst>
                              <a:ext uri="{FF2B5EF4-FFF2-40B4-BE49-F238E27FC236}">
                                <a16:creationId xmlns:a16="http://schemas.microsoft.com/office/drawing/2014/main" id="{4012FD5A-438D-47C5-BA4D-DC435C4A2FE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4" name="Double Wave 383">
                        <a:extLst>
                          <a:ext uri="{FF2B5EF4-FFF2-40B4-BE49-F238E27FC236}">
                            <a16:creationId xmlns:a16="http://schemas.microsoft.com/office/drawing/2014/main" id="{AEF74612-8CF9-4617-B498-16AB570A4257}"/>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a:extLst>
                          <a:ext uri="{FF2B5EF4-FFF2-40B4-BE49-F238E27FC236}">
                            <a16:creationId xmlns:a16="http://schemas.microsoft.com/office/drawing/2014/main" id="{91355371-DA6E-4179-8382-B6C2371C24CD}"/>
                          </a:ext>
                        </a:extLst>
                      </p:cNvPr>
                      <p:cNvGrpSpPr/>
                      <p:nvPr/>
                    </p:nvGrpSpPr>
                    <p:grpSpPr>
                      <a:xfrm rot="3721982">
                        <a:off x="2072705" y="1965154"/>
                        <a:ext cx="1219200" cy="940256"/>
                        <a:chOff x="4567827" y="970271"/>
                        <a:chExt cx="1595182" cy="1230216"/>
                      </a:xfrm>
                    </p:grpSpPr>
                    <p:grpSp>
                      <p:nvGrpSpPr>
                        <p:cNvPr id="451" name="Group 7">
                          <a:extLst>
                            <a:ext uri="{FF2B5EF4-FFF2-40B4-BE49-F238E27FC236}">
                              <a16:creationId xmlns:a16="http://schemas.microsoft.com/office/drawing/2014/main" id="{AEFCFE19-2D88-4A64-94B2-8F3AC8516FC3}"/>
                            </a:ext>
                          </a:extLst>
                        </p:cNvPr>
                        <p:cNvGrpSpPr/>
                        <p:nvPr/>
                      </p:nvGrpSpPr>
                      <p:grpSpPr>
                        <a:xfrm>
                          <a:off x="4567827" y="970271"/>
                          <a:ext cx="1176558" cy="776349"/>
                          <a:chOff x="4567827" y="970271"/>
                          <a:chExt cx="1176558" cy="776349"/>
                        </a:xfrm>
                        <a:solidFill>
                          <a:schemeClr val="accent3">
                            <a:lumMod val="50000"/>
                          </a:schemeClr>
                        </a:solidFill>
                      </p:grpSpPr>
                      <p:sp>
                        <p:nvSpPr>
                          <p:cNvPr id="458" name="Round Diagonal Corner Rectangle 2">
                            <a:extLst>
                              <a:ext uri="{FF2B5EF4-FFF2-40B4-BE49-F238E27FC236}">
                                <a16:creationId xmlns:a16="http://schemas.microsoft.com/office/drawing/2014/main" id="{450D3422-5497-466B-8F82-D267A076B3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3">
                            <a:extLst>
                              <a:ext uri="{FF2B5EF4-FFF2-40B4-BE49-F238E27FC236}">
                                <a16:creationId xmlns:a16="http://schemas.microsoft.com/office/drawing/2014/main" id="{EC0F6D63-922D-4DF2-8F07-D3037A6C365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 Diagonal Corner Rectangle 4">
                            <a:extLst>
                              <a:ext uri="{FF2B5EF4-FFF2-40B4-BE49-F238E27FC236}">
                                <a16:creationId xmlns:a16="http://schemas.microsoft.com/office/drawing/2014/main" id="{5E7FC676-93B7-450E-A2F4-B54F7ABB047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5">
                            <a:extLst>
                              <a:ext uri="{FF2B5EF4-FFF2-40B4-BE49-F238E27FC236}">
                                <a16:creationId xmlns:a16="http://schemas.microsoft.com/office/drawing/2014/main" id="{5F34FBAC-2BCD-4C95-B8F8-C2D840C749E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6">
                            <a:extLst>
                              <a:ext uri="{FF2B5EF4-FFF2-40B4-BE49-F238E27FC236}">
                                <a16:creationId xmlns:a16="http://schemas.microsoft.com/office/drawing/2014/main" id="{0E2A35DA-DEF8-465F-AE5D-E7B1A21B3EF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8">
                          <a:extLst>
                            <a:ext uri="{FF2B5EF4-FFF2-40B4-BE49-F238E27FC236}">
                              <a16:creationId xmlns:a16="http://schemas.microsoft.com/office/drawing/2014/main" id="{30A034D7-29DE-4658-825D-74EB77AD0A0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3" name="Round Diagonal Corner Rectangle 18">
                            <a:extLst>
                              <a:ext uri="{FF2B5EF4-FFF2-40B4-BE49-F238E27FC236}">
                                <a16:creationId xmlns:a16="http://schemas.microsoft.com/office/drawing/2014/main" id="{3C3BBB28-9B78-404E-BCDE-A1AD255AFC5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19">
                            <a:extLst>
                              <a:ext uri="{FF2B5EF4-FFF2-40B4-BE49-F238E27FC236}">
                                <a16:creationId xmlns:a16="http://schemas.microsoft.com/office/drawing/2014/main" id="{155A594F-CFA5-43BF-97CC-5343FB78B8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20">
                            <a:extLst>
                              <a:ext uri="{FF2B5EF4-FFF2-40B4-BE49-F238E27FC236}">
                                <a16:creationId xmlns:a16="http://schemas.microsoft.com/office/drawing/2014/main" id="{9F8E3C00-E1EC-4657-AD79-EF7D3A3559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21">
                            <a:extLst>
                              <a:ext uri="{FF2B5EF4-FFF2-40B4-BE49-F238E27FC236}">
                                <a16:creationId xmlns:a16="http://schemas.microsoft.com/office/drawing/2014/main" id="{BCC888E9-CD66-4BFC-87F6-EF0186C9CA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 Diagonal Corner Rectangle 22">
                            <a:extLst>
                              <a:ext uri="{FF2B5EF4-FFF2-40B4-BE49-F238E27FC236}">
                                <a16:creationId xmlns:a16="http://schemas.microsoft.com/office/drawing/2014/main" id="{01BC5308-0F4B-4EBE-8543-DC669AE6EA7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385">
                        <a:extLst>
                          <a:ext uri="{FF2B5EF4-FFF2-40B4-BE49-F238E27FC236}">
                            <a16:creationId xmlns:a16="http://schemas.microsoft.com/office/drawing/2014/main" id="{0544FDBA-A79D-4712-BDE0-5FC0BFCBBC86}"/>
                          </a:ext>
                        </a:extLst>
                      </p:cNvPr>
                      <p:cNvGrpSpPr/>
                      <p:nvPr/>
                    </p:nvGrpSpPr>
                    <p:grpSpPr>
                      <a:xfrm rot="20253845">
                        <a:off x="1241184" y="1553241"/>
                        <a:ext cx="1595182" cy="1230216"/>
                        <a:chOff x="4567827" y="970271"/>
                        <a:chExt cx="1595182" cy="1230216"/>
                      </a:xfrm>
                    </p:grpSpPr>
                    <p:grpSp>
                      <p:nvGrpSpPr>
                        <p:cNvPr id="439" name="Group 7">
                          <a:extLst>
                            <a:ext uri="{FF2B5EF4-FFF2-40B4-BE49-F238E27FC236}">
                              <a16:creationId xmlns:a16="http://schemas.microsoft.com/office/drawing/2014/main" id="{E569ECA7-4304-4122-9CE4-D917B63E5E77}"/>
                            </a:ext>
                          </a:extLst>
                        </p:cNvPr>
                        <p:cNvGrpSpPr/>
                        <p:nvPr/>
                      </p:nvGrpSpPr>
                      <p:grpSpPr>
                        <a:xfrm>
                          <a:off x="4567827" y="970271"/>
                          <a:ext cx="1176558" cy="776349"/>
                          <a:chOff x="4567827" y="970271"/>
                          <a:chExt cx="1176558" cy="776349"/>
                        </a:xfrm>
                        <a:solidFill>
                          <a:schemeClr val="accent3">
                            <a:lumMod val="50000"/>
                          </a:schemeClr>
                        </a:solidFill>
                      </p:grpSpPr>
                      <p:sp>
                        <p:nvSpPr>
                          <p:cNvPr id="446" name="Round Diagonal Corner Rectangle 2">
                            <a:extLst>
                              <a:ext uri="{FF2B5EF4-FFF2-40B4-BE49-F238E27FC236}">
                                <a16:creationId xmlns:a16="http://schemas.microsoft.com/office/drawing/2014/main" id="{C939DC21-8327-450D-8B2F-E6964C5AFB9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3">
                            <a:extLst>
                              <a:ext uri="{FF2B5EF4-FFF2-40B4-BE49-F238E27FC236}">
                                <a16:creationId xmlns:a16="http://schemas.microsoft.com/office/drawing/2014/main" id="{B1993D89-9771-413B-8A88-9364518B4B7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4">
                            <a:extLst>
                              <a:ext uri="{FF2B5EF4-FFF2-40B4-BE49-F238E27FC236}">
                                <a16:creationId xmlns:a16="http://schemas.microsoft.com/office/drawing/2014/main" id="{68E16F9E-2422-4ACD-A168-2279089F39F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5">
                            <a:extLst>
                              <a:ext uri="{FF2B5EF4-FFF2-40B4-BE49-F238E27FC236}">
                                <a16:creationId xmlns:a16="http://schemas.microsoft.com/office/drawing/2014/main" id="{938B102E-12D9-4F4A-8DED-398168018A5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6">
                            <a:extLst>
                              <a:ext uri="{FF2B5EF4-FFF2-40B4-BE49-F238E27FC236}">
                                <a16:creationId xmlns:a16="http://schemas.microsoft.com/office/drawing/2014/main" id="{6B92D2E4-8898-48B0-83AE-762AC3F6D3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8">
                          <a:extLst>
                            <a:ext uri="{FF2B5EF4-FFF2-40B4-BE49-F238E27FC236}">
                              <a16:creationId xmlns:a16="http://schemas.microsoft.com/office/drawing/2014/main" id="{ED3D2D2D-AD7C-45A1-AF2E-A99BCC536F7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41" name="Round Diagonal Corner Rectangle 31">
                            <a:extLst>
                              <a:ext uri="{FF2B5EF4-FFF2-40B4-BE49-F238E27FC236}">
                                <a16:creationId xmlns:a16="http://schemas.microsoft.com/office/drawing/2014/main" id="{A54ED99F-B268-41CE-92D1-FBB79241D09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32">
                            <a:extLst>
                              <a:ext uri="{FF2B5EF4-FFF2-40B4-BE49-F238E27FC236}">
                                <a16:creationId xmlns:a16="http://schemas.microsoft.com/office/drawing/2014/main" id="{3B2F05AF-3207-4735-BB9C-A02D62621B2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33">
                            <a:extLst>
                              <a:ext uri="{FF2B5EF4-FFF2-40B4-BE49-F238E27FC236}">
                                <a16:creationId xmlns:a16="http://schemas.microsoft.com/office/drawing/2014/main" id="{F14E1236-D831-4731-B420-B4CF6B2C0D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34">
                            <a:extLst>
                              <a:ext uri="{FF2B5EF4-FFF2-40B4-BE49-F238E27FC236}">
                                <a16:creationId xmlns:a16="http://schemas.microsoft.com/office/drawing/2014/main" id="{22DA5A14-D34D-4694-AC3E-8680F46B68B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 Diagonal Corner Rectangle 35">
                            <a:extLst>
                              <a:ext uri="{FF2B5EF4-FFF2-40B4-BE49-F238E27FC236}">
                                <a16:creationId xmlns:a16="http://schemas.microsoft.com/office/drawing/2014/main" id="{01023E12-AF58-4F55-9BCB-7828EA138A2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386">
                        <a:extLst>
                          <a:ext uri="{FF2B5EF4-FFF2-40B4-BE49-F238E27FC236}">
                            <a16:creationId xmlns:a16="http://schemas.microsoft.com/office/drawing/2014/main" id="{F5718048-3376-4996-B935-F4374914AF0D}"/>
                          </a:ext>
                        </a:extLst>
                      </p:cNvPr>
                      <p:cNvGrpSpPr/>
                      <p:nvPr/>
                    </p:nvGrpSpPr>
                    <p:grpSpPr>
                      <a:xfrm rot="8113811">
                        <a:off x="1943792" y="770000"/>
                        <a:ext cx="1446415" cy="1355079"/>
                        <a:chOff x="4567827" y="970271"/>
                        <a:chExt cx="1595182" cy="1230216"/>
                      </a:xfrm>
                    </p:grpSpPr>
                    <p:grpSp>
                      <p:nvGrpSpPr>
                        <p:cNvPr id="427" name="Group 7">
                          <a:extLst>
                            <a:ext uri="{FF2B5EF4-FFF2-40B4-BE49-F238E27FC236}">
                              <a16:creationId xmlns:a16="http://schemas.microsoft.com/office/drawing/2014/main" id="{2CB207FB-64A8-4746-A1BD-5C52CE38A51C}"/>
                            </a:ext>
                          </a:extLst>
                        </p:cNvPr>
                        <p:cNvGrpSpPr/>
                        <p:nvPr/>
                      </p:nvGrpSpPr>
                      <p:grpSpPr>
                        <a:xfrm>
                          <a:off x="4567827" y="970271"/>
                          <a:ext cx="1176558" cy="776349"/>
                          <a:chOff x="4567827" y="970271"/>
                          <a:chExt cx="1176558" cy="776349"/>
                        </a:xfrm>
                        <a:solidFill>
                          <a:schemeClr val="accent3">
                            <a:lumMod val="50000"/>
                          </a:schemeClr>
                        </a:solidFill>
                      </p:grpSpPr>
                      <p:sp>
                        <p:nvSpPr>
                          <p:cNvPr id="434" name="Round Diagonal Corner Rectangle 2">
                            <a:extLst>
                              <a:ext uri="{FF2B5EF4-FFF2-40B4-BE49-F238E27FC236}">
                                <a16:creationId xmlns:a16="http://schemas.microsoft.com/office/drawing/2014/main" id="{206C993E-3243-4D4D-B4A8-D5CBDEFB779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3">
                            <a:extLst>
                              <a:ext uri="{FF2B5EF4-FFF2-40B4-BE49-F238E27FC236}">
                                <a16:creationId xmlns:a16="http://schemas.microsoft.com/office/drawing/2014/main" id="{49EF2961-65E5-4F34-9044-88C32EE718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 Diagonal Corner Rectangle 4">
                            <a:extLst>
                              <a:ext uri="{FF2B5EF4-FFF2-40B4-BE49-F238E27FC236}">
                                <a16:creationId xmlns:a16="http://schemas.microsoft.com/office/drawing/2014/main" id="{234062BC-4E3E-4828-99C2-3725A39DE4D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 Diagonal Corner Rectangle 5">
                            <a:extLst>
                              <a:ext uri="{FF2B5EF4-FFF2-40B4-BE49-F238E27FC236}">
                                <a16:creationId xmlns:a16="http://schemas.microsoft.com/office/drawing/2014/main" id="{1D90146F-9E32-4C55-A4A9-35A78D5DE48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6">
                            <a:extLst>
                              <a:ext uri="{FF2B5EF4-FFF2-40B4-BE49-F238E27FC236}">
                                <a16:creationId xmlns:a16="http://schemas.microsoft.com/office/drawing/2014/main" id="{10A5D40E-7177-42D1-B2F7-B68ECBECABD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8">
                          <a:extLst>
                            <a:ext uri="{FF2B5EF4-FFF2-40B4-BE49-F238E27FC236}">
                              <a16:creationId xmlns:a16="http://schemas.microsoft.com/office/drawing/2014/main" id="{E6C87A90-18AF-4C23-9DC7-B7CF446D7D2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29" name="Round Diagonal Corner Rectangle 44">
                            <a:extLst>
                              <a:ext uri="{FF2B5EF4-FFF2-40B4-BE49-F238E27FC236}">
                                <a16:creationId xmlns:a16="http://schemas.microsoft.com/office/drawing/2014/main" id="{155CF68A-B79D-439E-B449-D480B73337F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 Diagonal Corner Rectangle 45">
                            <a:extLst>
                              <a:ext uri="{FF2B5EF4-FFF2-40B4-BE49-F238E27FC236}">
                                <a16:creationId xmlns:a16="http://schemas.microsoft.com/office/drawing/2014/main" id="{2E4E872C-4B08-4F71-BA87-687EDC85700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46">
                            <a:extLst>
                              <a:ext uri="{FF2B5EF4-FFF2-40B4-BE49-F238E27FC236}">
                                <a16:creationId xmlns:a16="http://schemas.microsoft.com/office/drawing/2014/main" id="{C4642F01-2155-49ED-865B-ACAE68400EE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47">
                            <a:extLst>
                              <a:ext uri="{FF2B5EF4-FFF2-40B4-BE49-F238E27FC236}">
                                <a16:creationId xmlns:a16="http://schemas.microsoft.com/office/drawing/2014/main" id="{B8EEB807-7688-4D32-B996-9E78DB8B61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48">
                            <a:extLst>
                              <a:ext uri="{FF2B5EF4-FFF2-40B4-BE49-F238E27FC236}">
                                <a16:creationId xmlns:a16="http://schemas.microsoft.com/office/drawing/2014/main" id="{566B8139-E233-4EDC-AEF0-855FC6424C4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387">
                        <a:extLst>
                          <a:ext uri="{FF2B5EF4-FFF2-40B4-BE49-F238E27FC236}">
                            <a16:creationId xmlns:a16="http://schemas.microsoft.com/office/drawing/2014/main" id="{122B1FAB-44E1-48C6-AB14-AA3003398432}"/>
                          </a:ext>
                        </a:extLst>
                      </p:cNvPr>
                      <p:cNvGrpSpPr/>
                      <p:nvPr/>
                    </p:nvGrpSpPr>
                    <p:grpSpPr>
                      <a:xfrm rot="8113811">
                        <a:off x="1438523" y="2207715"/>
                        <a:ext cx="1390153" cy="762604"/>
                        <a:chOff x="4567827" y="970271"/>
                        <a:chExt cx="1595182" cy="1230216"/>
                      </a:xfrm>
                    </p:grpSpPr>
                    <p:grpSp>
                      <p:nvGrpSpPr>
                        <p:cNvPr id="415" name="Group 7">
                          <a:extLst>
                            <a:ext uri="{FF2B5EF4-FFF2-40B4-BE49-F238E27FC236}">
                              <a16:creationId xmlns:a16="http://schemas.microsoft.com/office/drawing/2014/main" id="{77238A46-A96A-4A26-BD4C-4DEA2FF5E282}"/>
                            </a:ext>
                          </a:extLst>
                        </p:cNvPr>
                        <p:cNvGrpSpPr/>
                        <p:nvPr/>
                      </p:nvGrpSpPr>
                      <p:grpSpPr>
                        <a:xfrm>
                          <a:off x="4567827" y="970271"/>
                          <a:ext cx="1176558" cy="776349"/>
                          <a:chOff x="4567827" y="970271"/>
                          <a:chExt cx="1176558" cy="776349"/>
                        </a:xfrm>
                        <a:solidFill>
                          <a:schemeClr val="accent3">
                            <a:lumMod val="50000"/>
                          </a:schemeClr>
                        </a:solidFill>
                      </p:grpSpPr>
                      <p:sp>
                        <p:nvSpPr>
                          <p:cNvPr id="422" name="Round Diagonal Corner Rectangle 2">
                            <a:extLst>
                              <a:ext uri="{FF2B5EF4-FFF2-40B4-BE49-F238E27FC236}">
                                <a16:creationId xmlns:a16="http://schemas.microsoft.com/office/drawing/2014/main" id="{39EC1F56-4590-402C-8482-2E18280FF2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3">
                            <a:extLst>
                              <a:ext uri="{FF2B5EF4-FFF2-40B4-BE49-F238E27FC236}">
                                <a16:creationId xmlns:a16="http://schemas.microsoft.com/office/drawing/2014/main" id="{048EC2E9-6052-4664-B4E0-2C2F6E44E8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4">
                            <a:extLst>
                              <a:ext uri="{FF2B5EF4-FFF2-40B4-BE49-F238E27FC236}">
                                <a16:creationId xmlns:a16="http://schemas.microsoft.com/office/drawing/2014/main" id="{ED04DE65-507E-4328-A711-52C1A55F386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 Diagonal Corner Rectangle 5">
                            <a:extLst>
                              <a:ext uri="{FF2B5EF4-FFF2-40B4-BE49-F238E27FC236}">
                                <a16:creationId xmlns:a16="http://schemas.microsoft.com/office/drawing/2014/main" id="{CB74D68E-58AE-4628-A1F8-C1EA448E108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6">
                            <a:extLst>
                              <a:ext uri="{FF2B5EF4-FFF2-40B4-BE49-F238E27FC236}">
                                <a16:creationId xmlns:a16="http://schemas.microsoft.com/office/drawing/2014/main" id="{74BDA18D-B960-45A0-AE2A-747492C4662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8">
                          <a:extLst>
                            <a:ext uri="{FF2B5EF4-FFF2-40B4-BE49-F238E27FC236}">
                              <a16:creationId xmlns:a16="http://schemas.microsoft.com/office/drawing/2014/main" id="{8DC53806-5E93-4CD5-8A07-C3C2E86E4F8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7" name="Round Diagonal Corner Rectangle 57">
                            <a:extLst>
                              <a:ext uri="{FF2B5EF4-FFF2-40B4-BE49-F238E27FC236}">
                                <a16:creationId xmlns:a16="http://schemas.microsoft.com/office/drawing/2014/main" id="{B95F38EB-3BA6-4B01-97C9-BE384FD74A0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58">
                            <a:extLst>
                              <a:ext uri="{FF2B5EF4-FFF2-40B4-BE49-F238E27FC236}">
                                <a16:creationId xmlns:a16="http://schemas.microsoft.com/office/drawing/2014/main" id="{57786689-F68D-4294-A37D-2F077E0337E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59">
                            <a:extLst>
                              <a:ext uri="{FF2B5EF4-FFF2-40B4-BE49-F238E27FC236}">
                                <a16:creationId xmlns:a16="http://schemas.microsoft.com/office/drawing/2014/main" id="{81D88557-F61F-4D69-9556-D656974666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 Diagonal Corner Rectangle 60">
                            <a:extLst>
                              <a:ext uri="{FF2B5EF4-FFF2-40B4-BE49-F238E27FC236}">
                                <a16:creationId xmlns:a16="http://schemas.microsoft.com/office/drawing/2014/main" id="{91417D79-E55C-41C2-BE5B-6C75639A113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61">
                            <a:extLst>
                              <a:ext uri="{FF2B5EF4-FFF2-40B4-BE49-F238E27FC236}">
                                <a16:creationId xmlns:a16="http://schemas.microsoft.com/office/drawing/2014/main" id="{E2012F0F-5334-4B51-A487-CBBFDF3EBF6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88">
                        <a:extLst>
                          <a:ext uri="{FF2B5EF4-FFF2-40B4-BE49-F238E27FC236}">
                            <a16:creationId xmlns:a16="http://schemas.microsoft.com/office/drawing/2014/main" id="{A3E6329C-3806-4315-A02C-313D2B31C929}"/>
                          </a:ext>
                        </a:extLst>
                      </p:cNvPr>
                      <p:cNvGrpSpPr/>
                      <p:nvPr/>
                    </p:nvGrpSpPr>
                    <p:grpSpPr>
                      <a:xfrm rot="9089938">
                        <a:off x="2556363" y="1661184"/>
                        <a:ext cx="1090262" cy="771324"/>
                        <a:chOff x="4567827" y="970271"/>
                        <a:chExt cx="1595182" cy="1230216"/>
                      </a:xfrm>
                    </p:grpSpPr>
                    <p:grpSp>
                      <p:nvGrpSpPr>
                        <p:cNvPr id="403" name="Group 7">
                          <a:extLst>
                            <a:ext uri="{FF2B5EF4-FFF2-40B4-BE49-F238E27FC236}">
                              <a16:creationId xmlns:a16="http://schemas.microsoft.com/office/drawing/2014/main" id="{4C213AC0-D9F6-451B-927A-FEB190AF57A0}"/>
                            </a:ext>
                          </a:extLst>
                        </p:cNvPr>
                        <p:cNvGrpSpPr/>
                        <p:nvPr/>
                      </p:nvGrpSpPr>
                      <p:grpSpPr>
                        <a:xfrm>
                          <a:off x="4567827" y="970271"/>
                          <a:ext cx="1176558" cy="776349"/>
                          <a:chOff x="4567827" y="970271"/>
                          <a:chExt cx="1176558" cy="776349"/>
                        </a:xfrm>
                        <a:solidFill>
                          <a:schemeClr val="accent3">
                            <a:lumMod val="50000"/>
                          </a:schemeClr>
                        </a:solidFill>
                      </p:grpSpPr>
                      <p:sp>
                        <p:nvSpPr>
                          <p:cNvPr id="410" name="Round Diagonal Corner Rectangle 2">
                            <a:extLst>
                              <a:ext uri="{FF2B5EF4-FFF2-40B4-BE49-F238E27FC236}">
                                <a16:creationId xmlns:a16="http://schemas.microsoft.com/office/drawing/2014/main" id="{49CA19BF-668D-4F87-BD99-C44CC80C0B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3">
                            <a:extLst>
                              <a:ext uri="{FF2B5EF4-FFF2-40B4-BE49-F238E27FC236}">
                                <a16:creationId xmlns:a16="http://schemas.microsoft.com/office/drawing/2014/main" id="{3DAA9C67-4DFD-4A2B-8845-C616993AE3D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4">
                            <a:extLst>
                              <a:ext uri="{FF2B5EF4-FFF2-40B4-BE49-F238E27FC236}">
                                <a16:creationId xmlns:a16="http://schemas.microsoft.com/office/drawing/2014/main" id="{CADE47B6-AC3B-4A48-B9F0-C61A3CA7FE9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5">
                            <a:extLst>
                              <a:ext uri="{FF2B5EF4-FFF2-40B4-BE49-F238E27FC236}">
                                <a16:creationId xmlns:a16="http://schemas.microsoft.com/office/drawing/2014/main" id="{0E628687-8E6A-413B-9445-E9A03E82D38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6">
                            <a:extLst>
                              <a:ext uri="{FF2B5EF4-FFF2-40B4-BE49-F238E27FC236}">
                                <a16:creationId xmlns:a16="http://schemas.microsoft.com/office/drawing/2014/main" id="{620C6283-003F-4288-8293-73E43CBCBE4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8">
                          <a:extLst>
                            <a:ext uri="{FF2B5EF4-FFF2-40B4-BE49-F238E27FC236}">
                              <a16:creationId xmlns:a16="http://schemas.microsoft.com/office/drawing/2014/main" id="{D5F2CABE-2338-4238-89B0-77CF76FBBF9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5" name="Round Diagonal Corner Rectangle 70">
                            <a:extLst>
                              <a:ext uri="{FF2B5EF4-FFF2-40B4-BE49-F238E27FC236}">
                                <a16:creationId xmlns:a16="http://schemas.microsoft.com/office/drawing/2014/main" id="{91C9DEA8-7DE4-43E9-8834-470FBFDC903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71">
                            <a:extLst>
                              <a:ext uri="{FF2B5EF4-FFF2-40B4-BE49-F238E27FC236}">
                                <a16:creationId xmlns:a16="http://schemas.microsoft.com/office/drawing/2014/main" id="{CAB5BCCE-9F99-454C-8FB7-7713858E22D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72">
                            <a:extLst>
                              <a:ext uri="{FF2B5EF4-FFF2-40B4-BE49-F238E27FC236}">
                                <a16:creationId xmlns:a16="http://schemas.microsoft.com/office/drawing/2014/main" id="{7652C956-255F-4837-BB70-5E29B50F54D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73">
                            <a:extLst>
                              <a:ext uri="{FF2B5EF4-FFF2-40B4-BE49-F238E27FC236}">
                                <a16:creationId xmlns:a16="http://schemas.microsoft.com/office/drawing/2014/main" id="{E87E4666-BB5C-4CF5-8081-CB27AD3D3F9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74">
                            <a:extLst>
                              <a:ext uri="{FF2B5EF4-FFF2-40B4-BE49-F238E27FC236}">
                                <a16:creationId xmlns:a16="http://schemas.microsoft.com/office/drawing/2014/main" id="{1DB57EDD-0CDD-470C-B30F-11939E8D1B8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89">
                        <a:extLst>
                          <a:ext uri="{FF2B5EF4-FFF2-40B4-BE49-F238E27FC236}">
                            <a16:creationId xmlns:a16="http://schemas.microsoft.com/office/drawing/2014/main" id="{B46071CA-9891-4ACD-BD56-A2DDF0302E27}"/>
                          </a:ext>
                        </a:extLst>
                      </p:cNvPr>
                      <p:cNvGrpSpPr/>
                      <p:nvPr/>
                    </p:nvGrpSpPr>
                    <p:grpSpPr>
                      <a:xfrm rot="13486189" flipH="1">
                        <a:off x="1389306" y="2685691"/>
                        <a:ext cx="1345945" cy="1037421"/>
                        <a:chOff x="4567827" y="970271"/>
                        <a:chExt cx="1595182" cy="1230216"/>
                      </a:xfrm>
                    </p:grpSpPr>
                    <p:grpSp>
                      <p:nvGrpSpPr>
                        <p:cNvPr id="391" name="Group 7">
                          <a:extLst>
                            <a:ext uri="{FF2B5EF4-FFF2-40B4-BE49-F238E27FC236}">
                              <a16:creationId xmlns:a16="http://schemas.microsoft.com/office/drawing/2014/main" id="{C8E2637C-7901-4AEE-86EA-F4D01D5BEDA0}"/>
                            </a:ext>
                          </a:extLst>
                        </p:cNvPr>
                        <p:cNvGrpSpPr/>
                        <p:nvPr/>
                      </p:nvGrpSpPr>
                      <p:grpSpPr>
                        <a:xfrm>
                          <a:off x="4567827" y="970271"/>
                          <a:ext cx="1176558" cy="776349"/>
                          <a:chOff x="4567827" y="970271"/>
                          <a:chExt cx="1176558" cy="776349"/>
                        </a:xfrm>
                        <a:solidFill>
                          <a:schemeClr val="accent3">
                            <a:lumMod val="50000"/>
                          </a:schemeClr>
                        </a:solidFill>
                      </p:grpSpPr>
                      <p:sp>
                        <p:nvSpPr>
                          <p:cNvPr id="398" name="Round Diagonal Corner Rectangle 2">
                            <a:extLst>
                              <a:ext uri="{FF2B5EF4-FFF2-40B4-BE49-F238E27FC236}">
                                <a16:creationId xmlns:a16="http://schemas.microsoft.com/office/drawing/2014/main" id="{F7880AC5-5393-4CEE-BC78-B3DE54A3DE7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3">
                            <a:extLst>
                              <a:ext uri="{FF2B5EF4-FFF2-40B4-BE49-F238E27FC236}">
                                <a16:creationId xmlns:a16="http://schemas.microsoft.com/office/drawing/2014/main" id="{3E85EAC0-05FC-4EB6-87DD-1D0A6D4E69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4">
                            <a:extLst>
                              <a:ext uri="{FF2B5EF4-FFF2-40B4-BE49-F238E27FC236}">
                                <a16:creationId xmlns:a16="http://schemas.microsoft.com/office/drawing/2014/main" id="{F9B8DD65-DDC0-47FD-A3E0-8775912987B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5">
                            <a:extLst>
                              <a:ext uri="{FF2B5EF4-FFF2-40B4-BE49-F238E27FC236}">
                                <a16:creationId xmlns:a16="http://schemas.microsoft.com/office/drawing/2014/main" id="{F81B26ED-8EA9-4A29-BD98-274F5957E4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6">
                            <a:extLst>
                              <a:ext uri="{FF2B5EF4-FFF2-40B4-BE49-F238E27FC236}">
                                <a16:creationId xmlns:a16="http://schemas.microsoft.com/office/drawing/2014/main" id="{EDECF354-439B-4543-8150-0BA6B2B6F74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8">
                          <a:extLst>
                            <a:ext uri="{FF2B5EF4-FFF2-40B4-BE49-F238E27FC236}">
                              <a16:creationId xmlns:a16="http://schemas.microsoft.com/office/drawing/2014/main" id="{9904F458-9227-4186-9D50-5124A72D78D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3" name="Round Diagonal Corner Rectangle 83">
                            <a:extLst>
                              <a:ext uri="{FF2B5EF4-FFF2-40B4-BE49-F238E27FC236}">
                                <a16:creationId xmlns:a16="http://schemas.microsoft.com/office/drawing/2014/main" id="{38832198-9DB9-4C64-A319-AD1121075A1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84">
                            <a:extLst>
                              <a:ext uri="{FF2B5EF4-FFF2-40B4-BE49-F238E27FC236}">
                                <a16:creationId xmlns:a16="http://schemas.microsoft.com/office/drawing/2014/main" id="{D9B10DEE-4104-4F00-904F-C9713FE8755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85">
                            <a:extLst>
                              <a:ext uri="{FF2B5EF4-FFF2-40B4-BE49-F238E27FC236}">
                                <a16:creationId xmlns:a16="http://schemas.microsoft.com/office/drawing/2014/main" id="{DB0C93E8-3212-4612-93BF-D7307D0E3DE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86">
                            <a:extLst>
                              <a:ext uri="{FF2B5EF4-FFF2-40B4-BE49-F238E27FC236}">
                                <a16:creationId xmlns:a16="http://schemas.microsoft.com/office/drawing/2014/main" id="{21B0341D-B764-45EA-8FFB-1999C0FCC89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87">
                            <a:extLst>
                              <a:ext uri="{FF2B5EF4-FFF2-40B4-BE49-F238E27FC236}">
                                <a16:creationId xmlns:a16="http://schemas.microsoft.com/office/drawing/2014/main" id="{51987702-893B-444F-AC22-215221FC79B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9" name="Group 88">
                      <a:extLst>
                        <a:ext uri="{FF2B5EF4-FFF2-40B4-BE49-F238E27FC236}">
                          <a16:creationId xmlns:a16="http://schemas.microsoft.com/office/drawing/2014/main" id="{7E1FB87D-C3BE-437D-AB84-2081437A182F}"/>
                        </a:ext>
                      </a:extLst>
                    </p:cNvPr>
                    <p:cNvGrpSpPr/>
                    <p:nvPr/>
                  </p:nvGrpSpPr>
                  <p:grpSpPr>
                    <a:xfrm>
                      <a:off x="1307592" y="4419601"/>
                      <a:ext cx="554736" cy="622134"/>
                      <a:chOff x="228600" y="152400"/>
                      <a:chExt cx="6172200" cy="6629400"/>
                    </a:xfrm>
                  </p:grpSpPr>
                  <p:sp>
                    <p:nvSpPr>
                      <p:cNvPr id="330" name="Rounded Rectangle 2">
                        <a:extLst>
                          <a:ext uri="{FF2B5EF4-FFF2-40B4-BE49-F238E27FC236}">
                            <a16:creationId xmlns:a16="http://schemas.microsoft.com/office/drawing/2014/main" id="{4C5D31CC-AD6F-4E4B-90CB-518004B5AB66}"/>
                          </a:ext>
                        </a:extLst>
                      </p:cNvPr>
                      <p:cNvSpPr/>
                      <p:nvPr/>
                    </p:nvSpPr>
                    <p:spPr>
                      <a:xfrm>
                        <a:off x="2667000" y="533400"/>
                        <a:ext cx="13716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
                        <a:extLst>
                          <a:ext uri="{FF2B5EF4-FFF2-40B4-BE49-F238E27FC236}">
                            <a16:creationId xmlns:a16="http://schemas.microsoft.com/office/drawing/2014/main" id="{B6552954-F00A-437A-8B44-596BA230654E}"/>
                          </a:ext>
                        </a:extLst>
                      </p:cNvPr>
                      <p:cNvSpPr/>
                      <p:nvPr/>
                    </p:nvSpPr>
                    <p:spPr>
                      <a:xfrm>
                        <a:off x="2209800" y="990600"/>
                        <a:ext cx="22860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4">
                        <a:extLst>
                          <a:ext uri="{FF2B5EF4-FFF2-40B4-BE49-F238E27FC236}">
                            <a16:creationId xmlns:a16="http://schemas.microsoft.com/office/drawing/2014/main" id="{33F3FB22-38F0-4A13-93F0-743CE3B16920}"/>
                          </a:ext>
                        </a:extLst>
                      </p:cNvPr>
                      <p:cNvSpPr/>
                      <p:nvPr/>
                    </p:nvSpPr>
                    <p:spPr>
                      <a:xfrm>
                        <a:off x="2133600" y="1600200"/>
                        <a:ext cx="2438400" cy="1295400"/>
                      </a:xfrm>
                      <a:prstGeom prst="roundRect">
                        <a:avLst>
                          <a:gd name="adj" fmla="val 6750"/>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5">
                        <a:extLst>
                          <a:ext uri="{FF2B5EF4-FFF2-40B4-BE49-F238E27FC236}">
                            <a16:creationId xmlns:a16="http://schemas.microsoft.com/office/drawing/2014/main" id="{78AE1C34-4342-4D5C-9987-3ADDD467221E}"/>
                          </a:ext>
                        </a:extLst>
                      </p:cNvPr>
                      <p:cNvSpPr/>
                      <p:nvPr/>
                    </p:nvSpPr>
                    <p:spPr>
                      <a:xfrm>
                        <a:off x="2133600" y="2514600"/>
                        <a:ext cx="2514600" cy="457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6">
                        <a:extLst>
                          <a:ext uri="{FF2B5EF4-FFF2-40B4-BE49-F238E27FC236}">
                            <a16:creationId xmlns:a16="http://schemas.microsoft.com/office/drawing/2014/main" id="{469959AE-1C09-4841-9830-8017F1690451}"/>
                          </a:ext>
                        </a:extLst>
                      </p:cNvPr>
                      <p:cNvSpPr/>
                      <p:nvPr/>
                    </p:nvSpPr>
                    <p:spPr>
                      <a:xfrm>
                        <a:off x="1828800" y="2895600"/>
                        <a:ext cx="31242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ed Rectangle 7">
                        <a:extLst>
                          <a:ext uri="{FF2B5EF4-FFF2-40B4-BE49-F238E27FC236}">
                            <a16:creationId xmlns:a16="http://schemas.microsoft.com/office/drawing/2014/main" id="{4E7EEF49-329A-4515-A97C-43EA0D9DD433}"/>
                          </a:ext>
                        </a:extLst>
                      </p:cNvPr>
                      <p:cNvSpPr/>
                      <p:nvPr/>
                    </p:nvSpPr>
                    <p:spPr>
                      <a:xfrm>
                        <a:off x="3124200" y="1600200"/>
                        <a:ext cx="609600" cy="914400"/>
                      </a:xfrm>
                      <a:prstGeom prst="roundRect">
                        <a:avLst>
                          <a:gd name="adj"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8">
                        <a:extLst>
                          <a:ext uri="{FF2B5EF4-FFF2-40B4-BE49-F238E27FC236}">
                            <a16:creationId xmlns:a16="http://schemas.microsoft.com/office/drawing/2014/main" id="{17C88159-4D1F-4A9E-89FA-9F0B9EF0D2A1}"/>
                          </a:ext>
                        </a:extLst>
                      </p:cNvPr>
                      <p:cNvSpPr/>
                      <p:nvPr/>
                    </p:nvSpPr>
                    <p:spPr>
                      <a:xfrm>
                        <a:off x="1524000" y="3505200"/>
                        <a:ext cx="37338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9">
                        <a:extLst>
                          <a:ext uri="{FF2B5EF4-FFF2-40B4-BE49-F238E27FC236}">
                            <a16:creationId xmlns:a16="http://schemas.microsoft.com/office/drawing/2014/main" id="{ECB1FCEF-12E6-4574-A344-0FE596AD04CE}"/>
                          </a:ext>
                        </a:extLst>
                      </p:cNvPr>
                      <p:cNvSpPr/>
                      <p:nvPr/>
                    </p:nvSpPr>
                    <p:spPr>
                      <a:xfrm>
                        <a:off x="1066800" y="4114800"/>
                        <a:ext cx="4572000" cy="6858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10">
                        <a:extLst>
                          <a:ext uri="{FF2B5EF4-FFF2-40B4-BE49-F238E27FC236}">
                            <a16:creationId xmlns:a16="http://schemas.microsoft.com/office/drawing/2014/main" id="{3F53B974-81EB-4114-B463-13D58ED5E39E}"/>
                          </a:ext>
                        </a:extLst>
                      </p:cNvPr>
                      <p:cNvSpPr/>
                      <p:nvPr/>
                    </p:nvSpPr>
                    <p:spPr>
                      <a:xfrm>
                        <a:off x="685800" y="4800600"/>
                        <a:ext cx="5334000" cy="838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11">
                        <a:extLst>
                          <a:ext uri="{FF2B5EF4-FFF2-40B4-BE49-F238E27FC236}">
                            <a16:creationId xmlns:a16="http://schemas.microsoft.com/office/drawing/2014/main" id="{0A2CECD9-83B3-48BF-8F2A-4DEA954197AE}"/>
                          </a:ext>
                        </a:extLst>
                      </p:cNvPr>
                      <p:cNvSpPr/>
                      <p:nvPr/>
                    </p:nvSpPr>
                    <p:spPr>
                      <a:xfrm>
                        <a:off x="228600" y="5638800"/>
                        <a:ext cx="6172200" cy="914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12">
                        <a:extLst>
                          <a:ext uri="{FF2B5EF4-FFF2-40B4-BE49-F238E27FC236}">
                            <a16:creationId xmlns:a16="http://schemas.microsoft.com/office/drawing/2014/main" id="{80FA0B33-304F-45D5-A9F6-852EDA35EF0D}"/>
                          </a:ext>
                        </a:extLst>
                      </p:cNvPr>
                      <p:cNvSpPr/>
                      <p:nvPr/>
                    </p:nvSpPr>
                    <p:spPr>
                      <a:xfrm>
                        <a:off x="2133600" y="1524000"/>
                        <a:ext cx="2438400" cy="152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a:extLst>
                          <a:ext uri="{FF2B5EF4-FFF2-40B4-BE49-F238E27FC236}">
                            <a16:creationId xmlns:a16="http://schemas.microsoft.com/office/drawing/2014/main" id="{26B98460-D1B1-44BB-968D-A4708C6416AF}"/>
                          </a:ext>
                        </a:extLst>
                      </p:cNvPr>
                      <p:cNvSpPr/>
                      <p:nvPr/>
                    </p:nvSpPr>
                    <p:spPr>
                      <a:xfrm>
                        <a:off x="2362200" y="2514600"/>
                        <a:ext cx="2209800" cy="4267200"/>
                      </a:xfrm>
                      <a:prstGeom prst="trapezoid">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Straight Connector 341">
                        <a:extLst>
                          <a:ext uri="{FF2B5EF4-FFF2-40B4-BE49-F238E27FC236}">
                            <a16:creationId xmlns:a16="http://schemas.microsoft.com/office/drawing/2014/main" id="{5416FEF7-807F-43AE-BCBE-C4DB474034B6}"/>
                          </a:ext>
                        </a:extLst>
                      </p:cNvPr>
                      <p:cNvCxnSpPr/>
                      <p:nvPr/>
                    </p:nvCxnSpPr>
                    <p:spPr>
                      <a:xfrm>
                        <a:off x="2895600" y="2590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DE960F07-5513-41DE-8A35-D50A269D6218}"/>
                          </a:ext>
                        </a:extLst>
                      </p:cNvPr>
                      <p:cNvCxnSpPr/>
                      <p:nvPr/>
                    </p:nvCxnSpPr>
                    <p:spPr>
                      <a:xfrm>
                        <a:off x="3124200" y="2971800"/>
                        <a:ext cx="68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EDB08703-FDC5-4476-A8AF-6F6FD0C7743A}"/>
                          </a:ext>
                        </a:extLst>
                      </p:cNvPr>
                      <p:cNvCxnSpPr/>
                      <p:nvPr/>
                    </p:nvCxnSpPr>
                    <p:spPr>
                      <a:xfrm>
                        <a:off x="3124200" y="31242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30DF606-22B3-41A8-8E9A-D8C82993AFEF}"/>
                          </a:ext>
                        </a:extLst>
                      </p:cNvPr>
                      <p:cNvCxnSpPr/>
                      <p:nvPr/>
                    </p:nvCxnSpPr>
                    <p:spPr>
                      <a:xfrm>
                        <a:off x="3048000" y="32766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EBE6E69-7E30-4FC2-AE95-2FB243FC45B8}"/>
                          </a:ext>
                        </a:extLst>
                      </p:cNvPr>
                      <p:cNvCxnSpPr/>
                      <p:nvPr/>
                    </p:nvCxnSpPr>
                    <p:spPr>
                      <a:xfrm>
                        <a:off x="2971800" y="3429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B741EA52-236F-45F0-B0DF-601C7F584A9B}"/>
                          </a:ext>
                        </a:extLst>
                      </p:cNvPr>
                      <p:cNvCxnSpPr/>
                      <p:nvPr/>
                    </p:nvCxnSpPr>
                    <p:spPr>
                      <a:xfrm>
                        <a:off x="2895600" y="6324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F50B2960-F84A-49FC-913C-48E0570E22FF}"/>
                          </a:ext>
                        </a:extLst>
                      </p:cNvPr>
                      <p:cNvCxnSpPr/>
                      <p:nvPr/>
                    </p:nvCxnSpPr>
                    <p:spPr>
                      <a:xfrm>
                        <a:off x="2895600" y="6172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1F1E4574-374B-419C-9A3C-80CD683A46AD}"/>
                          </a:ext>
                        </a:extLst>
                      </p:cNvPr>
                      <p:cNvCxnSpPr/>
                      <p:nvPr/>
                    </p:nvCxnSpPr>
                    <p:spPr>
                      <a:xfrm>
                        <a:off x="2895600" y="6019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627CF39D-5343-4911-B12D-08B7474E65C0}"/>
                          </a:ext>
                        </a:extLst>
                      </p:cNvPr>
                      <p:cNvCxnSpPr/>
                      <p:nvPr/>
                    </p:nvCxnSpPr>
                    <p:spPr>
                      <a:xfrm>
                        <a:off x="2895600" y="5867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90D8421E-A0E6-48D9-848E-D4F65053E0FC}"/>
                          </a:ext>
                        </a:extLst>
                      </p:cNvPr>
                      <p:cNvCxnSpPr/>
                      <p:nvPr/>
                    </p:nvCxnSpPr>
                    <p:spPr>
                      <a:xfrm>
                        <a:off x="2895600" y="5715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F0C8B7D7-D377-4FA1-B523-6784C19C8F06}"/>
                          </a:ext>
                        </a:extLst>
                      </p:cNvPr>
                      <p:cNvCxnSpPr/>
                      <p:nvPr/>
                    </p:nvCxnSpPr>
                    <p:spPr>
                      <a:xfrm>
                        <a:off x="2895600" y="5562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CBBBF55B-2D48-4407-8307-170C1295684E}"/>
                          </a:ext>
                        </a:extLst>
                      </p:cNvPr>
                      <p:cNvCxnSpPr/>
                      <p:nvPr/>
                    </p:nvCxnSpPr>
                    <p:spPr>
                      <a:xfrm>
                        <a:off x="2895600" y="5410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7F53E018-1FC5-4869-BBB6-A35482234C2B}"/>
                          </a:ext>
                        </a:extLst>
                      </p:cNvPr>
                      <p:cNvCxnSpPr/>
                      <p:nvPr/>
                    </p:nvCxnSpPr>
                    <p:spPr>
                      <a:xfrm>
                        <a:off x="2895600" y="5257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F8B6C3A3-8874-4286-92BD-ECC1B5963BBD}"/>
                          </a:ext>
                        </a:extLst>
                      </p:cNvPr>
                      <p:cNvCxnSpPr/>
                      <p:nvPr/>
                    </p:nvCxnSpPr>
                    <p:spPr>
                      <a:xfrm>
                        <a:off x="2895600" y="5105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5EE6D93-C7DD-48BC-A1EE-69F596EBE024}"/>
                          </a:ext>
                        </a:extLst>
                      </p:cNvPr>
                      <p:cNvCxnSpPr/>
                      <p:nvPr/>
                    </p:nvCxnSpPr>
                    <p:spPr>
                      <a:xfrm>
                        <a:off x="2895600" y="4953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B21C8E9-EC09-48C0-A2BE-AA7D9F02000B}"/>
                          </a:ext>
                        </a:extLst>
                      </p:cNvPr>
                      <p:cNvCxnSpPr/>
                      <p:nvPr/>
                    </p:nvCxnSpPr>
                    <p:spPr>
                      <a:xfrm>
                        <a:off x="2895600" y="4800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0A871F77-AA57-4EEB-896D-7110FA8FF7B9}"/>
                          </a:ext>
                        </a:extLst>
                      </p:cNvPr>
                      <p:cNvCxnSpPr/>
                      <p:nvPr/>
                    </p:nvCxnSpPr>
                    <p:spPr>
                      <a:xfrm>
                        <a:off x="2895600" y="4648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74550319-0106-4F92-BA8C-8211A301091C}"/>
                          </a:ext>
                        </a:extLst>
                      </p:cNvPr>
                      <p:cNvCxnSpPr/>
                      <p:nvPr/>
                    </p:nvCxnSpPr>
                    <p:spPr>
                      <a:xfrm>
                        <a:off x="2895600" y="4495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27A61BCD-8759-49FC-B27B-FAB1A79E4442}"/>
                          </a:ext>
                        </a:extLst>
                      </p:cNvPr>
                      <p:cNvCxnSpPr/>
                      <p:nvPr/>
                    </p:nvCxnSpPr>
                    <p:spPr>
                      <a:xfrm>
                        <a:off x="2971800" y="43434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4FF9D2DF-E262-44D4-8D9E-BDF25A7A16B4}"/>
                          </a:ext>
                        </a:extLst>
                      </p:cNvPr>
                      <p:cNvCxnSpPr/>
                      <p:nvPr/>
                    </p:nvCxnSpPr>
                    <p:spPr>
                      <a:xfrm>
                        <a:off x="2971800" y="41910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8D5C845-ECDA-471F-9C16-28FEE2115FA9}"/>
                          </a:ext>
                        </a:extLst>
                      </p:cNvPr>
                      <p:cNvCxnSpPr/>
                      <p:nvPr/>
                    </p:nvCxnSpPr>
                    <p:spPr>
                      <a:xfrm>
                        <a:off x="3048000" y="40386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9636556C-0D86-4189-ACC5-8590F80A18EE}"/>
                          </a:ext>
                        </a:extLst>
                      </p:cNvPr>
                      <p:cNvCxnSpPr/>
                      <p:nvPr/>
                    </p:nvCxnSpPr>
                    <p:spPr>
                      <a:xfrm>
                        <a:off x="3048000" y="38862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F7421FD1-3E03-4F22-B03E-4E88387065C0}"/>
                          </a:ext>
                        </a:extLst>
                      </p:cNvPr>
                      <p:cNvCxnSpPr/>
                      <p:nvPr/>
                    </p:nvCxnSpPr>
                    <p:spPr>
                      <a:xfrm>
                        <a:off x="2971800" y="37338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4C3692AE-53CE-488A-BB51-76395396F40A}"/>
                          </a:ext>
                        </a:extLst>
                      </p:cNvPr>
                      <p:cNvCxnSpPr/>
                      <p:nvPr/>
                    </p:nvCxnSpPr>
                    <p:spPr>
                      <a:xfrm>
                        <a:off x="2971800" y="3581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FFB38B15-948E-422A-89C5-85FA205D4608}"/>
                          </a:ext>
                        </a:extLst>
                      </p:cNvPr>
                      <p:cNvCxnSpPr/>
                      <p:nvPr/>
                    </p:nvCxnSpPr>
                    <p:spPr>
                      <a:xfrm>
                        <a:off x="3048000" y="2819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5B6D29A-F0D6-47A2-A70C-860D881206F3}"/>
                          </a:ext>
                        </a:extLst>
                      </p:cNvPr>
                      <p:cNvCxnSpPr/>
                      <p:nvPr/>
                    </p:nvCxnSpPr>
                    <p:spPr>
                      <a:xfrm>
                        <a:off x="3048000" y="2667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8" name="Rounded Rectangle 40">
                        <a:extLst>
                          <a:ext uri="{FF2B5EF4-FFF2-40B4-BE49-F238E27FC236}">
                            <a16:creationId xmlns:a16="http://schemas.microsoft.com/office/drawing/2014/main" id="{1641E537-42A5-4775-BC6E-94AAD2620B81}"/>
                          </a:ext>
                        </a:extLst>
                      </p:cNvPr>
                      <p:cNvSpPr/>
                      <p:nvPr/>
                    </p:nvSpPr>
                    <p:spPr>
                      <a:xfrm>
                        <a:off x="21336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41">
                        <a:extLst>
                          <a:ext uri="{FF2B5EF4-FFF2-40B4-BE49-F238E27FC236}">
                            <a16:creationId xmlns:a16="http://schemas.microsoft.com/office/drawing/2014/main" id="{596F7167-B59F-44A5-9082-14A2A92BBD6B}"/>
                          </a:ext>
                        </a:extLst>
                      </p:cNvPr>
                      <p:cNvSpPr/>
                      <p:nvPr/>
                    </p:nvSpPr>
                    <p:spPr>
                      <a:xfrm>
                        <a:off x="2514600" y="6553200"/>
                        <a:ext cx="4572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42">
                        <a:extLst>
                          <a:ext uri="{FF2B5EF4-FFF2-40B4-BE49-F238E27FC236}">
                            <a16:creationId xmlns:a16="http://schemas.microsoft.com/office/drawing/2014/main" id="{76E4B67A-9AE7-4660-9BF8-1851905B0929}"/>
                          </a:ext>
                        </a:extLst>
                      </p:cNvPr>
                      <p:cNvSpPr/>
                      <p:nvPr/>
                    </p:nvSpPr>
                    <p:spPr>
                      <a:xfrm>
                        <a:off x="2133600" y="6400800"/>
                        <a:ext cx="533400" cy="1524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43">
                        <a:extLst>
                          <a:ext uri="{FF2B5EF4-FFF2-40B4-BE49-F238E27FC236}">
                            <a16:creationId xmlns:a16="http://schemas.microsoft.com/office/drawing/2014/main" id="{8FBDD76D-65AF-485A-86BE-470ACAF3EC49}"/>
                          </a:ext>
                        </a:extLst>
                      </p:cNvPr>
                      <p:cNvSpPr/>
                      <p:nvPr/>
                    </p:nvSpPr>
                    <p:spPr>
                      <a:xfrm>
                        <a:off x="4267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44">
                        <a:extLst>
                          <a:ext uri="{FF2B5EF4-FFF2-40B4-BE49-F238E27FC236}">
                            <a16:creationId xmlns:a16="http://schemas.microsoft.com/office/drawing/2014/main" id="{28BC4E1F-E950-4187-A2D7-E618E9DD37CB}"/>
                          </a:ext>
                        </a:extLst>
                      </p:cNvPr>
                      <p:cNvSpPr/>
                      <p:nvPr/>
                    </p:nvSpPr>
                    <p:spPr>
                      <a:xfrm>
                        <a:off x="3886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45">
                        <a:extLst>
                          <a:ext uri="{FF2B5EF4-FFF2-40B4-BE49-F238E27FC236}">
                            <a16:creationId xmlns:a16="http://schemas.microsoft.com/office/drawing/2014/main" id="{B4DB64B5-5E05-4079-845A-195B3A9F16FA}"/>
                          </a:ext>
                        </a:extLst>
                      </p:cNvPr>
                      <p:cNvSpPr/>
                      <p:nvPr/>
                    </p:nvSpPr>
                    <p:spPr>
                      <a:xfrm>
                        <a:off x="4114800" y="63246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46">
                        <a:extLst>
                          <a:ext uri="{FF2B5EF4-FFF2-40B4-BE49-F238E27FC236}">
                            <a16:creationId xmlns:a16="http://schemas.microsoft.com/office/drawing/2014/main" id="{EE95C034-EB9E-4A5C-B389-00D3EFD7ED07}"/>
                          </a:ext>
                        </a:extLst>
                      </p:cNvPr>
                      <p:cNvSpPr/>
                      <p:nvPr/>
                    </p:nvSpPr>
                    <p:spPr>
                      <a:xfrm>
                        <a:off x="4495800" y="6324600"/>
                        <a:ext cx="1524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47">
                        <a:extLst>
                          <a:ext uri="{FF2B5EF4-FFF2-40B4-BE49-F238E27FC236}">
                            <a16:creationId xmlns:a16="http://schemas.microsoft.com/office/drawing/2014/main" id="{57B7EE68-9BEF-4B54-8B1F-004EFBFC45A0}"/>
                          </a:ext>
                        </a:extLst>
                      </p:cNvPr>
                      <p:cNvSpPr/>
                      <p:nvPr/>
                    </p:nvSpPr>
                    <p:spPr>
                      <a:xfrm>
                        <a:off x="4267200" y="60960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48">
                        <a:extLst>
                          <a:ext uri="{FF2B5EF4-FFF2-40B4-BE49-F238E27FC236}">
                            <a16:creationId xmlns:a16="http://schemas.microsoft.com/office/drawing/2014/main" id="{DCE9583F-7457-425E-99A6-C9F1AE40E5D5}"/>
                          </a:ext>
                        </a:extLst>
                      </p:cNvPr>
                      <p:cNvSpPr/>
                      <p:nvPr/>
                    </p:nvSpPr>
                    <p:spPr>
                      <a:xfrm>
                        <a:off x="2133600" y="6172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95">
                        <a:extLst>
                          <a:ext uri="{FF2B5EF4-FFF2-40B4-BE49-F238E27FC236}">
                            <a16:creationId xmlns:a16="http://schemas.microsoft.com/office/drawing/2014/main" id="{093B8C5A-23C6-4206-B827-784DEAB4C4E1}"/>
                          </a:ext>
                        </a:extLst>
                      </p:cNvPr>
                      <p:cNvGrpSpPr/>
                      <p:nvPr/>
                    </p:nvGrpSpPr>
                    <p:grpSpPr>
                      <a:xfrm>
                        <a:off x="2743200" y="152400"/>
                        <a:ext cx="1219200" cy="457200"/>
                        <a:chOff x="457200" y="6858000"/>
                        <a:chExt cx="685800" cy="1447800"/>
                      </a:xfrm>
                    </p:grpSpPr>
                    <p:grpSp>
                      <p:nvGrpSpPr>
                        <p:cNvPr id="378" name="Group 92">
                          <a:extLst>
                            <a:ext uri="{FF2B5EF4-FFF2-40B4-BE49-F238E27FC236}">
                              <a16:creationId xmlns:a16="http://schemas.microsoft.com/office/drawing/2014/main" id="{5415D657-8AE9-4EB7-A6D9-3DA04C003A41}"/>
                            </a:ext>
                          </a:extLst>
                        </p:cNvPr>
                        <p:cNvGrpSpPr/>
                        <p:nvPr/>
                      </p:nvGrpSpPr>
                      <p:grpSpPr>
                        <a:xfrm>
                          <a:off x="533400" y="6858000"/>
                          <a:ext cx="533400" cy="1371600"/>
                          <a:chOff x="1219200" y="6858000"/>
                          <a:chExt cx="533400" cy="1371600"/>
                        </a:xfrm>
                      </p:grpSpPr>
                      <p:sp>
                        <p:nvSpPr>
                          <p:cNvPr id="380" name="Rounded Rectangle 53">
                            <a:extLst>
                              <a:ext uri="{FF2B5EF4-FFF2-40B4-BE49-F238E27FC236}">
                                <a16:creationId xmlns:a16="http://schemas.microsoft.com/office/drawing/2014/main" id="{C6B6F780-8DE1-43F0-B345-C71E1B84D75A}"/>
                              </a:ext>
                            </a:extLst>
                          </p:cNvPr>
                          <p:cNvSpPr/>
                          <p:nvPr/>
                        </p:nvSpPr>
                        <p:spPr>
                          <a:xfrm>
                            <a:off x="1219200" y="7391400"/>
                            <a:ext cx="533400" cy="8382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62A58BEE-A660-4863-BAA6-2501B5923B26}"/>
                              </a:ext>
                            </a:extLst>
                          </p:cNvPr>
                          <p:cNvSpPr/>
                          <p:nvPr/>
                        </p:nvSpPr>
                        <p:spPr>
                          <a:xfrm>
                            <a:off x="1219200" y="68580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E0070E81-7411-4D68-8548-9D31BD90449E}"/>
                              </a:ext>
                            </a:extLst>
                          </p:cNvPr>
                          <p:cNvSpPr/>
                          <p:nvPr/>
                        </p:nvSpPr>
                        <p:spPr>
                          <a:xfrm>
                            <a:off x="1219200" y="71628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Rounded Rectangle 52">
                          <a:extLst>
                            <a:ext uri="{FF2B5EF4-FFF2-40B4-BE49-F238E27FC236}">
                              <a16:creationId xmlns:a16="http://schemas.microsoft.com/office/drawing/2014/main" id="{40EF683D-DCC0-45A0-8029-1C9E7985E889}"/>
                            </a:ext>
                          </a:extLst>
                        </p:cNvPr>
                        <p:cNvSpPr/>
                        <p:nvPr/>
                      </p:nvSpPr>
                      <p:spPr>
                        <a:xfrm>
                          <a:off x="457200" y="8077200"/>
                          <a:ext cx="6858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Freeform: Shape 89">
                      <a:extLst>
                        <a:ext uri="{FF2B5EF4-FFF2-40B4-BE49-F238E27FC236}">
                          <a16:creationId xmlns:a16="http://schemas.microsoft.com/office/drawing/2014/main" id="{E59E6B1B-E32E-4720-A721-E93329A1B427}"/>
                        </a:ext>
                      </a:extLst>
                    </p:cNvPr>
                    <p:cNvSpPr/>
                    <p:nvPr/>
                  </p:nvSpPr>
                  <p:spPr>
                    <a:xfrm>
                      <a:off x="1197261" y="1917356"/>
                      <a:ext cx="759555" cy="432652"/>
                    </a:xfrm>
                    <a:custGeom>
                      <a:avLst/>
                      <a:gdLst>
                        <a:gd name="connsiteX0" fmla="*/ 348075 w 759555"/>
                        <a:gd name="connsiteY0" fmla="*/ 12028 h 432652"/>
                        <a:gd name="connsiteX1" fmla="*/ 348075 w 759555"/>
                        <a:gd name="connsiteY1" fmla="*/ 12028 h 432652"/>
                        <a:gd name="connsiteX2" fmla="*/ 284067 w 759555"/>
                        <a:gd name="connsiteY2" fmla="*/ 66892 h 432652"/>
                        <a:gd name="connsiteX3" fmla="*/ 220059 w 759555"/>
                        <a:gd name="connsiteY3" fmla="*/ 76036 h 432652"/>
                        <a:gd name="connsiteX4" fmla="*/ 137763 w 759555"/>
                        <a:gd name="connsiteY4" fmla="*/ 85180 h 432652"/>
                        <a:gd name="connsiteX5" fmla="*/ 82899 w 759555"/>
                        <a:gd name="connsiteY5" fmla="*/ 103468 h 432652"/>
                        <a:gd name="connsiteX6" fmla="*/ 37179 w 759555"/>
                        <a:gd name="connsiteY6" fmla="*/ 149188 h 432652"/>
                        <a:gd name="connsiteX7" fmla="*/ 28035 w 759555"/>
                        <a:gd name="connsiteY7" fmla="*/ 176620 h 432652"/>
                        <a:gd name="connsiteX8" fmla="*/ 18891 w 759555"/>
                        <a:gd name="connsiteY8" fmla="*/ 213196 h 432652"/>
                        <a:gd name="connsiteX9" fmla="*/ 603 w 759555"/>
                        <a:gd name="connsiteY9" fmla="*/ 268060 h 432652"/>
                        <a:gd name="connsiteX10" fmla="*/ 9747 w 759555"/>
                        <a:gd name="connsiteY10" fmla="*/ 386932 h 432652"/>
                        <a:gd name="connsiteX11" fmla="*/ 64611 w 759555"/>
                        <a:gd name="connsiteY11" fmla="*/ 405220 h 432652"/>
                        <a:gd name="connsiteX12" fmla="*/ 119475 w 759555"/>
                        <a:gd name="connsiteY12" fmla="*/ 432652 h 432652"/>
                        <a:gd name="connsiteX13" fmla="*/ 402939 w 759555"/>
                        <a:gd name="connsiteY13" fmla="*/ 423508 h 432652"/>
                        <a:gd name="connsiteX14" fmla="*/ 466947 w 759555"/>
                        <a:gd name="connsiteY14" fmla="*/ 414364 h 432652"/>
                        <a:gd name="connsiteX15" fmla="*/ 521811 w 759555"/>
                        <a:gd name="connsiteY15" fmla="*/ 396076 h 432652"/>
                        <a:gd name="connsiteX16" fmla="*/ 549243 w 759555"/>
                        <a:gd name="connsiteY16" fmla="*/ 386932 h 432652"/>
                        <a:gd name="connsiteX17" fmla="*/ 613251 w 759555"/>
                        <a:gd name="connsiteY17" fmla="*/ 350356 h 432652"/>
                        <a:gd name="connsiteX18" fmla="*/ 658971 w 759555"/>
                        <a:gd name="connsiteY18" fmla="*/ 304636 h 432652"/>
                        <a:gd name="connsiteX19" fmla="*/ 677259 w 759555"/>
                        <a:gd name="connsiteY19" fmla="*/ 277204 h 432652"/>
                        <a:gd name="connsiteX20" fmla="*/ 704691 w 759555"/>
                        <a:gd name="connsiteY20" fmla="*/ 249772 h 432652"/>
                        <a:gd name="connsiteX21" fmla="*/ 741267 w 759555"/>
                        <a:gd name="connsiteY21" fmla="*/ 194908 h 432652"/>
                        <a:gd name="connsiteX22" fmla="*/ 759555 w 759555"/>
                        <a:gd name="connsiteY22" fmla="*/ 130900 h 432652"/>
                        <a:gd name="connsiteX23" fmla="*/ 750411 w 759555"/>
                        <a:gd name="connsiteY23" fmla="*/ 66892 h 432652"/>
                        <a:gd name="connsiteX24" fmla="*/ 695547 w 759555"/>
                        <a:gd name="connsiteY24" fmla="*/ 48604 h 432652"/>
                        <a:gd name="connsiteX25" fmla="*/ 348075 w 759555"/>
                        <a:gd name="connsiteY25" fmla="*/ 12028 h 4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555" h="432652">
                          <a:moveTo>
                            <a:pt x="348075" y="12028"/>
                          </a:moveTo>
                          <a:lnTo>
                            <a:pt x="348075" y="12028"/>
                          </a:lnTo>
                          <a:cubicBezTo>
                            <a:pt x="326739" y="30316"/>
                            <a:pt x="309201" y="54325"/>
                            <a:pt x="284067" y="66892"/>
                          </a:cubicBezTo>
                          <a:cubicBezTo>
                            <a:pt x="264790" y="76531"/>
                            <a:pt x="241445" y="73363"/>
                            <a:pt x="220059" y="76036"/>
                          </a:cubicBezTo>
                          <a:cubicBezTo>
                            <a:pt x="192671" y="79459"/>
                            <a:pt x="165195" y="82132"/>
                            <a:pt x="137763" y="85180"/>
                          </a:cubicBezTo>
                          <a:cubicBezTo>
                            <a:pt x="119475" y="91276"/>
                            <a:pt x="93592" y="87428"/>
                            <a:pt x="82899" y="103468"/>
                          </a:cubicBezTo>
                          <a:cubicBezTo>
                            <a:pt x="58515" y="140044"/>
                            <a:pt x="73755" y="124804"/>
                            <a:pt x="37179" y="149188"/>
                          </a:cubicBezTo>
                          <a:cubicBezTo>
                            <a:pt x="34131" y="158332"/>
                            <a:pt x="30683" y="167352"/>
                            <a:pt x="28035" y="176620"/>
                          </a:cubicBezTo>
                          <a:cubicBezTo>
                            <a:pt x="24583" y="188704"/>
                            <a:pt x="22502" y="201159"/>
                            <a:pt x="18891" y="213196"/>
                          </a:cubicBezTo>
                          <a:cubicBezTo>
                            <a:pt x="13352" y="231660"/>
                            <a:pt x="603" y="268060"/>
                            <a:pt x="603" y="268060"/>
                          </a:cubicBezTo>
                          <a:cubicBezTo>
                            <a:pt x="3651" y="307684"/>
                            <a:pt x="-7059" y="350919"/>
                            <a:pt x="9747" y="386932"/>
                          </a:cubicBezTo>
                          <a:cubicBezTo>
                            <a:pt x="17899" y="404401"/>
                            <a:pt x="46995" y="397391"/>
                            <a:pt x="64611" y="405220"/>
                          </a:cubicBezTo>
                          <a:cubicBezTo>
                            <a:pt x="170966" y="452489"/>
                            <a:pt x="19431" y="399304"/>
                            <a:pt x="119475" y="432652"/>
                          </a:cubicBezTo>
                          <a:cubicBezTo>
                            <a:pt x="213963" y="429604"/>
                            <a:pt x="308533" y="428477"/>
                            <a:pt x="402939" y="423508"/>
                          </a:cubicBezTo>
                          <a:cubicBezTo>
                            <a:pt x="424462" y="422375"/>
                            <a:pt x="445946" y="419210"/>
                            <a:pt x="466947" y="414364"/>
                          </a:cubicBezTo>
                          <a:cubicBezTo>
                            <a:pt x="485731" y="410029"/>
                            <a:pt x="503523" y="402172"/>
                            <a:pt x="521811" y="396076"/>
                          </a:cubicBezTo>
                          <a:cubicBezTo>
                            <a:pt x="530955" y="393028"/>
                            <a:pt x="540622" y="391243"/>
                            <a:pt x="549243" y="386932"/>
                          </a:cubicBezTo>
                          <a:cubicBezTo>
                            <a:pt x="595649" y="363729"/>
                            <a:pt x="574477" y="376205"/>
                            <a:pt x="613251" y="350356"/>
                          </a:cubicBezTo>
                          <a:cubicBezTo>
                            <a:pt x="662019" y="277204"/>
                            <a:pt x="598011" y="365596"/>
                            <a:pt x="658971" y="304636"/>
                          </a:cubicBezTo>
                          <a:cubicBezTo>
                            <a:pt x="666742" y="296865"/>
                            <a:pt x="670224" y="285647"/>
                            <a:pt x="677259" y="277204"/>
                          </a:cubicBezTo>
                          <a:cubicBezTo>
                            <a:pt x="685538" y="267270"/>
                            <a:pt x="695547" y="258916"/>
                            <a:pt x="704691" y="249772"/>
                          </a:cubicBezTo>
                          <a:cubicBezTo>
                            <a:pt x="726433" y="184545"/>
                            <a:pt x="695604" y="263403"/>
                            <a:pt x="741267" y="194908"/>
                          </a:cubicBezTo>
                          <a:cubicBezTo>
                            <a:pt x="746514" y="187037"/>
                            <a:pt x="758336" y="135777"/>
                            <a:pt x="759555" y="130900"/>
                          </a:cubicBezTo>
                          <a:cubicBezTo>
                            <a:pt x="756507" y="109564"/>
                            <a:pt x="763643" y="83905"/>
                            <a:pt x="750411" y="66892"/>
                          </a:cubicBezTo>
                          <a:cubicBezTo>
                            <a:pt x="738576" y="51675"/>
                            <a:pt x="711587" y="59297"/>
                            <a:pt x="695547" y="48604"/>
                          </a:cubicBezTo>
                          <a:cubicBezTo>
                            <a:pt x="566671" y="-37313"/>
                            <a:pt x="405987" y="18124"/>
                            <a:pt x="348075" y="12028"/>
                          </a:cubicBezTo>
                          <a:close/>
                        </a:path>
                      </a:pathLst>
                    </a:custGeom>
                    <a:solidFill>
                      <a:srgbClr val="EE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800D91B1-6BF0-443E-ADE6-5B6CA2AB912B}"/>
                        </a:ext>
                      </a:extLst>
                    </p:cNvPr>
                    <p:cNvSpPr/>
                    <p:nvPr/>
                  </p:nvSpPr>
                  <p:spPr>
                    <a:xfrm>
                      <a:off x="2010964" y="2615184"/>
                      <a:ext cx="860252" cy="1216152"/>
                    </a:xfrm>
                    <a:custGeom>
                      <a:avLst/>
                      <a:gdLst>
                        <a:gd name="connsiteX0" fmla="*/ 860252 w 860252"/>
                        <a:gd name="connsiteY0" fmla="*/ 0 h 1216152"/>
                        <a:gd name="connsiteX1" fmla="*/ 777956 w 860252"/>
                        <a:gd name="connsiteY1" fmla="*/ 36576 h 1216152"/>
                        <a:gd name="connsiteX2" fmla="*/ 713948 w 860252"/>
                        <a:gd name="connsiteY2" fmla="*/ 73152 h 1216152"/>
                        <a:gd name="connsiteX3" fmla="*/ 677372 w 860252"/>
                        <a:gd name="connsiteY3" fmla="*/ 82296 h 1216152"/>
                        <a:gd name="connsiteX4" fmla="*/ 622508 w 860252"/>
                        <a:gd name="connsiteY4" fmla="*/ 109728 h 1216152"/>
                        <a:gd name="connsiteX5" fmla="*/ 585932 w 860252"/>
                        <a:gd name="connsiteY5" fmla="*/ 128016 h 1216152"/>
                        <a:gd name="connsiteX6" fmla="*/ 558500 w 860252"/>
                        <a:gd name="connsiteY6" fmla="*/ 137160 h 1216152"/>
                        <a:gd name="connsiteX7" fmla="*/ 531068 w 860252"/>
                        <a:gd name="connsiteY7" fmla="*/ 155448 h 1216152"/>
                        <a:gd name="connsiteX8" fmla="*/ 494492 w 860252"/>
                        <a:gd name="connsiteY8" fmla="*/ 173736 h 1216152"/>
                        <a:gd name="connsiteX9" fmla="*/ 439628 w 860252"/>
                        <a:gd name="connsiteY9" fmla="*/ 210312 h 1216152"/>
                        <a:gd name="connsiteX10" fmla="*/ 384764 w 860252"/>
                        <a:gd name="connsiteY10" fmla="*/ 228600 h 1216152"/>
                        <a:gd name="connsiteX11" fmla="*/ 366476 w 860252"/>
                        <a:gd name="connsiteY11" fmla="*/ 256032 h 1216152"/>
                        <a:gd name="connsiteX12" fmla="*/ 339044 w 860252"/>
                        <a:gd name="connsiteY12" fmla="*/ 265176 h 1216152"/>
                        <a:gd name="connsiteX13" fmla="*/ 311612 w 860252"/>
                        <a:gd name="connsiteY13" fmla="*/ 283464 h 1216152"/>
                        <a:gd name="connsiteX14" fmla="*/ 256748 w 860252"/>
                        <a:gd name="connsiteY14" fmla="*/ 329184 h 1216152"/>
                        <a:gd name="connsiteX15" fmla="*/ 247604 w 860252"/>
                        <a:gd name="connsiteY15" fmla="*/ 356616 h 1216152"/>
                        <a:gd name="connsiteX16" fmla="*/ 192740 w 860252"/>
                        <a:gd name="connsiteY16" fmla="*/ 393192 h 1216152"/>
                        <a:gd name="connsiteX17" fmla="*/ 147020 w 860252"/>
                        <a:gd name="connsiteY17" fmla="*/ 448056 h 1216152"/>
                        <a:gd name="connsiteX18" fmla="*/ 110444 w 860252"/>
                        <a:gd name="connsiteY18" fmla="*/ 502920 h 1216152"/>
                        <a:gd name="connsiteX19" fmla="*/ 92156 w 860252"/>
                        <a:gd name="connsiteY19" fmla="*/ 530352 h 1216152"/>
                        <a:gd name="connsiteX20" fmla="*/ 73868 w 860252"/>
                        <a:gd name="connsiteY20" fmla="*/ 585216 h 1216152"/>
                        <a:gd name="connsiteX21" fmla="*/ 55580 w 860252"/>
                        <a:gd name="connsiteY21" fmla="*/ 612648 h 1216152"/>
                        <a:gd name="connsiteX22" fmla="*/ 19004 w 860252"/>
                        <a:gd name="connsiteY22" fmla="*/ 694944 h 1216152"/>
                        <a:gd name="connsiteX23" fmla="*/ 716 w 860252"/>
                        <a:gd name="connsiteY23" fmla="*/ 969264 h 1216152"/>
                        <a:gd name="connsiteX24" fmla="*/ 716 w 860252"/>
                        <a:gd name="connsiteY24"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252" h="1216152">
                          <a:moveTo>
                            <a:pt x="860252" y="0"/>
                          </a:moveTo>
                          <a:cubicBezTo>
                            <a:pt x="827593" y="13063"/>
                            <a:pt x="807856" y="19490"/>
                            <a:pt x="777956" y="36576"/>
                          </a:cubicBezTo>
                          <a:cubicBezTo>
                            <a:pt x="744191" y="55870"/>
                            <a:pt x="754140" y="58080"/>
                            <a:pt x="713948" y="73152"/>
                          </a:cubicBezTo>
                          <a:cubicBezTo>
                            <a:pt x="702181" y="77565"/>
                            <a:pt x="689564" y="79248"/>
                            <a:pt x="677372" y="82296"/>
                          </a:cubicBezTo>
                          <a:cubicBezTo>
                            <a:pt x="624654" y="117441"/>
                            <a:pt x="675509" y="87013"/>
                            <a:pt x="622508" y="109728"/>
                          </a:cubicBezTo>
                          <a:cubicBezTo>
                            <a:pt x="609979" y="115098"/>
                            <a:pt x="598461" y="122646"/>
                            <a:pt x="585932" y="128016"/>
                          </a:cubicBezTo>
                          <a:cubicBezTo>
                            <a:pt x="577073" y="131813"/>
                            <a:pt x="567121" y="132849"/>
                            <a:pt x="558500" y="137160"/>
                          </a:cubicBezTo>
                          <a:cubicBezTo>
                            <a:pt x="548670" y="142075"/>
                            <a:pt x="540610" y="149996"/>
                            <a:pt x="531068" y="155448"/>
                          </a:cubicBezTo>
                          <a:cubicBezTo>
                            <a:pt x="519233" y="162211"/>
                            <a:pt x="506181" y="166723"/>
                            <a:pt x="494492" y="173736"/>
                          </a:cubicBezTo>
                          <a:cubicBezTo>
                            <a:pt x="475645" y="185044"/>
                            <a:pt x="460480" y="203361"/>
                            <a:pt x="439628" y="210312"/>
                          </a:cubicBezTo>
                          <a:lnTo>
                            <a:pt x="384764" y="228600"/>
                          </a:lnTo>
                          <a:cubicBezTo>
                            <a:pt x="378668" y="237744"/>
                            <a:pt x="375058" y="249167"/>
                            <a:pt x="366476" y="256032"/>
                          </a:cubicBezTo>
                          <a:cubicBezTo>
                            <a:pt x="358950" y="262053"/>
                            <a:pt x="347665" y="260865"/>
                            <a:pt x="339044" y="265176"/>
                          </a:cubicBezTo>
                          <a:cubicBezTo>
                            <a:pt x="329214" y="270091"/>
                            <a:pt x="320055" y="276429"/>
                            <a:pt x="311612" y="283464"/>
                          </a:cubicBezTo>
                          <a:cubicBezTo>
                            <a:pt x="241206" y="342136"/>
                            <a:pt x="324856" y="283778"/>
                            <a:pt x="256748" y="329184"/>
                          </a:cubicBezTo>
                          <a:cubicBezTo>
                            <a:pt x="253700" y="338328"/>
                            <a:pt x="254420" y="349800"/>
                            <a:pt x="247604" y="356616"/>
                          </a:cubicBezTo>
                          <a:cubicBezTo>
                            <a:pt x="232062" y="372158"/>
                            <a:pt x="192740" y="393192"/>
                            <a:pt x="192740" y="393192"/>
                          </a:cubicBezTo>
                          <a:cubicBezTo>
                            <a:pt x="127390" y="491217"/>
                            <a:pt x="229160" y="342447"/>
                            <a:pt x="147020" y="448056"/>
                          </a:cubicBezTo>
                          <a:cubicBezTo>
                            <a:pt x="133526" y="465406"/>
                            <a:pt x="122636" y="484632"/>
                            <a:pt x="110444" y="502920"/>
                          </a:cubicBezTo>
                          <a:cubicBezTo>
                            <a:pt x="104348" y="512064"/>
                            <a:pt x="95631" y="519926"/>
                            <a:pt x="92156" y="530352"/>
                          </a:cubicBezTo>
                          <a:cubicBezTo>
                            <a:pt x="86060" y="548640"/>
                            <a:pt x="84561" y="569176"/>
                            <a:pt x="73868" y="585216"/>
                          </a:cubicBezTo>
                          <a:cubicBezTo>
                            <a:pt x="67772" y="594360"/>
                            <a:pt x="60043" y="602605"/>
                            <a:pt x="55580" y="612648"/>
                          </a:cubicBezTo>
                          <a:cubicBezTo>
                            <a:pt x="12053" y="710583"/>
                            <a:pt x="60392" y="632862"/>
                            <a:pt x="19004" y="694944"/>
                          </a:cubicBezTo>
                          <a:cubicBezTo>
                            <a:pt x="-670" y="812988"/>
                            <a:pt x="4682" y="766981"/>
                            <a:pt x="716" y="969264"/>
                          </a:cubicBezTo>
                          <a:cubicBezTo>
                            <a:pt x="-897" y="1051544"/>
                            <a:pt x="716" y="1133856"/>
                            <a:pt x="716" y="1216152"/>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8EEE857A-D45F-4384-86E1-425AF59B8FB8}"/>
                        </a:ext>
                      </a:extLst>
                    </p:cNvPr>
                    <p:cNvGrpSpPr/>
                    <p:nvPr/>
                  </p:nvGrpSpPr>
                  <p:grpSpPr>
                    <a:xfrm>
                      <a:off x="1778986" y="3693047"/>
                      <a:ext cx="586262" cy="501964"/>
                      <a:chOff x="4489705" y="1636776"/>
                      <a:chExt cx="3097086" cy="2651760"/>
                    </a:xfrm>
                  </p:grpSpPr>
                  <p:grpSp>
                    <p:nvGrpSpPr>
                      <p:cNvPr id="321" name="Group 320">
                        <a:extLst>
                          <a:ext uri="{FF2B5EF4-FFF2-40B4-BE49-F238E27FC236}">
                            <a16:creationId xmlns:a16="http://schemas.microsoft.com/office/drawing/2014/main" id="{CE143AAB-DEB2-445F-AD6F-F9B6ED73585E}"/>
                          </a:ext>
                        </a:extLst>
                      </p:cNvPr>
                      <p:cNvGrpSpPr/>
                      <p:nvPr/>
                    </p:nvGrpSpPr>
                    <p:grpSpPr>
                      <a:xfrm>
                        <a:off x="4489705" y="1779294"/>
                        <a:ext cx="1630864" cy="1887450"/>
                        <a:chOff x="7653422" y="1435608"/>
                        <a:chExt cx="2769586" cy="3757446"/>
                      </a:xfrm>
                    </p:grpSpPr>
                    <p:sp>
                      <p:nvSpPr>
                        <p:cNvPr id="328" name="Rectangle 2">
                          <a:extLst>
                            <a:ext uri="{FF2B5EF4-FFF2-40B4-BE49-F238E27FC236}">
                              <a16:creationId xmlns:a16="http://schemas.microsoft.com/office/drawing/2014/main" id="{A32A4D7E-CCCC-4FD3-91D4-496A93E2F16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738E99DD-24BC-4FF7-82ED-C06809AEB92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2" name="Group 321">
                        <a:extLst>
                          <a:ext uri="{FF2B5EF4-FFF2-40B4-BE49-F238E27FC236}">
                            <a16:creationId xmlns:a16="http://schemas.microsoft.com/office/drawing/2014/main" id="{89BA0C9B-AF34-4064-8C78-664324B157EF}"/>
                          </a:ext>
                        </a:extLst>
                      </p:cNvPr>
                      <p:cNvGrpSpPr/>
                      <p:nvPr/>
                    </p:nvGrpSpPr>
                    <p:grpSpPr>
                      <a:xfrm>
                        <a:off x="5218177" y="1636776"/>
                        <a:ext cx="1822482" cy="2109216"/>
                        <a:chOff x="7653422" y="1435608"/>
                        <a:chExt cx="2769586" cy="3757446"/>
                      </a:xfrm>
                    </p:grpSpPr>
                    <p:sp>
                      <p:nvSpPr>
                        <p:cNvPr id="326" name="Rectangle 2">
                          <a:extLst>
                            <a:ext uri="{FF2B5EF4-FFF2-40B4-BE49-F238E27FC236}">
                              <a16:creationId xmlns:a16="http://schemas.microsoft.com/office/drawing/2014/main" id="{0F9D1574-3459-4D56-BBE9-110D8121E0D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D3F5E7B-9F01-450E-9E50-00CA8E63807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3" name="Group 322">
                        <a:extLst>
                          <a:ext uri="{FF2B5EF4-FFF2-40B4-BE49-F238E27FC236}">
                            <a16:creationId xmlns:a16="http://schemas.microsoft.com/office/drawing/2014/main" id="{A97BECDF-668F-4C3C-A2AC-C2A9C3F186B2}"/>
                          </a:ext>
                        </a:extLst>
                      </p:cNvPr>
                      <p:cNvGrpSpPr/>
                      <p:nvPr/>
                    </p:nvGrpSpPr>
                    <p:grpSpPr>
                      <a:xfrm>
                        <a:off x="5394961" y="1751862"/>
                        <a:ext cx="2191830" cy="2536674"/>
                        <a:chOff x="7653422" y="1435608"/>
                        <a:chExt cx="2769586" cy="3757446"/>
                      </a:xfrm>
                    </p:grpSpPr>
                    <p:sp>
                      <p:nvSpPr>
                        <p:cNvPr id="324" name="Rectangle 2">
                          <a:extLst>
                            <a:ext uri="{FF2B5EF4-FFF2-40B4-BE49-F238E27FC236}">
                              <a16:creationId xmlns:a16="http://schemas.microsoft.com/office/drawing/2014/main" id="{7CDF4A52-EF92-452D-A4F9-97157A1C6F2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E32DFAFD-10F5-4837-8C4F-A680D1C4A36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93" name="Group 226">
                      <a:extLst>
                        <a:ext uri="{FF2B5EF4-FFF2-40B4-BE49-F238E27FC236}">
                          <a16:creationId xmlns:a16="http://schemas.microsoft.com/office/drawing/2014/main" id="{A41B6563-B054-4C44-B1B4-6F42B327A0F0}"/>
                        </a:ext>
                      </a:extLst>
                    </p:cNvPr>
                    <p:cNvGrpSpPr/>
                    <p:nvPr/>
                  </p:nvGrpSpPr>
                  <p:grpSpPr>
                    <a:xfrm>
                      <a:off x="1069849" y="2923032"/>
                      <a:ext cx="1059540" cy="423672"/>
                      <a:chOff x="1447800" y="1066800"/>
                      <a:chExt cx="5335815" cy="2133600"/>
                    </a:xfrm>
                  </p:grpSpPr>
                  <p:grpSp>
                    <p:nvGrpSpPr>
                      <p:cNvPr id="98" name="Group 58">
                        <a:extLst>
                          <a:ext uri="{FF2B5EF4-FFF2-40B4-BE49-F238E27FC236}">
                            <a16:creationId xmlns:a16="http://schemas.microsoft.com/office/drawing/2014/main" id="{5752C7B6-9DAF-40C7-B648-D5103AD9B50C}"/>
                          </a:ext>
                        </a:extLst>
                      </p:cNvPr>
                      <p:cNvGrpSpPr/>
                      <p:nvPr/>
                    </p:nvGrpSpPr>
                    <p:grpSpPr>
                      <a:xfrm>
                        <a:off x="1447800" y="1295400"/>
                        <a:ext cx="1158228" cy="1905000"/>
                        <a:chOff x="1747738" y="1143000"/>
                        <a:chExt cx="2675816" cy="5410200"/>
                      </a:xfrm>
                    </p:grpSpPr>
                    <p:sp>
                      <p:nvSpPr>
                        <p:cNvPr id="265" name="Wave 264">
                          <a:extLst>
                            <a:ext uri="{FF2B5EF4-FFF2-40B4-BE49-F238E27FC236}">
                              <a16:creationId xmlns:a16="http://schemas.microsoft.com/office/drawing/2014/main" id="{ED787342-F214-468D-975A-A123CC251277}"/>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Wave 265">
                          <a:extLst>
                            <a:ext uri="{FF2B5EF4-FFF2-40B4-BE49-F238E27FC236}">
                              <a16:creationId xmlns:a16="http://schemas.microsoft.com/office/drawing/2014/main" id="{CA76CD81-8AFC-4A53-A539-24BB81823902}"/>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
                          <a:extLst>
                            <a:ext uri="{FF2B5EF4-FFF2-40B4-BE49-F238E27FC236}">
                              <a16:creationId xmlns:a16="http://schemas.microsoft.com/office/drawing/2014/main" id="{1CF1DCF1-86C3-4E0E-BF19-9DDAB6243303}"/>
                            </a:ext>
                          </a:extLst>
                        </p:cNvPr>
                        <p:cNvGrpSpPr/>
                        <p:nvPr/>
                      </p:nvGrpSpPr>
                      <p:grpSpPr>
                        <a:xfrm>
                          <a:off x="2468899" y="3115235"/>
                          <a:ext cx="1004332" cy="932329"/>
                          <a:chOff x="3253121" y="1066802"/>
                          <a:chExt cx="2384351" cy="1922552"/>
                        </a:xfrm>
                        <a:solidFill>
                          <a:schemeClr val="bg2">
                            <a:lumMod val="50000"/>
                          </a:schemeClr>
                        </a:solidFill>
                      </p:grpSpPr>
                      <p:sp>
                        <p:nvSpPr>
                          <p:cNvPr id="313" name="Teardrop 312">
                            <a:extLst>
                              <a:ext uri="{FF2B5EF4-FFF2-40B4-BE49-F238E27FC236}">
                                <a16:creationId xmlns:a16="http://schemas.microsoft.com/office/drawing/2014/main" id="{9FE3049E-9311-42FA-9A26-A69B02421313}"/>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4">
                            <a:extLst>
                              <a:ext uri="{FF2B5EF4-FFF2-40B4-BE49-F238E27FC236}">
                                <a16:creationId xmlns:a16="http://schemas.microsoft.com/office/drawing/2014/main" id="{8EA23295-F60C-4789-AA80-960C83E62CC8}"/>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5">
                            <a:extLst>
                              <a:ext uri="{FF2B5EF4-FFF2-40B4-BE49-F238E27FC236}">
                                <a16:creationId xmlns:a16="http://schemas.microsoft.com/office/drawing/2014/main" id="{20FFB761-D33E-4209-80AE-30A732422411}"/>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6">
                            <a:extLst>
                              <a:ext uri="{FF2B5EF4-FFF2-40B4-BE49-F238E27FC236}">
                                <a16:creationId xmlns:a16="http://schemas.microsoft.com/office/drawing/2014/main" id="{7B8B658F-7C64-4F69-9472-6F932344AFE1}"/>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7">
                            <a:extLst>
                              <a:ext uri="{FF2B5EF4-FFF2-40B4-BE49-F238E27FC236}">
                                <a16:creationId xmlns:a16="http://schemas.microsoft.com/office/drawing/2014/main" id="{7E6B71AF-1115-43C0-BA5A-A3A05411D341}"/>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8">
                            <a:extLst>
                              <a:ext uri="{FF2B5EF4-FFF2-40B4-BE49-F238E27FC236}">
                                <a16:creationId xmlns:a16="http://schemas.microsoft.com/office/drawing/2014/main" id="{399EDB50-26C9-414E-83D5-CCD056E70215}"/>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9">
                            <a:extLst>
                              <a:ext uri="{FF2B5EF4-FFF2-40B4-BE49-F238E27FC236}">
                                <a16:creationId xmlns:a16="http://schemas.microsoft.com/office/drawing/2014/main" id="{9A75BA34-86A4-47F6-B337-E916C3871F5F}"/>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10">
                            <a:extLst>
                              <a:ext uri="{FF2B5EF4-FFF2-40B4-BE49-F238E27FC236}">
                                <a16:creationId xmlns:a16="http://schemas.microsoft.com/office/drawing/2014/main" id="{E21FAA95-518A-4A81-A3DD-E7E6843CBC8C}"/>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1">
                          <a:extLst>
                            <a:ext uri="{FF2B5EF4-FFF2-40B4-BE49-F238E27FC236}">
                              <a16:creationId xmlns:a16="http://schemas.microsoft.com/office/drawing/2014/main" id="{EFBB2EE7-37E7-481A-9CBB-62AE78A99AB2}"/>
                            </a:ext>
                          </a:extLst>
                        </p:cNvPr>
                        <p:cNvGrpSpPr/>
                        <p:nvPr/>
                      </p:nvGrpSpPr>
                      <p:grpSpPr>
                        <a:xfrm rot="3249924">
                          <a:off x="1735936" y="2283796"/>
                          <a:ext cx="1118259" cy="1094656"/>
                          <a:chOff x="3253123" y="1066800"/>
                          <a:chExt cx="2384352" cy="1922552"/>
                        </a:xfrm>
                      </p:grpSpPr>
                      <p:sp>
                        <p:nvSpPr>
                          <p:cNvPr id="305" name="Teardrop 304">
                            <a:extLst>
                              <a:ext uri="{FF2B5EF4-FFF2-40B4-BE49-F238E27FC236}">
                                <a16:creationId xmlns:a16="http://schemas.microsoft.com/office/drawing/2014/main" id="{0D21A8FC-E991-4D92-9C1A-4CED01230FE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a:extLst>
                              <a:ext uri="{FF2B5EF4-FFF2-40B4-BE49-F238E27FC236}">
                                <a16:creationId xmlns:a16="http://schemas.microsoft.com/office/drawing/2014/main" id="{C8DF585A-6B95-4747-93A8-F5112EF3E20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a:extLst>
                              <a:ext uri="{FF2B5EF4-FFF2-40B4-BE49-F238E27FC236}">
                                <a16:creationId xmlns:a16="http://schemas.microsoft.com/office/drawing/2014/main" id="{F4163F80-CD75-4F0A-B7A1-B31CAF273D61}"/>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a:extLst>
                              <a:ext uri="{FF2B5EF4-FFF2-40B4-BE49-F238E27FC236}">
                                <a16:creationId xmlns:a16="http://schemas.microsoft.com/office/drawing/2014/main" id="{BA1DE3E0-C66E-47D9-B332-D32775684AE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a:extLst>
                              <a:ext uri="{FF2B5EF4-FFF2-40B4-BE49-F238E27FC236}">
                                <a16:creationId xmlns:a16="http://schemas.microsoft.com/office/drawing/2014/main" id="{83E512EA-A843-4E3E-8BE3-860CC928E06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a:extLst>
                              <a:ext uri="{FF2B5EF4-FFF2-40B4-BE49-F238E27FC236}">
                                <a16:creationId xmlns:a16="http://schemas.microsoft.com/office/drawing/2014/main" id="{08C126B0-110F-426D-948F-899B7CBC50B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a:extLst>
                              <a:ext uri="{FF2B5EF4-FFF2-40B4-BE49-F238E27FC236}">
                                <a16:creationId xmlns:a16="http://schemas.microsoft.com/office/drawing/2014/main" id="{7152CE70-29B8-41BA-8BC9-D6D3D99210C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71B79AD4-BD47-4E26-8971-99E120AB3E81}"/>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2">
                          <a:extLst>
                            <a:ext uri="{FF2B5EF4-FFF2-40B4-BE49-F238E27FC236}">
                              <a16:creationId xmlns:a16="http://schemas.microsoft.com/office/drawing/2014/main" id="{5DA2289F-E517-4F3C-AFC3-A3F33139EF86}"/>
                            </a:ext>
                          </a:extLst>
                        </p:cNvPr>
                        <p:cNvGrpSpPr/>
                        <p:nvPr/>
                      </p:nvGrpSpPr>
                      <p:grpSpPr>
                        <a:xfrm rot="5400000">
                          <a:off x="2045598" y="1154802"/>
                          <a:ext cx="1118259" cy="1094656"/>
                          <a:chOff x="3253123" y="1066800"/>
                          <a:chExt cx="2384352" cy="1922552"/>
                        </a:xfrm>
                      </p:grpSpPr>
                      <p:sp>
                        <p:nvSpPr>
                          <p:cNvPr id="297" name="Teardrop 296">
                            <a:extLst>
                              <a:ext uri="{FF2B5EF4-FFF2-40B4-BE49-F238E27FC236}">
                                <a16:creationId xmlns:a16="http://schemas.microsoft.com/office/drawing/2014/main" id="{34EB12A5-2239-4A45-A635-FD20766E2408}"/>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a:extLst>
                              <a:ext uri="{FF2B5EF4-FFF2-40B4-BE49-F238E27FC236}">
                                <a16:creationId xmlns:a16="http://schemas.microsoft.com/office/drawing/2014/main" id="{CA5FE98B-9675-4263-B439-2C76597958F0}"/>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a:extLst>
                              <a:ext uri="{FF2B5EF4-FFF2-40B4-BE49-F238E27FC236}">
                                <a16:creationId xmlns:a16="http://schemas.microsoft.com/office/drawing/2014/main" id="{A9F6A2DE-1E72-4C00-BCE4-8CEE451009FE}"/>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a:extLst>
                              <a:ext uri="{FF2B5EF4-FFF2-40B4-BE49-F238E27FC236}">
                                <a16:creationId xmlns:a16="http://schemas.microsoft.com/office/drawing/2014/main" id="{E98D11D1-08A0-49BE-8EE6-0E7C96A9306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a:extLst>
                              <a:ext uri="{FF2B5EF4-FFF2-40B4-BE49-F238E27FC236}">
                                <a16:creationId xmlns:a16="http://schemas.microsoft.com/office/drawing/2014/main" id="{E985E070-2062-4AD9-93CD-CD53F7392086}"/>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a:extLst>
                              <a:ext uri="{FF2B5EF4-FFF2-40B4-BE49-F238E27FC236}">
                                <a16:creationId xmlns:a16="http://schemas.microsoft.com/office/drawing/2014/main" id="{B9D05168-BD5E-452E-BC33-70E8CEF18402}"/>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a:extLst>
                              <a:ext uri="{FF2B5EF4-FFF2-40B4-BE49-F238E27FC236}">
                                <a16:creationId xmlns:a16="http://schemas.microsoft.com/office/drawing/2014/main" id="{98D0A38E-0C6A-410F-BC2F-EF6593572EB4}"/>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12188029-5504-4A4D-A745-71C46300EB80}"/>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31">
                          <a:extLst>
                            <a:ext uri="{FF2B5EF4-FFF2-40B4-BE49-F238E27FC236}">
                              <a16:creationId xmlns:a16="http://schemas.microsoft.com/office/drawing/2014/main" id="{102C3695-0ABF-47DA-A0F6-90FC797F08DB}"/>
                            </a:ext>
                          </a:extLst>
                        </p:cNvPr>
                        <p:cNvGrpSpPr/>
                        <p:nvPr/>
                      </p:nvGrpSpPr>
                      <p:grpSpPr>
                        <a:xfrm rot="18371763">
                          <a:off x="3184558" y="1293913"/>
                          <a:ext cx="1118259" cy="1094656"/>
                          <a:chOff x="3253123" y="1066800"/>
                          <a:chExt cx="2384352" cy="1922552"/>
                        </a:xfrm>
                      </p:grpSpPr>
                      <p:sp>
                        <p:nvSpPr>
                          <p:cNvPr id="289" name="Teardrop 288">
                            <a:extLst>
                              <a:ext uri="{FF2B5EF4-FFF2-40B4-BE49-F238E27FC236}">
                                <a16:creationId xmlns:a16="http://schemas.microsoft.com/office/drawing/2014/main" id="{9D16F6CD-E445-4165-AFA8-83FAD7B4E0F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a:extLst>
                              <a:ext uri="{FF2B5EF4-FFF2-40B4-BE49-F238E27FC236}">
                                <a16:creationId xmlns:a16="http://schemas.microsoft.com/office/drawing/2014/main" id="{2B640575-D83D-4CC8-8677-1C58745049C8}"/>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a:extLst>
                              <a:ext uri="{FF2B5EF4-FFF2-40B4-BE49-F238E27FC236}">
                                <a16:creationId xmlns:a16="http://schemas.microsoft.com/office/drawing/2014/main" id="{F5C76AFC-581B-48D1-B6CD-BF94435DE5F6}"/>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a:extLst>
                              <a:ext uri="{FF2B5EF4-FFF2-40B4-BE49-F238E27FC236}">
                                <a16:creationId xmlns:a16="http://schemas.microsoft.com/office/drawing/2014/main" id="{04A1EA89-F002-4782-A4B1-4B3F6748CA8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a:extLst>
                              <a:ext uri="{FF2B5EF4-FFF2-40B4-BE49-F238E27FC236}">
                                <a16:creationId xmlns:a16="http://schemas.microsoft.com/office/drawing/2014/main" id="{74B349EB-817B-4819-AB94-C3DB88CAE914}"/>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a:extLst>
                              <a:ext uri="{FF2B5EF4-FFF2-40B4-BE49-F238E27FC236}">
                                <a16:creationId xmlns:a16="http://schemas.microsoft.com/office/drawing/2014/main" id="{C32D8A75-26F2-4F7F-81F3-3D4BD81E1769}"/>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a:extLst>
                              <a:ext uri="{FF2B5EF4-FFF2-40B4-BE49-F238E27FC236}">
                                <a16:creationId xmlns:a16="http://schemas.microsoft.com/office/drawing/2014/main" id="{0B69EA8C-4D13-4F99-AB3E-3F9B07E9143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C7712DA3-A5E7-42A9-AA4E-E8C5A88D3BF2}"/>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40">
                          <a:extLst>
                            <a:ext uri="{FF2B5EF4-FFF2-40B4-BE49-F238E27FC236}">
                              <a16:creationId xmlns:a16="http://schemas.microsoft.com/office/drawing/2014/main" id="{07918F4D-AC85-4002-938B-7D9505501412}"/>
                            </a:ext>
                          </a:extLst>
                        </p:cNvPr>
                        <p:cNvGrpSpPr/>
                        <p:nvPr/>
                      </p:nvGrpSpPr>
                      <p:grpSpPr>
                        <a:xfrm rot="19164313">
                          <a:off x="3150199" y="2320851"/>
                          <a:ext cx="1273355" cy="1253498"/>
                          <a:chOff x="3253123" y="1066800"/>
                          <a:chExt cx="2384352" cy="1922552"/>
                        </a:xfrm>
                      </p:grpSpPr>
                      <p:sp>
                        <p:nvSpPr>
                          <p:cNvPr id="281" name="Teardrop 280">
                            <a:extLst>
                              <a:ext uri="{FF2B5EF4-FFF2-40B4-BE49-F238E27FC236}">
                                <a16:creationId xmlns:a16="http://schemas.microsoft.com/office/drawing/2014/main" id="{D69F2A8F-DEE8-4523-81D4-779FE6565F82}"/>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a:extLst>
                              <a:ext uri="{FF2B5EF4-FFF2-40B4-BE49-F238E27FC236}">
                                <a16:creationId xmlns:a16="http://schemas.microsoft.com/office/drawing/2014/main" id="{2A50A36D-0304-4AF2-A6FE-8B8881F959F4}"/>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a:extLst>
                              <a:ext uri="{FF2B5EF4-FFF2-40B4-BE49-F238E27FC236}">
                                <a16:creationId xmlns:a16="http://schemas.microsoft.com/office/drawing/2014/main" id="{7A0CB2B4-36AB-4A95-899D-2D47873037BD}"/>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a:extLst>
                              <a:ext uri="{FF2B5EF4-FFF2-40B4-BE49-F238E27FC236}">
                                <a16:creationId xmlns:a16="http://schemas.microsoft.com/office/drawing/2014/main" id="{41DE9718-E2BA-4796-8503-DC420EF3DC9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a:extLst>
                              <a:ext uri="{FF2B5EF4-FFF2-40B4-BE49-F238E27FC236}">
                                <a16:creationId xmlns:a16="http://schemas.microsoft.com/office/drawing/2014/main" id="{92645055-7391-4B32-AFB2-0DFD0817018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a:extLst>
                              <a:ext uri="{FF2B5EF4-FFF2-40B4-BE49-F238E27FC236}">
                                <a16:creationId xmlns:a16="http://schemas.microsoft.com/office/drawing/2014/main" id="{D299D54F-4479-43BC-A654-3125A24549D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a:extLst>
                              <a:ext uri="{FF2B5EF4-FFF2-40B4-BE49-F238E27FC236}">
                                <a16:creationId xmlns:a16="http://schemas.microsoft.com/office/drawing/2014/main" id="{948AA0BB-7818-4612-919B-ABA4D1AE54C5}"/>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975E2488-EF0B-4892-9323-FABB9B14B8E3}"/>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49">
                          <a:extLst>
                            <a:ext uri="{FF2B5EF4-FFF2-40B4-BE49-F238E27FC236}">
                              <a16:creationId xmlns:a16="http://schemas.microsoft.com/office/drawing/2014/main" id="{209BB253-3B22-44B7-92D1-E1553AD94F13}"/>
                            </a:ext>
                          </a:extLst>
                        </p:cNvPr>
                        <p:cNvGrpSpPr/>
                        <p:nvPr/>
                      </p:nvGrpSpPr>
                      <p:grpSpPr>
                        <a:xfrm rot="1063382">
                          <a:off x="2473119" y="2046587"/>
                          <a:ext cx="1069843" cy="895533"/>
                          <a:chOff x="3253123" y="1066800"/>
                          <a:chExt cx="2384352" cy="1922552"/>
                        </a:xfrm>
                      </p:grpSpPr>
                      <p:sp>
                        <p:nvSpPr>
                          <p:cNvPr id="273" name="Teardrop 272">
                            <a:extLst>
                              <a:ext uri="{FF2B5EF4-FFF2-40B4-BE49-F238E27FC236}">
                                <a16:creationId xmlns:a16="http://schemas.microsoft.com/office/drawing/2014/main" id="{921D3C91-3D2B-492C-92B9-40E145D5FE4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a:extLst>
                              <a:ext uri="{FF2B5EF4-FFF2-40B4-BE49-F238E27FC236}">
                                <a16:creationId xmlns:a16="http://schemas.microsoft.com/office/drawing/2014/main" id="{4EBA9846-C953-4F04-A7C2-5EC8909192D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a:extLst>
                              <a:ext uri="{FF2B5EF4-FFF2-40B4-BE49-F238E27FC236}">
                                <a16:creationId xmlns:a16="http://schemas.microsoft.com/office/drawing/2014/main" id="{17D6004E-6705-4DD5-80F8-4AEA0E15B868}"/>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a:extLst>
                              <a:ext uri="{FF2B5EF4-FFF2-40B4-BE49-F238E27FC236}">
                                <a16:creationId xmlns:a16="http://schemas.microsoft.com/office/drawing/2014/main" id="{A8219835-3BDA-411E-B14D-A03AB4C1DD4E}"/>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a:extLst>
                              <a:ext uri="{FF2B5EF4-FFF2-40B4-BE49-F238E27FC236}">
                                <a16:creationId xmlns:a16="http://schemas.microsoft.com/office/drawing/2014/main" id="{032CF7DD-C5DD-47F9-96E5-C1B6A5E4B325}"/>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a:extLst>
                              <a:ext uri="{FF2B5EF4-FFF2-40B4-BE49-F238E27FC236}">
                                <a16:creationId xmlns:a16="http://schemas.microsoft.com/office/drawing/2014/main" id="{226515DC-3FC3-4583-B7E7-9EEA503DAA56}"/>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a:extLst>
                              <a:ext uri="{FF2B5EF4-FFF2-40B4-BE49-F238E27FC236}">
                                <a16:creationId xmlns:a16="http://schemas.microsoft.com/office/drawing/2014/main" id="{9285838C-83AC-435E-811E-15B43A5CB121}"/>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89549CBB-6C52-4E1C-B641-4AAD88A42F12}"/>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54">
                        <a:extLst>
                          <a:ext uri="{FF2B5EF4-FFF2-40B4-BE49-F238E27FC236}">
                            <a16:creationId xmlns:a16="http://schemas.microsoft.com/office/drawing/2014/main" id="{A9456812-F95A-467D-A116-D49DFB5E4D32}"/>
                          </a:ext>
                        </a:extLst>
                      </p:cNvPr>
                      <p:cNvGrpSpPr/>
                      <p:nvPr/>
                    </p:nvGrpSpPr>
                    <p:grpSpPr>
                      <a:xfrm>
                        <a:off x="1600200" y="1295400"/>
                        <a:ext cx="4419600" cy="1905000"/>
                        <a:chOff x="1600200" y="1295400"/>
                        <a:chExt cx="4419600" cy="1905000"/>
                      </a:xfrm>
                    </p:grpSpPr>
                    <p:sp>
                      <p:nvSpPr>
                        <p:cNvPr id="214" name="Trapezoid 213">
                          <a:extLst>
                            <a:ext uri="{FF2B5EF4-FFF2-40B4-BE49-F238E27FC236}">
                              <a16:creationId xmlns:a16="http://schemas.microsoft.com/office/drawing/2014/main" id="{B0399E4D-AC02-4C37-BE22-1077A9A06F29}"/>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11B038B8-DADB-46AC-827B-86867692E466}"/>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5">
                          <a:extLst>
                            <a:ext uri="{FF2B5EF4-FFF2-40B4-BE49-F238E27FC236}">
                              <a16:creationId xmlns:a16="http://schemas.microsoft.com/office/drawing/2014/main" id="{FF19473E-52AC-4160-9B40-4F8F9E2263CD}"/>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6">
                          <a:extLst>
                            <a:ext uri="{FF2B5EF4-FFF2-40B4-BE49-F238E27FC236}">
                              <a16:creationId xmlns:a16="http://schemas.microsoft.com/office/drawing/2014/main" id="{17B3C215-B1F1-4F11-869C-6FA9A2AB533A}"/>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9">
                          <a:extLst>
                            <a:ext uri="{FF2B5EF4-FFF2-40B4-BE49-F238E27FC236}">
                              <a16:creationId xmlns:a16="http://schemas.microsoft.com/office/drawing/2014/main" id="{F88D72ED-AAD3-4347-95E9-23C166528B92}"/>
                            </a:ext>
                          </a:extLst>
                        </p:cNvPr>
                        <p:cNvGrpSpPr/>
                        <p:nvPr/>
                      </p:nvGrpSpPr>
                      <p:grpSpPr>
                        <a:xfrm>
                          <a:off x="2362200" y="1676400"/>
                          <a:ext cx="381000" cy="457200"/>
                          <a:chOff x="2362200" y="1676400"/>
                          <a:chExt cx="381000" cy="457200"/>
                        </a:xfrm>
                      </p:grpSpPr>
                      <p:sp>
                        <p:nvSpPr>
                          <p:cNvPr id="263" name="Multiply 7">
                            <a:extLst>
                              <a:ext uri="{FF2B5EF4-FFF2-40B4-BE49-F238E27FC236}">
                                <a16:creationId xmlns:a16="http://schemas.microsoft.com/office/drawing/2014/main" id="{508FA76A-D9C1-4D12-B61B-31E7EFF95F9C}"/>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a:extLst>
                              <a:ext uri="{FF2B5EF4-FFF2-40B4-BE49-F238E27FC236}">
                                <a16:creationId xmlns:a16="http://schemas.microsoft.com/office/drawing/2014/main" id="{A6B71BB3-45C5-49E6-A5D6-7E02DFFA988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0">
                          <a:extLst>
                            <a:ext uri="{FF2B5EF4-FFF2-40B4-BE49-F238E27FC236}">
                              <a16:creationId xmlns:a16="http://schemas.microsoft.com/office/drawing/2014/main" id="{431CF11B-5AC4-4918-8B3D-4CAD54BB6073}"/>
                            </a:ext>
                          </a:extLst>
                        </p:cNvPr>
                        <p:cNvGrpSpPr/>
                        <p:nvPr/>
                      </p:nvGrpSpPr>
                      <p:grpSpPr>
                        <a:xfrm>
                          <a:off x="2743200" y="1676400"/>
                          <a:ext cx="381000" cy="457200"/>
                          <a:chOff x="2362200" y="1676400"/>
                          <a:chExt cx="381000" cy="457200"/>
                        </a:xfrm>
                      </p:grpSpPr>
                      <p:sp>
                        <p:nvSpPr>
                          <p:cNvPr id="261" name="Multiply 11">
                            <a:extLst>
                              <a:ext uri="{FF2B5EF4-FFF2-40B4-BE49-F238E27FC236}">
                                <a16:creationId xmlns:a16="http://schemas.microsoft.com/office/drawing/2014/main" id="{C191A98C-7F55-4EAA-92C0-B39C1CA82EF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a:extLst>
                              <a:ext uri="{FF2B5EF4-FFF2-40B4-BE49-F238E27FC236}">
                                <a16:creationId xmlns:a16="http://schemas.microsoft.com/office/drawing/2014/main" id="{0DDA6F06-C47A-45D1-ACF3-036DE99089FC}"/>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3">
                          <a:extLst>
                            <a:ext uri="{FF2B5EF4-FFF2-40B4-BE49-F238E27FC236}">
                              <a16:creationId xmlns:a16="http://schemas.microsoft.com/office/drawing/2014/main" id="{B815CC4B-6B02-47D4-AA32-9DBFCC7E2D32}"/>
                            </a:ext>
                          </a:extLst>
                        </p:cNvPr>
                        <p:cNvGrpSpPr/>
                        <p:nvPr/>
                      </p:nvGrpSpPr>
                      <p:grpSpPr>
                        <a:xfrm>
                          <a:off x="3124200" y="1676400"/>
                          <a:ext cx="381000" cy="457200"/>
                          <a:chOff x="2362200" y="1676400"/>
                          <a:chExt cx="381000" cy="457200"/>
                        </a:xfrm>
                      </p:grpSpPr>
                      <p:sp>
                        <p:nvSpPr>
                          <p:cNvPr id="259" name="Multiply 14">
                            <a:extLst>
                              <a:ext uri="{FF2B5EF4-FFF2-40B4-BE49-F238E27FC236}">
                                <a16:creationId xmlns:a16="http://schemas.microsoft.com/office/drawing/2014/main" id="{A6274C8D-FD7C-44C0-B630-76AD383EB7A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a:extLst>
                              <a:ext uri="{FF2B5EF4-FFF2-40B4-BE49-F238E27FC236}">
                                <a16:creationId xmlns:a16="http://schemas.microsoft.com/office/drawing/2014/main" id="{DCDC5433-943C-409F-AE72-24C9F5484E6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6">
                          <a:extLst>
                            <a:ext uri="{FF2B5EF4-FFF2-40B4-BE49-F238E27FC236}">
                              <a16:creationId xmlns:a16="http://schemas.microsoft.com/office/drawing/2014/main" id="{FAA69FEB-40C4-4ACB-9AD1-8B96A2EAB24B}"/>
                            </a:ext>
                          </a:extLst>
                        </p:cNvPr>
                        <p:cNvGrpSpPr/>
                        <p:nvPr/>
                      </p:nvGrpSpPr>
                      <p:grpSpPr>
                        <a:xfrm>
                          <a:off x="3505200" y="1676400"/>
                          <a:ext cx="381000" cy="457200"/>
                          <a:chOff x="2362200" y="1676400"/>
                          <a:chExt cx="381000" cy="457200"/>
                        </a:xfrm>
                      </p:grpSpPr>
                      <p:sp>
                        <p:nvSpPr>
                          <p:cNvPr id="257" name="Multiply 17">
                            <a:extLst>
                              <a:ext uri="{FF2B5EF4-FFF2-40B4-BE49-F238E27FC236}">
                                <a16:creationId xmlns:a16="http://schemas.microsoft.com/office/drawing/2014/main" id="{7CFDAABB-2503-4641-A45E-FF4AC6D2D6F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a:extLst>
                              <a:ext uri="{FF2B5EF4-FFF2-40B4-BE49-F238E27FC236}">
                                <a16:creationId xmlns:a16="http://schemas.microsoft.com/office/drawing/2014/main" id="{C935A4CC-9C4C-4841-B218-85EE5FD83193}"/>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9">
                          <a:extLst>
                            <a:ext uri="{FF2B5EF4-FFF2-40B4-BE49-F238E27FC236}">
                              <a16:creationId xmlns:a16="http://schemas.microsoft.com/office/drawing/2014/main" id="{ACCC973E-48E4-482D-B948-58AB2CCF1B31}"/>
                            </a:ext>
                          </a:extLst>
                        </p:cNvPr>
                        <p:cNvGrpSpPr/>
                        <p:nvPr/>
                      </p:nvGrpSpPr>
                      <p:grpSpPr>
                        <a:xfrm>
                          <a:off x="3886200" y="1676400"/>
                          <a:ext cx="381000" cy="457200"/>
                          <a:chOff x="2362200" y="1676400"/>
                          <a:chExt cx="381000" cy="457200"/>
                        </a:xfrm>
                      </p:grpSpPr>
                      <p:sp>
                        <p:nvSpPr>
                          <p:cNvPr id="255" name="Multiply 20">
                            <a:extLst>
                              <a:ext uri="{FF2B5EF4-FFF2-40B4-BE49-F238E27FC236}">
                                <a16:creationId xmlns:a16="http://schemas.microsoft.com/office/drawing/2014/main" id="{24C3F53C-7DCE-4B0E-A7DB-00602F73808B}"/>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C4C6C91C-6424-4D74-AC5E-3733E669D533}"/>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
                          <a:extLst>
                            <a:ext uri="{FF2B5EF4-FFF2-40B4-BE49-F238E27FC236}">
                              <a16:creationId xmlns:a16="http://schemas.microsoft.com/office/drawing/2014/main" id="{EA015438-01FC-4E6C-A612-77F06BD4B9DE}"/>
                            </a:ext>
                          </a:extLst>
                        </p:cNvPr>
                        <p:cNvGrpSpPr/>
                        <p:nvPr/>
                      </p:nvGrpSpPr>
                      <p:grpSpPr>
                        <a:xfrm>
                          <a:off x="4267200" y="1676400"/>
                          <a:ext cx="381000" cy="457200"/>
                          <a:chOff x="2362200" y="1676400"/>
                          <a:chExt cx="381000" cy="457200"/>
                        </a:xfrm>
                      </p:grpSpPr>
                      <p:sp>
                        <p:nvSpPr>
                          <p:cNvPr id="253" name="Multiply 23">
                            <a:extLst>
                              <a:ext uri="{FF2B5EF4-FFF2-40B4-BE49-F238E27FC236}">
                                <a16:creationId xmlns:a16="http://schemas.microsoft.com/office/drawing/2014/main" id="{1D73BA70-BBB0-4E67-A417-D4CF3F279BD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a:extLst>
                              <a:ext uri="{FF2B5EF4-FFF2-40B4-BE49-F238E27FC236}">
                                <a16:creationId xmlns:a16="http://schemas.microsoft.com/office/drawing/2014/main" id="{E7958882-8679-4E8D-A5C2-FEAB3C2B2527}"/>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5">
                          <a:extLst>
                            <a:ext uri="{FF2B5EF4-FFF2-40B4-BE49-F238E27FC236}">
                              <a16:creationId xmlns:a16="http://schemas.microsoft.com/office/drawing/2014/main" id="{9F5D1119-BE07-4FFB-8AA9-B73032329003}"/>
                            </a:ext>
                          </a:extLst>
                        </p:cNvPr>
                        <p:cNvGrpSpPr/>
                        <p:nvPr/>
                      </p:nvGrpSpPr>
                      <p:grpSpPr>
                        <a:xfrm>
                          <a:off x="4648200" y="1676400"/>
                          <a:ext cx="381000" cy="457200"/>
                          <a:chOff x="2362200" y="1676400"/>
                          <a:chExt cx="381000" cy="457200"/>
                        </a:xfrm>
                      </p:grpSpPr>
                      <p:sp>
                        <p:nvSpPr>
                          <p:cNvPr id="251" name="Multiply 26">
                            <a:extLst>
                              <a:ext uri="{FF2B5EF4-FFF2-40B4-BE49-F238E27FC236}">
                                <a16:creationId xmlns:a16="http://schemas.microsoft.com/office/drawing/2014/main" id="{334582D9-8088-4893-875E-0FA7774A58AE}"/>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a:extLst>
                              <a:ext uri="{FF2B5EF4-FFF2-40B4-BE49-F238E27FC236}">
                                <a16:creationId xmlns:a16="http://schemas.microsoft.com/office/drawing/2014/main" id="{94A3B017-B15A-4F66-AB33-0718B9C56B3A}"/>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8">
                          <a:extLst>
                            <a:ext uri="{FF2B5EF4-FFF2-40B4-BE49-F238E27FC236}">
                              <a16:creationId xmlns:a16="http://schemas.microsoft.com/office/drawing/2014/main" id="{333D94F5-E833-42C5-90FD-AADE515BF59B}"/>
                            </a:ext>
                          </a:extLst>
                        </p:cNvPr>
                        <p:cNvGrpSpPr/>
                        <p:nvPr/>
                      </p:nvGrpSpPr>
                      <p:grpSpPr>
                        <a:xfrm>
                          <a:off x="5001491" y="1676400"/>
                          <a:ext cx="381000" cy="457200"/>
                          <a:chOff x="2362200" y="1676400"/>
                          <a:chExt cx="381000" cy="457200"/>
                        </a:xfrm>
                      </p:grpSpPr>
                      <p:sp>
                        <p:nvSpPr>
                          <p:cNvPr id="249" name="Multiply 29">
                            <a:extLst>
                              <a:ext uri="{FF2B5EF4-FFF2-40B4-BE49-F238E27FC236}">
                                <a16:creationId xmlns:a16="http://schemas.microsoft.com/office/drawing/2014/main" id="{F696FBF0-783B-4211-8561-EE89844C644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a:extLst>
                              <a:ext uri="{FF2B5EF4-FFF2-40B4-BE49-F238E27FC236}">
                                <a16:creationId xmlns:a16="http://schemas.microsoft.com/office/drawing/2014/main" id="{01C4E4E9-0E7E-4438-8CDF-01689F192A79}"/>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31">
                          <a:extLst>
                            <a:ext uri="{FF2B5EF4-FFF2-40B4-BE49-F238E27FC236}">
                              <a16:creationId xmlns:a16="http://schemas.microsoft.com/office/drawing/2014/main" id="{EAFAFCA4-E08D-4DA1-A531-95CFC5AE943A}"/>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32">
                          <a:extLst>
                            <a:ext uri="{FF2B5EF4-FFF2-40B4-BE49-F238E27FC236}">
                              <a16:creationId xmlns:a16="http://schemas.microsoft.com/office/drawing/2014/main" id="{075C985B-0006-4101-BF0D-558E4857AC25}"/>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33">
                          <a:extLst>
                            <a:ext uri="{FF2B5EF4-FFF2-40B4-BE49-F238E27FC236}">
                              <a16:creationId xmlns:a16="http://schemas.microsoft.com/office/drawing/2014/main" id="{EC6F757A-131B-47A2-9B40-AF5DCD52AC3F}"/>
                            </a:ext>
                          </a:extLst>
                        </p:cNvPr>
                        <p:cNvGrpSpPr/>
                        <p:nvPr/>
                      </p:nvGrpSpPr>
                      <p:grpSpPr>
                        <a:xfrm>
                          <a:off x="3643746" y="1828800"/>
                          <a:ext cx="304800" cy="535709"/>
                          <a:chOff x="2362200" y="1676400"/>
                          <a:chExt cx="381000" cy="457200"/>
                        </a:xfrm>
                      </p:grpSpPr>
                      <p:sp>
                        <p:nvSpPr>
                          <p:cNvPr id="247" name="Multiply 34">
                            <a:extLst>
                              <a:ext uri="{FF2B5EF4-FFF2-40B4-BE49-F238E27FC236}">
                                <a16:creationId xmlns:a16="http://schemas.microsoft.com/office/drawing/2014/main" id="{8597BB4F-CA3A-4DD7-B3D5-1CA0D4CE4952}"/>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a:extLst>
                              <a:ext uri="{FF2B5EF4-FFF2-40B4-BE49-F238E27FC236}">
                                <a16:creationId xmlns:a16="http://schemas.microsoft.com/office/drawing/2014/main" id="{C587EFA9-6FE0-4675-B8FF-DA23301D98D4}"/>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ounded Rectangle 36">
                          <a:extLst>
                            <a:ext uri="{FF2B5EF4-FFF2-40B4-BE49-F238E27FC236}">
                              <a16:creationId xmlns:a16="http://schemas.microsoft.com/office/drawing/2014/main" id="{4EE937B8-2AFA-4487-AF6A-3ACBB3A85B5C}"/>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37">
                          <a:extLst>
                            <a:ext uri="{FF2B5EF4-FFF2-40B4-BE49-F238E27FC236}">
                              <a16:creationId xmlns:a16="http://schemas.microsoft.com/office/drawing/2014/main" id="{38CDF453-B463-49C1-A3D4-BCD9584F660A}"/>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38">
                          <a:extLst>
                            <a:ext uri="{FF2B5EF4-FFF2-40B4-BE49-F238E27FC236}">
                              <a16:creationId xmlns:a16="http://schemas.microsoft.com/office/drawing/2014/main" id="{BEEC96ED-E660-4021-AB33-42CA4B919A3D}"/>
                            </a:ext>
                          </a:extLst>
                        </p:cNvPr>
                        <p:cNvGrpSpPr/>
                        <p:nvPr/>
                      </p:nvGrpSpPr>
                      <p:grpSpPr>
                        <a:xfrm>
                          <a:off x="3657600" y="1295400"/>
                          <a:ext cx="304800" cy="535709"/>
                          <a:chOff x="2362200" y="1676400"/>
                          <a:chExt cx="381000" cy="457200"/>
                        </a:xfrm>
                      </p:grpSpPr>
                      <p:sp>
                        <p:nvSpPr>
                          <p:cNvPr id="245" name="Multiply 39">
                            <a:extLst>
                              <a:ext uri="{FF2B5EF4-FFF2-40B4-BE49-F238E27FC236}">
                                <a16:creationId xmlns:a16="http://schemas.microsoft.com/office/drawing/2014/main" id="{5FE13D39-9162-45EF-A960-0D539FFD0AD8}"/>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a:extLst>
                              <a:ext uri="{FF2B5EF4-FFF2-40B4-BE49-F238E27FC236}">
                                <a16:creationId xmlns:a16="http://schemas.microsoft.com/office/drawing/2014/main" id="{1C5AB735-66C1-437A-9A95-CD43AE42E492}"/>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rapezoid 231">
                          <a:extLst>
                            <a:ext uri="{FF2B5EF4-FFF2-40B4-BE49-F238E27FC236}">
                              <a16:creationId xmlns:a16="http://schemas.microsoft.com/office/drawing/2014/main" id="{8197E9EF-37DC-4C93-B244-8635EC1297CE}"/>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a:extLst>
                            <a:ext uri="{FF2B5EF4-FFF2-40B4-BE49-F238E27FC236}">
                              <a16:creationId xmlns:a16="http://schemas.microsoft.com/office/drawing/2014/main" id="{F935FF0E-63A8-4582-A5E8-EB9E88C4C353}"/>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68452935-CD18-40C3-AFFD-4CCD6F606B93}"/>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44">
                          <a:extLst>
                            <a:ext uri="{FF2B5EF4-FFF2-40B4-BE49-F238E27FC236}">
                              <a16:creationId xmlns:a16="http://schemas.microsoft.com/office/drawing/2014/main" id="{82940851-CD69-4895-A879-B8589B0F568A}"/>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45">
                          <a:extLst>
                            <a:ext uri="{FF2B5EF4-FFF2-40B4-BE49-F238E27FC236}">
                              <a16:creationId xmlns:a16="http://schemas.microsoft.com/office/drawing/2014/main" id="{74536AB6-C573-43C4-9862-B82EBB4510FB}"/>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Collate 236">
                          <a:extLst>
                            <a:ext uri="{FF2B5EF4-FFF2-40B4-BE49-F238E27FC236}">
                              <a16:creationId xmlns:a16="http://schemas.microsoft.com/office/drawing/2014/main" id="{4890C485-7E81-468E-B3F4-A1744A1DF7FF}"/>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Flowchart: Collate 237">
                          <a:extLst>
                            <a:ext uri="{FF2B5EF4-FFF2-40B4-BE49-F238E27FC236}">
                              <a16:creationId xmlns:a16="http://schemas.microsoft.com/office/drawing/2014/main" id="{808BF3AC-D2FB-4913-8A99-DF4B5014008E}"/>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9" name="Group 48">
                          <a:extLst>
                            <a:ext uri="{FF2B5EF4-FFF2-40B4-BE49-F238E27FC236}">
                              <a16:creationId xmlns:a16="http://schemas.microsoft.com/office/drawing/2014/main" id="{C8CB0C6B-0EFB-4D19-90E0-E42AB44A7DBA}"/>
                            </a:ext>
                          </a:extLst>
                        </p:cNvPr>
                        <p:cNvGrpSpPr/>
                        <p:nvPr/>
                      </p:nvGrpSpPr>
                      <p:grpSpPr>
                        <a:xfrm>
                          <a:off x="3352800" y="2286000"/>
                          <a:ext cx="304800" cy="365760"/>
                          <a:chOff x="2362200" y="1676400"/>
                          <a:chExt cx="381000" cy="457200"/>
                        </a:xfrm>
                      </p:grpSpPr>
                      <p:sp>
                        <p:nvSpPr>
                          <p:cNvPr id="243" name="Multiply 49">
                            <a:extLst>
                              <a:ext uri="{FF2B5EF4-FFF2-40B4-BE49-F238E27FC236}">
                                <a16:creationId xmlns:a16="http://schemas.microsoft.com/office/drawing/2014/main" id="{22FD4026-F310-4D65-90EC-A8FFEB71E86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a:extLst>
                              <a:ext uri="{FF2B5EF4-FFF2-40B4-BE49-F238E27FC236}">
                                <a16:creationId xmlns:a16="http://schemas.microsoft.com/office/drawing/2014/main" id="{EE4B139F-5511-4C04-85B2-ECDCD3A27053}"/>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51">
                          <a:extLst>
                            <a:ext uri="{FF2B5EF4-FFF2-40B4-BE49-F238E27FC236}">
                              <a16:creationId xmlns:a16="http://schemas.microsoft.com/office/drawing/2014/main" id="{C94BE778-D3C9-4143-8994-3DDC1C51C087}"/>
                            </a:ext>
                          </a:extLst>
                        </p:cNvPr>
                        <p:cNvGrpSpPr/>
                        <p:nvPr/>
                      </p:nvGrpSpPr>
                      <p:grpSpPr>
                        <a:xfrm>
                          <a:off x="3962400" y="2286000"/>
                          <a:ext cx="304800" cy="365760"/>
                          <a:chOff x="2362200" y="1676400"/>
                          <a:chExt cx="381000" cy="457200"/>
                        </a:xfrm>
                      </p:grpSpPr>
                      <p:sp>
                        <p:nvSpPr>
                          <p:cNvPr id="241" name="Multiply 52">
                            <a:extLst>
                              <a:ext uri="{FF2B5EF4-FFF2-40B4-BE49-F238E27FC236}">
                                <a16:creationId xmlns:a16="http://schemas.microsoft.com/office/drawing/2014/main" id="{CA92F831-B252-499B-9649-9906B5DA78E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a:extLst>
                              <a:ext uri="{FF2B5EF4-FFF2-40B4-BE49-F238E27FC236}">
                                <a16:creationId xmlns:a16="http://schemas.microsoft.com/office/drawing/2014/main" id="{DC5DF95C-5DFA-4B65-8D33-F4E81BBB2293}"/>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58">
                        <a:extLst>
                          <a:ext uri="{FF2B5EF4-FFF2-40B4-BE49-F238E27FC236}">
                            <a16:creationId xmlns:a16="http://schemas.microsoft.com/office/drawing/2014/main" id="{D6DB7A3D-A4B6-487D-8062-5B9C0B497F8B}"/>
                          </a:ext>
                        </a:extLst>
                      </p:cNvPr>
                      <p:cNvGrpSpPr/>
                      <p:nvPr/>
                    </p:nvGrpSpPr>
                    <p:grpSpPr>
                      <a:xfrm flipH="1">
                        <a:off x="5257800" y="1676400"/>
                        <a:ext cx="926582" cy="1524000"/>
                        <a:chOff x="1747738" y="1143000"/>
                        <a:chExt cx="2675816" cy="5410200"/>
                      </a:xfrm>
                    </p:grpSpPr>
                    <p:sp>
                      <p:nvSpPr>
                        <p:cNvPr id="158" name="Wave 157">
                          <a:extLst>
                            <a:ext uri="{FF2B5EF4-FFF2-40B4-BE49-F238E27FC236}">
                              <a16:creationId xmlns:a16="http://schemas.microsoft.com/office/drawing/2014/main" id="{A72A3D3E-D52A-4946-A085-DA872336929F}"/>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Wave 158">
                          <a:extLst>
                            <a:ext uri="{FF2B5EF4-FFF2-40B4-BE49-F238E27FC236}">
                              <a16:creationId xmlns:a16="http://schemas.microsoft.com/office/drawing/2014/main" id="{348D9FC6-BCD2-40D6-83AE-BB55E2AB61B0}"/>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2">
                          <a:extLst>
                            <a:ext uri="{FF2B5EF4-FFF2-40B4-BE49-F238E27FC236}">
                              <a16:creationId xmlns:a16="http://schemas.microsoft.com/office/drawing/2014/main" id="{088C718D-A21F-4333-AB1F-3A50182AF81F}"/>
                            </a:ext>
                          </a:extLst>
                        </p:cNvPr>
                        <p:cNvGrpSpPr/>
                        <p:nvPr/>
                      </p:nvGrpSpPr>
                      <p:grpSpPr>
                        <a:xfrm>
                          <a:off x="2468899" y="3115235"/>
                          <a:ext cx="1004332" cy="932329"/>
                          <a:chOff x="3253121" y="1066802"/>
                          <a:chExt cx="2384351" cy="1922552"/>
                        </a:xfrm>
                        <a:solidFill>
                          <a:schemeClr val="bg2">
                            <a:lumMod val="50000"/>
                          </a:schemeClr>
                        </a:solidFill>
                      </p:grpSpPr>
                      <p:sp>
                        <p:nvSpPr>
                          <p:cNvPr id="206" name="Teardrop 205">
                            <a:extLst>
                              <a:ext uri="{FF2B5EF4-FFF2-40B4-BE49-F238E27FC236}">
                                <a16:creationId xmlns:a16="http://schemas.microsoft.com/office/drawing/2014/main" id="{E67A9F8B-8E36-4001-AFE3-A18604E640E5}"/>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4">
                            <a:extLst>
                              <a:ext uri="{FF2B5EF4-FFF2-40B4-BE49-F238E27FC236}">
                                <a16:creationId xmlns:a16="http://schemas.microsoft.com/office/drawing/2014/main" id="{D9D632A8-2A7E-465F-8451-6A1DF9578A94}"/>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5">
                            <a:extLst>
                              <a:ext uri="{FF2B5EF4-FFF2-40B4-BE49-F238E27FC236}">
                                <a16:creationId xmlns:a16="http://schemas.microsoft.com/office/drawing/2014/main" id="{32D80D52-498A-42FE-91A7-BAEE17D86392}"/>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6">
                            <a:extLst>
                              <a:ext uri="{FF2B5EF4-FFF2-40B4-BE49-F238E27FC236}">
                                <a16:creationId xmlns:a16="http://schemas.microsoft.com/office/drawing/2014/main" id="{D5F26CBC-15B1-4D1F-A53A-E17FC368B54C}"/>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7">
                            <a:extLst>
                              <a:ext uri="{FF2B5EF4-FFF2-40B4-BE49-F238E27FC236}">
                                <a16:creationId xmlns:a16="http://schemas.microsoft.com/office/drawing/2014/main" id="{EC849166-3FF7-4222-BCFE-3B7829613788}"/>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8">
                            <a:extLst>
                              <a:ext uri="{FF2B5EF4-FFF2-40B4-BE49-F238E27FC236}">
                                <a16:creationId xmlns:a16="http://schemas.microsoft.com/office/drawing/2014/main" id="{A1E27206-38E0-4ECC-9F2D-3E38CBF3152B}"/>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9">
                            <a:extLst>
                              <a:ext uri="{FF2B5EF4-FFF2-40B4-BE49-F238E27FC236}">
                                <a16:creationId xmlns:a16="http://schemas.microsoft.com/office/drawing/2014/main" id="{0C8DD78D-3720-474A-9271-04E723584F19}"/>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10">
                            <a:extLst>
                              <a:ext uri="{FF2B5EF4-FFF2-40B4-BE49-F238E27FC236}">
                                <a16:creationId xmlns:a16="http://schemas.microsoft.com/office/drawing/2014/main" id="{EA8613A5-BEC0-49AF-9D74-E255BAE6CDA5}"/>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1">
                          <a:extLst>
                            <a:ext uri="{FF2B5EF4-FFF2-40B4-BE49-F238E27FC236}">
                              <a16:creationId xmlns:a16="http://schemas.microsoft.com/office/drawing/2014/main" id="{6D7672E1-BADF-4471-9D06-300C4F60D2A1}"/>
                            </a:ext>
                          </a:extLst>
                        </p:cNvPr>
                        <p:cNvGrpSpPr/>
                        <p:nvPr/>
                      </p:nvGrpSpPr>
                      <p:grpSpPr>
                        <a:xfrm rot="3249924">
                          <a:off x="1735936" y="2283796"/>
                          <a:ext cx="1118259" cy="1094656"/>
                          <a:chOff x="3253123" y="1066800"/>
                          <a:chExt cx="2384352" cy="1922552"/>
                        </a:xfrm>
                      </p:grpSpPr>
                      <p:sp>
                        <p:nvSpPr>
                          <p:cNvPr id="198" name="Teardrop 197">
                            <a:extLst>
                              <a:ext uri="{FF2B5EF4-FFF2-40B4-BE49-F238E27FC236}">
                                <a16:creationId xmlns:a16="http://schemas.microsoft.com/office/drawing/2014/main" id="{706EF543-E8C5-435D-80C2-949F874B3C3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a:extLst>
                              <a:ext uri="{FF2B5EF4-FFF2-40B4-BE49-F238E27FC236}">
                                <a16:creationId xmlns:a16="http://schemas.microsoft.com/office/drawing/2014/main" id="{A20F17A6-404A-486C-A0FF-BE9F6D7EF76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a:extLst>
                              <a:ext uri="{FF2B5EF4-FFF2-40B4-BE49-F238E27FC236}">
                                <a16:creationId xmlns:a16="http://schemas.microsoft.com/office/drawing/2014/main" id="{EE82F945-CCC1-452E-A2D6-6D784A890C28}"/>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a:extLst>
                              <a:ext uri="{FF2B5EF4-FFF2-40B4-BE49-F238E27FC236}">
                                <a16:creationId xmlns:a16="http://schemas.microsoft.com/office/drawing/2014/main" id="{8A4E38F9-EB89-415F-A10D-9403D0B3BC6E}"/>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a:extLst>
                              <a:ext uri="{FF2B5EF4-FFF2-40B4-BE49-F238E27FC236}">
                                <a16:creationId xmlns:a16="http://schemas.microsoft.com/office/drawing/2014/main" id="{ADA6ABD1-FB29-4BDF-9DB6-7267B4E3722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a:extLst>
                              <a:ext uri="{FF2B5EF4-FFF2-40B4-BE49-F238E27FC236}">
                                <a16:creationId xmlns:a16="http://schemas.microsoft.com/office/drawing/2014/main" id="{A521E521-09C2-4822-A1F4-C03ECAD5815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a:extLst>
                              <a:ext uri="{FF2B5EF4-FFF2-40B4-BE49-F238E27FC236}">
                                <a16:creationId xmlns:a16="http://schemas.microsoft.com/office/drawing/2014/main" id="{AAF19712-62F2-4803-8B8C-D856BE65FC1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97E47906-7366-4867-8142-0ACD46AFB911}"/>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2">
                          <a:extLst>
                            <a:ext uri="{FF2B5EF4-FFF2-40B4-BE49-F238E27FC236}">
                              <a16:creationId xmlns:a16="http://schemas.microsoft.com/office/drawing/2014/main" id="{37CBAB5C-BF0A-47B6-8B8F-02706FBD2018}"/>
                            </a:ext>
                          </a:extLst>
                        </p:cNvPr>
                        <p:cNvGrpSpPr/>
                        <p:nvPr/>
                      </p:nvGrpSpPr>
                      <p:grpSpPr>
                        <a:xfrm rot="5400000">
                          <a:off x="2045598" y="1154802"/>
                          <a:ext cx="1118259" cy="1094656"/>
                          <a:chOff x="3253123" y="1066800"/>
                          <a:chExt cx="2384352" cy="1922552"/>
                        </a:xfrm>
                      </p:grpSpPr>
                      <p:sp>
                        <p:nvSpPr>
                          <p:cNvPr id="190" name="Teardrop 189">
                            <a:extLst>
                              <a:ext uri="{FF2B5EF4-FFF2-40B4-BE49-F238E27FC236}">
                                <a16:creationId xmlns:a16="http://schemas.microsoft.com/office/drawing/2014/main" id="{BA29706B-03D3-4BDE-BE37-29F6F4CA2DC2}"/>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a:extLst>
                              <a:ext uri="{FF2B5EF4-FFF2-40B4-BE49-F238E27FC236}">
                                <a16:creationId xmlns:a16="http://schemas.microsoft.com/office/drawing/2014/main" id="{B231FB0B-DC38-4E00-9DEB-550E84BD06D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a:extLst>
                              <a:ext uri="{FF2B5EF4-FFF2-40B4-BE49-F238E27FC236}">
                                <a16:creationId xmlns:a16="http://schemas.microsoft.com/office/drawing/2014/main" id="{819481EA-BC4B-4387-BFD6-6C12FE81F78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a:extLst>
                              <a:ext uri="{FF2B5EF4-FFF2-40B4-BE49-F238E27FC236}">
                                <a16:creationId xmlns:a16="http://schemas.microsoft.com/office/drawing/2014/main" id="{4CB84D6D-7FF7-471B-B826-F95BD3125A9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AB238145-F9A2-4BE2-A09B-5D58D93B2CF8}"/>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a:extLst>
                              <a:ext uri="{FF2B5EF4-FFF2-40B4-BE49-F238E27FC236}">
                                <a16:creationId xmlns:a16="http://schemas.microsoft.com/office/drawing/2014/main" id="{A277F681-618A-4E4E-9241-C63DBB145CC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a:extLst>
                              <a:ext uri="{FF2B5EF4-FFF2-40B4-BE49-F238E27FC236}">
                                <a16:creationId xmlns:a16="http://schemas.microsoft.com/office/drawing/2014/main" id="{906A2A70-DF96-474C-AB51-FA2373CA5D6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1EE7764-ABC0-4C5F-910C-60CB10EDB20D}"/>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1">
                          <a:extLst>
                            <a:ext uri="{FF2B5EF4-FFF2-40B4-BE49-F238E27FC236}">
                              <a16:creationId xmlns:a16="http://schemas.microsoft.com/office/drawing/2014/main" id="{F446DE91-E470-474D-86BC-771E2DE9BBDC}"/>
                            </a:ext>
                          </a:extLst>
                        </p:cNvPr>
                        <p:cNvGrpSpPr/>
                        <p:nvPr/>
                      </p:nvGrpSpPr>
                      <p:grpSpPr>
                        <a:xfrm rot="18371763">
                          <a:off x="3184558" y="1293913"/>
                          <a:ext cx="1118259" cy="1094656"/>
                          <a:chOff x="3253123" y="1066800"/>
                          <a:chExt cx="2384352" cy="1922552"/>
                        </a:xfrm>
                      </p:grpSpPr>
                      <p:sp>
                        <p:nvSpPr>
                          <p:cNvPr id="182" name="Teardrop 181">
                            <a:extLst>
                              <a:ext uri="{FF2B5EF4-FFF2-40B4-BE49-F238E27FC236}">
                                <a16:creationId xmlns:a16="http://schemas.microsoft.com/office/drawing/2014/main" id="{C7F925F8-BE0A-4EDC-BDF5-ADB62707F5A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a:extLst>
                              <a:ext uri="{FF2B5EF4-FFF2-40B4-BE49-F238E27FC236}">
                                <a16:creationId xmlns:a16="http://schemas.microsoft.com/office/drawing/2014/main" id="{4AF70869-F130-4A99-B54B-533EAAFC0F2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a:extLst>
                              <a:ext uri="{FF2B5EF4-FFF2-40B4-BE49-F238E27FC236}">
                                <a16:creationId xmlns:a16="http://schemas.microsoft.com/office/drawing/2014/main" id="{8A554814-E95E-40A1-83ED-46F5B134878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a:extLst>
                              <a:ext uri="{FF2B5EF4-FFF2-40B4-BE49-F238E27FC236}">
                                <a16:creationId xmlns:a16="http://schemas.microsoft.com/office/drawing/2014/main" id="{46BEE2C1-C946-46E8-A947-7E76749F81A8}"/>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B2022957-F6CD-484F-B0F4-9CED36B26E4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5F99B135-A194-41D9-992A-A1C06F9B96A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a:extLst>
                              <a:ext uri="{FF2B5EF4-FFF2-40B4-BE49-F238E27FC236}">
                                <a16:creationId xmlns:a16="http://schemas.microsoft.com/office/drawing/2014/main" id="{F569CCAE-89CB-4DDF-8FD5-BC2B5C3A3D1A}"/>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241A40B2-328E-4393-ADF8-4E533337291F}"/>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40">
                          <a:extLst>
                            <a:ext uri="{FF2B5EF4-FFF2-40B4-BE49-F238E27FC236}">
                              <a16:creationId xmlns:a16="http://schemas.microsoft.com/office/drawing/2014/main" id="{9FE813CF-AC36-4257-BED6-DBE0AB6D91BD}"/>
                            </a:ext>
                          </a:extLst>
                        </p:cNvPr>
                        <p:cNvGrpSpPr/>
                        <p:nvPr/>
                      </p:nvGrpSpPr>
                      <p:grpSpPr>
                        <a:xfrm rot="19164313">
                          <a:off x="3150199" y="2320851"/>
                          <a:ext cx="1273355" cy="1253498"/>
                          <a:chOff x="3253123" y="1066800"/>
                          <a:chExt cx="2384352" cy="1922552"/>
                        </a:xfrm>
                      </p:grpSpPr>
                      <p:sp>
                        <p:nvSpPr>
                          <p:cNvPr id="174" name="Teardrop 173">
                            <a:extLst>
                              <a:ext uri="{FF2B5EF4-FFF2-40B4-BE49-F238E27FC236}">
                                <a16:creationId xmlns:a16="http://schemas.microsoft.com/office/drawing/2014/main" id="{C1C7FBAA-8221-49C8-AD1C-0BD6C295F7D3}"/>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a:extLst>
                              <a:ext uri="{FF2B5EF4-FFF2-40B4-BE49-F238E27FC236}">
                                <a16:creationId xmlns:a16="http://schemas.microsoft.com/office/drawing/2014/main" id="{41F265A5-629B-4FA2-AAB8-7C3D9EE8C0A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a:extLst>
                              <a:ext uri="{FF2B5EF4-FFF2-40B4-BE49-F238E27FC236}">
                                <a16:creationId xmlns:a16="http://schemas.microsoft.com/office/drawing/2014/main" id="{963A831B-D8F9-4D45-8355-DCDA8F07F4C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a:extLst>
                              <a:ext uri="{FF2B5EF4-FFF2-40B4-BE49-F238E27FC236}">
                                <a16:creationId xmlns:a16="http://schemas.microsoft.com/office/drawing/2014/main" id="{E61DA52B-7B54-46FD-B216-9A5C25D2667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a:extLst>
                              <a:ext uri="{FF2B5EF4-FFF2-40B4-BE49-F238E27FC236}">
                                <a16:creationId xmlns:a16="http://schemas.microsoft.com/office/drawing/2014/main" id="{A1F52FF3-41E0-44F4-AC68-219B902AD1BF}"/>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a:extLst>
                              <a:ext uri="{FF2B5EF4-FFF2-40B4-BE49-F238E27FC236}">
                                <a16:creationId xmlns:a16="http://schemas.microsoft.com/office/drawing/2014/main" id="{B9F0BE6D-EE9A-4222-BD9B-1CAAB6675EE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a:extLst>
                              <a:ext uri="{FF2B5EF4-FFF2-40B4-BE49-F238E27FC236}">
                                <a16:creationId xmlns:a16="http://schemas.microsoft.com/office/drawing/2014/main" id="{8E0E342B-28FE-41A5-85C4-C5D411C2712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0A113B0D-8476-456C-BDED-9F8F80DEC2B8}"/>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49">
                          <a:extLst>
                            <a:ext uri="{FF2B5EF4-FFF2-40B4-BE49-F238E27FC236}">
                              <a16:creationId xmlns:a16="http://schemas.microsoft.com/office/drawing/2014/main" id="{A0330587-A4ED-4EB4-8656-39B64D82962B}"/>
                            </a:ext>
                          </a:extLst>
                        </p:cNvPr>
                        <p:cNvGrpSpPr/>
                        <p:nvPr/>
                      </p:nvGrpSpPr>
                      <p:grpSpPr>
                        <a:xfrm rot="1063382">
                          <a:off x="2473119" y="2046587"/>
                          <a:ext cx="1069843" cy="895533"/>
                          <a:chOff x="3253123" y="1066800"/>
                          <a:chExt cx="2384352" cy="1922552"/>
                        </a:xfrm>
                      </p:grpSpPr>
                      <p:sp>
                        <p:nvSpPr>
                          <p:cNvPr id="166" name="Teardrop 165">
                            <a:extLst>
                              <a:ext uri="{FF2B5EF4-FFF2-40B4-BE49-F238E27FC236}">
                                <a16:creationId xmlns:a16="http://schemas.microsoft.com/office/drawing/2014/main" id="{C9D7C5F7-3025-4AFB-AAE4-A18BB03981D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a:extLst>
                              <a:ext uri="{FF2B5EF4-FFF2-40B4-BE49-F238E27FC236}">
                                <a16:creationId xmlns:a16="http://schemas.microsoft.com/office/drawing/2014/main" id="{94B579DE-4E5D-4F2D-B4D0-A085E691918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a:extLst>
                              <a:ext uri="{FF2B5EF4-FFF2-40B4-BE49-F238E27FC236}">
                                <a16:creationId xmlns:a16="http://schemas.microsoft.com/office/drawing/2014/main" id="{52F12006-4CCD-4D3A-93E0-240D366C6A05}"/>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a:extLst>
                              <a:ext uri="{FF2B5EF4-FFF2-40B4-BE49-F238E27FC236}">
                                <a16:creationId xmlns:a16="http://schemas.microsoft.com/office/drawing/2014/main" id="{28678774-81E5-4E9C-889C-F02F3FDFBD7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D2E5CD8A-E0B7-44AB-B981-89E85DD5078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a:extLst>
                              <a:ext uri="{FF2B5EF4-FFF2-40B4-BE49-F238E27FC236}">
                                <a16:creationId xmlns:a16="http://schemas.microsoft.com/office/drawing/2014/main" id="{2F254147-EE77-4A5B-9370-6A36B8F5ED7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a:extLst>
                              <a:ext uri="{FF2B5EF4-FFF2-40B4-BE49-F238E27FC236}">
                                <a16:creationId xmlns:a16="http://schemas.microsoft.com/office/drawing/2014/main" id="{A643AB6F-0552-478F-BE1E-5C9C5708D7BC}"/>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AA5BF402-FE83-49C4-B988-8194850205A1}"/>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58">
                        <a:extLst>
                          <a:ext uri="{FF2B5EF4-FFF2-40B4-BE49-F238E27FC236}">
                            <a16:creationId xmlns:a16="http://schemas.microsoft.com/office/drawing/2014/main" id="{05CFA509-6F5F-4B1F-9386-B8643117AC95}"/>
                          </a:ext>
                        </a:extLst>
                      </p:cNvPr>
                      <p:cNvGrpSpPr/>
                      <p:nvPr/>
                    </p:nvGrpSpPr>
                    <p:grpSpPr>
                      <a:xfrm>
                        <a:off x="5486400" y="1066800"/>
                        <a:ext cx="1297215" cy="2133600"/>
                        <a:chOff x="1747738" y="1143000"/>
                        <a:chExt cx="2675816" cy="5410200"/>
                      </a:xfrm>
                    </p:grpSpPr>
                    <p:sp>
                      <p:nvSpPr>
                        <p:cNvPr id="102" name="Wave 101">
                          <a:extLst>
                            <a:ext uri="{FF2B5EF4-FFF2-40B4-BE49-F238E27FC236}">
                              <a16:creationId xmlns:a16="http://schemas.microsoft.com/office/drawing/2014/main" id="{F21EC70E-2A3D-44B4-AE13-D5DCC4824DA2}"/>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Wave 102">
                          <a:extLst>
                            <a:ext uri="{FF2B5EF4-FFF2-40B4-BE49-F238E27FC236}">
                              <a16:creationId xmlns:a16="http://schemas.microsoft.com/office/drawing/2014/main" id="{0ECF3EC0-F4C6-4952-BA94-379F9A125593}"/>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
                          <a:extLst>
                            <a:ext uri="{FF2B5EF4-FFF2-40B4-BE49-F238E27FC236}">
                              <a16:creationId xmlns:a16="http://schemas.microsoft.com/office/drawing/2014/main" id="{7F6AAA1B-2FF0-4B13-8B0E-213DB58BB4A9}"/>
                            </a:ext>
                          </a:extLst>
                        </p:cNvPr>
                        <p:cNvGrpSpPr/>
                        <p:nvPr/>
                      </p:nvGrpSpPr>
                      <p:grpSpPr>
                        <a:xfrm>
                          <a:off x="2468899" y="3115235"/>
                          <a:ext cx="1004332" cy="932329"/>
                          <a:chOff x="3253121" y="1066802"/>
                          <a:chExt cx="2384351" cy="1922552"/>
                        </a:xfrm>
                        <a:solidFill>
                          <a:schemeClr val="bg2">
                            <a:lumMod val="50000"/>
                          </a:schemeClr>
                        </a:solidFill>
                      </p:grpSpPr>
                      <p:sp>
                        <p:nvSpPr>
                          <p:cNvPr id="150" name="Teardrop 149">
                            <a:extLst>
                              <a:ext uri="{FF2B5EF4-FFF2-40B4-BE49-F238E27FC236}">
                                <a16:creationId xmlns:a16="http://schemas.microsoft.com/office/drawing/2014/main" id="{F0AEE06A-044A-43B1-9831-BA27F4F9C00B}"/>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4">
                            <a:extLst>
                              <a:ext uri="{FF2B5EF4-FFF2-40B4-BE49-F238E27FC236}">
                                <a16:creationId xmlns:a16="http://schemas.microsoft.com/office/drawing/2014/main" id="{B0B83893-474D-45CF-88A4-1C2821934422}"/>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5">
                            <a:extLst>
                              <a:ext uri="{FF2B5EF4-FFF2-40B4-BE49-F238E27FC236}">
                                <a16:creationId xmlns:a16="http://schemas.microsoft.com/office/drawing/2014/main" id="{E156B109-8182-42B7-A652-070146FE8118}"/>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6">
                            <a:extLst>
                              <a:ext uri="{FF2B5EF4-FFF2-40B4-BE49-F238E27FC236}">
                                <a16:creationId xmlns:a16="http://schemas.microsoft.com/office/drawing/2014/main" id="{64F82F90-A6C6-468A-9C05-1E54FD87D837}"/>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7">
                            <a:extLst>
                              <a:ext uri="{FF2B5EF4-FFF2-40B4-BE49-F238E27FC236}">
                                <a16:creationId xmlns:a16="http://schemas.microsoft.com/office/drawing/2014/main" id="{3596442E-91A6-4946-BA30-6CACFC61C429}"/>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8">
                            <a:extLst>
                              <a:ext uri="{FF2B5EF4-FFF2-40B4-BE49-F238E27FC236}">
                                <a16:creationId xmlns:a16="http://schemas.microsoft.com/office/drawing/2014/main" id="{ED2B522D-C459-4C67-8E1D-0F14B1497089}"/>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9">
                            <a:extLst>
                              <a:ext uri="{FF2B5EF4-FFF2-40B4-BE49-F238E27FC236}">
                                <a16:creationId xmlns:a16="http://schemas.microsoft.com/office/drawing/2014/main" id="{0461E818-738B-47A7-A988-3957A517086D}"/>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0">
                            <a:extLst>
                              <a:ext uri="{FF2B5EF4-FFF2-40B4-BE49-F238E27FC236}">
                                <a16:creationId xmlns:a16="http://schemas.microsoft.com/office/drawing/2014/main" id="{82096178-7B0F-4FC1-8F57-72B4FB05D3B4}"/>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
                          <a:extLst>
                            <a:ext uri="{FF2B5EF4-FFF2-40B4-BE49-F238E27FC236}">
                              <a16:creationId xmlns:a16="http://schemas.microsoft.com/office/drawing/2014/main" id="{3ACB633D-5867-48D8-B276-6CF2B69953E8}"/>
                            </a:ext>
                          </a:extLst>
                        </p:cNvPr>
                        <p:cNvGrpSpPr/>
                        <p:nvPr/>
                      </p:nvGrpSpPr>
                      <p:grpSpPr>
                        <a:xfrm rot="3249924">
                          <a:off x="1735936" y="2283796"/>
                          <a:ext cx="1118259" cy="1094656"/>
                          <a:chOff x="3253123" y="1066800"/>
                          <a:chExt cx="2384352" cy="1922552"/>
                        </a:xfrm>
                      </p:grpSpPr>
                      <p:sp>
                        <p:nvSpPr>
                          <p:cNvPr id="142" name="Teardrop 141">
                            <a:extLst>
                              <a:ext uri="{FF2B5EF4-FFF2-40B4-BE49-F238E27FC236}">
                                <a16:creationId xmlns:a16="http://schemas.microsoft.com/office/drawing/2014/main" id="{82DC8984-CB27-4757-ABE1-EC4D76F1E99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DC0BED3E-ACAC-46E3-9BD7-AE1546A42E8E}"/>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1CBCAA19-CA7F-455F-BDC2-60FB41902FF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08F8430E-C99D-4757-BDDD-F99FF470441D}"/>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548B252B-3FBC-4DBC-823F-8F1E3A26F3A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C0152992-5D7F-42C6-B7B7-69DD55EF96D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33DBAABA-A638-493C-9842-5C04AEEFD340}"/>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3FF2F00-FAAC-4210-B00C-93DC23678D45}"/>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2">
                          <a:extLst>
                            <a:ext uri="{FF2B5EF4-FFF2-40B4-BE49-F238E27FC236}">
                              <a16:creationId xmlns:a16="http://schemas.microsoft.com/office/drawing/2014/main" id="{CBD989F9-69B8-42BE-AD91-4A3DEE14EF24}"/>
                            </a:ext>
                          </a:extLst>
                        </p:cNvPr>
                        <p:cNvGrpSpPr/>
                        <p:nvPr/>
                      </p:nvGrpSpPr>
                      <p:grpSpPr>
                        <a:xfrm rot="5400000">
                          <a:off x="2045598" y="1154802"/>
                          <a:ext cx="1118259" cy="1094656"/>
                          <a:chOff x="3253123" y="1066800"/>
                          <a:chExt cx="2384352" cy="1922552"/>
                        </a:xfrm>
                      </p:grpSpPr>
                      <p:sp>
                        <p:nvSpPr>
                          <p:cNvPr id="134" name="Teardrop 133">
                            <a:extLst>
                              <a:ext uri="{FF2B5EF4-FFF2-40B4-BE49-F238E27FC236}">
                                <a16:creationId xmlns:a16="http://schemas.microsoft.com/office/drawing/2014/main" id="{E44C7E37-0C95-4A78-AB70-DD5D5758EC3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a:extLst>
                              <a:ext uri="{FF2B5EF4-FFF2-40B4-BE49-F238E27FC236}">
                                <a16:creationId xmlns:a16="http://schemas.microsoft.com/office/drawing/2014/main" id="{0B355414-6ED0-4B36-8BC8-745E81021096}"/>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6B3851CB-AE27-4869-930A-27A3BBFDBD31}"/>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A92E08F3-A088-4183-A98E-40DE4A180CF7}"/>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a:extLst>
                              <a:ext uri="{FF2B5EF4-FFF2-40B4-BE49-F238E27FC236}">
                                <a16:creationId xmlns:a16="http://schemas.microsoft.com/office/drawing/2014/main" id="{750B14AF-6BBE-423C-ADE6-7A88528A4D5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a:extLst>
                              <a:ext uri="{FF2B5EF4-FFF2-40B4-BE49-F238E27FC236}">
                                <a16:creationId xmlns:a16="http://schemas.microsoft.com/office/drawing/2014/main" id="{2AD254D3-6DBF-4E29-89B2-CC096A31414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a:extLst>
                              <a:ext uri="{FF2B5EF4-FFF2-40B4-BE49-F238E27FC236}">
                                <a16:creationId xmlns:a16="http://schemas.microsoft.com/office/drawing/2014/main" id="{5AA200D7-2786-42F9-A8CA-771058AC3D4E}"/>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79D6F93-094D-492D-BBE4-0E6D97D349D3}"/>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1">
                          <a:extLst>
                            <a:ext uri="{FF2B5EF4-FFF2-40B4-BE49-F238E27FC236}">
                              <a16:creationId xmlns:a16="http://schemas.microsoft.com/office/drawing/2014/main" id="{0CFD2603-A404-4E4C-B2AB-2DA3C207BA58}"/>
                            </a:ext>
                          </a:extLst>
                        </p:cNvPr>
                        <p:cNvGrpSpPr/>
                        <p:nvPr/>
                      </p:nvGrpSpPr>
                      <p:grpSpPr>
                        <a:xfrm rot="18371763">
                          <a:off x="3184558" y="1293913"/>
                          <a:ext cx="1118259" cy="1094656"/>
                          <a:chOff x="3253123" y="1066800"/>
                          <a:chExt cx="2384352" cy="1922552"/>
                        </a:xfrm>
                      </p:grpSpPr>
                      <p:sp>
                        <p:nvSpPr>
                          <p:cNvPr id="126" name="Teardrop 125">
                            <a:extLst>
                              <a:ext uri="{FF2B5EF4-FFF2-40B4-BE49-F238E27FC236}">
                                <a16:creationId xmlns:a16="http://schemas.microsoft.com/office/drawing/2014/main" id="{CBC6E273-74F4-438B-A357-9401AEEE44E1}"/>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a:extLst>
                              <a:ext uri="{FF2B5EF4-FFF2-40B4-BE49-F238E27FC236}">
                                <a16:creationId xmlns:a16="http://schemas.microsoft.com/office/drawing/2014/main" id="{DD2A61E2-D35D-4772-BEF8-188EC7B08B9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a:extLst>
                              <a:ext uri="{FF2B5EF4-FFF2-40B4-BE49-F238E27FC236}">
                                <a16:creationId xmlns:a16="http://schemas.microsoft.com/office/drawing/2014/main" id="{0838C22A-0F2E-4F00-80F6-17D7FA035BB7}"/>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a:extLst>
                              <a:ext uri="{FF2B5EF4-FFF2-40B4-BE49-F238E27FC236}">
                                <a16:creationId xmlns:a16="http://schemas.microsoft.com/office/drawing/2014/main" id="{B769D284-4937-4C95-AF3A-486F5D15D26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a:extLst>
                              <a:ext uri="{FF2B5EF4-FFF2-40B4-BE49-F238E27FC236}">
                                <a16:creationId xmlns:a16="http://schemas.microsoft.com/office/drawing/2014/main" id="{4682A2E4-188B-4E35-8583-CF8486D9489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a:extLst>
                              <a:ext uri="{FF2B5EF4-FFF2-40B4-BE49-F238E27FC236}">
                                <a16:creationId xmlns:a16="http://schemas.microsoft.com/office/drawing/2014/main" id="{0825FB38-81E7-41F4-90FF-85465C31C4C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a:extLst>
                              <a:ext uri="{FF2B5EF4-FFF2-40B4-BE49-F238E27FC236}">
                                <a16:creationId xmlns:a16="http://schemas.microsoft.com/office/drawing/2014/main" id="{D139A156-EB72-44E5-9221-E11877EA902F}"/>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93BFE5B4-976A-4399-84B6-58ECFD1F7CCA}"/>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40">
                          <a:extLst>
                            <a:ext uri="{FF2B5EF4-FFF2-40B4-BE49-F238E27FC236}">
                              <a16:creationId xmlns:a16="http://schemas.microsoft.com/office/drawing/2014/main" id="{6C98E6AE-AC10-4BA5-9D04-59F4474A4F88}"/>
                            </a:ext>
                          </a:extLst>
                        </p:cNvPr>
                        <p:cNvGrpSpPr/>
                        <p:nvPr/>
                      </p:nvGrpSpPr>
                      <p:grpSpPr>
                        <a:xfrm rot="19164313">
                          <a:off x="3150199" y="2320851"/>
                          <a:ext cx="1273355" cy="1253498"/>
                          <a:chOff x="3253123" y="1066800"/>
                          <a:chExt cx="2384352" cy="1922552"/>
                        </a:xfrm>
                      </p:grpSpPr>
                      <p:sp>
                        <p:nvSpPr>
                          <p:cNvPr id="118" name="Teardrop 117">
                            <a:extLst>
                              <a:ext uri="{FF2B5EF4-FFF2-40B4-BE49-F238E27FC236}">
                                <a16:creationId xmlns:a16="http://schemas.microsoft.com/office/drawing/2014/main" id="{6EBD3CE1-013C-4D4B-B11F-52394DB7D321}"/>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a:extLst>
                              <a:ext uri="{FF2B5EF4-FFF2-40B4-BE49-F238E27FC236}">
                                <a16:creationId xmlns:a16="http://schemas.microsoft.com/office/drawing/2014/main" id="{EE2B329E-D271-4957-AA63-7BF8E35FF23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a:extLst>
                              <a:ext uri="{FF2B5EF4-FFF2-40B4-BE49-F238E27FC236}">
                                <a16:creationId xmlns:a16="http://schemas.microsoft.com/office/drawing/2014/main" id="{2E0EF105-5387-41C7-895F-2BAD857B6F73}"/>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a:extLst>
                              <a:ext uri="{FF2B5EF4-FFF2-40B4-BE49-F238E27FC236}">
                                <a16:creationId xmlns:a16="http://schemas.microsoft.com/office/drawing/2014/main" id="{8B0CBA29-941E-40DE-9CE2-6262376E587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D15CEC2B-DAB2-438D-B29A-C74CB8F9DE8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C81B8AAE-6E95-429A-8021-9CA90441025B}"/>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a:extLst>
                              <a:ext uri="{FF2B5EF4-FFF2-40B4-BE49-F238E27FC236}">
                                <a16:creationId xmlns:a16="http://schemas.microsoft.com/office/drawing/2014/main" id="{62D50EAE-17AB-482B-ADEF-CC676CB3355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20D55C5D-8AAF-4551-BD4F-87016DC392F4}"/>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9">
                          <a:extLst>
                            <a:ext uri="{FF2B5EF4-FFF2-40B4-BE49-F238E27FC236}">
                              <a16:creationId xmlns:a16="http://schemas.microsoft.com/office/drawing/2014/main" id="{8DC3BAC5-888B-4FCC-B97F-3F2D5330AD75}"/>
                            </a:ext>
                          </a:extLst>
                        </p:cNvPr>
                        <p:cNvGrpSpPr/>
                        <p:nvPr/>
                      </p:nvGrpSpPr>
                      <p:grpSpPr>
                        <a:xfrm rot="1063382">
                          <a:off x="2473119" y="2046587"/>
                          <a:ext cx="1069843" cy="895533"/>
                          <a:chOff x="3253123" y="1066800"/>
                          <a:chExt cx="2384352" cy="1922552"/>
                        </a:xfrm>
                      </p:grpSpPr>
                      <p:sp>
                        <p:nvSpPr>
                          <p:cNvPr id="110" name="Teardrop 109">
                            <a:extLst>
                              <a:ext uri="{FF2B5EF4-FFF2-40B4-BE49-F238E27FC236}">
                                <a16:creationId xmlns:a16="http://schemas.microsoft.com/office/drawing/2014/main" id="{37ED68E4-5986-4F5C-8B8D-9E34EBC14B5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a:extLst>
                              <a:ext uri="{FF2B5EF4-FFF2-40B4-BE49-F238E27FC236}">
                                <a16:creationId xmlns:a16="http://schemas.microsoft.com/office/drawing/2014/main" id="{315F7543-9303-4734-BB79-AEB8D9570733}"/>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a:extLst>
                              <a:ext uri="{FF2B5EF4-FFF2-40B4-BE49-F238E27FC236}">
                                <a16:creationId xmlns:a16="http://schemas.microsoft.com/office/drawing/2014/main" id="{AB1A1238-6630-4DA7-94A4-3F74B7697A2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a:extLst>
                              <a:ext uri="{FF2B5EF4-FFF2-40B4-BE49-F238E27FC236}">
                                <a16:creationId xmlns:a16="http://schemas.microsoft.com/office/drawing/2014/main" id="{DC0D8F48-B58F-4272-BC20-F9C8C1D21DF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a:extLst>
                              <a:ext uri="{FF2B5EF4-FFF2-40B4-BE49-F238E27FC236}">
                                <a16:creationId xmlns:a16="http://schemas.microsoft.com/office/drawing/2014/main" id="{A76B41F5-24D4-4C34-8485-5384FA42CF8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a:extLst>
                              <a:ext uri="{FF2B5EF4-FFF2-40B4-BE49-F238E27FC236}">
                                <a16:creationId xmlns:a16="http://schemas.microsoft.com/office/drawing/2014/main" id="{5DB103A3-7E27-4546-A0FF-13CE92E6BF63}"/>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a:extLst>
                              <a:ext uri="{FF2B5EF4-FFF2-40B4-BE49-F238E27FC236}">
                                <a16:creationId xmlns:a16="http://schemas.microsoft.com/office/drawing/2014/main" id="{3C1711D0-874E-4007-B30B-179D5DA2253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212374CC-9242-4A2F-9113-EF19F77C67CD}"/>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4" name="TextBox 93">
                      <a:extLst>
                        <a:ext uri="{FF2B5EF4-FFF2-40B4-BE49-F238E27FC236}">
                          <a16:creationId xmlns:a16="http://schemas.microsoft.com/office/drawing/2014/main" id="{0C6EB052-9392-49C2-B3A0-9C2D8EECEE1C}"/>
                        </a:ext>
                      </a:extLst>
                    </p:cNvPr>
                    <p:cNvSpPr txBox="1"/>
                    <p:nvPr/>
                  </p:nvSpPr>
                  <p:spPr>
                    <a:xfrm>
                      <a:off x="1099713" y="3292950"/>
                      <a:ext cx="1362456" cy="264194"/>
                    </a:xfrm>
                    <a:prstGeom prst="rect">
                      <a:avLst/>
                    </a:prstGeom>
                    <a:noFill/>
                  </p:spPr>
                  <p:txBody>
                    <a:bodyPr wrap="square" rtlCol="0">
                      <a:spAutoFit/>
                    </a:bodyPr>
                    <a:lstStyle/>
                    <a:p>
                      <a:r>
                        <a:rPr lang="en-US" sz="1600" dirty="0">
                          <a:solidFill>
                            <a:schemeClr val="bg1"/>
                          </a:solidFill>
                        </a:rPr>
                        <a:t>Zarahemla</a:t>
                      </a:r>
                    </a:p>
                  </p:txBody>
                </p:sp>
                <p:sp>
                  <p:nvSpPr>
                    <p:cNvPr id="95" name="TextBox 94">
                      <a:extLst>
                        <a:ext uri="{FF2B5EF4-FFF2-40B4-BE49-F238E27FC236}">
                          <a16:creationId xmlns:a16="http://schemas.microsoft.com/office/drawing/2014/main" id="{6BE8A9C2-9077-4B5C-9110-AA4CED545CBF}"/>
                        </a:ext>
                      </a:extLst>
                    </p:cNvPr>
                    <p:cNvSpPr txBox="1"/>
                    <p:nvPr/>
                  </p:nvSpPr>
                  <p:spPr>
                    <a:xfrm>
                      <a:off x="1085088" y="4971288"/>
                      <a:ext cx="1969008" cy="264194"/>
                    </a:xfrm>
                    <a:prstGeom prst="rect">
                      <a:avLst/>
                    </a:prstGeom>
                    <a:noFill/>
                  </p:spPr>
                  <p:txBody>
                    <a:bodyPr wrap="square" rtlCol="0">
                      <a:spAutoFit/>
                    </a:bodyPr>
                    <a:lstStyle/>
                    <a:p>
                      <a:r>
                        <a:rPr lang="en-US" sz="1600" dirty="0">
                          <a:solidFill>
                            <a:schemeClr val="bg1"/>
                          </a:solidFill>
                        </a:rPr>
                        <a:t>Land of Nephi</a:t>
                      </a:r>
                    </a:p>
                  </p:txBody>
                </p:sp>
                <p:sp>
                  <p:nvSpPr>
                    <p:cNvPr id="96" name="TextBox 95">
                      <a:extLst>
                        <a:ext uri="{FF2B5EF4-FFF2-40B4-BE49-F238E27FC236}">
                          <a16:creationId xmlns:a16="http://schemas.microsoft.com/office/drawing/2014/main" id="{D6983E41-CC29-49CB-A43C-FD7DFC2D9B06}"/>
                        </a:ext>
                      </a:extLst>
                    </p:cNvPr>
                    <p:cNvSpPr txBox="1"/>
                    <p:nvPr/>
                  </p:nvSpPr>
                  <p:spPr>
                    <a:xfrm>
                      <a:off x="964350" y="1930920"/>
                      <a:ext cx="1362456" cy="264194"/>
                    </a:xfrm>
                    <a:prstGeom prst="rect">
                      <a:avLst/>
                    </a:prstGeom>
                    <a:noFill/>
                  </p:spPr>
                  <p:txBody>
                    <a:bodyPr wrap="square" rtlCol="0">
                      <a:spAutoFit/>
                    </a:bodyPr>
                    <a:lstStyle/>
                    <a:p>
                      <a:pPr algn="ctr"/>
                      <a:r>
                        <a:rPr lang="en-US" sz="1600" dirty="0">
                          <a:solidFill>
                            <a:schemeClr val="bg1"/>
                          </a:solidFill>
                        </a:rPr>
                        <a:t>Land of Desolation</a:t>
                      </a:r>
                    </a:p>
                  </p:txBody>
                </p:sp>
                <p:sp>
                  <p:nvSpPr>
                    <p:cNvPr id="97" name="TextBox 96">
                      <a:extLst>
                        <a:ext uri="{FF2B5EF4-FFF2-40B4-BE49-F238E27FC236}">
                          <a16:creationId xmlns:a16="http://schemas.microsoft.com/office/drawing/2014/main" id="{AC401B09-7BB6-47CB-A22B-A0B054A3F4D2}"/>
                        </a:ext>
                      </a:extLst>
                    </p:cNvPr>
                    <p:cNvSpPr txBox="1"/>
                    <p:nvPr/>
                  </p:nvSpPr>
                  <p:spPr>
                    <a:xfrm>
                      <a:off x="1812379" y="2277139"/>
                      <a:ext cx="1362456" cy="264194"/>
                    </a:xfrm>
                    <a:prstGeom prst="rect">
                      <a:avLst/>
                    </a:prstGeom>
                    <a:noFill/>
                  </p:spPr>
                  <p:txBody>
                    <a:bodyPr wrap="square" rtlCol="0">
                      <a:spAutoFit/>
                    </a:bodyPr>
                    <a:lstStyle/>
                    <a:p>
                      <a:pPr algn="ctr"/>
                      <a:r>
                        <a:rPr lang="en-US" sz="1600" dirty="0">
                          <a:solidFill>
                            <a:schemeClr val="bg1"/>
                          </a:solidFill>
                        </a:rPr>
                        <a:t>Land Bountiful</a:t>
                      </a:r>
                    </a:p>
                  </p:txBody>
                </p:sp>
              </p:grpSp>
            </p:grpSp>
            <p:sp>
              <p:nvSpPr>
                <p:cNvPr id="16" name="TextBox 15">
                  <a:extLst>
                    <a:ext uri="{FF2B5EF4-FFF2-40B4-BE49-F238E27FC236}">
                      <a16:creationId xmlns:a16="http://schemas.microsoft.com/office/drawing/2014/main" id="{E5E00624-1CF7-4D2A-8FEE-58A9BA536AFE}"/>
                    </a:ext>
                  </a:extLst>
                </p:cNvPr>
                <p:cNvSpPr txBox="1"/>
                <p:nvPr/>
              </p:nvSpPr>
              <p:spPr>
                <a:xfrm>
                  <a:off x="6020172" y="2855777"/>
                  <a:ext cx="1745935" cy="338555"/>
                </a:xfrm>
                <a:prstGeom prst="rect">
                  <a:avLst/>
                </a:prstGeom>
                <a:noFill/>
              </p:spPr>
              <p:txBody>
                <a:bodyPr wrap="square" rtlCol="0">
                  <a:spAutoFit/>
                </a:bodyPr>
                <a:lstStyle/>
                <a:p>
                  <a:pPr algn="ctr"/>
                  <a:r>
                    <a:rPr lang="en-US" sz="1600" dirty="0">
                      <a:solidFill>
                        <a:schemeClr val="bg1"/>
                      </a:solidFill>
                    </a:rPr>
                    <a:t>River Sidon</a:t>
                  </a:r>
                </a:p>
              </p:txBody>
            </p:sp>
            <p:sp>
              <p:nvSpPr>
                <p:cNvPr id="17" name="TextBox 16">
                  <a:extLst>
                    <a:ext uri="{FF2B5EF4-FFF2-40B4-BE49-F238E27FC236}">
                      <a16:creationId xmlns:a16="http://schemas.microsoft.com/office/drawing/2014/main" id="{E8FB97CF-1CFF-4F3D-B13A-FC298A9A81BF}"/>
                    </a:ext>
                  </a:extLst>
                </p:cNvPr>
                <p:cNvSpPr txBox="1"/>
                <p:nvPr/>
              </p:nvSpPr>
              <p:spPr>
                <a:xfrm>
                  <a:off x="4599804" y="2614985"/>
                  <a:ext cx="2642244" cy="276999"/>
                </a:xfrm>
                <a:prstGeom prst="rect">
                  <a:avLst/>
                </a:prstGeom>
                <a:noFill/>
              </p:spPr>
              <p:txBody>
                <a:bodyPr wrap="square" rtlCol="0">
                  <a:spAutoFit/>
                </a:bodyPr>
                <a:lstStyle/>
                <a:p>
                  <a:pPr algn="ctr"/>
                  <a:r>
                    <a:rPr lang="en-US" sz="1200" b="1" dirty="0">
                      <a:solidFill>
                        <a:schemeClr val="accent6">
                          <a:lumMod val="60000"/>
                          <a:lumOff val="40000"/>
                        </a:schemeClr>
                      </a:solidFill>
                    </a:rPr>
                    <a:t>Small Narrow Neck of Land</a:t>
                  </a:r>
                </a:p>
              </p:txBody>
            </p:sp>
            <p:sp>
              <p:nvSpPr>
                <p:cNvPr id="19" name="TextBox 18">
                  <a:extLst>
                    <a:ext uri="{FF2B5EF4-FFF2-40B4-BE49-F238E27FC236}">
                      <a16:creationId xmlns:a16="http://schemas.microsoft.com/office/drawing/2014/main" id="{3CE59AC0-B777-4BC9-A0EF-FC48B0D2C93C}"/>
                    </a:ext>
                  </a:extLst>
                </p:cNvPr>
                <p:cNvSpPr txBox="1"/>
                <p:nvPr/>
              </p:nvSpPr>
              <p:spPr>
                <a:xfrm>
                  <a:off x="7056492" y="2566217"/>
                  <a:ext cx="1745935" cy="338554"/>
                </a:xfrm>
                <a:prstGeom prst="rect">
                  <a:avLst/>
                </a:prstGeom>
                <a:noFill/>
              </p:spPr>
              <p:txBody>
                <a:bodyPr wrap="square" rtlCol="0">
                  <a:spAutoFit/>
                </a:bodyPr>
                <a:lstStyle/>
                <a:p>
                  <a:pPr algn="ctr"/>
                  <a:r>
                    <a:rPr lang="en-US" sz="1600" dirty="0"/>
                    <a:t>East Sea</a:t>
                  </a:r>
                </a:p>
              </p:txBody>
            </p:sp>
            <p:sp>
              <p:nvSpPr>
                <p:cNvPr id="20" name="TextBox 19">
                  <a:extLst>
                    <a:ext uri="{FF2B5EF4-FFF2-40B4-BE49-F238E27FC236}">
                      <a16:creationId xmlns:a16="http://schemas.microsoft.com/office/drawing/2014/main" id="{C001D6C9-B1C4-4A1E-9407-82F35EDB70EA}"/>
                    </a:ext>
                  </a:extLst>
                </p:cNvPr>
                <p:cNvSpPr txBox="1"/>
                <p:nvPr/>
              </p:nvSpPr>
              <p:spPr>
                <a:xfrm>
                  <a:off x="3593592" y="2581457"/>
                  <a:ext cx="1136707" cy="338554"/>
                </a:xfrm>
                <a:prstGeom prst="rect">
                  <a:avLst/>
                </a:prstGeom>
                <a:noFill/>
              </p:spPr>
              <p:txBody>
                <a:bodyPr wrap="square" rtlCol="0">
                  <a:spAutoFit/>
                </a:bodyPr>
                <a:lstStyle/>
                <a:p>
                  <a:pPr algn="ctr"/>
                  <a:r>
                    <a:rPr lang="en-US" sz="1600" dirty="0"/>
                    <a:t>West Sea</a:t>
                  </a:r>
                </a:p>
              </p:txBody>
            </p:sp>
            <p:grpSp>
              <p:nvGrpSpPr>
                <p:cNvPr id="21" name="Group 20">
                  <a:extLst>
                    <a:ext uri="{FF2B5EF4-FFF2-40B4-BE49-F238E27FC236}">
                      <a16:creationId xmlns:a16="http://schemas.microsoft.com/office/drawing/2014/main" id="{C5CE8CBD-74B2-483A-8E1D-D7AF66F8A3AE}"/>
                    </a:ext>
                  </a:extLst>
                </p:cNvPr>
                <p:cNvGrpSpPr/>
                <p:nvPr/>
              </p:nvGrpSpPr>
              <p:grpSpPr>
                <a:xfrm>
                  <a:off x="6345970" y="2118361"/>
                  <a:ext cx="489959" cy="277368"/>
                  <a:chOff x="6129528" y="1679448"/>
                  <a:chExt cx="1245898" cy="705309"/>
                </a:xfrm>
              </p:grpSpPr>
              <p:grpSp>
                <p:nvGrpSpPr>
                  <p:cNvPr id="60" name="Group 59">
                    <a:extLst>
                      <a:ext uri="{FF2B5EF4-FFF2-40B4-BE49-F238E27FC236}">
                        <a16:creationId xmlns:a16="http://schemas.microsoft.com/office/drawing/2014/main" id="{AE1A60CC-2DF6-4FA3-BC29-69D6ED801621}"/>
                      </a:ext>
                    </a:extLst>
                  </p:cNvPr>
                  <p:cNvGrpSpPr/>
                  <p:nvPr/>
                </p:nvGrpSpPr>
                <p:grpSpPr>
                  <a:xfrm>
                    <a:off x="6129528" y="1679448"/>
                    <a:ext cx="571276" cy="685800"/>
                    <a:chOff x="5486400" y="381000"/>
                    <a:chExt cx="571276" cy="685800"/>
                  </a:xfrm>
                </p:grpSpPr>
                <p:sp>
                  <p:nvSpPr>
                    <p:cNvPr id="69" name="Rounded Rectangle 2">
                      <a:extLst>
                        <a:ext uri="{FF2B5EF4-FFF2-40B4-BE49-F238E27FC236}">
                          <a16:creationId xmlns:a16="http://schemas.microsoft.com/office/drawing/2014/main" id="{AD238419-F9BB-4A3E-BF59-6D70D75C6EC2}"/>
                        </a:ext>
                      </a:extLst>
                    </p:cNvPr>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36BD380-4C70-4A38-AAE2-A4C4F3264306}"/>
                        </a:ext>
                      </a:extLst>
                    </p:cNvPr>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4">
                      <a:extLst>
                        <a:ext uri="{FF2B5EF4-FFF2-40B4-BE49-F238E27FC236}">
                          <a16:creationId xmlns:a16="http://schemas.microsoft.com/office/drawing/2014/main" id="{6DC66944-26C7-4D59-9AAC-AF2CB2B7554A}"/>
                        </a:ext>
                      </a:extLst>
                    </p:cNvPr>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5">
                      <a:extLst>
                        <a:ext uri="{FF2B5EF4-FFF2-40B4-BE49-F238E27FC236}">
                          <a16:creationId xmlns:a16="http://schemas.microsoft.com/office/drawing/2014/main" id="{39F8A45D-FFBD-470C-A1D2-9C19E785EB39}"/>
                        </a:ext>
                      </a:extLst>
                    </p:cNvPr>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2D402985-F7FA-4CEE-98A8-E9FF4045D645}"/>
                      </a:ext>
                    </a:extLst>
                  </p:cNvPr>
                  <p:cNvGrpSpPr/>
                  <p:nvPr/>
                </p:nvGrpSpPr>
                <p:grpSpPr>
                  <a:xfrm>
                    <a:off x="6684264" y="1883664"/>
                    <a:ext cx="691162" cy="501093"/>
                    <a:chOff x="1600200" y="1828800"/>
                    <a:chExt cx="6096000" cy="4419600"/>
                  </a:xfrm>
                  <a:solidFill>
                    <a:srgbClr val="FFC000"/>
                  </a:solidFill>
                </p:grpSpPr>
                <p:sp>
                  <p:nvSpPr>
                    <p:cNvPr id="62" name="Oval 61">
                      <a:extLst>
                        <a:ext uri="{FF2B5EF4-FFF2-40B4-BE49-F238E27FC236}">
                          <a16:creationId xmlns:a16="http://schemas.microsoft.com/office/drawing/2014/main" id="{D2CB4378-E1D3-476F-BC79-2AECBFF4E46C}"/>
                        </a:ext>
                      </a:extLst>
                    </p:cNvPr>
                    <p:cNvSpPr/>
                    <p:nvPr/>
                  </p:nvSpPr>
                  <p:spPr>
                    <a:xfrm>
                      <a:off x="3200400" y="1828800"/>
                      <a:ext cx="274320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50">
                      <a:extLst>
                        <a:ext uri="{FF2B5EF4-FFF2-40B4-BE49-F238E27FC236}">
                          <a16:creationId xmlns:a16="http://schemas.microsoft.com/office/drawing/2014/main" id="{4696AE86-535C-46B9-97F3-80A11512D401}"/>
                        </a:ext>
                      </a:extLst>
                    </p:cNvPr>
                    <p:cNvSpPr/>
                    <p:nvPr/>
                  </p:nvSpPr>
                  <p:spPr>
                    <a:xfrm>
                      <a:off x="1676400" y="5029200"/>
                      <a:ext cx="5943600" cy="990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51">
                      <a:extLst>
                        <a:ext uri="{FF2B5EF4-FFF2-40B4-BE49-F238E27FC236}">
                          <a16:creationId xmlns:a16="http://schemas.microsoft.com/office/drawing/2014/main" id="{8CC702B2-73D0-4C49-8EBD-7699C1B1A063}"/>
                        </a:ext>
                      </a:extLst>
                    </p:cNvPr>
                    <p:cNvSpPr/>
                    <p:nvPr/>
                  </p:nvSpPr>
                  <p:spPr>
                    <a:xfrm>
                      <a:off x="1981200" y="4114800"/>
                      <a:ext cx="5181600" cy="914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2">
                      <a:extLst>
                        <a:ext uri="{FF2B5EF4-FFF2-40B4-BE49-F238E27FC236}">
                          <a16:creationId xmlns:a16="http://schemas.microsoft.com/office/drawing/2014/main" id="{45554603-2380-432D-BA5D-686393BC13BF}"/>
                        </a:ext>
                      </a:extLst>
                    </p:cNvPr>
                    <p:cNvSpPr/>
                    <p:nvPr/>
                  </p:nvSpPr>
                  <p:spPr>
                    <a:xfrm>
                      <a:off x="2286000" y="3276600"/>
                      <a:ext cx="4648200" cy="8382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53">
                      <a:extLst>
                        <a:ext uri="{FF2B5EF4-FFF2-40B4-BE49-F238E27FC236}">
                          <a16:creationId xmlns:a16="http://schemas.microsoft.com/office/drawing/2014/main" id="{D7EC0FF4-FE1B-49FD-957E-4DBCA2DA240F}"/>
                        </a:ext>
                      </a:extLst>
                    </p:cNvPr>
                    <p:cNvSpPr/>
                    <p:nvPr/>
                  </p:nvSpPr>
                  <p:spPr>
                    <a:xfrm>
                      <a:off x="2667000" y="2590800"/>
                      <a:ext cx="3886200" cy="685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54">
                      <a:extLst>
                        <a:ext uri="{FF2B5EF4-FFF2-40B4-BE49-F238E27FC236}">
                          <a16:creationId xmlns:a16="http://schemas.microsoft.com/office/drawing/2014/main" id="{EB7985EA-5964-4132-BD59-CA5B013D0DC7}"/>
                        </a:ext>
                      </a:extLst>
                    </p:cNvPr>
                    <p:cNvSpPr/>
                    <p:nvPr/>
                  </p:nvSpPr>
                  <p:spPr>
                    <a:xfrm>
                      <a:off x="1600200" y="5715000"/>
                      <a:ext cx="6096000" cy="533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C51EFB9-0284-4ED3-9625-5463CFDAC0A6}"/>
                        </a:ext>
                      </a:extLst>
                    </p:cNvPr>
                    <p:cNvSpPr/>
                    <p:nvPr/>
                  </p:nvSpPr>
                  <p:spPr>
                    <a:xfrm>
                      <a:off x="3886200" y="4953000"/>
                      <a:ext cx="14478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28">
                  <a:extLst>
                    <a:ext uri="{FF2B5EF4-FFF2-40B4-BE49-F238E27FC236}">
                      <a16:creationId xmlns:a16="http://schemas.microsoft.com/office/drawing/2014/main" id="{E0641113-CADA-4E1D-AFAC-10B635AACC30}"/>
                    </a:ext>
                  </a:extLst>
                </p:cNvPr>
                <p:cNvGrpSpPr/>
                <p:nvPr/>
              </p:nvGrpSpPr>
              <p:grpSpPr>
                <a:xfrm>
                  <a:off x="6885850" y="4758560"/>
                  <a:ext cx="812977" cy="643758"/>
                  <a:chOff x="1905000" y="838199"/>
                  <a:chExt cx="4648200" cy="3962400"/>
                </a:xfrm>
              </p:grpSpPr>
              <p:sp>
                <p:nvSpPr>
                  <p:cNvPr id="26" name="Rounded Rectangle 229">
                    <a:extLst>
                      <a:ext uri="{FF2B5EF4-FFF2-40B4-BE49-F238E27FC236}">
                        <a16:creationId xmlns:a16="http://schemas.microsoft.com/office/drawing/2014/main" id="{71D29C1F-3AEC-42F9-852D-7CBDE82D76C4}"/>
                      </a:ext>
                    </a:extLst>
                  </p:cNvPr>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30">
                    <a:extLst>
                      <a:ext uri="{FF2B5EF4-FFF2-40B4-BE49-F238E27FC236}">
                        <a16:creationId xmlns:a16="http://schemas.microsoft.com/office/drawing/2014/main" id="{CD4B14FB-B513-417B-AC44-28B1276B42C9}"/>
                      </a:ext>
                    </a:extLst>
                  </p:cNvPr>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31">
                    <a:extLst>
                      <a:ext uri="{FF2B5EF4-FFF2-40B4-BE49-F238E27FC236}">
                        <a16:creationId xmlns:a16="http://schemas.microsoft.com/office/drawing/2014/main" id="{D9F019F3-10C0-4026-9AC6-AD7BE36D5AAE}"/>
                      </a:ext>
                    </a:extLst>
                  </p:cNvPr>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32">
                    <a:extLst>
                      <a:ext uri="{FF2B5EF4-FFF2-40B4-BE49-F238E27FC236}">
                        <a16:creationId xmlns:a16="http://schemas.microsoft.com/office/drawing/2014/main" id="{259F5B48-BA6A-47BF-B0F9-E11A67271C9D}"/>
                      </a:ext>
                    </a:extLst>
                  </p:cNvPr>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33">
                    <a:extLst>
                      <a:ext uri="{FF2B5EF4-FFF2-40B4-BE49-F238E27FC236}">
                        <a16:creationId xmlns:a16="http://schemas.microsoft.com/office/drawing/2014/main" id="{29689AAB-EC31-4F70-AA1D-88F7CE4C2E1B}"/>
                      </a:ext>
                    </a:extLst>
                  </p:cNvPr>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34">
                    <a:extLst>
                      <a:ext uri="{FF2B5EF4-FFF2-40B4-BE49-F238E27FC236}">
                        <a16:creationId xmlns:a16="http://schemas.microsoft.com/office/drawing/2014/main" id="{64A6127B-0F86-434A-ACA5-C0A087E4EAE3}"/>
                      </a:ext>
                    </a:extLst>
                  </p:cNvPr>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35">
                    <a:extLst>
                      <a:ext uri="{FF2B5EF4-FFF2-40B4-BE49-F238E27FC236}">
                        <a16:creationId xmlns:a16="http://schemas.microsoft.com/office/drawing/2014/main" id="{B3FB4EAF-843E-4699-966C-BC7F5A9AFA7F}"/>
                      </a:ext>
                    </a:extLst>
                  </p:cNvPr>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36">
                    <a:extLst>
                      <a:ext uri="{FF2B5EF4-FFF2-40B4-BE49-F238E27FC236}">
                        <a16:creationId xmlns:a16="http://schemas.microsoft.com/office/drawing/2014/main" id="{E76A69AC-4D32-4FD0-9409-4237F87C5B10}"/>
                      </a:ext>
                    </a:extLst>
                  </p:cNvPr>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37">
                    <a:extLst>
                      <a:ext uri="{FF2B5EF4-FFF2-40B4-BE49-F238E27FC236}">
                        <a16:creationId xmlns:a16="http://schemas.microsoft.com/office/drawing/2014/main" id="{73B8644C-C1C4-4E0C-9F16-4A6D10B7B6FC}"/>
                      </a:ext>
                    </a:extLst>
                  </p:cNvPr>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38">
                    <a:extLst>
                      <a:ext uri="{FF2B5EF4-FFF2-40B4-BE49-F238E27FC236}">
                        <a16:creationId xmlns:a16="http://schemas.microsoft.com/office/drawing/2014/main" id="{07CC6D60-3016-4401-AB36-222D53D89889}"/>
                      </a:ext>
                    </a:extLst>
                  </p:cNvPr>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264D74A3-59C1-4BFD-AAB2-0D314EFA13BE}"/>
                      </a:ext>
                    </a:extLst>
                  </p:cNvPr>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240">
                    <a:extLst>
                      <a:ext uri="{FF2B5EF4-FFF2-40B4-BE49-F238E27FC236}">
                        <a16:creationId xmlns:a16="http://schemas.microsoft.com/office/drawing/2014/main" id="{8BBEAD19-F5D6-40D2-B5A7-AE0F146C01FB}"/>
                      </a:ext>
                    </a:extLst>
                  </p:cNvPr>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9D617D78-8669-42A4-BC0B-5F6BD8832C93}"/>
                      </a:ext>
                    </a:extLst>
                  </p:cNvPr>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2">
                    <a:extLst>
                      <a:ext uri="{FF2B5EF4-FFF2-40B4-BE49-F238E27FC236}">
                        <a16:creationId xmlns:a16="http://schemas.microsoft.com/office/drawing/2014/main" id="{FA92EA0B-7EDC-4960-A10B-73A885ABAAB4}"/>
                      </a:ext>
                    </a:extLst>
                  </p:cNvPr>
                  <p:cNvGrpSpPr/>
                  <p:nvPr/>
                </p:nvGrpSpPr>
                <p:grpSpPr>
                  <a:xfrm>
                    <a:off x="4876800" y="3276600"/>
                    <a:ext cx="470942" cy="1134254"/>
                    <a:chOff x="6423284" y="1959964"/>
                    <a:chExt cx="775742" cy="2429654"/>
                  </a:xfrm>
                </p:grpSpPr>
                <p:sp>
                  <p:nvSpPr>
                    <p:cNvPr id="57" name="Rounded Rectangle 19">
                      <a:extLst>
                        <a:ext uri="{FF2B5EF4-FFF2-40B4-BE49-F238E27FC236}">
                          <a16:creationId xmlns:a16="http://schemas.microsoft.com/office/drawing/2014/main" id="{714EDC52-0512-4A4A-A80B-0068888561C7}"/>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20">
                      <a:extLst>
                        <a:ext uri="{FF2B5EF4-FFF2-40B4-BE49-F238E27FC236}">
                          <a16:creationId xmlns:a16="http://schemas.microsoft.com/office/drawing/2014/main" id="{C8DD5317-13D2-447F-8225-C810AF3DD37C}"/>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21">
                      <a:extLst>
                        <a:ext uri="{FF2B5EF4-FFF2-40B4-BE49-F238E27FC236}">
                          <a16:creationId xmlns:a16="http://schemas.microsoft.com/office/drawing/2014/main" id="{B436744A-108F-4519-BF42-0D9879B8FEF6}"/>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3">
                    <a:extLst>
                      <a:ext uri="{FF2B5EF4-FFF2-40B4-BE49-F238E27FC236}">
                        <a16:creationId xmlns:a16="http://schemas.microsoft.com/office/drawing/2014/main" id="{820E7081-980B-407D-B9A2-5B48CD4E1632}"/>
                      </a:ext>
                    </a:extLst>
                  </p:cNvPr>
                  <p:cNvGrpSpPr/>
                  <p:nvPr/>
                </p:nvGrpSpPr>
                <p:grpSpPr>
                  <a:xfrm>
                    <a:off x="5562600" y="3276600"/>
                    <a:ext cx="470942" cy="1134254"/>
                    <a:chOff x="6423284" y="1959964"/>
                    <a:chExt cx="775742" cy="2429654"/>
                  </a:xfrm>
                </p:grpSpPr>
                <p:sp>
                  <p:nvSpPr>
                    <p:cNvPr id="54" name="Rounded Rectangle 252">
                      <a:extLst>
                        <a:ext uri="{FF2B5EF4-FFF2-40B4-BE49-F238E27FC236}">
                          <a16:creationId xmlns:a16="http://schemas.microsoft.com/office/drawing/2014/main" id="{BB13A123-896B-486B-9114-B48803D9EB20}"/>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67726732-6761-4AF2-9544-6FAF172CA891}"/>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F602D8A9-FFDF-4E4C-9A5B-BF6D6E53A0FA}"/>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7">
                    <a:extLst>
                      <a:ext uri="{FF2B5EF4-FFF2-40B4-BE49-F238E27FC236}">
                        <a16:creationId xmlns:a16="http://schemas.microsoft.com/office/drawing/2014/main" id="{2FBAE93B-BFEB-4FEA-9F40-7FFB52E7F77A}"/>
                      </a:ext>
                    </a:extLst>
                  </p:cNvPr>
                  <p:cNvGrpSpPr/>
                  <p:nvPr/>
                </p:nvGrpSpPr>
                <p:grpSpPr>
                  <a:xfrm>
                    <a:off x="2895600" y="3276600"/>
                    <a:ext cx="470942" cy="1134254"/>
                    <a:chOff x="6423284" y="1959964"/>
                    <a:chExt cx="775742" cy="2429654"/>
                  </a:xfrm>
                </p:grpSpPr>
                <p:sp>
                  <p:nvSpPr>
                    <p:cNvPr id="51" name="Rounded Rectangle 249">
                      <a:extLst>
                        <a:ext uri="{FF2B5EF4-FFF2-40B4-BE49-F238E27FC236}">
                          <a16:creationId xmlns:a16="http://schemas.microsoft.com/office/drawing/2014/main" id="{8E606D0C-CC20-4718-A09A-23C16C47206E}"/>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7C31A54B-28F1-4D73-886E-B083BBD61EED}"/>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316ED8D9-957B-48C6-8FEC-49DCA1777341}"/>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1">
                    <a:extLst>
                      <a:ext uri="{FF2B5EF4-FFF2-40B4-BE49-F238E27FC236}">
                        <a16:creationId xmlns:a16="http://schemas.microsoft.com/office/drawing/2014/main" id="{E02BAE76-E7B7-46F6-953E-E94330299600}"/>
                      </a:ext>
                    </a:extLst>
                  </p:cNvPr>
                  <p:cNvGrpSpPr/>
                  <p:nvPr/>
                </p:nvGrpSpPr>
                <p:grpSpPr>
                  <a:xfrm>
                    <a:off x="2286000" y="3276600"/>
                    <a:ext cx="470942" cy="1134254"/>
                    <a:chOff x="6423284" y="1959964"/>
                    <a:chExt cx="775742" cy="2429654"/>
                  </a:xfrm>
                </p:grpSpPr>
                <p:sp>
                  <p:nvSpPr>
                    <p:cNvPr id="48" name="Rounded Rectangle 246">
                      <a:extLst>
                        <a:ext uri="{FF2B5EF4-FFF2-40B4-BE49-F238E27FC236}">
                          <a16:creationId xmlns:a16="http://schemas.microsoft.com/office/drawing/2014/main" id="{447FB05F-BE1C-4D5B-95C1-850DBCC45FB8}"/>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F98D2B87-649C-49A0-B661-99D9200DD313}"/>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15759504-05AE-4382-A0EC-286995EE69C5}"/>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3604D80D-1470-4ACC-8C26-B2F9BC4EA4F5}"/>
                    </a:ext>
                  </a:extLst>
                </p:cNvPr>
                <p:cNvSpPr txBox="1"/>
                <p:nvPr/>
              </p:nvSpPr>
              <p:spPr>
                <a:xfrm>
                  <a:off x="6770148" y="5313212"/>
                  <a:ext cx="1144142" cy="338555"/>
                </a:xfrm>
                <a:prstGeom prst="rect">
                  <a:avLst/>
                </a:prstGeom>
                <a:noFill/>
              </p:spPr>
              <p:txBody>
                <a:bodyPr wrap="square" rtlCol="0">
                  <a:spAutoFit/>
                </a:bodyPr>
                <a:lstStyle/>
                <a:p>
                  <a:r>
                    <a:rPr lang="en-US" sz="1600" dirty="0">
                      <a:solidFill>
                        <a:schemeClr val="bg1"/>
                      </a:solidFill>
                    </a:rPr>
                    <a:t>Jerusalem</a:t>
                  </a:r>
                </a:p>
              </p:txBody>
            </p:sp>
          </p:grpSp>
          <p:sp>
            <p:nvSpPr>
              <p:cNvPr id="1099" name="TextBox 1098">
                <a:extLst>
                  <a:ext uri="{FF2B5EF4-FFF2-40B4-BE49-F238E27FC236}">
                    <a16:creationId xmlns:a16="http://schemas.microsoft.com/office/drawing/2014/main" id="{80F146B7-9C21-4A2A-85A4-63B61C0B86DC}"/>
                  </a:ext>
                </a:extLst>
              </p:cNvPr>
              <p:cNvSpPr txBox="1"/>
              <p:nvPr/>
            </p:nvSpPr>
            <p:spPr>
              <a:xfrm>
                <a:off x="2114405" y="1296241"/>
                <a:ext cx="1779445" cy="338555"/>
              </a:xfrm>
              <a:prstGeom prst="rect">
                <a:avLst/>
              </a:prstGeom>
              <a:noFill/>
            </p:spPr>
            <p:txBody>
              <a:bodyPr wrap="square" rtlCol="0">
                <a:spAutoFit/>
              </a:bodyPr>
              <a:lstStyle/>
              <a:p>
                <a:pPr algn="ctr"/>
                <a:r>
                  <a:rPr lang="en-US" sz="1600" dirty="0">
                    <a:solidFill>
                      <a:schemeClr val="bg1"/>
                    </a:solidFill>
                  </a:rPr>
                  <a:t>Hills of Shim</a:t>
                </a:r>
              </a:p>
            </p:txBody>
          </p:sp>
          <p:sp>
            <p:nvSpPr>
              <p:cNvPr id="1100" name="TextBox 1099">
                <a:extLst>
                  <a:ext uri="{FF2B5EF4-FFF2-40B4-BE49-F238E27FC236}">
                    <a16:creationId xmlns:a16="http://schemas.microsoft.com/office/drawing/2014/main" id="{085C2984-62E9-4F9A-8556-E0790E4A2A39}"/>
                  </a:ext>
                </a:extLst>
              </p:cNvPr>
              <p:cNvSpPr txBox="1"/>
              <p:nvPr/>
            </p:nvSpPr>
            <p:spPr>
              <a:xfrm>
                <a:off x="1003915" y="1262265"/>
                <a:ext cx="1779445" cy="338555"/>
              </a:xfrm>
              <a:prstGeom prst="rect">
                <a:avLst/>
              </a:prstGeom>
              <a:noFill/>
            </p:spPr>
            <p:txBody>
              <a:bodyPr wrap="square" rtlCol="0">
                <a:spAutoFit/>
              </a:bodyPr>
              <a:lstStyle/>
              <a:p>
                <a:pPr algn="ctr"/>
                <a:r>
                  <a:rPr lang="en-US" sz="1600" dirty="0" err="1">
                    <a:solidFill>
                      <a:schemeClr val="bg1"/>
                    </a:solidFill>
                  </a:rPr>
                  <a:t>Jashon</a:t>
                </a:r>
                <a:endParaRPr lang="en-US" sz="1600" dirty="0">
                  <a:solidFill>
                    <a:schemeClr val="bg1"/>
                  </a:solidFill>
                </a:endParaRPr>
              </a:p>
            </p:txBody>
          </p:sp>
        </p:grpSp>
        <p:sp>
          <p:nvSpPr>
            <p:cNvPr id="6" name="Star: 5 Points 5">
              <a:extLst>
                <a:ext uri="{FF2B5EF4-FFF2-40B4-BE49-F238E27FC236}">
                  <a16:creationId xmlns:a16="http://schemas.microsoft.com/office/drawing/2014/main" id="{E32B17B6-5366-4DB8-943F-27F370BD37DD}"/>
                </a:ext>
              </a:extLst>
            </p:cNvPr>
            <p:cNvSpPr/>
            <p:nvPr/>
          </p:nvSpPr>
          <p:spPr>
            <a:xfrm>
              <a:off x="8001000" y="1452282"/>
              <a:ext cx="134471" cy="1882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13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latin typeface="Bookman Old Style" pitchFamily="18" charset="0"/>
              </a:rPr>
              <a:t>Choosing to Live Righteously in a Wicked Society</a:t>
            </a:r>
          </a:p>
        </p:txBody>
      </p:sp>
      <p:sp>
        <p:nvSpPr>
          <p:cNvPr id="25" name="Rectangle 24"/>
          <p:cNvSpPr/>
          <p:nvPr/>
        </p:nvSpPr>
        <p:spPr>
          <a:xfrm>
            <a:off x="1828800" y="685801"/>
            <a:ext cx="3505200" cy="1661993"/>
          </a:xfrm>
          <a:prstGeom prst="rect">
            <a:avLst/>
          </a:prstGeom>
        </p:spPr>
        <p:txBody>
          <a:bodyPr wrap="square">
            <a:spAutoFit/>
          </a:bodyPr>
          <a:lstStyle/>
          <a:p>
            <a:pPr fontAlgn="base"/>
            <a:r>
              <a:rPr lang="en-US" dirty="0">
                <a:solidFill>
                  <a:schemeClr val="bg1"/>
                </a:solidFill>
              </a:rPr>
              <a:t>“To ensure that we do not disqualify ourselves from having the strength of the Lord we must live our lives in such a way as not to repel the Spirit. “</a:t>
            </a:r>
          </a:p>
          <a:p>
            <a:pPr fontAlgn="base"/>
            <a:r>
              <a:rPr lang="en-US" sz="1200" dirty="0">
                <a:solidFill>
                  <a:schemeClr val="bg1"/>
                </a:solidFill>
              </a:rPr>
              <a:t>JFM and RLM</a:t>
            </a:r>
          </a:p>
        </p:txBody>
      </p:sp>
      <p:sp>
        <p:nvSpPr>
          <p:cNvPr id="9" name="Rectangle 8"/>
          <p:cNvSpPr/>
          <p:nvPr/>
        </p:nvSpPr>
        <p:spPr>
          <a:xfrm>
            <a:off x="6728012" y="886250"/>
            <a:ext cx="4953000" cy="4708981"/>
          </a:xfrm>
          <a:prstGeom prst="rect">
            <a:avLst/>
          </a:prstGeom>
        </p:spPr>
        <p:txBody>
          <a:bodyPr wrap="square">
            <a:spAutoFit/>
          </a:bodyPr>
          <a:lstStyle/>
          <a:p>
            <a:r>
              <a:rPr lang="en-US" sz="1600" dirty="0">
                <a:solidFill>
                  <a:schemeClr val="bg1"/>
                </a:solidFill>
              </a:rPr>
              <a:t>“Being righteous when we are surrounded by unrighteous influences is a challenge we all face. Given that reality, what can we do to prepare for—and pass—the test of living righteously in a wicked world?</a:t>
            </a:r>
          </a:p>
          <a:p>
            <a:endParaRPr lang="en-US" sz="1600" dirty="0">
              <a:solidFill>
                <a:schemeClr val="bg1"/>
              </a:solidFill>
            </a:endParaRPr>
          </a:p>
          <a:p>
            <a:r>
              <a:rPr lang="en-US" sz="1600" dirty="0">
                <a:solidFill>
                  <a:schemeClr val="bg1"/>
                </a:solidFill>
              </a:rPr>
              <a:t>Personal revelation often includes insights into specific ways we can more fully follow the Savior. These insights safeguard and guide us, help us master our thoughts and desires, and strengthen us to live in conformity with the commandments.</a:t>
            </a:r>
          </a:p>
          <a:p>
            <a:endParaRPr lang="en-US" sz="1600" dirty="0">
              <a:solidFill>
                <a:schemeClr val="bg1"/>
              </a:solidFill>
            </a:endParaRPr>
          </a:p>
          <a:p>
            <a:r>
              <a:rPr lang="en-US" sz="1600" dirty="0">
                <a:solidFill>
                  <a:schemeClr val="bg1"/>
                </a:solidFill>
              </a:rPr>
              <a:t>Today the word </a:t>
            </a:r>
            <a:r>
              <a:rPr lang="en-US" sz="1600" i="1" dirty="0">
                <a:solidFill>
                  <a:schemeClr val="bg1"/>
                </a:solidFill>
              </a:rPr>
              <a:t>discriminate</a:t>
            </a:r>
            <a:r>
              <a:rPr lang="en-US" sz="1600" dirty="0">
                <a:solidFill>
                  <a:schemeClr val="bg1"/>
                </a:solidFill>
              </a:rPr>
              <a:t> has been co-opted by those who would have us believe that </a:t>
            </a:r>
            <a:r>
              <a:rPr lang="en-US" sz="1600" i="1" dirty="0">
                <a:solidFill>
                  <a:schemeClr val="bg1"/>
                </a:solidFill>
              </a:rPr>
              <a:t>discrimination</a:t>
            </a:r>
            <a:r>
              <a:rPr lang="en-US" sz="1600" dirty="0">
                <a:solidFill>
                  <a:schemeClr val="bg1"/>
                </a:solidFill>
              </a:rPr>
              <a:t> is a bad thing. But we all discriminate on a daily basis whenever we make a choice. </a:t>
            </a:r>
          </a:p>
          <a:p>
            <a:endParaRPr lang="en-US" sz="1600" dirty="0">
              <a:solidFill>
                <a:schemeClr val="bg1"/>
              </a:solidFill>
            </a:endParaRPr>
          </a:p>
          <a:p>
            <a:r>
              <a:rPr lang="en-US" sz="1600" dirty="0">
                <a:solidFill>
                  <a:schemeClr val="bg1"/>
                </a:solidFill>
              </a:rPr>
              <a:t>Living righteously in a wicked world requires that we not be afraid to make </a:t>
            </a:r>
            <a:r>
              <a:rPr lang="en-US" sz="1600" i="1" dirty="0">
                <a:solidFill>
                  <a:schemeClr val="bg1"/>
                </a:solidFill>
              </a:rPr>
              <a:t>right</a:t>
            </a:r>
            <a:r>
              <a:rPr lang="en-US" sz="1600" dirty="0">
                <a:solidFill>
                  <a:schemeClr val="bg1"/>
                </a:solidFill>
              </a:rPr>
              <a:t> choices.”</a:t>
            </a:r>
          </a:p>
          <a:p>
            <a:r>
              <a:rPr lang="en-US" sz="1200" dirty="0">
                <a:solidFill>
                  <a:schemeClr val="bg1"/>
                </a:solidFill>
              </a:rPr>
              <a:t>Elder Charles Didier</a:t>
            </a:r>
          </a:p>
        </p:txBody>
      </p:sp>
      <p:pic>
        <p:nvPicPr>
          <p:cNvPr id="4" name="Picture 3">
            <a:extLst>
              <a:ext uri="{FF2B5EF4-FFF2-40B4-BE49-F238E27FC236}">
                <a16:creationId xmlns:a16="http://schemas.microsoft.com/office/drawing/2014/main" id="{56D308F8-9C03-4FE2-B548-F652C166A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12040"/>
            <a:ext cx="2743200" cy="2057400"/>
          </a:xfrm>
          <a:prstGeom prst="rect">
            <a:avLst/>
          </a:prstGeom>
        </p:spPr>
      </p:pic>
      <p:pic>
        <p:nvPicPr>
          <p:cNvPr id="7" name="Picture 6">
            <a:extLst>
              <a:ext uri="{FF2B5EF4-FFF2-40B4-BE49-F238E27FC236}">
                <a16:creationId xmlns:a16="http://schemas.microsoft.com/office/drawing/2014/main" id="{1957AC75-093B-4BEA-9F54-EEE90043B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4457700"/>
            <a:ext cx="2895600" cy="1943100"/>
          </a:xfrm>
          <a:prstGeom prst="rect">
            <a:avLst/>
          </a:prstGeom>
        </p:spPr>
      </p:pic>
      <p:pic>
        <p:nvPicPr>
          <p:cNvPr id="12" name="Picture 11">
            <a:extLst>
              <a:ext uri="{FF2B5EF4-FFF2-40B4-BE49-F238E27FC236}">
                <a16:creationId xmlns:a16="http://schemas.microsoft.com/office/drawing/2014/main" id="{5689256C-CF61-44AF-A3C2-88CA979BF1C0}"/>
              </a:ext>
            </a:extLst>
          </p:cNvPr>
          <p:cNvPicPr>
            <a:picLocks noChangeAspect="1"/>
          </p:cNvPicPr>
          <p:nvPr/>
        </p:nvPicPr>
        <p:blipFill rotWithShape="1">
          <a:blip r:embed="rId4">
            <a:extLst>
              <a:ext uri="{28A0092B-C50C-407E-A947-70E740481C1C}">
                <a14:useLocalDpi xmlns:a14="http://schemas.microsoft.com/office/drawing/2010/main" val="0"/>
              </a:ext>
            </a:extLst>
          </a:blip>
          <a:srcRect t="359" b="7282"/>
          <a:stretch/>
        </p:blipFill>
        <p:spPr>
          <a:xfrm>
            <a:off x="228600" y="140980"/>
            <a:ext cx="1365437" cy="921074"/>
          </a:xfrm>
          <a:prstGeom prst="rect">
            <a:avLst/>
          </a:prstGeom>
        </p:spPr>
      </p:pic>
      <p:sp>
        <p:nvSpPr>
          <p:cNvPr id="3" name="Rectangle 2">
            <a:extLst>
              <a:ext uri="{FF2B5EF4-FFF2-40B4-BE49-F238E27FC236}">
                <a16:creationId xmlns:a16="http://schemas.microsoft.com/office/drawing/2014/main" id="{06576696-B82B-4C37-9147-0F3122063496}"/>
              </a:ext>
            </a:extLst>
          </p:cNvPr>
          <p:cNvSpPr/>
          <p:nvPr/>
        </p:nvSpPr>
        <p:spPr>
          <a:xfrm>
            <a:off x="4038600" y="5754469"/>
            <a:ext cx="6096000" cy="830997"/>
          </a:xfrm>
          <a:prstGeom prst="rect">
            <a:avLst/>
          </a:prstGeom>
        </p:spPr>
        <p:txBody>
          <a:bodyPr>
            <a:spAutoFit/>
          </a:bodyPr>
          <a:lstStyle/>
          <a:p>
            <a:pPr algn="ctr"/>
            <a:r>
              <a:rPr lang="en-US" sz="2400" b="1" dirty="0">
                <a:solidFill>
                  <a:srgbClr val="FF0000"/>
                </a:solidFill>
                <a:latin typeface="Open Sans"/>
              </a:rPr>
              <a:t>We can choose to live righteously, even in a wicked society</a:t>
            </a:r>
            <a:endParaRPr lang="en-US" sz="2400" b="1" dirty="0">
              <a:solidFill>
                <a:srgbClr val="FF0000"/>
              </a:solidFill>
            </a:endParaRPr>
          </a:p>
        </p:txBody>
      </p:sp>
    </p:spTree>
    <p:extLst>
      <p:ext uri="{BB962C8B-B14F-4D97-AF65-F5344CB8AC3E}">
        <p14:creationId xmlns:p14="http://schemas.microsoft.com/office/powerpoint/2010/main" val="12028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676400" y="179250"/>
            <a:ext cx="6019800" cy="6678751"/>
          </a:xfrm>
          <a:prstGeom prst="rect">
            <a:avLst/>
          </a:prstGeom>
        </p:spPr>
        <p:txBody>
          <a:bodyPr wrap="square">
            <a:spAutoFit/>
          </a:bodyPr>
          <a:lstStyle/>
          <a:p>
            <a:pPr fontAlgn="base"/>
            <a:r>
              <a:rPr lang="en-US" sz="1600" dirty="0">
                <a:solidFill>
                  <a:schemeClr val="bg1"/>
                </a:solidFill>
              </a:rPr>
              <a:t>“In the Church, we often state the couplet: ‘Be in the world but not of the world.’ As we observe television shows that make profanity, violence, and infidelity commonplace and even glamorous, we often wish we could lock out the world in some way and isolate our families from it all. …</a:t>
            </a:r>
          </a:p>
          <a:p>
            <a:pPr fontAlgn="base"/>
            <a:endParaRPr lang="en-US" sz="1600" dirty="0">
              <a:solidFill>
                <a:schemeClr val="bg1"/>
              </a:solidFill>
            </a:endParaRPr>
          </a:p>
          <a:p>
            <a:pPr fontAlgn="base"/>
            <a:r>
              <a:rPr lang="en-US" sz="1600" dirty="0">
                <a:solidFill>
                  <a:schemeClr val="bg1"/>
                </a:solidFill>
              </a:rPr>
              <a:t>“Perhaps we should state the couplet … as two separate admonitions. First, </a:t>
            </a:r>
            <a:r>
              <a:rPr lang="en-US" sz="1600" i="1" dirty="0">
                <a:solidFill>
                  <a:schemeClr val="bg1"/>
                </a:solidFill>
              </a:rPr>
              <a:t>‘Be in the world.’</a:t>
            </a:r>
            <a:r>
              <a:rPr lang="en-US" sz="1600" dirty="0">
                <a:solidFill>
                  <a:schemeClr val="bg1"/>
                </a:solidFill>
              </a:rPr>
              <a:t> Be involved; be informed. Try to be understanding and tolerant and to appreciate diversity. Make meaningful contributions to society through service and involvement. Second, </a:t>
            </a:r>
            <a:r>
              <a:rPr lang="en-US" sz="1600" i="1" dirty="0">
                <a:solidFill>
                  <a:schemeClr val="bg1"/>
                </a:solidFill>
              </a:rPr>
              <a:t>‘Be not of the world.’</a:t>
            </a:r>
            <a:r>
              <a:rPr lang="en-US" sz="1600" dirty="0">
                <a:solidFill>
                  <a:schemeClr val="bg1"/>
                </a:solidFill>
              </a:rPr>
              <a:t> Do not follow wrong paths or bend to accommodate or accept what is not right.”</a:t>
            </a:r>
          </a:p>
          <a:p>
            <a:pPr fontAlgn="base"/>
            <a:endParaRPr lang="en-US" sz="1600" dirty="0">
              <a:solidFill>
                <a:schemeClr val="bg1"/>
              </a:solidFill>
            </a:endParaRPr>
          </a:p>
          <a:p>
            <a:pPr fontAlgn="base"/>
            <a:r>
              <a:rPr lang="en-US" sz="1600" dirty="0">
                <a:solidFill>
                  <a:schemeClr val="bg1"/>
                </a:solidFill>
              </a:rPr>
              <a:t>“We need to influence more than we are influenced. We should work to stem the tide of sin and evil instead of passively being swept along by it. We each need to help solve the problem rather than avoid or ignore it.”</a:t>
            </a:r>
            <a:r>
              <a:rPr lang="en-US" sz="1600" baseline="30000" dirty="0">
                <a:solidFill>
                  <a:schemeClr val="bg1"/>
                </a:solidFill>
              </a:rPr>
              <a:t> </a:t>
            </a:r>
          </a:p>
          <a:p>
            <a:pPr fontAlgn="base"/>
            <a:endParaRPr lang="en-US" sz="1600" dirty="0">
              <a:solidFill>
                <a:schemeClr val="bg1"/>
              </a:solidFill>
            </a:endParaRPr>
          </a:p>
          <a:p>
            <a:pPr fontAlgn="base"/>
            <a:r>
              <a:rPr lang="en-US" sz="1600" dirty="0">
                <a:solidFill>
                  <a:schemeClr val="bg1"/>
                </a:solidFill>
              </a:rPr>
              <a:t>I testify that as we seek personal revelation, keep our eye on the Lord’s anointed, hold fast to righteous standards, and strive to make a difference through our example and influence, we will find joy in this life and in the next.</a:t>
            </a:r>
          </a:p>
          <a:p>
            <a:pPr fontAlgn="base"/>
            <a:endParaRPr lang="en-US" sz="1600" dirty="0">
              <a:solidFill>
                <a:schemeClr val="bg1"/>
              </a:solidFill>
            </a:endParaRPr>
          </a:p>
          <a:p>
            <a:pPr fontAlgn="base"/>
            <a:r>
              <a:rPr lang="en-US" sz="1600" dirty="0">
                <a:solidFill>
                  <a:schemeClr val="bg1"/>
                </a:solidFill>
              </a:rPr>
              <a:t>“The word of God, as found in the scriptures, in the words of living prophets, and in personal revelation, has the power to fortify the Saints and arm them with the Spirit.”</a:t>
            </a:r>
          </a:p>
          <a:p>
            <a:pPr fontAlgn="base"/>
            <a:r>
              <a:rPr lang="en-US" sz="1200" dirty="0">
                <a:solidFill>
                  <a:schemeClr val="bg1"/>
                </a:solidFill>
              </a:rPr>
              <a:t>Elder M. Russell Ballard</a:t>
            </a:r>
          </a:p>
        </p:txBody>
      </p:sp>
      <p:pic>
        <p:nvPicPr>
          <p:cNvPr id="4" name="Picture 3">
            <a:extLst>
              <a:ext uri="{FF2B5EF4-FFF2-40B4-BE49-F238E27FC236}">
                <a16:creationId xmlns:a16="http://schemas.microsoft.com/office/drawing/2014/main" id="{67C44668-CFDA-4954-B4A0-1F07A3B0C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939" y="129041"/>
            <a:ext cx="2228850" cy="1666875"/>
          </a:xfrm>
          <a:prstGeom prst="rect">
            <a:avLst/>
          </a:prstGeom>
        </p:spPr>
      </p:pic>
      <p:pic>
        <p:nvPicPr>
          <p:cNvPr id="6" name="Picture 5">
            <a:extLst>
              <a:ext uri="{FF2B5EF4-FFF2-40B4-BE49-F238E27FC236}">
                <a16:creationId xmlns:a16="http://schemas.microsoft.com/office/drawing/2014/main" id="{7697DA49-374D-485E-810D-6B0260977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977" y="1924957"/>
            <a:ext cx="3914775" cy="2609850"/>
          </a:xfrm>
          <a:prstGeom prst="rect">
            <a:avLst/>
          </a:prstGeom>
        </p:spPr>
      </p:pic>
      <p:pic>
        <p:nvPicPr>
          <p:cNvPr id="8" name="Picture 7">
            <a:extLst>
              <a:ext uri="{FF2B5EF4-FFF2-40B4-BE49-F238E27FC236}">
                <a16:creationId xmlns:a16="http://schemas.microsoft.com/office/drawing/2014/main" id="{2582D1EF-29BE-487A-9DD0-2F46117D8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387" y="4714875"/>
            <a:ext cx="2957672" cy="1963057"/>
          </a:xfrm>
          <a:prstGeom prst="rect">
            <a:avLst/>
          </a:prstGeom>
        </p:spPr>
      </p:pic>
      <p:pic>
        <p:nvPicPr>
          <p:cNvPr id="14" name="Picture 13">
            <a:extLst>
              <a:ext uri="{FF2B5EF4-FFF2-40B4-BE49-F238E27FC236}">
                <a16:creationId xmlns:a16="http://schemas.microsoft.com/office/drawing/2014/main" id="{799905BB-BC61-49DE-A329-21361B69B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47" y="179250"/>
            <a:ext cx="1042707" cy="1305344"/>
          </a:xfrm>
          <a:prstGeom prst="rect">
            <a:avLst/>
          </a:prstGeom>
        </p:spPr>
      </p:pic>
    </p:spTree>
    <p:extLst>
      <p:ext uri="{BB962C8B-B14F-4D97-AF65-F5344CB8AC3E}">
        <p14:creationId xmlns:p14="http://schemas.microsoft.com/office/powerpoint/2010/main" val="29332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2000"/>
                                        <p:tgtEl>
                                          <p:spTgt spid="10">
                                            <p:txEl>
                                              <p:pRg st="0" end="0"/>
                                            </p:txEl>
                                          </p:spTgt>
                                        </p:tgtEl>
                                      </p:cBhvr>
                                    </p:animEffect>
                                    <p:set>
                                      <p:cBhvr>
                                        <p:cTn id="19" dur="1" fill="hold">
                                          <p:stCondLst>
                                            <p:cond delay="1999"/>
                                          </p:stCondLst>
                                        </p:cTn>
                                        <p:tgtEl>
                                          <p:spTgt spid="10">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0">
                                            <p:txEl>
                                              <p:pRg st="2" end="2"/>
                                            </p:txEl>
                                          </p:spTgt>
                                        </p:tgtEl>
                                      </p:cBhvr>
                                    </p:animEffect>
                                    <p:set>
                                      <p:cBhvr>
                                        <p:cTn id="22" dur="1" fill="hold">
                                          <p:stCondLst>
                                            <p:cond delay="1999"/>
                                          </p:stCondLst>
                                        </p:cTn>
                                        <p:tgtEl>
                                          <p:spTgt spid="10">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012CF-EFAC-33B1-E555-BCB79B8F1DF7}"/>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AEEA70-F2A1-D61F-9E13-67CDF412F1E8}"/>
              </a:ext>
            </a:extLst>
          </p:cNvPr>
          <p:cNvSpPr txBox="1"/>
          <p:nvPr/>
        </p:nvSpPr>
        <p:spPr>
          <a:xfrm>
            <a:off x="1049700" y="1808251"/>
            <a:ext cx="4333957" cy="523220"/>
          </a:xfrm>
          <a:prstGeom prst="rect">
            <a:avLst/>
          </a:prstGeom>
          <a:noFill/>
        </p:spPr>
        <p:txBody>
          <a:bodyPr wrap="square" rtlCol="0">
            <a:spAutoFit/>
          </a:bodyPr>
          <a:lstStyle/>
          <a:p>
            <a:r>
              <a:rPr lang="en-US" sz="2800" dirty="0">
                <a:solidFill>
                  <a:schemeClr val="bg1"/>
                </a:solidFill>
              </a:rPr>
              <a:t>1. Groups begin to break off.</a:t>
            </a:r>
          </a:p>
        </p:txBody>
      </p:sp>
      <p:sp>
        <p:nvSpPr>
          <p:cNvPr id="8" name="TextBox 7">
            <a:extLst>
              <a:ext uri="{FF2B5EF4-FFF2-40B4-BE49-F238E27FC236}">
                <a16:creationId xmlns:a16="http://schemas.microsoft.com/office/drawing/2014/main" id="{5B6EAAFA-C8F7-F874-968F-34CA23C66579}"/>
              </a:ext>
            </a:extLst>
          </p:cNvPr>
          <p:cNvSpPr txBox="1"/>
          <p:nvPr/>
        </p:nvSpPr>
        <p:spPr>
          <a:xfrm>
            <a:off x="6484173" y="5469881"/>
            <a:ext cx="5316897" cy="954107"/>
          </a:xfrm>
          <a:prstGeom prst="rect">
            <a:avLst/>
          </a:prstGeom>
          <a:noFill/>
        </p:spPr>
        <p:txBody>
          <a:bodyPr wrap="square">
            <a:spAutoFit/>
          </a:bodyPr>
          <a:lstStyle/>
          <a:p>
            <a:pPr algn="ctr"/>
            <a:r>
              <a:rPr lang="en-US" sz="2800" dirty="0">
                <a:solidFill>
                  <a:schemeClr val="bg1"/>
                </a:solidFill>
              </a:rPr>
              <a:t>2. Exceeding prosperity-costly clothing and adornments.</a:t>
            </a:r>
          </a:p>
        </p:txBody>
      </p:sp>
      <p:pic>
        <p:nvPicPr>
          <p:cNvPr id="10" name="Picture 9">
            <a:extLst>
              <a:ext uri="{FF2B5EF4-FFF2-40B4-BE49-F238E27FC236}">
                <a16:creationId xmlns:a16="http://schemas.microsoft.com/office/drawing/2014/main" id="{CA30A397-B2F7-606C-B566-0C946D54A2AF}"/>
              </a:ext>
            </a:extLst>
          </p:cNvPr>
          <p:cNvPicPr>
            <a:picLocks noChangeAspect="1"/>
          </p:cNvPicPr>
          <p:nvPr/>
        </p:nvPicPr>
        <p:blipFill>
          <a:blip r:embed="rId2"/>
          <a:stretch>
            <a:fillRect/>
          </a:stretch>
        </p:blipFill>
        <p:spPr>
          <a:xfrm>
            <a:off x="508646" y="2552351"/>
            <a:ext cx="5731352" cy="3412011"/>
          </a:xfrm>
          <a:prstGeom prst="rect">
            <a:avLst/>
          </a:prstGeom>
        </p:spPr>
      </p:pic>
      <p:pic>
        <p:nvPicPr>
          <p:cNvPr id="12" name="Picture 11">
            <a:extLst>
              <a:ext uri="{FF2B5EF4-FFF2-40B4-BE49-F238E27FC236}">
                <a16:creationId xmlns:a16="http://schemas.microsoft.com/office/drawing/2014/main" id="{ED7C046F-4C78-E6FE-B78B-2213CF83C417}"/>
              </a:ext>
            </a:extLst>
          </p:cNvPr>
          <p:cNvPicPr>
            <a:picLocks noChangeAspect="1"/>
          </p:cNvPicPr>
          <p:nvPr/>
        </p:nvPicPr>
        <p:blipFill>
          <a:blip r:embed="rId3"/>
          <a:stretch>
            <a:fillRect/>
          </a:stretch>
        </p:blipFill>
        <p:spPr>
          <a:xfrm>
            <a:off x="7903162" y="1808251"/>
            <a:ext cx="1917220" cy="3530941"/>
          </a:xfrm>
          <a:prstGeom prst="rect">
            <a:avLst/>
          </a:prstGeom>
        </p:spPr>
      </p:pic>
      <p:sp>
        <p:nvSpPr>
          <p:cNvPr id="13" name="TextBox 12">
            <a:extLst>
              <a:ext uri="{FF2B5EF4-FFF2-40B4-BE49-F238E27FC236}">
                <a16:creationId xmlns:a16="http://schemas.microsoft.com/office/drawing/2014/main" id="{C4FB516E-0970-5AC4-68C8-4D7E4773D488}"/>
              </a:ext>
            </a:extLst>
          </p:cNvPr>
          <p:cNvSpPr txBox="1"/>
          <p:nvPr/>
        </p:nvSpPr>
        <p:spPr>
          <a:xfrm>
            <a:off x="2371618" y="123290"/>
            <a:ext cx="7448764" cy="1077218"/>
          </a:xfrm>
          <a:prstGeom prst="rect">
            <a:avLst/>
          </a:prstGeom>
          <a:noFill/>
        </p:spPr>
        <p:txBody>
          <a:bodyPr wrap="square" rtlCol="0">
            <a:spAutoFit/>
          </a:bodyPr>
          <a:lstStyle/>
          <a:p>
            <a:pPr algn="ctr"/>
            <a:r>
              <a:rPr lang="en-US" sz="3200" dirty="0">
                <a:solidFill>
                  <a:schemeClr val="bg1"/>
                </a:solidFill>
                <a:latin typeface="Bookman Old Style" panose="02050604050505020204" pitchFamily="18" charset="0"/>
              </a:rPr>
              <a:t>Mormon Highlights Major Problems That Lead to Their Downfall</a:t>
            </a:r>
          </a:p>
        </p:txBody>
      </p:sp>
    </p:spTree>
    <p:extLst>
      <p:ext uri="{BB962C8B-B14F-4D97-AF65-F5344CB8AC3E}">
        <p14:creationId xmlns:p14="http://schemas.microsoft.com/office/powerpoint/2010/main" val="36466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012CF-EFAC-33B1-E555-BCB79B8F1DF7}"/>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AEEA70-F2A1-D61F-9E13-67CDF412F1E8}"/>
              </a:ext>
            </a:extLst>
          </p:cNvPr>
          <p:cNvSpPr txBox="1"/>
          <p:nvPr/>
        </p:nvSpPr>
        <p:spPr>
          <a:xfrm>
            <a:off x="489199" y="1959142"/>
            <a:ext cx="8508715" cy="954107"/>
          </a:xfrm>
          <a:prstGeom prst="rect">
            <a:avLst/>
          </a:prstGeom>
          <a:noFill/>
        </p:spPr>
        <p:txBody>
          <a:bodyPr wrap="square" rtlCol="0">
            <a:spAutoFit/>
          </a:bodyPr>
          <a:lstStyle/>
          <a:p>
            <a:r>
              <a:rPr lang="en-US" sz="2800" dirty="0">
                <a:solidFill>
                  <a:schemeClr val="bg1"/>
                </a:solidFill>
              </a:rPr>
              <a:t>3. Divided into classes or tribes.</a:t>
            </a:r>
          </a:p>
          <a:p>
            <a:endParaRPr lang="en-US" sz="2800" dirty="0">
              <a:solidFill>
                <a:schemeClr val="bg1"/>
              </a:solidFill>
            </a:endParaRPr>
          </a:p>
        </p:txBody>
      </p:sp>
      <p:pic>
        <p:nvPicPr>
          <p:cNvPr id="3" name="Picture 2">
            <a:extLst>
              <a:ext uri="{FF2B5EF4-FFF2-40B4-BE49-F238E27FC236}">
                <a16:creationId xmlns:a16="http://schemas.microsoft.com/office/drawing/2014/main" id="{5BC8585A-7151-32B7-380E-914DA1660125}"/>
              </a:ext>
            </a:extLst>
          </p:cNvPr>
          <p:cNvPicPr>
            <a:picLocks noChangeAspect="1"/>
          </p:cNvPicPr>
          <p:nvPr/>
        </p:nvPicPr>
        <p:blipFill>
          <a:blip r:embed="rId2"/>
          <a:stretch>
            <a:fillRect/>
          </a:stretch>
        </p:blipFill>
        <p:spPr>
          <a:xfrm>
            <a:off x="357883" y="3079498"/>
            <a:ext cx="4385674" cy="2961093"/>
          </a:xfrm>
          <a:prstGeom prst="rect">
            <a:avLst/>
          </a:prstGeom>
        </p:spPr>
      </p:pic>
      <p:pic>
        <p:nvPicPr>
          <p:cNvPr id="8" name="Picture 7">
            <a:extLst>
              <a:ext uri="{FF2B5EF4-FFF2-40B4-BE49-F238E27FC236}">
                <a16:creationId xmlns:a16="http://schemas.microsoft.com/office/drawing/2014/main" id="{07CE247D-BF97-9358-F690-E2C05E7B2ED9}"/>
              </a:ext>
            </a:extLst>
          </p:cNvPr>
          <p:cNvPicPr>
            <a:picLocks noChangeAspect="1"/>
          </p:cNvPicPr>
          <p:nvPr/>
        </p:nvPicPr>
        <p:blipFill>
          <a:blip r:embed="rId3"/>
          <a:stretch>
            <a:fillRect/>
          </a:stretch>
        </p:blipFill>
        <p:spPr>
          <a:xfrm>
            <a:off x="5232756" y="608452"/>
            <a:ext cx="6699702" cy="3459410"/>
          </a:xfrm>
          <a:prstGeom prst="rect">
            <a:avLst/>
          </a:prstGeom>
        </p:spPr>
      </p:pic>
      <p:sp>
        <p:nvSpPr>
          <p:cNvPr id="10" name="TextBox 9">
            <a:extLst>
              <a:ext uri="{FF2B5EF4-FFF2-40B4-BE49-F238E27FC236}">
                <a16:creationId xmlns:a16="http://schemas.microsoft.com/office/drawing/2014/main" id="{EFC9EDE3-7FBD-9C49-52F4-740071C75548}"/>
              </a:ext>
            </a:extLst>
          </p:cNvPr>
          <p:cNvSpPr txBox="1"/>
          <p:nvPr/>
        </p:nvSpPr>
        <p:spPr>
          <a:xfrm>
            <a:off x="5531183" y="4689208"/>
            <a:ext cx="6102848" cy="523220"/>
          </a:xfrm>
          <a:prstGeom prst="rect">
            <a:avLst/>
          </a:prstGeom>
          <a:noFill/>
        </p:spPr>
        <p:txBody>
          <a:bodyPr wrap="square">
            <a:spAutoFit/>
          </a:bodyPr>
          <a:lstStyle/>
          <a:p>
            <a:pPr algn="ctr"/>
            <a:r>
              <a:rPr lang="en-US" sz="2800" dirty="0">
                <a:solidFill>
                  <a:schemeClr val="bg1"/>
                </a:solidFill>
              </a:rPr>
              <a:t>4. False churches getting gain.</a:t>
            </a:r>
          </a:p>
        </p:txBody>
      </p:sp>
    </p:spTree>
    <p:extLst>
      <p:ext uri="{BB962C8B-B14F-4D97-AF65-F5344CB8AC3E}">
        <p14:creationId xmlns:p14="http://schemas.microsoft.com/office/powerpoint/2010/main" val="9637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012CF-EFAC-33B1-E555-BCB79B8F1DF7}"/>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5" name="TextBox 4">
            <a:extLst>
              <a:ext uri="{FF2B5EF4-FFF2-40B4-BE49-F238E27FC236}">
                <a16:creationId xmlns:a16="http://schemas.microsoft.com/office/drawing/2014/main" id="{75AEEA70-F2A1-D61F-9E13-67CDF412F1E8}"/>
              </a:ext>
            </a:extLst>
          </p:cNvPr>
          <p:cNvSpPr txBox="1"/>
          <p:nvPr/>
        </p:nvSpPr>
        <p:spPr>
          <a:xfrm>
            <a:off x="6172365" y="4520761"/>
            <a:ext cx="5474304" cy="523220"/>
          </a:xfrm>
          <a:prstGeom prst="rect">
            <a:avLst/>
          </a:prstGeom>
          <a:noFill/>
        </p:spPr>
        <p:txBody>
          <a:bodyPr wrap="square" rtlCol="0">
            <a:spAutoFit/>
          </a:bodyPr>
          <a:lstStyle/>
          <a:p>
            <a:r>
              <a:rPr lang="en-US" sz="2800" dirty="0">
                <a:solidFill>
                  <a:schemeClr val="bg1"/>
                </a:solidFill>
              </a:rPr>
              <a:t>6. Great division among the people.</a:t>
            </a:r>
          </a:p>
        </p:txBody>
      </p:sp>
      <p:pic>
        <p:nvPicPr>
          <p:cNvPr id="3" name="Picture 2">
            <a:extLst>
              <a:ext uri="{FF2B5EF4-FFF2-40B4-BE49-F238E27FC236}">
                <a16:creationId xmlns:a16="http://schemas.microsoft.com/office/drawing/2014/main" id="{E50177DA-FCEA-2061-FAB1-59FC9B6019CE}"/>
              </a:ext>
            </a:extLst>
          </p:cNvPr>
          <p:cNvPicPr>
            <a:picLocks noChangeAspect="1"/>
          </p:cNvPicPr>
          <p:nvPr/>
        </p:nvPicPr>
        <p:blipFill>
          <a:blip r:embed="rId2"/>
          <a:stretch>
            <a:fillRect/>
          </a:stretch>
        </p:blipFill>
        <p:spPr>
          <a:xfrm>
            <a:off x="634493" y="3033513"/>
            <a:ext cx="4708170" cy="3160029"/>
          </a:xfrm>
          <a:prstGeom prst="rect">
            <a:avLst/>
          </a:prstGeom>
        </p:spPr>
      </p:pic>
      <p:pic>
        <p:nvPicPr>
          <p:cNvPr id="8" name="Picture 7">
            <a:extLst>
              <a:ext uri="{FF2B5EF4-FFF2-40B4-BE49-F238E27FC236}">
                <a16:creationId xmlns:a16="http://schemas.microsoft.com/office/drawing/2014/main" id="{23FDCB24-D31B-B301-EA5D-F97C13FB082C}"/>
              </a:ext>
            </a:extLst>
          </p:cNvPr>
          <p:cNvPicPr>
            <a:picLocks noChangeAspect="1"/>
          </p:cNvPicPr>
          <p:nvPr/>
        </p:nvPicPr>
        <p:blipFill>
          <a:blip r:embed="rId3"/>
          <a:stretch>
            <a:fillRect/>
          </a:stretch>
        </p:blipFill>
        <p:spPr>
          <a:xfrm>
            <a:off x="5802494" y="667820"/>
            <a:ext cx="6101645" cy="3446731"/>
          </a:xfrm>
          <a:prstGeom prst="rect">
            <a:avLst/>
          </a:prstGeom>
        </p:spPr>
      </p:pic>
      <p:sp>
        <p:nvSpPr>
          <p:cNvPr id="11" name="TextBox 10">
            <a:extLst>
              <a:ext uri="{FF2B5EF4-FFF2-40B4-BE49-F238E27FC236}">
                <a16:creationId xmlns:a16="http://schemas.microsoft.com/office/drawing/2014/main" id="{0549C835-03A7-A4F9-C998-CA652D862F23}"/>
              </a:ext>
            </a:extLst>
          </p:cNvPr>
          <p:cNvSpPr txBox="1"/>
          <p:nvPr/>
        </p:nvSpPr>
        <p:spPr>
          <a:xfrm>
            <a:off x="1078785" y="2045154"/>
            <a:ext cx="4366517" cy="523220"/>
          </a:xfrm>
          <a:prstGeom prst="rect">
            <a:avLst/>
          </a:prstGeom>
          <a:noFill/>
        </p:spPr>
        <p:txBody>
          <a:bodyPr wrap="square">
            <a:spAutoFit/>
          </a:bodyPr>
          <a:lstStyle/>
          <a:p>
            <a:r>
              <a:rPr lang="en-US" sz="2800" dirty="0">
                <a:solidFill>
                  <a:schemeClr val="bg1"/>
                </a:solidFill>
              </a:rPr>
              <a:t>5. Persecution of believers.</a:t>
            </a:r>
          </a:p>
        </p:txBody>
      </p:sp>
    </p:spTree>
    <p:extLst>
      <p:ext uri="{BB962C8B-B14F-4D97-AF65-F5344CB8AC3E}">
        <p14:creationId xmlns:p14="http://schemas.microsoft.com/office/powerpoint/2010/main" val="4520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012CF-EFAC-33B1-E555-BCB79B8F1DF7}"/>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AEEA70-F2A1-D61F-9E13-67CDF412F1E8}"/>
              </a:ext>
            </a:extLst>
          </p:cNvPr>
          <p:cNvSpPr txBox="1"/>
          <p:nvPr/>
        </p:nvSpPr>
        <p:spPr>
          <a:xfrm>
            <a:off x="433948" y="1928545"/>
            <a:ext cx="6104561" cy="523220"/>
          </a:xfrm>
          <a:prstGeom prst="rect">
            <a:avLst/>
          </a:prstGeom>
          <a:noFill/>
        </p:spPr>
        <p:txBody>
          <a:bodyPr wrap="square" rtlCol="0">
            <a:spAutoFit/>
          </a:bodyPr>
          <a:lstStyle/>
          <a:p>
            <a:r>
              <a:rPr lang="en-US" sz="2800" dirty="0">
                <a:solidFill>
                  <a:schemeClr val="bg1"/>
                </a:solidFill>
              </a:rPr>
              <a:t>7. Children taught to reject what is true.</a:t>
            </a:r>
          </a:p>
        </p:txBody>
      </p:sp>
      <p:pic>
        <p:nvPicPr>
          <p:cNvPr id="3" name="Picture 2">
            <a:extLst>
              <a:ext uri="{FF2B5EF4-FFF2-40B4-BE49-F238E27FC236}">
                <a16:creationId xmlns:a16="http://schemas.microsoft.com/office/drawing/2014/main" id="{6D0C2802-AA6C-E9D2-56D3-F8E9C551BD33}"/>
              </a:ext>
            </a:extLst>
          </p:cNvPr>
          <p:cNvPicPr>
            <a:picLocks noChangeAspect="1"/>
          </p:cNvPicPr>
          <p:nvPr/>
        </p:nvPicPr>
        <p:blipFill>
          <a:blip r:embed="rId2"/>
          <a:stretch>
            <a:fillRect/>
          </a:stretch>
        </p:blipFill>
        <p:spPr>
          <a:xfrm>
            <a:off x="433948" y="3200353"/>
            <a:ext cx="5454930" cy="3340272"/>
          </a:xfrm>
          <a:prstGeom prst="rect">
            <a:avLst/>
          </a:prstGeom>
        </p:spPr>
      </p:pic>
      <p:pic>
        <p:nvPicPr>
          <p:cNvPr id="8" name="Picture 7">
            <a:extLst>
              <a:ext uri="{FF2B5EF4-FFF2-40B4-BE49-F238E27FC236}">
                <a16:creationId xmlns:a16="http://schemas.microsoft.com/office/drawing/2014/main" id="{66AAC0DC-F06D-E974-401F-9CDDCB6CFF9F}"/>
              </a:ext>
            </a:extLst>
          </p:cNvPr>
          <p:cNvPicPr>
            <a:picLocks noChangeAspect="1"/>
          </p:cNvPicPr>
          <p:nvPr/>
        </p:nvPicPr>
        <p:blipFill>
          <a:blip r:embed="rId3"/>
          <a:stretch>
            <a:fillRect/>
          </a:stretch>
        </p:blipFill>
        <p:spPr>
          <a:xfrm>
            <a:off x="6880300" y="440657"/>
            <a:ext cx="3989758" cy="4779808"/>
          </a:xfrm>
          <a:prstGeom prst="rect">
            <a:avLst/>
          </a:prstGeom>
        </p:spPr>
      </p:pic>
      <p:sp>
        <p:nvSpPr>
          <p:cNvPr id="10" name="TextBox 9">
            <a:extLst>
              <a:ext uri="{FF2B5EF4-FFF2-40B4-BE49-F238E27FC236}">
                <a16:creationId xmlns:a16="http://schemas.microsoft.com/office/drawing/2014/main" id="{D2A7FD27-2AD0-EC39-5397-5F7127CC39DC}"/>
              </a:ext>
            </a:extLst>
          </p:cNvPr>
          <p:cNvSpPr txBox="1"/>
          <p:nvPr/>
        </p:nvSpPr>
        <p:spPr>
          <a:xfrm>
            <a:off x="6416139" y="5442749"/>
            <a:ext cx="5186665" cy="954107"/>
          </a:xfrm>
          <a:prstGeom prst="rect">
            <a:avLst/>
          </a:prstGeom>
          <a:noFill/>
        </p:spPr>
        <p:txBody>
          <a:bodyPr wrap="square">
            <a:spAutoFit/>
          </a:bodyPr>
          <a:lstStyle/>
          <a:p>
            <a:pPr algn="ctr"/>
            <a:r>
              <a:rPr lang="en-US" sz="2800" dirty="0">
                <a:solidFill>
                  <a:schemeClr val="bg1"/>
                </a:solidFill>
              </a:rPr>
              <a:t>8. Believers become as wicked as the others. </a:t>
            </a:r>
          </a:p>
        </p:txBody>
      </p:sp>
    </p:spTree>
    <p:extLst>
      <p:ext uri="{BB962C8B-B14F-4D97-AF65-F5344CB8AC3E}">
        <p14:creationId xmlns:p14="http://schemas.microsoft.com/office/powerpoint/2010/main" val="21863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012CF-EFAC-33B1-E555-BCB79B8F1DF7}"/>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AEEA70-F2A1-D61F-9E13-67CDF412F1E8}"/>
              </a:ext>
            </a:extLst>
          </p:cNvPr>
          <p:cNvSpPr txBox="1"/>
          <p:nvPr/>
        </p:nvSpPr>
        <p:spPr>
          <a:xfrm>
            <a:off x="1970926" y="431514"/>
            <a:ext cx="7923088" cy="523220"/>
          </a:xfrm>
          <a:prstGeom prst="rect">
            <a:avLst/>
          </a:prstGeom>
          <a:noFill/>
        </p:spPr>
        <p:txBody>
          <a:bodyPr wrap="square" rtlCol="0">
            <a:spAutoFit/>
          </a:bodyPr>
          <a:lstStyle/>
          <a:p>
            <a:r>
              <a:rPr lang="en-US" sz="2800" dirty="0">
                <a:solidFill>
                  <a:schemeClr val="bg1"/>
                </a:solidFill>
              </a:rPr>
              <a:t>9. Secret society conspiracies overrun the whole land</a:t>
            </a:r>
          </a:p>
        </p:txBody>
      </p:sp>
      <p:pic>
        <p:nvPicPr>
          <p:cNvPr id="12" name="Picture 11">
            <a:extLst>
              <a:ext uri="{FF2B5EF4-FFF2-40B4-BE49-F238E27FC236}">
                <a16:creationId xmlns:a16="http://schemas.microsoft.com/office/drawing/2014/main" id="{4A12C451-3E36-7596-9734-3248ED990002}"/>
              </a:ext>
            </a:extLst>
          </p:cNvPr>
          <p:cNvPicPr>
            <a:picLocks noChangeAspect="1"/>
          </p:cNvPicPr>
          <p:nvPr/>
        </p:nvPicPr>
        <p:blipFill>
          <a:blip r:embed="rId2">
            <a:extLst>
              <a:ext uri="{28A0092B-C50C-407E-A947-70E740481C1C}">
                <a14:useLocalDpi xmlns:a14="http://schemas.microsoft.com/office/drawing/2010/main" val="0"/>
              </a:ext>
            </a:extLst>
          </a:blip>
          <a:srcRect l="23493" t="20214" r="27069" b="13869"/>
          <a:stretch>
            <a:fillRect/>
          </a:stretch>
        </p:blipFill>
        <p:spPr>
          <a:xfrm>
            <a:off x="3258192" y="1077931"/>
            <a:ext cx="5348555" cy="5348555"/>
          </a:xfrm>
          <a:custGeom>
            <a:avLst/>
            <a:gdLst>
              <a:gd name="connsiteX0" fmla="*/ 2260315 w 4520630"/>
              <a:gd name="connsiteY0" fmla="*/ 0 h 4520630"/>
              <a:gd name="connsiteX1" fmla="*/ 4520630 w 4520630"/>
              <a:gd name="connsiteY1" fmla="*/ 2260315 h 4520630"/>
              <a:gd name="connsiteX2" fmla="*/ 2260315 w 4520630"/>
              <a:gd name="connsiteY2" fmla="*/ 4520630 h 4520630"/>
              <a:gd name="connsiteX3" fmla="*/ 0 w 4520630"/>
              <a:gd name="connsiteY3" fmla="*/ 2260315 h 4520630"/>
              <a:gd name="connsiteX4" fmla="*/ 2260315 w 4520630"/>
              <a:gd name="connsiteY4" fmla="*/ 0 h 4520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0630" h="4520630">
                <a:moveTo>
                  <a:pt x="2260315" y="0"/>
                </a:moveTo>
                <a:cubicBezTo>
                  <a:pt x="3508653" y="0"/>
                  <a:pt x="4520630" y="1011977"/>
                  <a:pt x="4520630" y="2260315"/>
                </a:cubicBezTo>
                <a:cubicBezTo>
                  <a:pt x="4520630" y="3508653"/>
                  <a:pt x="3508653" y="4520630"/>
                  <a:pt x="2260315" y="4520630"/>
                </a:cubicBezTo>
                <a:cubicBezTo>
                  <a:pt x="1011977" y="4520630"/>
                  <a:pt x="0" y="3508653"/>
                  <a:pt x="0" y="2260315"/>
                </a:cubicBezTo>
                <a:cubicBezTo>
                  <a:pt x="0" y="1011977"/>
                  <a:pt x="1011977" y="0"/>
                  <a:pt x="2260315" y="0"/>
                </a:cubicBezTo>
                <a:close/>
              </a:path>
            </a:pathLst>
          </a:custGeom>
        </p:spPr>
      </p:pic>
    </p:spTree>
    <p:extLst>
      <p:ext uri="{BB962C8B-B14F-4D97-AF65-F5344CB8AC3E}">
        <p14:creationId xmlns:p14="http://schemas.microsoft.com/office/powerpoint/2010/main" val="273546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
            <a:ext cx="9144000" cy="646331"/>
          </a:xfrm>
          <a:prstGeom prst="rect">
            <a:avLst/>
          </a:prstGeom>
        </p:spPr>
        <p:txBody>
          <a:bodyPr wrap="square">
            <a:spAutoFit/>
          </a:bodyPr>
          <a:lstStyle/>
          <a:p>
            <a:pPr fontAlgn="base"/>
            <a:r>
              <a:rPr lang="en-US" dirty="0"/>
              <a:t>Sources:</a:t>
            </a:r>
          </a:p>
          <a:p>
            <a:pPr fontAlgn="base"/>
            <a:endParaRPr lang="en-US" dirty="0"/>
          </a:p>
        </p:txBody>
      </p:sp>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2400" y="323167"/>
            <a:ext cx="9144000" cy="5632311"/>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President Gordon B. Hinckley(“</a:t>
            </a:r>
            <a:r>
              <a:rPr lang="en-US" i="1" dirty="0">
                <a:solidFill>
                  <a:schemeClr val="bg1"/>
                </a:solidFill>
              </a:rPr>
              <a:t>Mormon </a:t>
            </a:r>
            <a:r>
              <a:rPr lang="en-US" dirty="0">
                <a:solidFill>
                  <a:schemeClr val="bg1"/>
                </a:solidFill>
              </a:rPr>
              <a:t>Should Mean ‘More Good,’” </a:t>
            </a:r>
            <a:r>
              <a:rPr lang="en-US" i="1" dirty="0">
                <a:solidFill>
                  <a:schemeClr val="bg1"/>
                </a:solidFill>
              </a:rPr>
              <a:t>Ensign,</a:t>
            </a:r>
            <a:r>
              <a:rPr lang="en-US" dirty="0">
                <a:solidFill>
                  <a:schemeClr val="bg1"/>
                </a:solidFill>
              </a:rPr>
              <a:t> Nov. 1990, 52–53)</a:t>
            </a:r>
          </a:p>
          <a:p>
            <a:pPr fontAlgn="base"/>
            <a:endParaRPr lang="en-US" dirty="0">
              <a:solidFill>
                <a:schemeClr val="bg1"/>
              </a:solidFill>
            </a:endParaRPr>
          </a:p>
          <a:p>
            <a:pPr fontAlgn="base"/>
            <a:r>
              <a:rPr lang="en-US" dirty="0">
                <a:solidFill>
                  <a:schemeClr val="bg1"/>
                </a:solidFill>
              </a:rPr>
              <a:t>Elder David A. </a:t>
            </a:r>
            <a:r>
              <a:rPr lang="en-US" dirty="0" err="1">
                <a:solidFill>
                  <a:schemeClr val="bg1"/>
                </a:solidFill>
              </a:rPr>
              <a:t>Bednar</a:t>
            </a:r>
            <a:r>
              <a:rPr lang="en-US" dirty="0">
                <a:solidFill>
                  <a:schemeClr val="bg1"/>
                </a:solidFill>
              </a:rPr>
              <a:t> (“Quick to Observe,” </a:t>
            </a:r>
            <a:r>
              <a:rPr lang="en-US" i="1" dirty="0">
                <a:solidFill>
                  <a:schemeClr val="bg1"/>
                </a:solidFill>
              </a:rPr>
              <a:t>Ensign,</a:t>
            </a:r>
            <a:r>
              <a:rPr lang="en-US" dirty="0">
                <a:solidFill>
                  <a:schemeClr val="bg1"/>
                </a:solidFill>
              </a:rPr>
              <a:t> Dec. 2006, 34).</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pgs. 211-212, 219-220</a:t>
            </a:r>
          </a:p>
          <a:p>
            <a:pPr fontAlgn="base"/>
            <a:endParaRPr lang="en-US" dirty="0">
              <a:solidFill>
                <a:schemeClr val="bg1"/>
              </a:solidFill>
            </a:endParaRPr>
          </a:p>
          <a:p>
            <a:pPr fontAlgn="base"/>
            <a:r>
              <a:rPr lang="en-US" dirty="0">
                <a:solidFill>
                  <a:schemeClr val="bg1"/>
                </a:solidFill>
              </a:rPr>
              <a:t>The Book of Mormon Who’s Who by Ed J. Pinegar and Richard J. Allen pgs. 1-2</a:t>
            </a:r>
          </a:p>
          <a:p>
            <a:pPr fontAlgn="base"/>
            <a:endParaRPr lang="en-US" dirty="0">
              <a:solidFill>
                <a:schemeClr val="bg1"/>
              </a:solidFill>
            </a:endParaRPr>
          </a:p>
          <a:p>
            <a:pPr fontAlgn="base"/>
            <a:r>
              <a:rPr lang="en-US" dirty="0">
                <a:solidFill>
                  <a:schemeClr val="bg1"/>
                </a:solidFill>
              </a:rPr>
              <a:t>Elder Bruce D. Porter (“A Broken Heart and a Contrite Spirit,”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32).</a:t>
            </a:r>
          </a:p>
          <a:p>
            <a:pPr fontAlgn="base"/>
            <a:endParaRPr lang="en-US" dirty="0">
              <a:solidFill>
                <a:schemeClr val="bg1"/>
              </a:solidFill>
            </a:endParaRPr>
          </a:p>
          <a:p>
            <a:pPr fontAlgn="base"/>
            <a:r>
              <a:rPr lang="en-US" dirty="0">
                <a:solidFill>
                  <a:schemeClr val="bg1"/>
                </a:solidFill>
              </a:rPr>
              <a:t>President Harold B. Lee </a:t>
            </a:r>
            <a:r>
              <a:rPr lang="en-US" i="1" dirty="0">
                <a:solidFill>
                  <a:schemeClr val="bg1"/>
                </a:solidFill>
              </a:rPr>
              <a:t>Church News </a:t>
            </a:r>
            <a:r>
              <a:rPr lang="en-US" dirty="0">
                <a:solidFill>
                  <a:schemeClr val="bg1"/>
                </a:solidFill>
              </a:rPr>
              <a:t>March 3, 1973 p. 4</a:t>
            </a:r>
          </a:p>
          <a:p>
            <a:pPr fontAlgn="base"/>
            <a:endParaRPr lang="en-US" dirty="0">
              <a:solidFill>
                <a:schemeClr val="bg1"/>
              </a:solidFill>
            </a:endParaRPr>
          </a:p>
          <a:p>
            <a:pPr fontAlgn="base"/>
            <a:r>
              <a:rPr lang="en-US" dirty="0">
                <a:solidFill>
                  <a:schemeClr val="bg1"/>
                </a:solidFill>
              </a:rPr>
              <a:t>Elder Charles Didier </a:t>
            </a:r>
            <a:r>
              <a:rPr lang="en-US" i="1" dirty="0">
                <a:solidFill>
                  <a:schemeClr val="bg1"/>
                </a:solidFill>
              </a:rPr>
              <a:t>Choosing Right When the World Is Wrong </a:t>
            </a:r>
            <a:r>
              <a:rPr lang="en-US" dirty="0">
                <a:solidFill>
                  <a:schemeClr val="bg1"/>
                </a:solidFill>
              </a:rPr>
              <a:t>Feb. 2010 Ensign</a:t>
            </a:r>
          </a:p>
          <a:p>
            <a:pPr fontAlgn="base"/>
            <a:endParaRPr lang="en-US" dirty="0">
              <a:solidFill>
                <a:schemeClr val="bg1"/>
              </a:solidFill>
            </a:endParaRPr>
          </a:p>
          <a:p>
            <a:pPr fontAlgn="base"/>
            <a:r>
              <a:rPr lang="en-US" dirty="0">
                <a:solidFill>
                  <a:schemeClr val="bg1"/>
                </a:solidFill>
              </a:rPr>
              <a:t> Elder M. Russell Ballard, “The Effect of Television,” </a:t>
            </a:r>
            <a:r>
              <a:rPr lang="en-US" i="1" dirty="0">
                <a:solidFill>
                  <a:schemeClr val="bg1"/>
                </a:solidFill>
              </a:rPr>
              <a:t>Ensign,</a:t>
            </a:r>
            <a:r>
              <a:rPr lang="en-US" dirty="0">
                <a:solidFill>
                  <a:schemeClr val="bg1"/>
                </a:solidFill>
              </a:rPr>
              <a:t> May 1989, 80</a:t>
            </a:r>
          </a:p>
          <a:p>
            <a:pPr fontAlgn="base"/>
            <a:endParaRPr lang="en-US" dirty="0">
              <a:solidFill>
                <a:schemeClr val="bg1"/>
              </a:solidFill>
            </a:endParaRPr>
          </a:p>
          <a:p>
            <a:pPr fontAlgn="base"/>
            <a:endParaRPr lang="en-US" dirty="0">
              <a:solidFill>
                <a:schemeClr val="bg1"/>
              </a:solidFill>
            </a:endParaRPr>
          </a:p>
        </p:txBody>
      </p:sp>
      <p:sp>
        <p:nvSpPr>
          <p:cNvPr id="5" name="Footer Placeholder 14">
            <a:extLst>
              <a:ext uri="{FF2B5EF4-FFF2-40B4-BE49-F238E27FC236}">
                <a16:creationId xmlns:a16="http://schemas.microsoft.com/office/drawing/2014/main" id="{578EF0D7-1336-40C6-B4C6-1DFFAE1CFAEF}"/>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98344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14301"/>
            <a:ext cx="4419600" cy="3323987"/>
          </a:xfrm>
          <a:prstGeom prst="rect">
            <a:avLst/>
          </a:prstGeom>
        </p:spPr>
        <p:txBody>
          <a:bodyPr wrap="square">
            <a:spAutoFit/>
          </a:bodyPr>
          <a:lstStyle/>
          <a:p>
            <a:pPr fontAlgn="base"/>
            <a:r>
              <a:rPr lang="en-US" sz="1400" dirty="0"/>
              <a:t>Mormon 1</a:t>
            </a:r>
          </a:p>
          <a:p>
            <a:pPr fontAlgn="base"/>
            <a:r>
              <a:rPr lang="en-US" sz="1400" dirty="0"/>
              <a:t>The following list highlights aspects of Mormon’s life and ministry:</a:t>
            </a:r>
          </a:p>
          <a:p>
            <a:pPr fontAlgn="base"/>
            <a:r>
              <a:rPr lang="en-US" sz="1400" dirty="0"/>
              <a:t>1. His father was named Mormon (see Mormon 1:5).</a:t>
            </a:r>
          </a:p>
          <a:p>
            <a:pPr fontAlgn="base"/>
            <a:r>
              <a:rPr lang="en-US" sz="1400" dirty="0"/>
              <a:t>2. He was named after the land of Mormon, where Alma established the Church (see 3 Nephi 5:12).</a:t>
            </a:r>
          </a:p>
          <a:p>
            <a:pPr fontAlgn="base"/>
            <a:r>
              <a:rPr lang="en-US" sz="1400" dirty="0"/>
              <a:t>3. He named a son Moroni (see Mormon 6:6).</a:t>
            </a:r>
          </a:p>
          <a:p>
            <a:pPr fontAlgn="base"/>
            <a:r>
              <a:rPr lang="en-US" sz="1400" dirty="0"/>
              <a:t>4. He was a pure descendant of Lehi (see 3 Nephi 5:20).</a:t>
            </a:r>
          </a:p>
          <a:p>
            <a:pPr fontAlgn="base"/>
            <a:r>
              <a:rPr lang="en-US" sz="1400" dirty="0"/>
              <a:t>5. He was visited by the Savior (see Mormon 1:15).</a:t>
            </a:r>
          </a:p>
          <a:p>
            <a:pPr fontAlgn="base"/>
            <a:r>
              <a:rPr lang="en-US" sz="1400" dirty="0"/>
              <a:t>6. He was a disciple of Jesus Christ (see 3 Nephi 5:13).</a:t>
            </a:r>
          </a:p>
          <a:p>
            <a:pPr fontAlgn="base"/>
            <a:r>
              <a:rPr lang="en-US" sz="1400" dirty="0"/>
              <a:t>7. He was a commander of Nephite armies (see Mormon 2:1).</a:t>
            </a:r>
          </a:p>
          <a:p>
            <a:pPr fontAlgn="base"/>
            <a:r>
              <a:rPr lang="en-US" sz="1400" dirty="0"/>
              <a:t>8. He wrote according to God’s will (see 3 Nephi 5:14).</a:t>
            </a:r>
          </a:p>
          <a:p>
            <a:pPr fontAlgn="base"/>
            <a:r>
              <a:rPr lang="en-US" sz="1400" dirty="0"/>
              <a:t>9. He witnessed the downfall of the Nephites (see Mormon 2:18–19; 3:16; 6:8–22).</a:t>
            </a:r>
          </a:p>
        </p:txBody>
      </p:sp>
      <p:sp>
        <p:nvSpPr>
          <p:cNvPr id="3" name="Rectangle 2"/>
          <p:cNvSpPr/>
          <p:nvPr/>
        </p:nvSpPr>
        <p:spPr>
          <a:xfrm>
            <a:off x="6105525" y="104776"/>
            <a:ext cx="4419600" cy="3323987"/>
          </a:xfrm>
          <a:prstGeom prst="rect">
            <a:avLst/>
          </a:prstGeom>
        </p:spPr>
        <p:txBody>
          <a:bodyPr wrap="square">
            <a:spAutoFit/>
          </a:bodyPr>
          <a:lstStyle/>
          <a:p>
            <a:pPr fontAlgn="base"/>
            <a:r>
              <a:rPr lang="en-US" sz="1400" dirty="0"/>
              <a:t>Mormon 1</a:t>
            </a:r>
          </a:p>
          <a:p>
            <a:pPr fontAlgn="base"/>
            <a:r>
              <a:rPr lang="en-US" sz="1400" dirty="0"/>
              <a:t>The following list highlights aspects of Mormon’s life and ministry:</a:t>
            </a:r>
          </a:p>
          <a:p>
            <a:pPr fontAlgn="base"/>
            <a:r>
              <a:rPr lang="en-US" sz="1400" dirty="0"/>
              <a:t>1. His father was named Mormon (see Mormon 1:5).</a:t>
            </a:r>
          </a:p>
          <a:p>
            <a:pPr fontAlgn="base"/>
            <a:r>
              <a:rPr lang="en-US" sz="1400" dirty="0"/>
              <a:t>2. He was named after the land of Mormon, where Alma established the Church (see 3 Nephi 5:12).</a:t>
            </a:r>
          </a:p>
          <a:p>
            <a:pPr fontAlgn="base"/>
            <a:r>
              <a:rPr lang="en-US" sz="1400" dirty="0"/>
              <a:t>3. He named a son Moroni (see Mormon 6:6).</a:t>
            </a:r>
          </a:p>
          <a:p>
            <a:pPr fontAlgn="base"/>
            <a:r>
              <a:rPr lang="en-US" sz="1400" dirty="0"/>
              <a:t>4. He was a pure descendant of Lehi (see 3 Nephi 5:20).</a:t>
            </a:r>
          </a:p>
          <a:p>
            <a:pPr fontAlgn="base"/>
            <a:r>
              <a:rPr lang="en-US" sz="1400" dirty="0"/>
              <a:t>5. He was visited by the Savior (see Mormon 1:15).</a:t>
            </a:r>
          </a:p>
          <a:p>
            <a:pPr fontAlgn="base"/>
            <a:r>
              <a:rPr lang="en-US" sz="1400" dirty="0"/>
              <a:t>6. He was a disciple of Jesus Christ (see 3 Nephi 5:13).</a:t>
            </a:r>
          </a:p>
          <a:p>
            <a:pPr fontAlgn="base"/>
            <a:r>
              <a:rPr lang="en-US" sz="1400" dirty="0"/>
              <a:t>7. He was a commander of Nephite armies (see Mormon 2:1).</a:t>
            </a:r>
          </a:p>
          <a:p>
            <a:pPr fontAlgn="base"/>
            <a:r>
              <a:rPr lang="en-US" sz="1400" dirty="0"/>
              <a:t>8. He wrote according to God’s will (see 3 Nephi 5:14).</a:t>
            </a:r>
          </a:p>
          <a:p>
            <a:pPr fontAlgn="base"/>
            <a:r>
              <a:rPr lang="en-US" sz="1400" dirty="0"/>
              <a:t>9. He witnessed the downfall of the Nephites (see Mormon 2:18–19; 3:16; 6:8–22).</a:t>
            </a:r>
          </a:p>
        </p:txBody>
      </p:sp>
      <p:sp>
        <p:nvSpPr>
          <p:cNvPr id="4" name="Rectangle 3"/>
          <p:cNvSpPr/>
          <p:nvPr/>
        </p:nvSpPr>
        <p:spPr>
          <a:xfrm>
            <a:off x="1695450" y="3533776"/>
            <a:ext cx="4419600" cy="3323987"/>
          </a:xfrm>
          <a:prstGeom prst="rect">
            <a:avLst/>
          </a:prstGeom>
        </p:spPr>
        <p:txBody>
          <a:bodyPr wrap="square">
            <a:spAutoFit/>
          </a:bodyPr>
          <a:lstStyle/>
          <a:p>
            <a:pPr fontAlgn="base"/>
            <a:r>
              <a:rPr lang="en-US" sz="1400" dirty="0"/>
              <a:t>Mormon 1</a:t>
            </a:r>
          </a:p>
          <a:p>
            <a:pPr fontAlgn="base"/>
            <a:r>
              <a:rPr lang="en-US" sz="1400" dirty="0"/>
              <a:t>The following list highlights aspects of Mormon’s life and ministry:</a:t>
            </a:r>
          </a:p>
          <a:p>
            <a:pPr fontAlgn="base"/>
            <a:r>
              <a:rPr lang="en-US" sz="1400" dirty="0"/>
              <a:t>1. His father was named Mormon (see Mormon 1:5).</a:t>
            </a:r>
          </a:p>
          <a:p>
            <a:pPr fontAlgn="base"/>
            <a:r>
              <a:rPr lang="en-US" sz="1400" dirty="0"/>
              <a:t>2. He was named after the land of Mormon, where Alma established the Church (see 3 Nephi 5:12).</a:t>
            </a:r>
          </a:p>
          <a:p>
            <a:pPr fontAlgn="base"/>
            <a:r>
              <a:rPr lang="en-US" sz="1400" dirty="0"/>
              <a:t>3. He named a son Moroni (see Mormon 6:6).</a:t>
            </a:r>
          </a:p>
          <a:p>
            <a:pPr fontAlgn="base"/>
            <a:r>
              <a:rPr lang="en-US" sz="1400" dirty="0"/>
              <a:t>4. He was a pure descendant of Lehi (see 3 Nephi 5:20).</a:t>
            </a:r>
          </a:p>
          <a:p>
            <a:pPr fontAlgn="base"/>
            <a:r>
              <a:rPr lang="en-US" sz="1400" dirty="0"/>
              <a:t>5. He was visited by the Savior (see Mormon 1:15).</a:t>
            </a:r>
          </a:p>
          <a:p>
            <a:pPr fontAlgn="base"/>
            <a:r>
              <a:rPr lang="en-US" sz="1400" dirty="0"/>
              <a:t>6. He was a disciple of Jesus Christ (see 3 Nephi 5:13).</a:t>
            </a:r>
          </a:p>
          <a:p>
            <a:pPr fontAlgn="base"/>
            <a:r>
              <a:rPr lang="en-US" sz="1400" dirty="0"/>
              <a:t>7. He was a commander of Nephite armies (see Mormon 2:1).</a:t>
            </a:r>
          </a:p>
          <a:p>
            <a:pPr fontAlgn="base"/>
            <a:r>
              <a:rPr lang="en-US" sz="1400" dirty="0"/>
              <a:t>8. He wrote according to God’s will (see 3 Nephi 5:14).</a:t>
            </a:r>
          </a:p>
          <a:p>
            <a:pPr fontAlgn="base"/>
            <a:r>
              <a:rPr lang="en-US" sz="1400" dirty="0"/>
              <a:t>9. He witnessed the downfall of the Nephites (see Mormon 2:18–19; 3:16; 6:8–22).</a:t>
            </a:r>
          </a:p>
        </p:txBody>
      </p:sp>
      <p:sp>
        <p:nvSpPr>
          <p:cNvPr id="5" name="Rectangle 4"/>
          <p:cNvSpPr/>
          <p:nvPr/>
        </p:nvSpPr>
        <p:spPr>
          <a:xfrm>
            <a:off x="6105525" y="3552826"/>
            <a:ext cx="4419600" cy="3323987"/>
          </a:xfrm>
          <a:prstGeom prst="rect">
            <a:avLst/>
          </a:prstGeom>
        </p:spPr>
        <p:txBody>
          <a:bodyPr wrap="square">
            <a:spAutoFit/>
          </a:bodyPr>
          <a:lstStyle/>
          <a:p>
            <a:pPr fontAlgn="base"/>
            <a:r>
              <a:rPr lang="en-US" sz="1400" dirty="0"/>
              <a:t>Mormon 1</a:t>
            </a:r>
          </a:p>
          <a:p>
            <a:pPr fontAlgn="base"/>
            <a:r>
              <a:rPr lang="en-US" sz="1400" dirty="0"/>
              <a:t>The following list highlights aspects of Mormon’s life and ministry:</a:t>
            </a:r>
          </a:p>
          <a:p>
            <a:pPr fontAlgn="base"/>
            <a:r>
              <a:rPr lang="en-US" sz="1400" dirty="0"/>
              <a:t>1. His father was named Mormon (see Mormon 1:5).</a:t>
            </a:r>
          </a:p>
          <a:p>
            <a:pPr fontAlgn="base"/>
            <a:r>
              <a:rPr lang="en-US" sz="1400" dirty="0"/>
              <a:t>2. He was named after the land of Mormon, where Alma established the Church (see 3 Nephi 5:12).</a:t>
            </a:r>
          </a:p>
          <a:p>
            <a:pPr fontAlgn="base"/>
            <a:r>
              <a:rPr lang="en-US" sz="1400" dirty="0"/>
              <a:t>3. He named a son Moroni (see Mormon 6:6).</a:t>
            </a:r>
          </a:p>
          <a:p>
            <a:pPr fontAlgn="base"/>
            <a:r>
              <a:rPr lang="en-US" sz="1400" dirty="0"/>
              <a:t>4. He was a pure descendant of Lehi (see 3 Nephi 5:20).</a:t>
            </a:r>
          </a:p>
          <a:p>
            <a:pPr fontAlgn="base"/>
            <a:r>
              <a:rPr lang="en-US" sz="1400" dirty="0"/>
              <a:t>5. He was visited by the Savior (see Mormon 1:15).</a:t>
            </a:r>
          </a:p>
          <a:p>
            <a:pPr fontAlgn="base"/>
            <a:r>
              <a:rPr lang="en-US" sz="1400" dirty="0"/>
              <a:t>6. He was a disciple of Jesus Christ (see 3 Nephi 5:13).</a:t>
            </a:r>
          </a:p>
          <a:p>
            <a:pPr fontAlgn="base"/>
            <a:r>
              <a:rPr lang="en-US" sz="1400" dirty="0"/>
              <a:t>7. He was a commander of Nephite armies (see Mormon 2:1).</a:t>
            </a:r>
          </a:p>
          <a:p>
            <a:pPr fontAlgn="base"/>
            <a:r>
              <a:rPr lang="en-US" sz="1400" dirty="0"/>
              <a:t>8. He wrote according to God’s will (see 3 Nephi 5:14).</a:t>
            </a:r>
          </a:p>
          <a:p>
            <a:pPr fontAlgn="base"/>
            <a:r>
              <a:rPr lang="en-US" sz="1400" dirty="0"/>
              <a:t>9. He witnessed the downfall of the Nephites (see Mormon 2:18–19; 3:16; 6:8–22).</a:t>
            </a:r>
          </a:p>
        </p:txBody>
      </p:sp>
      <p:cxnSp>
        <p:nvCxnSpPr>
          <p:cNvPr id="7" name="Straight Connector 6"/>
          <p:cNvCxnSpPr/>
          <p:nvPr/>
        </p:nvCxnSpPr>
        <p:spPr>
          <a:xfrm>
            <a:off x="60960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3429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4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276476" y="561975"/>
            <a:ext cx="7639051" cy="5734050"/>
          </a:xfrm>
          <a:prstGeom prst="rect">
            <a:avLst/>
          </a:prstGeom>
          <a:noFill/>
          <a:ln w="9525">
            <a:noFill/>
            <a:miter lim="800000"/>
            <a:headEnd/>
            <a:tailEnd/>
          </a:ln>
        </p:spPr>
      </p:pic>
      <p:sp>
        <p:nvSpPr>
          <p:cNvPr id="4" name="5-Point Star 3"/>
          <p:cNvSpPr/>
          <p:nvPr/>
        </p:nvSpPr>
        <p:spPr>
          <a:xfrm>
            <a:off x="5486400" y="5791200"/>
            <a:ext cx="533400" cy="533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8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99" y="177800"/>
            <a:ext cx="10778067" cy="6355586"/>
          </a:xfrm>
          <a:prstGeom prst="rect">
            <a:avLst/>
          </a:prstGeom>
        </p:spPr>
        <p:txBody>
          <a:bodyPr wrap="square">
            <a:spAutoFit/>
          </a:bodyPr>
          <a:lstStyle/>
          <a:p>
            <a:pPr fontAlgn="t"/>
            <a:r>
              <a:rPr lang="en-US" sz="1100" b="1" dirty="0"/>
              <a:t>The hill Shim is in the land of </a:t>
            </a:r>
            <a:r>
              <a:rPr lang="en-US" sz="1100" b="1" dirty="0" err="1"/>
              <a:t>Antum</a:t>
            </a:r>
            <a:r>
              <a:rPr lang="en-US" sz="1100" b="1" dirty="0"/>
              <a:t> (which is next to the land of </a:t>
            </a:r>
            <a:r>
              <a:rPr lang="en-US" sz="1100" b="1" dirty="0" err="1"/>
              <a:t>Jashon</a:t>
            </a:r>
            <a:r>
              <a:rPr lang="en-US" sz="1100" b="1" dirty="0"/>
              <a:t>).  The hill Shim is eastward of the city of Boaz, northward of the narrow neck, southward of the hill Ramah/hill Cumorah, and westward of </a:t>
            </a:r>
            <a:r>
              <a:rPr lang="en-US" sz="1100" b="1" dirty="0" err="1"/>
              <a:t>Ablom</a:t>
            </a:r>
            <a:r>
              <a:rPr lang="en-US" sz="1100" b="1" dirty="0"/>
              <a:t>.  The hill Shim is several days' travel from the lands of Nehor and </a:t>
            </a:r>
            <a:r>
              <a:rPr lang="en-US" sz="1100" b="1" dirty="0" err="1"/>
              <a:t>Heth</a:t>
            </a:r>
            <a:r>
              <a:rPr lang="en-US" sz="1100" b="1" dirty="0"/>
              <a:t>.</a:t>
            </a:r>
          </a:p>
          <a:p>
            <a:pPr fontAlgn="t"/>
            <a:r>
              <a:rPr lang="en-US" sz="1100" b="1" u="sng" dirty="0"/>
              <a:t>Commentaries</a:t>
            </a:r>
            <a:r>
              <a:rPr lang="en-US" sz="1100" b="1" dirty="0"/>
              <a:t> .</a:t>
            </a:r>
            <a:br>
              <a:rPr lang="en-US" sz="1100" b="1" dirty="0"/>
            </a:br>
            <a:endParaRPr lang="en-US" sz="1100" b="1" dirty="0"/>
          </a:p>
          <a:p>
            <a:pPr fontAlgn="t"/>
            <a:r>
              <a:rPr lang="en-US" sz="1100" b="1" dirty="0"/>
              <a:t>IV NEPHI 1:57 [1:48]: And it came to pass that when three hundred and twenty years had passed away, </a:t>
            </a:r>
            <a:r>
              <a:rPr lang="en-US" sz="1100" b="1" dirty="0" err="1"/>
              <a:t>Ammoron</a:t>
            </a:r>
            <a:r>
              <a:rPr lang="en-US" sz="1100" b="1" dirty="0"/>
              <a:t>, being constrained by the Holy Ghost, did hide up the records which were sacred;  </a:t>
            </a:r>
            <a:br>
              <a:rPr lang="en-US" sz="1100" b="1" dirty="0"/>
            </a:br>
            <a:endParaRPr lang="en-US" sz="1100" b="1" dirty="0"/>
          </a:p>
          <a:p>
            <a:pPr fontAlgn="t"/>
            <a:r>
              <a:rPr lang="en-US" sz="1100" b="1" dirty="0"/>
              <a:t>Commentary: This verse references the place of the hill Shim.  </a:t>
            </a:r>
            <a:r>
              <a:rPr lang="en-US" sz="1100" b="1" dirty="0" err="1"/>
              <a:t>Ammoron</a:t>
            </a:r>
            <a:r>
              <a:rPr lang="en-US" sz="1100" b="1" dirty="0"/>
              <a:t> hid up the records in Hill Shim.</a:t>
            </a:r>
          </a:p>
          <a:p>
            <a:pPr fontAlgn="t"/>
            <a:r>
              <a:rPr lang="en-US" sz="1100" b="1" dirty="0"/>
              <a:t>MORMON 1:2 [1:2]: And about the time that </a:t>
            </a:r>
            <a:r>
              <a:rPr lang="en-US" sz="1100" b="1" dirty="0" err="1"/>
              <a:t>Ammoron</a:t>
            </a:r>
            <a:r>
              <a:rPr lang="en-US" sz="1100" b="1" dirty="0"/>
              <a:t> hid up the records unto the Lord, he came unto me, (I being about ten years of age; and I began to be learned somewhat after the manner of the learning of my people,) and </a:t>
            </a:r>
            <a:r>
              <a:rPr lang="en-US" sz="1100" b="1" dirty="0" err="1"/>
              <a:t>Ammoron</a:t>
            </a:r>
            <a:r>
              <a:rPr lang="en-US" sz="1100" b="1" dirty="0"/>
              <a:t> said unto me, I perceive that thou art a sober child, and art quick to observe; </a:t>
            </a:r>
          </a:p>
          <a:p>
            <a:pPr fontAlgn="t"/>
            <a:r>
              <a:rPr lang="en-US" sz="1100" b="1" dirty="0"/>
              <a:t>Commentary: This verse references the place of the hill Shim.  </a:t>
            </a:r>
            <a:r>
              <a:rPr lang="en-US" sz="1100" b="1" dirty="0" err="1"/>
              <a:t>Ammoron</a:t>
            </a:r>
            <a:r>
              <a:rPr lang="en-US" sz="1100" b="1" dirty="0"/>
              <a:t> had hid up the records in Hill Shim.  The term 'I' refers to Mormon.</a:t>
            </a:r>
          </a:p>
          <a:p>
            <a:pPr fontAlgn="t"/>
            <a:r>
              <a:rPr lang="en-US" sz="1100" b="1" dirty="0"/>
              <a:t>MORMON 1:4 [1:3]: And when ye are of that age, go to the land of </a:t>
            </a:r>
            <a:r>
              <a:rPr lang="en-US" sz="1100" b="1" dirty="0" err="1"/>
              <a:t>Antum</a:t>
            </a:r>
            <a:r>
              <a:rPr lang="en-US" sz="1100" b="1" dirty="0"/>
              <a:t>, unto a hill, which shall be called Shim; and there have I deposited unto the Lord, all the sacred engravings concerning this people. </a:t>
            </a:r>
          </a:p>
          <a:p>
            <a:pPr fontAlgn="t"/>
            <a:r>
              <a:rPr lang="en-US" sz="1100" b="1" dirty="0"/>
              <a:t>Commentary: This verse references the places of </a:t>
            </a:r>
            <a:r>
              <a:rPr lang="en-US" sz="1100" b="1" dirty="0" err="1"/>
              <a:t>Antum</a:t>
            </a:r>
            <a:r>
              <a:rPr lang="en-US" sz="1100" b="1" dirty="0"/>
              <a:t> and the hill Shim.  In this verse, </a:t>
            </a:r>
            <a:r>
              <a:rPr lang="en-US" sz="1100" b="1" dirty="0" err="1"/>
              <a:t>Ammoron</a:t>
            </a:r>
            <a:r>
              <a:rPr lang="en-US" sz="1100" b="1" dirty="0"/>
              <a:t> is talking to Mormon.  The hill Shim is located in the land of </a:t>
            </a:r>
            <a:r>
              <a:rPr lang="en-US" sz="1100" b="1" dirty="0" err="1"/>
              <a:t>Antum</a:t>
            </a:r>
            <a:r>
              <a:rPr lang="en-US" sz="1100" b="1" dirty="0"/>
              <a:t>.</a:t>
            </a:r>
          </a:p>
          <a:p>
            <a:pPr fontAlgn="t"/>
            <a:r>
              <a:rPr lang="en-US" sz="1100" b="1" dirty="0"/>
              <a:t>MORMON 1:43 [2:17]: And now the city of </a:t>
            </a:r>
            <a:r>
              <a:rPr lang="en-US" sz="1100" b="1" dirty="0" err="1"/>
              <a:t>Jashon</a:t>
            </a:r>
            <a:r>
              <a:rPr lang="en-US" sz="1100" b="1" dirty="0"/>
              <a:t> was near the land where </a:t>
            </a:r>
            <a:r>
              <a:rPr lang="en-US" sz="1100" b="1" dirty="0" err="1"/>
              <a:t>Ammoron</a:t>
            </a:r>
            <a:r>
              <a:rPr lang="en-US" sz="1100" b="1" dirty="0"/>
              <a:t> had deposited the records unto the Lord, that they might not be destroyed. </a:t>
            </a:r>
          </a:p>
          <a:p>
            <a:pPr fontAlgn="t"/>
            <a:r>
              <a:rPr lang="en-US" sz="1100" b="1" dirty="0"/>
              <a:t>Commentary: This verse references the places of </a:t>
            </a:r>
            <a:r>
              <a:rPr lang="en-US" sz="1100" b="1" dirty="0" err="1"/>
              <a:t>Antum</a:t>
            </a:r>
            <a:r>
              <a:rPr lang="en-US" sz="1100" b="1" dirty="0"/>
              <a:t>, the hill Shim, and </a:t>
            </a:r>
            <a:r>
              <a:rPr lang="en-US" sz="1100" b="1" dirty="0" err="1"/>
              <a:t>Jashon</a:t>
            </a:r>
            <a:r>
              <a:rPr lang="en-US" sz="1100" b="1" dirty="0"/>
              <a:t>.  The hill Shim is where </a:t>
            </a:r>
            <a:r>
              <a:rPr lang="en-US" sz="1100" b="1" dirty="0" err="1"/>
              <a:t>Ammoron</a:t>
            </a:r>
            <a:r>
              <a:rPr lang="en-US" sz="1100" b="1" dirty="0"/>
              <a:t> deposited the records in the land of </a:t>
            </a:r>
            <a:r>
              <a:rPr lang="en-US" sz="1100" b="1" dirty="0" err="1"/>
              <a:t>Antum</a:t>
            </a:r>
            <a:r>
              <a:rPr lang="en-US" sz="1100" b="1" dirty="0"/>
              <a:t>.  The phrase 'was near' means the land around the city of </a:t>
            </a:r>
            <a:r>
              <a:rPr lang="en-US" sz="1100" b="1" dirty="0" err="1"/>
              <a:t>Jashon</a:t>
            </a:r>
            <a:r>
              <a:rPr lang="en-US" sz="1100" b="1" dirty="0"/>
              <a:t> is next to the land of </a:t>
            </a:r>
            <a:r>
              <a:rPr lang="en-US" sz="1100" b="1" dirty="0" err="1"/>
              <a:t>Antum</a:t>
            </a:r>
            <a:r>
              <a:rPr lang="en-US" sz="1100" b="1" dirty="0"/>
              <a:t>.</a:t>
            </a:r>
          </a:p>
          <a:p>
            <a:pPr fontAlgn="t"/>
            <a:r>
              <a:rPr lang="en-US" sz="1100" b="1" dirty="0"/>
              <a:t>MORMON 2:25 [4:23]: And now I, Mormon, seeing that the Lamanites were about to overthrow the land, therefore I did go to the hill Shim, and did take up all the records which </a:t>
            </a:r>
            <a:r>
              <a:rPr lang="en-US" sz="1100" b="1" dirty="0" err="1"/>
              <a:t>Ammoron</a:t>
            </a:r>
            <a:r>
              <a:rPr lang="en-US" sz="1100" b="1" dirty="0"/>
              <a:t> had hid up unto the Lord. </a:t>
            </a:r>
          </a:p>
          <a:p>
            <a:pPr fontAlgn="t"/>
            <a:r>
              <a:rPr lang="en-US" sz="1100" b="1" dirty="0"/>
              <a:t>Commentary: This verse references the places of </a:t>
            </a:r>
            <a:r>
              <a:rPr lang="en-US" sz="1100" b="1" dirty="0" err="1"/>
              <a:t>Antum</a:t>
            </a:r>
            <a:r>
              <a:rPr lang="en-US" sz="1100" b="1" dirty="0"/>
              <a:t>, Boaz, the hill Shim, and the Sea West.  Mormon went to the hill Shim (in the land of </a:t>
            </a:r>
            <a:r>
              <a:rPr lang="en-US" sz="1100" b="1" dirty="0" err="1"/>
              <a:t>Antum</a:t>
            </a:r>
            <a:r>
              <a:rPr lang="en-US" sz="1100" b="1" dirty="0"/>
              <a:t>) from the city Boaz.  There is no indication how close the two were together.  It may imply that the way to the hill Shim from the land of Boaz is through an area where there were few, if any, Lamanites.  If the Lamanites were pursuing the Nephites generally northward from the land Desolation, the route from the city Boaz to the hill Shim would then have to be eastward (westward would be the Sea West).  This would also imply that the hill Shim is northward of the narrow neck where Lamanites had control.</a:t>
            </a:r>
          </a:p>
          <a:p>
            <a:pPr fontAlgn="t"/>
            <a:r>
              <a:rPr lang="en-US" sz="1100" b="1" dirty="0"/>
              <a:t>ETHER 4:3 [9:3]: And the Lord warned Omer in a dream that he should depart out of the land; wherefore Omer departed out of the land with his family, and traveled many days, and came over and passed by the hill of Shim, </a:t>
            </a:r>
          </a:p>
          <a:p>
            <a:pPr fontAlgn="t"/>
            <a:r>
              <a:rPr lang="en-US" sz="1100" b="1" dirty="0"/>
              <a:t>Commentary: This verse references the places of </a:t>
            </a:r>
            <a:r>
              <a:rPr lang="en-US" sz="1100" b="1" dirty="0" err="1"/>
              <a:t>Heth</a:t>
            </a:r>
            <a:r>
              <a:rPr lang="en-US" sz="1100" b="1" dirty="0"/>
              <a:t>, hill Shim, Nehor, and a ridge between </a:t>
            </a:r>
            <a:r>
              <a:rPr lang="en-US" sz="1100" b="1" dirty="0" err="1"/>
              <a:t>Heth</a:t>
            </a:r>
            <a:r>
              <a:rPr lang="en-US" sz="1100" b="1" dirty="0"/>
              <a:t> and the hill Shim.  Omer traveled many days from the land of Nehor and passed by the hill of Shim.  To travel many days, the hill Shim is not very near the land of Nehor or the land of </a:t>
            </a:r>
            <a:r>
              <a:rPr lang="en-US" sz="1100" b="1" dirty="0" err="1"/>
              <a:t>Heth</a:t>
            </a:r>
            <a:r>
              <a:rPr lang="en-US" sz="1100" b="1" dirty="0"/>
              <a:t>.  The phrase 'came over' means over a ridge before getting to the hill Shim (in order to pass by the hill Shim).</a:t>
            </a:r>
          </a:p>
          <a:p>
            <a:pPr fontAlgn="t"/>
            <a:r>
              <a:rPr lang="en-US" sz="1100" b="1" dirty="0"/>
              <a:t>ETHER 4:4 [9:3]: And came over by the place where the Nephites were destroyed, and from thence eastward, and came to a place which was called </a:t>
            </a:r>
            <a:r>
              <a:rPr lang="en-US" sz="1100" b="1" dirty="0" err="1"/>
              <a:t>Ablom</a:t>
            </a:r>
            <a:r>
              <a:rPr lang="en-US" sz="1100" b="1" dirty="0"/>
              <a:t>, by the sea-shore, and there he pitched his tent, and also his sons and his daughters, and all his household, save it were Jared and his family. </a:t>
            </a:r>
          </a:p>
          <a:p>
            <a:pPr fontAlgn="t"/>
            <a:r>
              <a:rPr lang="en-US" sz="1100" b="1" dirty="0"/>
              <a:t>Commentary: This verse references the places of the land of </a:t>
            </a:r>
            <a:r>
              <a:rPr lang="en-US" sz="1100" b="1" dirty="0" err="1"/>
              <a:t>Ablom</a:t>
            </a:r>
            <a:r>
              <a:rPr lang="en-US" sz="1100" b="1" dirty="0"/>
              <a:t>, hill Cumorah, hill Ramah, hill Shim, ridge between hill Shim and hill Cumorah, and the Sea East.  'He' refers to Omer.  The phrase 'where the Nephites were destroyed' means the hill Cumorah.  From Ether 6:83 [15:11], the hill Ramah is the same as the hill Cumorah.  The term 'thence' indicates </a:t>
            </a:r>
            <a:r>
              <a:rPr lang="en-US" sz="1100" b="1" dirty="0" err="1"/>
              <a:t>Ablom</a:t>
            </a:r>
            <a:r>
              <a:rPr lang="en-US" sz="1100" b="1" dirty="0"/>
              <a:t> is outside the area around hill Cumorah.  Traveling eastward to the sea indicates that </a:t>
            </a:r>
            <a:r>
              <a:rPr lang="en-US" sz="1100" b="1" dirty="0" err="1"/>
              <a:t>Ablom</a:t>
            </a:r>
            <a:r>
              <a:rPr lang="en-US" sz="1100" b="1" dirty="0"/>
              <a:t> is eastward from hill Ramah/hill Cumorah and on the Sea East shore.  The phrase 'came over' means they traveled over elevated terrain from the hill Shim to get to the hill Cumorah.  So, there is a ridge between the hill Shim and the hill Ramah/hill Cumorah.  Hill Shim is south of the hill Ramah/Cumorah since they were traveling north when they passed the hill Shim and then turned east at the hill Ramah/Cumorah.</a:t>
            </a:r>
          </a:p>
          <a:p>
            <a:pPr fontAlgn="t"/>
            <a:endParaRPr lang="en-US" sz="1100" b="1" dirty="0"/>
          </a:p>
          <a:p>
            <a:pPr fontAlgn="t"/>
            <a:r>
              <a:rPr lang="en-US" sz="1100" b="1" dirty="0">
                <a:hlinkClick r:id="rId2"/>
              </a:rPr>
              <a:t>https://sites.google.com/site/bomgeography/internal-map/new-world-commentary/h/hill-shim</a:t>
            </a:r>
            <a:endParaRPr lang="en-US" sz="1100" b="1" dirty="0"/>
          </a:p>
        </p:txBody>
      </p:sp>
    </p:spTree>
    <p:extLst>
      <p:ext uri="{BB962C8B-B14F-4D97-AF65-F5344CB8AC3E}">
        <p14:creationId xmlns:p14="http://schemas.microsoft.com/office/powerpoint/2010/main" val="15055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0327" y="6460031"/>
            <a:ext cx="1981200" cy="369332"/>
          </a:xfrm>
          <a:prstGeom prst="rect">
            <a:avLst/>
          </a:prstGeom>
          <a:noFill/>
        </p:spPr>
        <p:txBody>
          <a:bodyPr wrap="square" rtlCol="0">
            <a:spAutoFit/>
          </a:bodyPr>
          <a:lstStyle/>
          <a:p>
            <a:r>
              <a:rPr lang="en-US" dirty="0">
                <a:solidFill>
                  <a:schemeClr val="bg1"/>
                </a:solidFill>
              </a:rPr>
              <a:t>Mormon 6:6</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man Old Style" pitchFamily="18" charset="0"/>
              </a:rPr>
              <a:t>To Be Stored in a Hill</a:t>
            </a:r>
          </a:p>
        </p:txBody>
      </p:sp>
      <p:sp>
        <p:nvSpPr>
          <p:cNvPr id="5" name="Rectangle 4"/>
          <p:cNvSpPr/>
          <p:nvPr/>
        </p:nvSpPr>
        <p:spPr>
          <a:xfrm>
            <a:off x="1676400" y="914402"/>
            <a:ext cx="4572000" cy="2031325"/>
          </a:xfrm>
          <a:prstGeom prst="rect">
            <a:avLst/>
          </a:prstGeom>
        </p:spPr>
        <p:txBody>
          <a:bodyPr>
            <a:spAutoFit/>
          </a:bodyPr>
          <a:lstStyle/>
          <a:p>
            <a:pPr fontAlgn="base"/>
            <a:r>
              <a:rPr lang="en-US" dirty="0">
                <a:solidFill>
                  <a:schemeClr val="bg1"/>
                </a:solidFill>
              </a:rPr>
              <a:t>Near the end of his life, Mormon deposited all the records in the Hill Cumorah, except for a few plates that he gave to his son Moroni.</a:t>
            </a:r>
          </a:p>
          <a:p>
            <a:pPr fontAlgn="base"/>
            <a:endParaRPr lang="en-US" dirty="0">
              <a:solidFill>
                <a:schemeClr val="bg1"/>
              </a:solidFill>
            </a:endParaRPr>
          </a:p>
          <a:p>
            <a:pPr fontAlgn="base"/>
            <a:r>
              <a:rPr lang="en-US" dirty="0">
                <a:solidFill>
                  <a:schemeClr val="bg1"/>
                </a:solidFill>
              </a:rPr>
              <a:t>He then led the Nephites in their last great battle against the Lamanites. </a:t>
            </a:r>
          </a:p>
          <a:p>
            <a:pPr fontAlgn="base"/>
            <a:endParaRPr lang="en-US" dirty="0">
              <a:solidFill>
                <a:schemeClr val="bg1"/>
              </a:solidFill>
            </a:endParaRPr>
          </a:p>
        </p:txBody>
      </p:sp>
      <p:sp>
        <p:nvSpPr>
          <p:cNvPr id="6" name="Rectangle 5"/>
          <p:cNvSpPr/>
          <p:nvPr/>
        </p:nvSpPr>
        <p:spPr>
          <a:xfrm>
            <a:off x="5943600" y="4648200"/>
            <a:ext cx="4572000" cy="1477328"/>
          </a:xfrm>
          <a:prstGeom prst="rect">
            <a:avLst/>
          </a:prstGeom>
        </p:spPr>
        <p:txBody>
          <a:bodyPr>
            <a:spAutoFit/>
          </a:bodyPr>
          <a:lstStyle/>
          <a:p>
            <a:pPr fontAlgn="base"/>
            <a:r>
              <a:rPr lang="en-US" dirty="0">
                <a:solidFill>
                  <a:schemeClr val="bg1"/>
                </a:solidFill>
              </a:rPr>
              <a:t>Before Mormon died, he directed Moroni to complete his record. </a:t>
            </a:r>
          </a:p>
          <a:p>
            <a:pPr fontAlgn="base"/>
            <a:endParaRPr lang="en-US" dirty="0">
              <a:solidFill>
                <a:schemeClr val="bg1"/>
              </a:solidFill>
            </a:endParaRPr>
          </a:p>
          <a:p>
            <a:pPr fontAlgn="base"/>
            <a:r>
              <a:rPr lang="en-US" dirty="0">
                <a:solidFill>
                  <a:schemeClr val="bg1"/>
                </a:solidFill>
              </a:rPr>
              <a:t>Moroni added the words that make up chapters 8–9 of this book.</a:t>
            </a:r>
          </a:p>
        </p:txBody>
      </p:sp>
      <p:sp>
        <p:nvSpPr>
          <p:cNvPr id="11" name="Freeform 10"/>
          <p:cNvSpPr/>
          <p:nvPr/>
        </p:nvSpPr>
        <p:spPr>
          <a:xfrm>
            <a:off x="5867401" y="1981200"/>
            <a:ext cx="4514851" cy="1371600"/>
          </a:xfrm>
          <a:custGeom>
            <a:avLst/>
            <a:gdLst>
              <a:gd name="connsiteX0" fmla="*/ 0 w 4514850"/>
              <a:gd name="connsiteY0" fmla="*/ 1114425 h 1371600"/>
              <a:gd name="connsiteX1" fmla="*/ 0 w 4514850"/>
              <a:gd name="connsiteY1" fmla="*/ 1114425 h 1371600"/>
              <a:gd name="connsiteX2" fmla="*/ 85725 w 4514850"/>
              <a:gd name="connsiteY2" fmla="*/ 1076325 h 1371600"/>
              <a:gd name="connsiteX3" fmla="*/ 133350 w 4514850"/>
              <a:gd name="connsiteY3" fmla="*/ 1047750 h 1371600"/>
              <a:gd name="connsiteX4" fmla="*/ 161925 w 4514850"/>
              <a:gd name="connsiteY4" fmla="*/ 1038225 h 1371600"/>
              <a:gd name="connsiteX5" fmla="*/ 333375 w 4514850"/>
              <a:gd name="connsiteY5" fmla="*/ 933450 h 1371600"/>
              <a:gd name="connsiteX6" fmla="*/ 361950 w 4514850"/>
              <a:gd name="connsiteY6" fmla="*/ 923925 h 1371600"/>
              <a:gd name="connsiteX7" fmla="*/ 447675 w 4514850"/>
              <a:gd name="connsiteY7" fmla="*/ 876300 h 1371600"/>
              <a:gd name="connsiteX8" fmla="*/ 552450 w 4514850"/>
              <a:gd name="connsiteY8" fmla="*/ 847725 h 1371600"/>
              <a:gd name="connsiteX9" fmla="*/ 581025 w 4514850"/>
              <a:gd name="connsiteY9" fmla="*/ 838200 h 1371600"/>
              <a:gd name="connsiteX10" fmla="*/ 638175 w 4514850"/>
              <a:gd name="connsiteY10" fmla="*/ 828675 h 1371600"/>
              <a:gd name="connsiteX11" fmla="*/ 676275 w 4514850"/>
              <a:gd name="connsiteY11" fmla="*/ 819150 h 1371600"/>
              <a:gd name="connsiteX12" fmla="*/ 704850 w 4514850"/>
              <a:gd name="connsiteY12" fmla="*/ 809625 h 1371600"/>
              <a:gd name="connsiteX13" fmla="*/ 771525 w 4514850"/>
              <a:gd name="connsiteY13" fmla="*/ 800100 h 1371600"/>
              <a:gd name="connsiteX14" fmla="*/ 857250 w 4514850"/>
              <a:gd name="connsiteY14" fmla="*/ 762000 h 1371600"/>
              <a:gd name="connsiteX15" fmla="*/ 885825 w 4514850"/>
              <a:gd name="connsiteY15" fmla="*/ 733425 h 1371600"/>
              <a:gd name="connsiteX16" fmla="*/ 942975 w 4514850"/>
              <a:gd name="connsiteY16" fmla="*/ 695325 h 1371600"/>
              <a:gd name="connsiteX17" fmla="*/ 981075 w 4514850"/>
              <a:gd name="connsiteY17" fmla="*/ 676275 h 1371600"/>
              <a:gd name="connsiteX18" fmla="*/ 1019175 w 4514850"/>
              <a:gd name="connsiteY18" fmla="*/ 638175 h 1371600"/>
              <a:gd name="connsiteX19" fmla="*/ 1057275 w 4514850"/>
              <a:gd name="connsiteY19" fmla="*/ 609600 h 1371600"/>
              <a:gd name="connsiteX20" fmla="*/ 1114425 w 4514850"/>
              <a:gd name="connsiteY20" fmla="*/ 552450 h 1371600"/>
              <a:gd name="connsiteX21" fmla="*/ 1143000 w 4514850"/>
              <a:gd name="connsiteY21" fmla="*/ 523875 h 1371600"/>
              <a:gd name="connsiteX22" fmla="*/ 1190625 w 4514850"/>
              <a:gd name="connsiteY22" fmla="*/ 476250 h 1371600"/>
              <a:gd name="connsiteX23" fmla="*/ 1276350 w 4514850"/>
              <a:gd name="connsiteY23" fmla="*/ 371475 h 1371600"/>
              <a:gd name="connsiteX24" fmla="*/ 1333500 w 4514850"/>
              <a:gd name="connsiteY24" fmla="*/ 323850 h 1371600"/>
              <a:gd name="connsiteX25" fmla="*/ 1352550 w 4514850"/>
              <a:gd name="connsiteY25" fmla="*/ 285750 h 1371600"/>
              <a:gd name="connsiteX26" fmla="*/ 1409700 w 4514850"/>
              <a:gd name="connsiteY26" fmla="*/ 247650 h 1371600"/>
              <a:gd name="connsiteX27" fmla="*/ 1438275 w 4514850"/>
              <a:gd name="connsiteY27" fmla="*/ 219075 h 1371600"/>
              <a:gd name="connsiteX28" fmla="*/ 1476375 w 4514850"/>
              <a:gd name="connsiteY28" fmla="*/ 200025 h 1371600"/>
              <a:gd name="connsiteX29" fmla="*/ 1504950 w 4514850"/>
              <a:gd name="connsiteY29" fmla="*/ 180975 h 1371600"/>
              <a:gd name="connsiteX30" fmla="*/ 1543050 w 4514850"/>
              <a:gd name="connsiteY30" fmla="*/ 152400 h 1371600"/>
              <a:gd name="connsiteX31" fmla="*/ 1571625 w 4514850"/>
              <a:gd name="connsiteY31" fmla="*/ 133350 h 1371600"/>
              <a:gd name="connsiteX32" fmla="*/ 1600200 w 4514850"/>
              <a:gd name="connsiteY32" fmla="*/ 104775 h 1371600"/>
              <a:gd name="connsiteX33" fmla="*/ 1628775 w 4514850"/>
              <a:gd name="connsiteY33" fmla="*/ 95250 h 1371600"/>
              <a:gd name="connsiteX34" fmla="*/ 1657350 w 4514850"/>
              <a:gd name="connsiteY34" fmla="*/ 76200 h 1371600"/>
              <a:gd name="connsiteX35" fmla="*/ 1714500 w 4514850"/>
              <a:gd name="connsiteY35" fmla="*/ 57150 h 1371600"/>
              <a:gd name="connsiteX36" fmla="*/ 1838325 w 4514850"/>
              <a:gd name="connsiteY36" fmla="*/ 28575 h 1371600"/>
              <a:gd name="connsiteX37" fmla="*/ 1952625 w 4514850"/>
              <a:gd name="connsiteY37" fmla="*/ 19050 h 1371600"/>
              <a:gd name="connsiteX38" fmla="*/ 2419350 w 4514850"/>
              <a:gd name="connsiteY38" fmla="*/ 0 h 1371600"/>
              <a:gd name="connsiteX39" fmla="*/ 2581275 w 4514850"/>
              <a:gd name="connsiteY39" fmla="*/ 9525 h 1371600"/>
              <a:gd name="connsiteX40" fmla="*/ 2667000 w 4514850"/>
              <a:gd name="connsiteY40" fmla="*/ 38100 h 1371600"/>
              <a:gd name="connsiteX41" fmla="*/ 2695575 w 4514850"/>
              <a:gd name="connsiteY41" fmla="*/ 47625 h 1371600"/>
              <a:gd name="connsiteX42" fmla="*/ 2752725 w 4514850"/>
              <a:gd name="connsiteY42" fmla="*/ 85725 h 1371600"/>
              <a:gd name="connsiteX43" fmla="*/ 2800350 w 4514850"/>
              <a:gd name="connsiteY43" fmla="*/ 95250 h 1371600"/>
              <a:gd name="connsiteX44" fmla="*/ 2838450 w 4514850"/>
              <a:gd name="connsiteY44" fmla="*/ 114300 h 1371600"/>
              <a:gd name="connsiteX45" fmla="*/ 2876550 w 4514850"/>
              <a:gd name="connsiteY45" fmla="*/ 123825 h 1371600"/>
              <a:gd name="connsiteX46" fmla="*/ 2905125 w 4514850"/>
              <a:gd name="connsiteY46" fmla="*/ 142875 h 1371600"/>
              <a:gd name="connsiteX47" fmla="*/ 3000375 w 4514850"/>
              <a:gd name="connsiteY47" fmla="*/ 161925 h 1371600"/>
              <a:gd name="connsiteX48" fmla="*/ 3124200 w 4514850"/>
              <a:gd name="connsiteY48" fmla="*/ 190500 h 1371600"/>
              <a:gd name="connsiteX49" fmla="*/ 3209925 w 4514850"/>
              <a:gd name="connsiteY49" fmla="*/ 209550 h 1371600"/>
              <a:gd name="connsiteX50" fmla="*/ 3314700 w 4514850"/>
              <a:gd name="connsiteY50" fmla="*/ 247650 h 1371600"/>
              <a:gd name="connsiteX51" fmla="*/ 3400425 w 4514850"/>
              <a:gd name="connsiteY51" fmla="*/ 276225 h 1371600"/>
              <a:gd name="connsiteX52" fmla="*/ 3429000 w 4514850"/>
              <a:gd name="connsiteY52" fmla="*/ 285750 h 1371600"/>
              <a:gd name="connsiteX53" fmla="*/ 3505200 w 4514850"/>
              <a:gd name="connsiteY53" fmla="*/ 314325 h 1371600"/>
              <a:gd name="connsiteX54" fmla="*/ 3571875 w 4514850"/>
              <a:gd name="connsiteY54" fmla="*/ 352425 h 1371600"/>
              <a:gd name="connsiteX55" fmla="*/ 3619500 w 4514850"/>
              <a:gd name="connsiteY55" fmla="*/ 361950 h 1371600"/>
              <a:gd name="connsiteX56" fmla="*/ 3714750 w 4514850"/>
              <a:gd name="connsiteY56" fmla="*/ 390525 h 1371600"/>
              <a:gd name="connsiteX57" fmla="*/ 3752850 w 4514850"/>
              <a:gd name="connsiteY57" fmla="*/ 409575 h 1371600"/>
              <a:gd name="connsiteX58" fmla="*/ 3819525 w 4514850"/>
              <a:gd name="connsiteY58" fmla="*/ 428625 h 1371600"/>
              <a:gd name="connsiteX59" fmla="*/ 3886200 w 4514850"/>
              <a:gd name="connsiteY59" fmla="*/ 476250 h 1371600"/>
              <a:gd name="connsiteX60" fmla="*/ 3924300 w 4514850"/>
              <a:gd name="connsiteY60" fmla="*/ 485775 h 1371600"/>
              <a:gd name="connsiteX61" fmla="*/ 3981450 w 4514850"/>
              <a:gd name="connsiteY61" fmla="*/ 504825 h 1371600"/>
              <a:gd name="connsiteX62" fmla="*/ 4010025 w 4514850"/>
              <a:gd name="connsiteY62" fmla="*/ 533400 h 1371600"/>
              <a:gd name="connsiteX63" fmla="*/ 4038600 w 4514850"/>
              <a:gd name="connsiteY63" fmla="*/ 542925 h 1371600"/>
              <a:gd name="connsiteX64" fmla="*/ 4086225 w 4514850"/>
              <a:gd name="connsiteY64" fmla="*/ 581025 h 1371600"/>
              <a:gd name="connsiteX65" fmla="*/ 4124325 w 4514850"/>
              <a:gd name="connsiteY65" fmla="*/ 619125 h 1371600"/>
              <a:gd name="connsiteX66" fmla="*/ 4152900 w 4514850"/>
              <a:gd name="connsiteY66" fmla="*/ 647700 h 1371600"/>
              <a:gd name="connsiteX67" fmla="*/ 4219575 w 4514850"/>
              <a:gd name="connsiteY67" fmla="*/ 695325 h 1371600"/>
              <a:gd name="connsiteX68" fmla="*/ 4257675 w 4514850"/>
              <a:gd name="connsiteY68" fmla="*/ 752475 h 1371600"/>
              <a:gd name="connsiteX69" fmla="*/ 4305300 w 4514850"/>
              <a:gd name="connsiteY69" fmla="*/ 809625 h 1371600"/>
              <a:gd name="connsiteX70" fmla="*/ 4314825 w 4514850"/>
              <a:gd name="connsiteY70" fmla="*/ 838200 h 1371600"/>
              <a:gd name="connsiteX71" fmla="*/ 4352925 w 4514850"/>
              <a:gd name="connsiteY71" fmla="*/ 895350 h 1371600"/>
              <a:gd name="connsiteX72" fmla="*/ 4381500 w 4514850"/>
              <a:gd name="connsiteY72" fmla="*/ 962025 h 1371600"/>
              <a:gd name="connsiteX73" fmla="*/ 4448175 w 4514850"/>
              <a:gd name="connsiteY73" fmla="*/ 1057275 h 1371600"/>
              <a:gd name="connsiteX74" fmla="*/ 4486275 w 4514850"/>
              <a:gd name="connsiteY74" fmla="*/ 1114425 h 1371600"/>
              <a:gd name="connsiteX75" fmla="*/ 4505325 w 4514850"/>
              <a:gd name="connsiteY75" fmla="*/ 1143000 h 1371600"/>
              <a:gd name="connsiteX76" fmla="*/ 4514850 w 4514850"/>
              <a:gd name="connsiteY76" fmla="*/ 1171575 h 1371600"/>
              <a:gd name="connsiteX77" fmla="*/ 4505325 w 4514850"/>
              <a:gd name="connsiteY77" fmla="*/ 1200150 h 1371600"/>
              <a:gd name="connsiteX78" fmla="*/ 4486275 w 4514850"/>
              <a:gd name="connsiteY78" fmla="*/ 1228725 h 1371600"/>
              <a:gd name="connsiteX79" fmla="*/ 4429125 w 4514850"/>
              <a:gd name="connsiteY79" fmla="*/ 1276350 h 1371600"/>
              <a:gd name="connsiteX80" fmla="*/ 4400550 w 4514850"/>
              <a:gd name="connsiteY80" fmla="*/ 1285875 h 1371600"/>
              <a:gd name="connsiteX81" fmla="*/ 4343400 w 4514850"/>
              <a:gd name="connsiteY81" fmla="*/ 1323975 h 1371600"/>
              <a:gd name="connsiteX82" fmla="*/ 4314825 w 4514850"/>
              <a:gd name="connsiteY82" fmla="*/ 1343025 h 1371600"/>
              <a:gd name="connsiteX83" fmla="*/ 4286250 w 4514850"/>
              <a:gd name="connsiteY83" fmla="*/ 1352550 h 1371600"/>
              <a:gd name="connsiteX84" fmla="*/ 4133850 w 4514850"/>
              <a:gd name="connsiteY84" fmla="*/ 1371600 h 1371600"/>
              <a:gd name="connsiteX85" fmla="*/ 2371725 w 4514850"/>
              <a:gd name="connsiteY85" fmla="*/ 1362075 h 1371600"/>
              <a:gd name="connsiteX86" fmla="*/ 2228850 w 4514850"/>
              <a:gd name="connsiteY86" fmla="*/ 1352550 h 1371600"/>
              <a:gd name="connsiteX87" fmla="*/ 1809750 w 4514850"/>
              <a:gd name="connsiteY87" fmla="*/ 1333500 h 1371600"/>
              <a:gd name="connsiteX88" fmla="*/ 1381125 w 4514850"/>
              <a:gd name="connsiteY88" fmla="*/ 1314450 h 1371600"/>
              <a:gd name="connsiteX89" fmla="*/ 1266825 w 4514850"/>
              <a:gd name="connsiteY89" fmla="*/ 1304925 h 1371600"/>
              <a:gd name="connsiteX90" fmla="*/ 1123950 w 4514850"/>
              <a:gd name="connsiteY90" fmla="*/ 1295400 h 1371600"/>
              <a:gd name="connsiteX91" fmla="*/ 1085850 w 4514850"/>
              <a:gd name="connsiteY91" fmla="*/ 1285875 h 1371600"/>
              <a:gd name="connsiteX92" fmla="*/ 914400 w 4514850"/>
              <a:gd name="connsiteY92" fmla="*/ 1266825 h 1371600"/>
              <a:gd name="connsiteX93" fmla="*/ 714375 w 4514850"/>
              <a:gd name="connsiteY93" fmla="*/ 1238250 h 1371600"/>
              <a:gd name="connsiteX94" fmla="*/ 581025 w 4514850"/>
              <a:gd name="connsiteY94" fmla="*/ 1219200 h 1371600"/>
              <a:gd name="connsiteX95" fmla="*/ 533400 w 4514850"/>
              <a:gd name="connsiteY95" fmla="*/ 1209675 h 1371600"/>
              <a:gd name="connsiteX96" fmla="*/ 457200 w 4514850"/>
              <a:gd name="connsiteY96" fmla="*/ 1200150 h 1371600"/>
              <a:gd name="connsiteX97" fmla="*/ 371475 w 4514850"/>
              <a:gd name="connsiteY97" fmla="*/ 1181100 h 1371600"/>
              <a:gd name="connsiteX98" fmla="*/ 209550 w 4514850"/>
              <a:gd name="connsiteY98" fmla="*/ 1171575 h 1371600"/>
              <a:gd name="connsiteX99" fmla="*/ 180975 w 4514850"/>
              <a:gd name="connsiteY99" fmla="*/ 1162050 h 1371600"/>
              <a:gd name="connsiteX100" fmla="*/ 66675 w 4514850"/>
              <a:gd name="connsiteY100" fmla="*/ 1143000 h 1371600"/>
              <a:gd name="connsiteX101" fmla="*/ 0 w 4514850"/>
              <a:gd name="connsiteY101" fmla="*/ 111442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514850" h="1371600">
                <a:moveTo>
                  <a:pt x="0" y="1114425"/>
                </a:moveTo>
                <a:lnTo>
                  <a:pt x="0" y="1114425"/>
                </a:lnTo>
                <a:cubicBezTo>
                  <a:pt x="28575" y="1101725"/>
                  <a:pt x="57756" y="1090309"/>
                  <a:pt x="85725" y="1076325"/>
                </a:cubicBezTo>
                <a:cubicBezTo>
                  <a:pt x="102284" y="1068046"/>
                  <a:pt x="116791" y="1056029"/>
                  <a:pt x="133350" y="1047750"/>
                </a:cubicBezTo>
                <a:cubicBezTo>
                  <a:pt x="142330" y="1043260"/>
                  <a:pt x="153208" y="1043206"/>
                  <a:pt x="161925" y="1038225"/>
                </a:cubicBezTo>
                <a:cubicBezTo>
                  <a:pt x="220077" y="1004995"/>
                  <a:pt x="269835" y="954630"/>
                  <a:pt x="333375" y="933450"/>
                </a:cubicBezTo>
                <a:cubicBezTo>
                  <a:pt x="342900" y="930275"/>
                  <a:pt x="352970" y="928415"/>
                  <a:pt x="361950" y="923925"/>
                </a:cubicBezTo>
                <a:cubicBezTo>
                  <a:pt x="458125" y="875837"/>
                  <a:pt x="365118" y="912992"/>
                  <a:pt x="447675" y="876300"/>
                </a:cubicBezTo>
                <a:cubicBezTo>
                  <a:pt x="516502" y="845710"/>
                  <a:pt x="474741" y="864994"/>
                  <a:pt x="552450" y="847725"/>
                </a:cubicBezTo>
                <a:cubicBezTo>
                  <a:pt x="562251" y="845547"/>
                  <a:pt x="571224" y="840378"/>
                  <a:pt x="581025" y="838200"/>
                </a:cubicBezTo>
                <a:cubicBezTo>
                  <a:pt x="599878" y="834010"/>
                  <a:pt x="619237" y="832463"/>
                  <a:pt x="638175" y="828675"/>
                </a:cubicBezTo>
                <a:cubicBezTo>
                  <a:pt x="651012" y="826108"/>
                  <a:pt x="663688" y="822746"/>
                  <a:pt x="676275" y="819150"/>
                </a:cubicBezTo>
                <a:cubicBezTo>
                  <a:pt x="685929" y="816392"/>
                  <a:pt x="695005" y="811594"/>
                  <a:pt x="704850" y="809625"/>
                </a:cubicBezTo>
                <a:cubicBezTo>
                  <a:pt x="726865" y="805222"/>
                  <a:pt x="749300" y="803275"/>
                  <a:pt x="771525" y="800100"/>
                </a:cubicBezTo>
                <a:cubicBezTo>
                  <a:pt x="813058" y="786256"/>
                  <a:pt x="827061" y="787157"/>
                  <a:pt x="857250" y="762000"/>
                </a:cubicBezTo>
                <a:cubicBezTo>
                  <a:pt x="867598" y="753376"/>
                  <a:pt x="875192" y="741695"/>
                  <a:pt x="885825" y="733425"/>
                </a:cubicBezTo>
                <a:cubicBezTo>
                  <a:pt x="903897" y="719369"/>
                  <a:pt x="922497" y="705564"/>
                  <a:pt x="942975" y="695325"/>
                </a:cubicBezTo>
                <a:cubicBezTo>
                  <a:pt x="955675" y="688975"/>
                  <a:pt x="969716" y="684794"/>
                  <a:pt x="981075" y="676275"/>
                </a:cubicBezTo>
                <a:cubicBezTo>
                  <a:pt x="995443" y="665499"/>
                  <a:pt x="1005658" y="650002"/>
                  <a:pt x="1019175" y="638175"/>
                </a:cubicBezTo>
                <a:cubicBezTo>
                  <a:pt x="1031122" y="627721"/>
                  <a:pt x="1045475" y="620220"/>
                  <a:pt x="1057275" y="609600"/>
                </a:cubicBezTo>
                <a:cubicBezTo>
                  <a:pt x="1077300" y="591578"/>
                  <a:pt x="1095375" y="571500"/>
                  <a:pt x="1114425" y="552450"/>
                </a:cubicBezTo>
                <a:cubicBezTo>
                  <a:pt x="1123950" y="542925"/>
                  <a:pt x="1135528" y="535083"/>
                  <a:pt x="1143000" y="523875"/>
                </a:cubicBezTo>
                <a:cubicBezTo>
                  <a:pt x="1168400" y="485775"/>
                  <a:pt x="1152525" y="501650"/>
                  <a:pt x="1190625" y="476250"/>
                </a:cubicBezTo>
                <a:cubicBezTo>
                  <a:pt x="1267210" y="361373"/>
                  <a:pt x="1187010" y="473578"/>
                  <a:pt x="1276350" y="371475"/>
                </a:cubicBezTo>
                <a:cubicBezTo>
                  <a:pt x="1318235" y="323606"/>
                  <a:pt x="1266607" y="357297"/>
                  <a:pt x="1333500" y="323850"/>
                </a:cubicBezTo>
                <a:cubicBezTo>
                  <a:pt x="1339850" y="311150"/>
                  <a:pt x="1342510" y="295790"/>
                  <a:pt x="1352550" y="285750"/>
                </a:cubicBezTo>
                <a:cubicBezTo>
                  <a:pt x="1368739" y="269561"/>
                  <a:pt x="1393511" y="263839"/>
                  <a:pt x="1409700" y="247650"/>
                </a:cubicBezTo>
                <a:cubicBezTo>
                  <a:pt x="1419225" y="238125"/>
                  <a:pt x="1427314" y="226905"/>
                  <a:pt x="1438275" y="219075"/>
                </a:cubicBezTo>
                <a:cubicBezTo>
                  <a:pt x="1449829" y="210822"/>
                  <a:pt x="1464047" y="207070"/>
                  <a:pt x="1476375" y="200025"/>
                </a:cubicBezTo>
                <a:cubicBezTo>
                  <a:pt x="1486314" y="194345"/>
                  <a:pt x="1495635" y="187629"/>
                  <a:pt x="1504950" y="180975"/>
                </a:cubicBezTo>
                <a:cubicBezTo>
                  <a:pt x="1517868" y="171748"/>
                  <a:pt x="1530132" y="161627"/>
                  <a:pt x="1543050" y="152400"/>
                </a:cubicBezTo>
                <a:cubicBezTo>
                  <a:pt x="1552365" y="145746"/>
                  <a:pt x="1562831" y="140679"/>
                  <a:pt x="1571625" y="133350"/>
                </a:cubicBezTo>
                <a:cubicBezTo>
                  <a:pt x="1581973" y="124726"/>
                  <a:pt x="1588992" y="112247"/>
                  <a:pt x="1600200" y="104775"/>
                </a:cubicBezTo>
                <a:cubicBezTo>
                  <a:pt x="1608554" y="99206"/>
                  <a:pt x="1619795" y="99740"/>
                  <a:pt x="1628775" y="95250"/>
                </a:cubicBezTo>
                <a:cubicBezTo>
                  <a:pt x="1639014" y="90130"/>
                  <a:pt x="1646889" y="80849"/>
                  <a:pt x="1657350" y="76200"/>
                </a:cubicBezTo>
                <a:cubicBezTo>
                  <a:pt x="1675700" y="68045"/>
                  <a:pt x="1695019" y="62020"/>
                  <a:pt x="1714500" y="57150"/>
                </a:cubicBezTo>
                <a:cubicBezTo>
                  <a:pt x="1732648" y="52613"/>
                  <a:pt x="1810635" y="31833"/>
                  <a:pt x="1838325" y="28575"/>
                </a:cubicBezTo>
                <a:cubicBezTo>
                  <a:pt x="1876295" y="24108"/>
                  <a:pt x="1914459" y="21295"/>
                  <a:pt x="1952625" y="19050"/>
                </a:cubicBezTo>
                <a:cubicBezTo>
                  <a:pt x="2066697" y="12340"/>
                  <a:pt x="2314573" y="3881"/>
                  <a:pt x="2419350" y="0"/>
                </a:cubicBezTo>
                <a:cubicBezTo>
                  <a:pt x="2473325" y="3175"/>
                  <a:pt x="2527835" y="1304"/>
                  <a:pt x="2581275" y="9525"/>
                </a:cubicBezTo>
                <a:cubicBezTo>
                  <a:pt x="2611045" y="14105"/>
                  <a:pt x="2638425" y="28575"/>
                  <a:pt x="2667000" y="38100"/>
                </a:cubicBezTo>
                <a:cubicBezTo>
                  <a:pt x="2676525" y="41275"/>
                  <a:pt x="2687221" y="42056"/>
                  <a:pt x="2695575" y="47625"/>
                </a:cubicBezTo>
                <a:cubicBezTo>
                  <a:pt x="2714625" y="60325"/>
                  <a:pt x="2730274" y="81235"/>
                  <a:pt x="2752725" y="85725"/>
                </a:cubicBezTo>
                <a:lnTo>
                  <a:pt x="2800350" y="95250"/>
                </a:lnTo>
                <a:cubicBezTo>
                  <a:pt x="2813050" y="101600"/>
                  <a:pt x="2825155" y="109314"/>
                  <a:pt x="2838450" y="114300"/>
                </a:cubicBezTo>
                <a:cubicBezTo>
                  <a:pt x="2850707" y="118897"/>
                  <a:pt x="2864518" y="118668"/>
                  <a:pt x="2876550" y="123825"/>
                </a:cubicBezTo>
                <a:cubicBezTo>
                  <a:pt x="2887072" y="128334"/>
                  <a:pt x="2894184" y="139508"/>
                  <a:pt x="2905125" y="142875"/>
                </a:cubicBezTo>
                <a:cubicBezTo>
                  <a:pt x="2936072" y="152397"/>
                  <a:pt x="2968963" y="154072"/>
                  <a:pt x="3000375" y="161925"/>
                </a:cubicBezTo>
                <a:cubicBezTo>
                  <a:pt x="3187112" y="208609"/>
                  <a:pt x="2992263" y="161181"/>
                  <a:pt x="3124200" y="190500"/>
                </a:cubicBezTo>
                <a:cubicBezTo>
                  <a:pt x="3245264" y="217403"/>
                  <a:pt x="3066286" y="180822"/>
                  <a:pt x="3209925" y="209550"/>
                </a:cubicBezTo>
                <a:cubicBezTo>
                  <a:pt x="3269828" y="249485"/>
                  <a:pt x="3205568" y="211273"/>
                  <a:pt x="3314700" y="247650"/>
                </a:cubicBezTo>
                <a:lnTo>
                  <a:pt x="3400425" y="276225"/>
                </a:lnTo>
                <a:cubicBezTo>
                  <a:pt x="3409950" y="279400"/>
                  <a:pt x="3420020" y="281260"/>
                  <a:pt x="3429000" y="285750"/>
                </a:cubicBezTo>
                <a:cubicBezTo>
                  <a:pt x="3478809" y="310654"/>
                  <a:pt x="3453325" y="301356"/>
                  <a:pt x="3505200" y="314325"/>
                </a:cubicBezTo>
                <a:cubicBezTo>
                  <a:pt x="3526103" y="328260"/>
                  <a:pt x="3547705" y="344368"/>
                  <a:pt x="3571875" y="352425"/>
                </a:cubicBezTo>
                <a:cubicBezTo>
                  <a:pt x="3587234" y="357545"/>
                  <a:pt x="3603993" y="357298"/>
                  <a:pt x="3619500" y="361950"/>
                </a:cubicBezTo>
                <a:cubicBezTo>
                  <a:pt x="3744813" y="399544"/>
                  <a:pt x="3591032" y="365781"/>
                  <a:pt x="3714750" y="390525"/>
                </a:cubicBezTo>
                <a:cubicBezTo>
                  <a:pt x="3727450" y="396875"/>
                  <a:pt x="3739799" y="403982"/>
                  <a:pt x="3752850" y="409575"/>
                </a:cubicBezTo>
                <a:cubicBezTo>
                  <a:pt x="3771981" y="417774"/>
                  <a:pt x="3800191" y="423792"/>
                  <a:pt x="3819525" y="428625"/>
                </a:cubicBezTo>
                <a:cubicBezTo>
                  <a:pt x="3823862" y="431878"/>
                  <a:pt x="3875367" y="471607"/>
                  <a:pt x="3886200" y="476250"/>
                </a:cubicBezTo>
                <a:cubicBezTo>
                  <a:pt x="3898232" y="481407"/>
                  <a:pt x="3911761" y="482013"/>
                  <a:pt x="3924300" y="485775"/>
                </a:cubicBezTo>
                <a:cubicBezTo>
                  <a:pt x="3943534" y="491545"/>
                  <a:pt x="3981450" y="504825"/>
                  <a:pt x="3981450" y="504825"/>
                </a:cubicBezTo>
                <a:cubicBezTo>
                  <a:pt x="3990975" y="514350"/>
                  <a:pt x="3998817" y="525928"/>
                  <a:pt x="4010025" y="533400"/>
                </a:cubicBezTo>
                <a:cubicBezTo>
                  <a:pt x="4018379" y="538969"/>
                  <a:pt x="4030760" y="536653"/>
                  <a:pt x="4038600" y="542925"/>
                </a:cubicBezTo>
                <a:cubicBezTo>
                  <a:pt x="4100148" y="592164"/>
                  <a:pt x="4014401" y="557084"/>
                  <a:pt x="4086225" y="581025"/>
                </a:cubicBezTo>
                <a:cubicBezTo>
                  <a:pt x="4104368" y="635454"/>
                  <a:pt x="4080782" y="590096"/>
                  <a:pt x="4124325" y="619125"/>
                </a:cubicBezTo>
                <a:cubicBezTo>
                  <a:pt x="4135533" y="626597"/>
                  <a:pt x="4141939" y="639870"/>
                  <a:pt x="4152900" y="647700"/>
                </a:cubicBezTo>
                <a:cubicBezTo>
                  <a:pt x="4201502" y="682416"/>
                  <a:pt x="4182427" y="647563"/>
                  <a:pt x="4219575" y="695325"/>
                </a:cubicBezTo>
                <a:cubicBezTo>
                  <a:pt x="4233631" y="713397"/>
                  <a:pt x="4241486" y="736286"/>
                  <a:pt x="4257675" y="752475"/>
                </a:cubicBezTo>
                <a:cubicBezTo>
                  <a:pt x="4278741" y="773541"/>
                  <a:pt x="4292039" y="783103"/>
                  <a:pt x="4305300" y="809625"/>
                </a:cubicBezTo>
                <a:cubicBezTo>
                  <a:pt x="4309790" y="818605"/>
                  <a:pt x="4309949" y="829423"/>
                  <a:pt x="4314825" y="838200"/>
                </a:cubicBezTo>
                <a:cubicBezTo>
                  <a:pt x="4325944" y="858214"/>
                  <a:pt x="4345685" y="873630"/>
                  <a:pt x="4352925" y="895350"/>
                </a:cubicBezTo>
                <a:cubicBezTo>
                  <a:pt x="4362779" y="924911"/>
                  <a:pt x="4363845" y="932600"/>
                  <a:pt x="4381500" y="962025"/>
                </a:cubicBezTo>
                <a:cubicBezTo>
                  <a:pt x="4419981" y="1026160"/>
                  <a:pt x="4411704" y="1005174"/>
                  <a:pt x="4448175" y="1057275"/>
                </a:cubicBezTo>
                <a:cubicBezTo>
                  <a:pt x="4461305" y="1076032"/>
                  <a:pt x="4473575" y="1095375"/>
                  <a:pt x="4486275" y="1114425"/>
                </a:cubicBezTo>
                <a:cubicBezTo>
                  <a:pt x="4492625" y="1123950"/>
                  <a:pt x="4501705" y="1132140"/>
                  <a:pt x="4505325" y="1143000"/>
                </a:cubicBezTo>
                <a:lnTo>
                  <a:pt x="4514850" y="1171575"/>
                </a:lnTo>
                <a:cubicBezTo>
                  <a:pt x="4511675" y="1181100"/>
                  <a:pt x="4509815" y="1191170"/>
                  <a:pt x="4505325" y="1200150"/>
                </a:cubicBezTo>
                <a:cubicBezTo>
                  <a:pt x="4500205" y="1210389"/>
                  <a:pt x="4493604" y="1219931"/>
                  <a:pt x="4486275" y="1228725"/>
                </a:cubicBezTo>
                <a:cubicBezTo>
                  <a:pt x="4471228" y="1246781"/>
                  <a:pt x="4450532" y="1265646"/>
                  <a:pt x="4429125" y="1276350"/>
                </a:cubicBezTo>
                <a:cubicBezTo>
                  <a:pt x="4420145" y="1280840"/>
                  <a:pt x="4410075" y="1282700"/>
                  <a:pt x="4400550" y="1285875"/>
                </a:cubicBezTo>
                <a:cubicBezTo>
                  <a:pt x="4346381" y="1340044"/>
                  <a:pt x="4398539" y="1296406"/>
                  <a:pt x="4343400" y="1323975"/>
                </a:cubicBezTo>
                <a:cubicBezTo>
                  <a:pt x="4333161" y="1329095"/>
                  <a:pt x="4325064" y="1337905"/>
                  <a:pt x="4314825" y="1343025"/>
                </a:cubicBezTo>
                <a:cubicBezTo>
                  <a:pt x="4305845" y="1347515"/>
                  <a:pt x="4295990" y="1350115"/>
                  <a:pt x="4286250" y="1352550"/>
                </a:cubicBezTo>
                <a:cubicBezTo>
                  <a:pt x="4230013" y="1366609"/>
                  <a:pt x="4198914" y="1365685"/>
                  <a:pt x="4133850" y="1371600"/>
                </a:cubicBezTo>
                <a:lnTo>
                  <a:pt x="2371725" y="1362075"/>
                </a:lnTo>
                <a:cubicBezTo>
                  <a:pt x="2323997" y="1361598"/>
                  <a:pt x="2276519" y="1354974"/>
                  <a:pt x="2228850" y="1352550"/>
                </a:cubicBezTo>
                <a:lnTo>
                  <a:pt x="1809750" y="1333500"/>
                </a:lnTo>
                <a:cubicBezTo>
                  <a:pt x="1559022" y="1318751"/>
                  <a:pt x="1701859" y="1325905"/>
                  <a:pt x="1381125" y="1314450"/>
                </a:cubicBezTo>
                <a:lnTo>
                  <a:pt x="1266825" y="1304925"/>
                </a:lnTo>
                <a:cubicBezTo>
                  <a:pt x="1219225" y="1301399"/>
                  <a:pt x="1171418" y="1300397"/>
                  <a:pt x="1123950" y="1295400"/>
                </a:cubicBezTo>
                <a:cubicBezTo>
                  <a:pt x="1110931" y="1294030"/>
                  <a:pt x="1098821" y="1287644"/>
                  <a:pt x="1085850" y="1285875"/>
                </a:cubicBezTo>
                <a:cubicBezTo>
                  <a:pt x="1028876" y="1278106"/>
                  <a:pt x="914400" y="1266825"/>
                  <a:pt x="914400" y="1266825"/>
                </a:cubicBezTo>
                <a:cubicBezTo>
                  <a:pt x="825994" y="1237356"/>
                  <a:pt x="926042" y="1268488"/>
                  <a:pt x="714375" y="1238250"/>
                </a:cubicBezTo>
                <a:cubicBezTo>
                  <a:pt x="669925" y="1231900"/>
                  <a:pt x="625054" y="1228006"/>
                  <a:pt x="581025" y="1219200"/>
                </a:cubicBezTo>
                <a:cubicBezTo>
                  <a:pt x="565150" y="1216025"/>
                  <a:pt x="549401" y="1212137"/>
                  <a:pt x="533400" y="1209675"/>
                </a:cubicBezTo>
                <a:cubicBezTo>
                  <a:pt x="508100" y="1205783"/>
                  <a:pt x="482449" y="1204358"/>
                  <a:pt x="457200" y="1200150"/>
                </a:cubicBezTo>
                <a:cubicBezTo>
                  <a:pt x="414609" y="1193051"/>
                  <a:pt x="418068" y="1185336"/>
                  <a:pt x="371475" y="1181100"/>
                </a:cubicBezTo>
                <a:cubicBezTo>
                  <a:pt x="317629" y="1176205"/>
                  <a:pt x="263525" y="1174750"/>
                  <a:pt x="209550" y="1171575"/>
                </a:cubicBezTo>
                <a:cubicBezTo>
                  <a:pt x="200025" y="1168400"/>
                  <a:pt x="190820" y="1164019"/>
                  <a:pt x="180975" y="1162050"/>
                </a:cubicBezTo>
                <a:cubicBezTo>
                  <a:pt x="100330" y="1145921"/>
                  <a:pt x="134832" y="1160039"/>
                  <a:pt x="66675" y="1143000"/>
                </a:cubicBezTo>
                <a:cubicBezTo>
                  <a:pt x="35088" y="1135103"/>
                  <a:pt x="11112" y="1119187"/>
                  <a:pt x="0" y="1114425"/>
                </a:cubicBezTo>
                <a:close/>
              </a:path>
            </a:pathLst>
          </a:cu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391400" y="3048002"/>
            <a:ext cx="2514600" cy="1441033"/>
            <a:chOff x="3403435" y="5504783"/>
            <a:chExt cx="2997365" cy="2355433"/>
          </a:xfrm>
        </p:grpSpPr>
        <p:sp>
          <p:nvSpPr>
            <p:cNvPr id="8" name="Cube 7"/>
            <p:cNvSpPr/>
            <p:nvPr/>
          </p:nvSpPr>
          <p:spPr>
            <a:xfrm>
              <a:off x="3810000" y="6019800"/>
              <a:ext cx="2590800" cy="1219200"/>
            </a:xfrm>
            <a:prstGeom prst="cube">
              <a:avLst>
                <a:gd name="adj" fmla="val 43506"/>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4038600" y="6096000"/>
              <a:ext cx="2133600" cy="381000"/>
            </a:xfrm>
            <a:prstGeom prst="parallelogram">
              <a:avLst>
                <a:gd name="adj" fmla="val 102922"/>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8314819">
              <a:off x="2568856" y="6339362"/>
              <a:ext cx="2355433" cy="686275"/>
            </a:xfrm>
            <a:custGeom>
              <a:avLst/>
              <a:gdLst>
                <a:gd name="connsiteX0" fmla="*/ 1990917 w 3099497"/>
                <a:gd name="connsiteY0" fmla="*/ 465 h 558606"/>
                <a:gd name="connsiteX1" fmla="*/ 1990917 w 3099497"/>
                <a:gd name="connsiteY1" fmla="*/ 465 h 558606"/>
                <a:gd name="connsiteX2" fmla="*/ 577754 w 3099497"/>
                <a:gd name="connsiteY2" fmla="*/ 12341 h 558606"/>
                <a:gd name="connsiteX3" fmla="*/ 530253 w 3099497"/>
                <a:gd name="connsiteY3" fmla="*/ 24216 h 558606"/>
                <a:gd name="connsiteX4" fmla="*/ 470876 w 3099497"/>
                <a:gd name="connsiteY4" fmla="*/ 36091 h 558606"/>
                <a:gd name="connsiteX5" fmla="*/ 435250 w 3099497"/>
                <a:gd name="connsiteY5" fmla="*/ 47967 h 558606"/>
                <a:gd name="connsiteX6" fmla="*/ 387749 w 3099497"/>
                <a:gd name="connsiteY6" fmla="*/ 59842 h 558606"/>
                <a:gd name="connsiteX7" fmla="*/ 352123 w 3099497"/>
                <a:gd name="connsiteY7" fmla="*/ 83593 h 558606"/>
                <a:gd name="connsiteX8" fmla="*/ 316497 w 3099497"/>
                <a:gd name="connsiteY8" fmla="*/ 95468 h 558606"/>
                <a:gd name="connsiteX9" fmla="*/ 209619 w 3099497"/>
                <a:gd name="connsiteY9" fmla="*/ 154845 h 558606"/>
                <a:gd name="connsiteX10" fmla="*/ 173993 w 3099497"/>
                <a:gd name="connsiteY10" fmla="*/ 190471 h 558606"/>
                <a:gd name="connsiteX11" fmla="*/ 102741 w 3099497"/>
                <a:gd name="connsiteY11" fmla="*/ 249847 h 558606"/>
                <a:gd name="connsiteX12" fmla="*/ 55240 w 3099497"/>
                <a:gd name="connsiteY12" fmla="*/ 321099 h 558606"/>
                <a:gd name="connsiteX13" fmla="*/ 31489 w 3099497"/>
                <a:gd name="connsiteY13" fmla="*/ 356725 h 558606"/>
                <a:gd name="connsiteX14" fmla="*/ 31489 w 3099497"/>
                <a:gd name="connsiteY14" fmla="*/ 475478 h 558606"/>
                <a:gd name="connsiteX15" fmla="*/ 90866 w 3099497"/>
                <a:gd name="connsiteY15" fmla="*/ 487354 h 558606"/>
                <a:gd name="connsiteX16" fmla="*/ 126491 w 3099497"/>
                <a:gd name="connsiteY16" fmla="*/ 499229 h 558606"/>
                <a:gd name="connsiteX17" fmla="*/ 268995 w 3099497"/>
                <a:gd name="connsiteY17" fmla="*/ 522980 h 558606"/>
                <a:gd name="connsiteX18" fmla="*/ 387749 w 3099497"/>
                <a:gd name="connsiteY18" fmla="*/ 546730 h 558606"/>
                <a:gd name="connsiteX19" fmla="*/ 613380 w 3099497"/>
                <a:gd name="connsiteY19" fmla="*/ 558606 h 558606"/>
                <a:gd name="connsiteX20" fmla="*/ 969640 w 3099497"/>
                <a:gd name="connsiteY20" fmla="*/ 546730 h 558606"/>
                <a:gd name="connsiteX21" fmla="*/ 2560933 w 3099497"/>
                <a:gd name="connsiteY21" fmla="*/ 522980 h 558606"/>
                <a:gd name="connsiteX22" fmla="*/ 2703437 w 3099497"/>
                <a:gd name="connsiteY22" fmla="*/ 511104 h 558606"/>
                <a:gd name="connsiteX23" fmla="*/ 2786564 w 3099497"/>
                <a:gd name="connsiteY23" fmla="*/ 499229 h 558606"/>
                <a:gd name="connsiteX24" fmla="*/ 2881567 w 3099497"/>
                <a:gd name="connsiteY24" fmla="*/ 487354 h 558606"/>
                <a:gd name="connsiteX25" fmla="*/ 2929068 w 3099497"/>
                <a:gd name="connsiteY25" fmla="*/ 475478 h 558606"/>
                <a:gd name="connsiteX26" fmla="*/ 3000320 w 3099497"/>
                <a:gd name="connsiteY26" fmla="*/ 451728 h 558606"/>
                <a:gd name="connsiteX27" fmla="*/ 3059697 w 3099497"/>
                <a:gd name="connsiteY27" fmla="*/ 380476 h 558606"/>
                <a:gd name="connsiteX28" fmla="*/ 3083447 w 3099497"/>
                <a:gd name="connsiteY28" fmla="*/ 344850 h 558606"/>
                <a:gd name="connsiteX29" fmla="*/ 3047821 w 3099497"/>
                <a:gd name="connsiteY29" fmla="*/ 142969 h 558606"/>
                <a:gd name="connsiteX30" fmla="*/ 3012195 w 3099497"/>
                <a:gd name="connsiteY30" fmla="*/ 131094 h 558606"/>
                <a:gd name="connsiteX31" fmla="*/ 2940943 w 3099497"/>
                <a:gd name="connsiteY31" fmla="*/ 83593 h 558606"/>
                <a:gd name="connsiteX32" fmla="*/ 2869691 w 3099497"/>
                <a:gd name="connsiteY32" fmla="*/ 59842 h 558606"/>
                <a:gd name="connsiteX33" fmla="*/ 2834066 w 3099497"/>
                <a:gd name="connsiteY33" fmla="*/ 47967 h 558606"/>
                <a:gd name="connsiteX34" fmla="*/ 2774689 w 3099497"/>
                <a:gd name="connsiteY34" fmla="*/ 36091 h 558606"/>
                <a:gd name="connsiteX35" fmla="*/ 2727188 w 3099497"/>
                <a:gd name="connsiteY35" fmla="*/ 24216 h 558606"/>
                <a:gd name="connsiteX36" fmla="*/ 2109671 w 3099497"/>
                <a:gd name="connsiteY36" fmla="*/ 12341 h 558606"/>
                <a:gd name="connsiteX37" fmla="*/ 1884040 w 3099497"/>
                <a:gd name="connsiteY37" fmla="*/ 465 h 558606"/>
                <a:gd name="connsiteX38" fmla="*/ 1884040 w 3099497"/>
                <a:gd name="connsiteY38" fmla="*/ 465 h 558606"/>
                <a:gd name="connsiteX39" fmla="*/ 1907790 w 3099497"/>
                <a:gd name="connsiteY39" fmla="*/ 12341 h 55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99497" h="558606">
                  <a:moveTo>
                    <a:pt x="1990917" y="465"/>
                  </a:moveTo>
                  <a:lnTo>
                    <a:pt x="1990917" y="465"/>
                  </a:lnTo>
                  <a:lnTo>
                    <a:pt x="577754" y="12341"/>
                  </a:lnTo>
                  <a:cubicBezTo>
                    <a:pt x="561435" y="12606"/>
                    <a:pt x="546185" y="20676"/>
                    <a:pt x="530253" y="24216"/>
                  </a:cubicBezTo>
                  <a:cubicBezTo>
                    <a:pt x="510549" y="28594"/>
                    <a:pt x="490458" y="31196"/>
                    <a:pt x="470876" y="36091"/>
                  </a:cubicBezTo>
                  <a:cubicBezTo>
                    <a:pt x="458732" y="39127"/>
                    <a:pt x="447286" y="44528"/>
                    <a:pt x="435250" y="47967"/>
                  </a:cubicBezTo>
                  <a:cubicBezTo>
                    <a:pt x="419557" y="52451"/>
                    <a:pt x="403583" y="55884"/>
                    <a:pt x="387749" y="59842"/>
                  </a:cubicBezTo>
                  <a:cubicBezTo>
                    <a:pt x="375874" y="67759"/>
                    <a:pt x="364889" y="77210"/>
                    <a:pt x="352123" y="83593"/>
                  </a:cubicBezTo>
                  <a:cubicBezTo>
                    <a:pt x="340927" y="89191"/>
                    <a:pt x="327439" y="89389"/>
                    <a:pt x="316497" y="95468"/>
                  </a:cubicBezTo>
                  <a:cubicBezTo>
                    <a:pt x="193991" y="163526"/>
                    <a:pt x="290234" y="127972"/>
                    <a:pt x="209619" y="154845"/>
                  </a:cubicBezTo>
                  <a:cubicBezTo>
                    <a:pt x="197744" y="166720"/>
                    <a:pt x="186895" y="179720"/>
                    <a:pt x="173993" y="190471"/>
                  </a:cubicBezTo>
                  <a:cubicBezTo>
                    <a:pt x="130657" y="226584"/>
                    <a:pt x="141088" y="200543"/>
                    <a:pt x="102741" y="249847"/>
                  </a:cubicBezTo>
                  <a:cubicBezTo>
                    <a:pt x="85216" y="272379"/>
                    <a:pt x="71074" y="297348"/>
                    <a:pt x="55240" y="321099"/>
                  </a:cubicBezTo>
                  <a:lnTo>
                    <a:pt x="31489" y="356725"/>
                  </a:lnTo>
                  <a:cubicBezTo>
                    <a:pt x="18743" y="394964"/>
                    <a:pt x="0" y="433492"/>
                    <a:pt x="31489" y="475478"/>
                  </a:cubicBezTo>
                  <a:cubicBezTo>
                    <a:pt x="43600" y="491625"/>
                    <a:pt x="71284" y="482458"/>
                    <a:pt x="90866" y="487354"/>
                  </a:cubicBezTo>
                  <a:cubicBezTo>
                    <a:pt x="103010" y="490390"/>
                    <a:pt x="114217" y="496774"/>
                    <a:pt x="126491" y="499229"/>
                  </a:cubicBezTo>
                  <a:cubicBezTo>
                    <a:pt x="173712" y="508673"/>
                    <a:pt x="222276" y="511301"/>
                    <a:pt x="268995" y="522980"/>
                  </a:cubicBezTo>
                  <a:cubicBezTo>
                    <a:pt x="309671" y="533148"/>
                    <a:pt x="344930" y="543304"/>
                    <a:pt x="387749" y="546730"/>
                  </a:cubicBezTo>
                  <a:cubicBezTo>
                    <a:pt x="462824" y="552736"/>
                    <a:pt x="538170" y="554647"/>
                    <a:pt x="613380" y="558606"/>
                  </a:cubicBezTo>
                  <a:lnTo>
                    <a:pt x="969640" y="546730"/>
                  </a:lnTo>
                  <a:lnTo>
                    <a:pt x="2560933" y="522980"/>
                  </a:lnTo>
                  <a:cubicBezTo>
                    <a:pt x="2608434" y="519021"/>
                    <a:pt x="2656033" y="516094"/>
                    <a:pt x="2703437" y="511104"/>
                  </a:cubicBezTo>
                  <a:cubicBezTo>
                    <a:pt x="2731274" y="508174"/>
                    <a:pt x="2758819" y="502928"/>
                    <a:pt x="2786564" y="499229"/>
                  </a:cubicBezTo>
                  <a:lnTo>
                    <a:pt x="2881567" y="487354"/>
                  </a:lnTo>
                  <a:cubicBezTo>
                    <a:pt x="2897401" y="483395"/>
                    <a:pt x="2913435" y="480168"/>
                    <a:pt x="2929068" y="475478"/>
                  </a:cubicBezTo>
                  <a:cubicBezTo>
                    <a:pt x="2953047" y="468284"/>
                    <a:pt x="3000320" y="451728"/>
                    <a:pt x="3000320" y="451728"/>
                  </a:cubicBezTo>
                  <a:cubicBezTo>
                    <a:pt x="3059294" y="363269"/>
                    <a:pt x="2983495" y="471920"/>
                    <a:pt x="3059697" y="380476"/>
                  </a:cubicBezTo>
                  <a:cubicBezTo>
                    <a:pt x="3068834" y="369512"/>
                    <a:pt x="3075530" y="356725"/>
                    <a:pt x="3083447" y="344850"/>
                  </a:cubicBezTo>
                  <a:cubicBezTo>
                    <a:pt x="3081820" y="322069"/>
                    <a:pt x="3099497" y="184310"/>
                    <a:pt x="3047821" y="142969"/>
                  </a:cubicBezTo>
                  <a:cubicBezTo>
                    <a:pt x="3038046" y="135149"/>
                    <a:pt x="3024070" y="135052"/>
                    <a:pt x="3012195" y="131094"/>
                  </a:cubicBezTo>
                  <a:cubicBezTo>
                    <a:pt x="2988444" y="115260"/>
                    <a:pt x="2968023" y="92620"/>
                    <a:pt x="2940943" y="83593"/>
                  </a:cubicBezTo>
                  <a:lnTo>
                    <a:pt x="2869691" y="59842"/>
                  </a:lnTo>
                  <a:cubicBezTo>
                    <a:pt x="2857816" y="55884"/>
                    <a:pt x="2846340" y="50422"/>
                    <a:pt x="2834066" y="47967"/>
                  </a:cubicBezTo>
                  <a:cubicBezTo>
                    <a:pt x="2814274" y="44008"/>
                    <a:pt x="2794393" y="40470"/>
                    <a:pt x="2774689" y="36091"/>
                  </a:cubicBezTo>
                  <a:cubicBezTo>
                    <a:pt x="2758757" y="32550"/>
                    <a:pt x="2743499" y="24799"/>
                    <a:pt x="2727188" y="24216"/>
                  </a:cubicBezTo>
                  <a:cubicBezTo>
                    <a:pt x="2521442" y="16868"/>
                    <a:pt x="2315510" y="16299"/>
                    <a:pt x="2109671" y="12341"/>
                  </a:cubicBezTo>
                  <a:cubicBezTo>
                    <a:pt x="1899887" y="0"/>
                    <a:pt x="1975200" y="465"/>
                    <a:pt x="1884040" y="465"/>
                  </a:cubicBezTo>
                  <a:lnTo>
                    <a:pt x="1884040" y="465"/>
                  </a:lnTo>
                  <a:lnTo>
                    <a:pt x="1907790" y="12341"/>
                  </a:lnTo>
                </a:path>
              </a:pathLst>
            </a:custGeom>
            <a:solidFill>
              <a:schemeClr val="bg1">
                <a:lumMod val="50000"/>
              </a:schemeClr>
            </a:solidFill>
            <a:ln w="25400">
              <a:solidFill>
                <a:schemeClr val="tx1"/>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4419600" y="2819400"/>
            <a:ext cx="1396584" cy="3276600"/>
            <a:chOff x="1600200" y="4114800"/>
            <a:chExt cx="1981200" cy="4648200"/>
          </a:xfrm>
        </p:grpSpPr>
        <p:grpSp>
          <p:nvGrpSpPr>
            <p:cNvPr id="13" name="Group 285"/>
            <p:cNvGrpSpPr/>
            <p:nvPr/>
          </p:nvGrpSpPr>
          <p:grpSpPr>
            <a:xfrm rot="17194410">
              <a:off x="2602773" y="8085383"/>
              <a:ext cx="509454" cy="722914"/>
              <a:chOff x="4934260" y="5008578"/>
              <a:chExt cx="373811" cy="553131"/>
            </a:xfrm>
          </p:grpSpPr>
          <p:sp>
            <p:nvSpPr>
              <p:cNvPr id="36" name="Oval 35"/>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84"/>
            <p:cNvGrpSpPr/>
            <p:nvPr/>
          </p:nvGrpSpPr>
          <p:grpSpPr>
            <a:xfrm>
              <a:off x="2057400" y="8077200"/>
              <a:ext cx="533400" cy="685800"/>
              <a:chOff x="4934260" y="5008578"/>
              <a:chExt cx="373811" cy="553131"/>
            </a:xfrm>
          </p:grpSpPr>
          <p:sp>
            <p:nvSpPr>
              <p:cNvPr id="34" name="Oval 3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a:off x="1600200" y="5638800"/>
              <a:ext cx="1981200" cy="2743200"/>
              <a:chOff x="4419600" y="2060454"/>
              <a:chExt cx="3045502" cy="4187946"/>
            </a:xfrm>
          </p:grpSpPr>
          <p:sp>
            <p:nvSpPr>
              <p:cNvPr id="25" name="Oval 2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ounded Rectangle 15"/>
            <p:cNvSpPr/>
            <p:nvPr/>
          </p:nvSpPr>
          <p:spPr>
            <a:xfrm>
              <a:off x="1981200" y="4572000"/>
              <a:ext cx="304800" cy="8382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95600" y="4572000"/>
              <a:ext cx="304800" cy="838200"/>
            </a:xfrm>
            <a:prstGeom prst="round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1981200" y="4114800"/>
              <a:ext cx="838200" cy="533400"/>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1987108">
              <a:off x="2363632" y="4148057"/>
              <a:ext cx="838200" cy="533400"/>
            </a:xfrm>
            <a:prstGeom prst="round2DiagRect">
              <a:avLst>
                <a:gd name="adj1" fmla="val 50000"/>
                <a:gd name="adj2" fmla="val 31459"/>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230463">
              <a:off x="2143588" y="4356673"/>
              <a:ext cx="406776" cy="3118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4458807">
              <a:off x="2567941" y="4213145"/>
              <a:ext cx="356879" cy="410207"/>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6200000">
              <a:off x="2324100" y="4000500"/>
              <a:ext cx="304800" cy="685800"/>
            </a:xfrm>
            <a:prstGeom prst="roundRect">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286001" y="2743200"/>
            <a:ext cx="1209964" cy="3352800"/>
            <a:chOff x="2133600" y="3124200"/>
            <a:chExt cx="1209964" cy="3352800"/>
          </a:xfrm>
        </p:grpSpPr>
        <p:grpSp>
          <p:nvGrpSpPr>
            <p:cNvPr id="39" name="Group 285"/>
            <p:cNvGrpSpPr/>
            <p:nvPr/>
          </p:nvGrpSpPr>
          <p:grpSpPr>
            <a:xfrm rot="17194410">
              <a:off x="2764132" y="5999335"/>
              <a:ext cx="359123" cy="509595"/>
              <a:chOff x="4934260" y="5008578"/>
              <a:chExt cx="373811" cy="553131"/>
            </a:xfrm>
          </p:grpSpPr>
          <p:sp>
            <p:nvSpPr>
              <p:cNvPr id="117"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84"/>
            <p:cNvGrpSpPr/>
            <p:nvPr/>
          </p:nvGrpSpPr>
          <p:grpSpPr>
            <a:xfrm>
              <a:off x="2379689" y="5993567"/>
              <a:ext cx="376003" cy="483433"/>
              <a:chOff x="4934260" y="5008578"/>
              <a:chExt cx="373811" cy="553131"/>
            </a:xfrm>
          </p:grpSpPr>
          <p:sp>
            <p:nvSpPr>
              <p:cNvPr id="115"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5"/>
            <p:cNvGrpSpPr/>
            <p:nvPr/>
          </p:nvGrpSpPr>
          <p:grpSpPr>
            <a:xfrm>
              <a:off x="2480714" y="4105564"/>
              <a:ext cx="546919" cy="609600"/>
              <a:chOff x="2321193" y="914400"/>
              <a:chExt cx="1962699" cy="2187638"/>
            </a:xfrm>
          </p:grpSpPr>
          <p:sp>
            <p:nvSpPr>
              <p:cNvPr id="109"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5"/>
            <p:cNvGrpSpPr/>
            <p:nvPr/>
          </p:nvGrpSpPr>
          <p:grpSpPr>
            <a:xfrm rot="1699902">
              <a:off x="2147930" y="4740678"/>
              <a:ext cx="291183" cy="118991"/>
              <a:chOff x="2209800" y="1905000"/>
              <a:chExt cx="2286000" cy="1066800"/>
            </a:xfrm>
          </p:grpSpPr>
          <p:grpSp>
            <p:nvGrpSpPr>
              <p:cNvPr id="103" name="Group 29"/>
              <p:cNvGrpSpPr/>
              <p:nvPr/>
            </p:nvGrpSpPr>
            <p:grpSpPr>
              <a:xfrm>
                <a:off x="2209800" y="1905000"/>
                <a:ext cx="1066800" cy="1066800"/>
                <a:chOff x="990600" y="1905000"/>
                <a:chExt cx="1066800" cy="1066800"/>
              </a:xfrm>
            </p:grpSpPr>
            <p:sp>
              <p:nvSpPr>
                <p:cNvPr id="107" name="&quot;No&quot; Symbol 10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2"/>
              <p:cNvGrpSpPr/>
              <p:nvPr/>
            </p:nvGrpSpPr>
            <p:grpSpPr>
              <a:xfrm>
                <a:off x="3429000" y="1905000"/>
                <a:ext cx="1066800" cy="1066800"/>
                <a:chOff x="990600" y="1905000"/>
                <a:chExt cx="1066800" cy="1066800"/>
              </a:xfrm>
            </p:grpSpPr>
            <p:sp>
              <p:nvSpPr>
                <p:cNvPr id="105" name="&quot;No&quot; Symbol 1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36"/>
            <p:cNvGrpSpPr/>
            <p:nvPr/>
          </p:nvGrpSpPr>
          <p:grpSpPr>
            <a:xfrm rot="20019181">
              <a:off x="3048475" y="4742987"/>
              <a:ext cx="291183" cy="118991"/>
              <a:chOff x="2209800" y="1905000"/>
              <a:chExt cx="2286000" cy="1066800"/>
            </a:xfrm>
          </p:grpSpPr>
          <p:grpSp>
            <p:nvGrpSpPr>
              <p:cNvPr id="97" name="Group 29"/>
              <p:cNvGrpSpPr/>
              <p:nvPr/>
            </p:nvGrpSpPr>
            <p:grpSpPr>
              <a:xfrm>
                <a:off x="2209800" y="1905000"/>
                <a:ext cx="1066800" cy="1066800"/>
                <a:chOff x="990600" y="1905000"/>
                <a:chExt cx="1066800" cy="1066800"/>
              </a:xfrm>
            </p:grpSpPr>
            <p:sp>
              <p:nvSpPr>
                <p:cNvPr id="101" name="&quot;No&quot; Symbol 10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Oval 101"/>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2"/>
              <p:cNvGrpSpPr/>
              <p:nvPr/>
            </p:nvGrpSpPr>
            <p:grpSpPr>
              <a:xfrm>
                <a:off x="3429000" y="1905000"/>
                <a:ext cx="1066800" cy="1066800"/>
                <a:chOff x="990600" y="1905000"/>
                <a:chExt cx="1066800" cy="1066800"/>
              </a:xfrm>
            </p:grpSpPr>
            <p:sp>
              <p:nvSpPr>
                <p:cNvPr id="99" name="&quot;No&quot; Symbol 9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rapezoid 48"/>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65"/>
            <p:cNvGrpSpPr/>
            <p:nvPr/>
          </p:nvGrpSpPr>
          <p:grpSpPr>
            <a:xfrm rot="10800000" flipH="1" flipV="1">
              <a:off x="2235200" y="6029036"/>
              <a:ext cx="990600" cy="158496"/>
              <a:chOff x="1447800" y="2040716"/>
              <a:chExt cx="3102900" cy="387950"/>
            </a:xfrm>
          </p:grpSpPr>
          <p:sp>
            <p:nvSpPr>
              <p:cNvPr id="91" name="Diagonal Stripe 90"/>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iagonal Stripe 91"/>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gonal Stripe 92"/>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iagonal Stripe 93"/>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iagonal Stripe 94"/>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gonal Stripe 95"/>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08"/>
            <p:cNvGrpSpPr/>
            <p:nvPr/>
          </p:nvGrpSpPr>
          <p:grpSpPr>
            <a:xfrm>
              <a:off x="2209800" y="6172199"/>
              <a:ext cx="1087582" cy="152401"/>
              <a:chOff x="1295400" y="2819400"/>
              <a:chExt cx="1327484" cy="304800"/>
            </a:xfrm>
          </p:grpSpPr>
          <p:grpSp>
            <p:nvGrpSpPr>
              <p:cNvPr id="62" name="Group 86"/>
              <p:cNvGrpSpPr/>
              <p:nvPr/>
            </p:nvGrpSpPr>
            <p:grpSpPr>
              <a:xfrm>
                <a:off x="1295400" y="2819400"/>
                <a:ext cx="914400" cy="304800"/>
                <a:chOff x="838200" y="2193636"/>
                <a:chExt cx="2895600" cy="946728"/>
              </a:xfrm>
            </p:grpSpPr>
            <p:grpSp>
              <p:nvGrpSpPr>
                <p:cNvPr id="71" name="Group 69"/>
                <p:cNvGrpSpPr/>
                <p:nvPr/>
              </p:nvGrpSpPr>
              <p:grpSpPr>
                <a:xfrm>
                  <a:off x="838200" y="2193636"/>
                  <a:ext cx="381000" cy="930564"/>
                  <a:chOff x="838200" y="2193636"/>
                  <a:chExt cx="381000" cy="930564"/>
                </a:xfrm>
              </p:grpSpPr>
              <p:sp>
                <p:nvSpPr>
                  <p:cNvPr id="88" name="Isosceles Triangle 8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0"/>
                <p:cNvGrpSpPr/>
                <p:nvPr/>
              </p:nvGrpSpPr>
              <p:grpSpPr>
                <a:xfrm>
                  <a:off x="2133600" y="2209800"/>
                  <a:ext cx="381000" cy="930564"/>
                  <a:chOff x="838200" y="2193636"/>
                  <a:chExt cx="381000" cy="930564"/>
                </a:xfrm>
              </p:grpSpPr>
              <p:sp>
                <p:nvSpPr>
                  <p:cNvPr id="85" name="Isosceles Triangle 8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4"/>
                <p:cNvGrpSpPr/>
                <p:nvPr/>
              </p:nvGrpSpPr>
              <p:grpSpPr>
                <a:xfrm>
                  <a:off x="1524000" y="2209800"/>
                  <a:ext cx="381000" cy="930564"/>
                  <a:chOff x="838200" y="2193636"/>
                  <a:chExt cx="381000" cy="930564"/>
                </a:xfrm>
              </p:grpSpPr>
              <p:sp>
                <p:nvSpPr>
                  <p:cNvPr id="82" name="Isosceles Triangle 8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8"/>
                <p:cNvGrpSpPr/>
                <p:nvPr/>
              </p:nvGrpSpPr>
              <p:grpSpPr>
                <a:xfrm>
                  <a:off x="2667000" y="2209800"/>
                  <a:ext cx="381000" cy="930564"/>
                  <a:chOff x="838200" y="2193636"/>
                  <a:chExt cx="381000" cy="930564"/>
                </a:xfrm>
              </p:grpSpPr>
              <p:sp>
                <p:nvSpPr>
                  <p:cNvPr id="79" name="Isosceles Triangle 7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2"/>
                <p:cNvGrpSpPr/>
                <p:nvPr/>
              </p:nvGrpSpPr>
              <p:grpSpPr>
                <a:xfrm>
                  <a:off x="3352800" y="2209800"/>
                  <a:ext cx="381000" cy="930564"/>
                  <a:chOff x="838200" y="2193636"/>
                  <a:chExt cx="381000" cy="930564"/>
                </a:xfrm>
              </p:grpSpPr>
              <p:sp>
                <p:nvSpPr>
                  <p:cNvPr id="76" name="Isosceles Triangle 7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9"/>
              <p:cNvGrpSpPr/>
              <p:nvPr/>
            </p:nvGrpSpPr>
            <p:grpSpPr>
              <a:xfrm>
                <a:off x="2286000" y="2819400"/>
                <a:ext cx="120316" cy="299596"/>
                <a:chOff x="838200" y="2193636"/>
                <a:chExt cx="381000" cy="930564"/>
              </a:xfrm>
            </p:grpSpPr>
            <p:sp>
              <p:nvSpPr>
                <p:cNvPr id="68" name="Isosceles Triangle 6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4"/>
              <p:cNvGrpSpPr/>
              <p:nvPr/>
            </p:nvGrpSpPr>
            <p:grpSpPr>
              <a:xfrm>
                <a:off x="2502568" y="2824604"/>
                <a:ext cx="120316" cy="299596"/>
                <a:chOff x="838200" y="2193636"/>
                <a:chExt cx="381000" cy="930564"/>
              </a:xfrm>
            </p:grpSpPr>
            <p:sp>
              <p:nvSpPr>
                <p:cNvPr id="65" name="Isosceles Triangle 6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15"/>
            <p:cNvSpPr/>
            <p:nvPr/>
          </p:nvSpPr>
          <p:spPr>
            <a:xfrm rot="1115382">
              <a:off x="2559119" y="3208572"/>
              <a:ext cx="590862" cy="376003"/>
            </a:xfrm>
            <a:prstGeom prst="round2DiagRect">
              <a:avLst>
                <a:gd name="adj1" fmla="val 0"/>
                <a:gd name="adj2" fmla="val 31459"/>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14"/>
            <p:cNvSpPr/>
            <p:nvPr/>
          </p:nvSpPr>
          <p:spPr>
            <a:xfrm rot="19484512">
              <a:off x="2300741" y="3224406"/>
              <a:ext cx="452992" cy="332988"/>
            </a:xfrm>
            <a:prstGeom prst="round2DiagRect">
              <a:avLst>
                <a:gd name="adj1" fmla="val 50000"/>
                <a:gd name="adj2" fmla="val 1712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10"/>
            <p:cNvGrpSpPr/>
            <p:nvPr/>
          </p:nvGrpSpPr>
          <p:grpSpPr>
            <a:xfrm>
              <a:off x="2362200" y="3505200"/>
              <a:ext cx="762000" cy="228600"/>
              <a:chOff x="1600200" y="1219200"/>
              <a:chExt cx="838200" cy="228600"/>
            </a:xfrm>
          </p:grpSpPr>
          <p:sp>
            <p:nvSpPr>
              <p:cNvPr id="60"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60"/>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2514600" y="3124200"/>
              <a:ext cx="304800" cy="304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6"/>
          <p:cNvGrpSpPr/>
          <p:nvPr/>
        </p:nvGrpSpPr>
        <p:grpSpPr>
          <a:xfrm rot="19417654">
            <a:off x="2055727" y="4450255"/>
            <a:ext cx="685799" cy="990600"/>
            <a:chOff x="914400" y="1143000"/>
            <a:chExt cx="4572000" cy="6553200"/>
          </a:xfrm>
        </p:grpSpPr>
        <p:grpSp>
          <p:nvGrpSpPr>
            <p:cNvPr id="122" name="Group 1"/>
            <p:cNvGrpSpPr/>
            <p:nvPr/>
          </p:nvGrpSpPr>
          <p:grpSpPr>
            <a:xfrm>
              <a:off x="914400" y="1143000"/>
              <a:ext cx="4572000" cy="6553200"/>
              <a:chOff x="838200" y="1371600"/>
              <a:chExt cx="1524000" cy="1752600"/>
            </a:xfrm>
          </p:grpSpPr>
          <p:sp>
            <p:nvSpPr>
              <p:cNvPr id="12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rame 12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ame 12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15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2000"/>
                                        <p:tgtEl>
                                          <p:spTgt spid="120"/>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1267 -0.04328 C 0.02135 -0.04444 0.03003 -0.04606 0.03872 -0.04745 C 0.05677 -0.05555 0.07552 -0.06064 0.09392 -0.06689 C 0.11285 -0.07314 0.1316 -0.08263 0.15122 -0.08634 C 0.16128 -0.09074 0.17205 -0.09467 0.18247 -0.09745 C 0.18958 -0.10462 0.19774 -0.10439 0.20625 -0.10578 C 0.21753 -0.1118 0.23003 -0.11481 0.24184 -0.12106 C 0.25 -0.12546 0.25833 -0.13032 0.26684 -0.13356 C 0.27535 -0.1368 0.28455 -0.13912 0.29288 -0.14328 C 0.3125 -0.153 0.33264 -0.16226 0.3533 -0.16689 C 0.36285 -0.16898 0.3717 -0.175 0.38108 -0.17662 C 0.40816 -0.18078 0.4349 -0.18564 0.46128 -0.18912 C 0.46892 -0.19004 0.47517 -0.19282 0.48247 -0.19467 C 0.49184 -0.19722 0.50191 -0.19837 0.51128 -0.20023 C 0.51806 -0.20439 0.52465 -0.2037 0.53108 -0.20578 C 0.54514 -0.20995 0.56076 -0.2125 0.57517 -0.21412 C 0.58646 -0.21712 0.59774 -0.22314 0.6092 -0.22662 C 0.61667 -0.22893 0.62413 -0.22986 0.63142 -0.23217 C 0.65781 -0.23101 0.66545 -0.23194 0.68663 -0.22245 C 0.68993 -0.22106 0.6941 -0.2206 0.69705 -0.21828 C 0.70312 -0.21388 0.71007 -0.2081 0.7158 -0.203 C 0.71771 -0.20138 0.71997 -0.20115 0.72205 -0.20023 C 0.72326 -0.19976 0.72517 -0.19745 0.72517 -0.19722 " pathEditMode="relative" rAng="0" ptsTypes="ffffffffffffffffffffffA">
                                      <p:cBhvr>
                                        <p:cTn id="17" dur="2000" fill="hold"/>
                                        <p:tgtEl>
                                          <p:spTgt spid="120"/>
                                        </p:tgtEl>
                                        <p:attrNameLst>
                                          <p:attrName>ppt_x</p:attrName>
                                          <p:attrName>ppt_y</p:attrName>
                                        </p:attrNameLst>
                                      </p:cBhvr>
                                      <p:rCtr x="35600" y="-940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2517 -0.19721 C 0.68819 -0.20045 0.65173 -0.21319 0.61458 -0.21527 C 0.59253 -0.21643 0.54809 -0.21805 0.54809 -0.21805 C 0.51059 -0.21735 0.48125 -0.21643 0.446 -0.20971 C 0.44062 -0.20694 0.43611 -0.20555 0.43038 -0.20416 C 0.42326 -0.20045 0.41562 -0.1993 0.4085 -0.19582 C 0.3967 -0.19004 0.38541 -0.18263 0.37413 -0.17499 C 0.36614 -0.16967 0.36823 -0.17522 0.35955 -0.16666 C 0.35694 -0.16411 0.35364 -0.16249 0.35121 -0.15971 C 0.34461 -0.15231 0.34323 -0.14559 0.33559 -0.14305 C 0.32448 -0.13194 0.31336 -0.12036 0.30121 -0.1111 C 0.29652 -0.10763 0.29218 -0.10601 0.28767 -0.10138 C 0.27986 -0.09328 0.27152 -0.08518 0.26267 -0.07916 C 0.25816 -0.07615 0.25486 -0.07152 0.25017 -0.06944 C 0.24427 -0.05879 0.25 -0.06712 0.24392 -0.06249 C 0.24166 -0.06087 0.23767 -0.05694 0.23767 -0.05694 C 0.23628 -0.05138 0.23507 -0.04907 0.23142 -0.04582 C 0.23003 -0.0405 0.22899 -0.03379 0.23246 -0.02916 " pathEditMode="relative" ptsTypes="fffffffffffffffffA">
                                      <p:cBhvr>
                                        <p:cTn id="27" dur="2000" fill="hold"/>
                                        <p:tgtEl>
                                          <p:spTgt spid="120"/>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5506" y="6442052"/>
            <a:ext cx="3733800" cy="369332"/>
          </a:xfrm>
          <a:prstGeom prst="rect">
            <a:avLst/>
          </a:prstGeom>
          <a:noFill/>
        </p:spPr>
        <p:txBody>
          <a:bodyPr wrap="square" rtlCol="0">
            <a:spAutoFit/>
          </a:bodyPr>
          <a:lstStyle/>
          <a:p>
            <a:r>
              <a:rPr lang="en-US" dirty="0">
                <a:solidFill>
                  <a:schemeClr val="bg1"/>
                </a:solidFill>
              </a:rPr>
              <a:t>Mormon 3:22; Mormon 9:27</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man Old Style" pitchFamily="18" charset="0"/>
              </a:rPr>
              <a:t>A Book For Us Today</a:t>
            </a:r>
          </a:p>
        </p:txBody>
      </p:sp>
      <p:sp>
        <p:nvSpPr>
          <p:cNvPr id="5" name="Rectangle 4"/>
          <p:cNvSpPr/>
          <p:nvPr/>
        </p:nvSpPr>
        <p:spPr>
          <a:xfrm>
            <a:off x="605118" y="914400"/>
            <a:ext cx="5643282" cy="4093428"/>
          </a:xfrm>
          <a:prstGeom prst="rect">
            <a:avLst/>
          </a:prstGeom>
        </p:spPr>
        <p:txBody>
          <a:bodyPr wrap="square">
            <a:spAutoFit/>
          </a:bodyPr>
          <a:lstStyle/>
          <a:p>
            <a:pPr fontAlgn="base"/>
            <a:r>
              <a:rPr lang="en-US" sz="2000" dirty="0">
                <a:solidFill>
                  <a:schemeClr val="bg1"/>
                </a:solidFill>
              </a:rPr>
              <a:t>Mormon wrote to Gentiles and members of the house of Israel in the latter days, desiring to “persuade all [the] ends of the earth to repent and prepare to stand before the judgment-seat of Christ”.</a:t>
            </a:r>
          </a:p>
          <a:p>
            <a:pPr fontAlgn="base"/>
            <a:endParaRPr lang="en-US" sz="2000" dirty="0">
              <a:solidFill>
                <a:schemeClr val="bg1"/>
              </a:solidFill>
            </a:endParaRPr>
          </a:p>
          <a:p>
            <a:pPr fontAlgn="base"/>
            <a:r>
              <a:rPr lang="en-US" sz="2000" dirty="0">
                <a:solidFill>
                  <a:schemeClr val="bg1"/>
                </a:solidFill>
              </a:rPr>
              <a:t> As Moroni concluded his father’s book, he directly addressed those who would read his words. </a:t>
            </a:r>
          </a:p>
          <a:p>
            <a:pPr fontAlgn="base"/>
            <a:endParaRPr lang="en-US" sz="2000" dirty="0">
              <a:solidFill>
                <a:schemeClr val="bg1"/>
              </a:solidFill>
            </a:endParaRPr>
          </a:p>
          <a:p>
            <a:pPr fontAlgn="base"/>
            <a:r>
              <a:rPr lang="en-US" sz="2000" dirty="0">
                <a:solidFill>
                  <a:schemeClr val="bg1"/>
                </a:solidFill>
              </a:rPr>
              <a:t>He warned them of the consequences of their sins and invited them to “come unto the Lord with all [their] heart” </a:t>
            </a:r>
          </a:p>
          <a:p>
            <a:pPr fontAlgn="base"/>
            <a:endParaRPr lang="en-US" sz="2000" dirty="0">
              <a:solidFill>
                <a:schemeClr val="bg1"/>
              </a:solidFill>
            </a:endParaRPr>
          </a:p>
        </p:txBody>
      </p:sp>
      <p:grpSp>
        <p:nvGrpSpPr>
          <p:cNvPr id="159" name="Group 158"/>
          <p:cNvGrpSpPr/>
          <p:nvPr/>
        </p:nvGrpSpPr>
        <p:grpSpPr>
          <a:xfrm>
            <a:off x="8686800" y="2895600"/>
            <a:ext cx="1396584" cy="3276600"/>
            <a:chOff x="1600200" y="4114800"/>
            <a:chExt cx="1981200" cy="4648200"/>
          </a:xfrm>
        </p:grpSpPr>
        <p:grpSp>
          <p:nvGrpSpPr>
            <p:cNvPr id="160" name="Group 285"/>
            <p:cNvGrpSpPr/>
            <p:nvPr/>
          </p:nvGrpSpPr>
          <p:grpSpPr>
            <a:xfrm rot="17194410">
              <a:off x="2602773" y="8085383"/>
              <a:ext cx="509454" cy="722914"/>
              <a:chOff x="4934260" y="5008578"/>
              <a:chExt cx="373811" cy="553131"/>
            </a:xfrm>
          </p:grpSpPr>
          <p:sp>
            <p:nvSpPr>
              <p:cNvPr id="183" name="Oval 182"/>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84"/>
            <p:cNvGrpSpPr/>
            <p:nvPr/>
          </p:nvGrpSpPr>
          <p:grpSpPr>
            <a:xfrm>
              <a:off x="2057400" y="8077200"/>
              <a:ext cx="533400" cy="685800"/>
              <a:chOff x="4934260" y="5008578"/>
              <a:chExt cx="373811" cy="553131"/>
            </a:xfrm>
          </p:grpSpPr>
          <p:sp>
            <p:nvSpPr>
              <p:cNvPr id="181" name="Oval 180"/>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1"/>
            <p:cNvGrpSpPr/>
            <p:nvPr/>
          </p:nvGrpSpPr>
          <p:grpSpPr>
            <a:xfrm>
              <a:off x="1600200" y="5638800"/>
              <a:ext cx="1981200" cy="2743200"/>
              <a:chOff x="4419600" y="2060454"/>
              <a:chExt cx="3045502" cy="4187946"/>
            </a:xfrm>
          </p:grpSpPr>
          <p:sp>
            <p:nvSpPr>
              <p:cNvPr id="172" name="Oval 171"/>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3" name="Rounded Rectangle 162"/>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68"/>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169"/>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6781801" y="2133600"/>
            <a:ext cx="1209964" cy="3352800"/>
            <a:chOff x="2133600" y="3124200"/>
            <a:chExt cx="1209964" cy="3352800"/>
          </a:xfrm>
        </p:grpSpPr>
        <p:grpSp>
          <p:nvGrpSpPr>
            <p:cNvPr id="267" name="Group 285"/>
            <p:cNvGrpSpPr/>
            <p:nvPr/>
          </p:nvGrpSpPr>
          <p:grpSpPr>
            <a:xfrm rot="17194410">
              <a:off x="2764132" y="5999335"/>
              <a:ext cx="359123" cy="509595"/>
              <a:chOff x="4934260" y="5008578"/>
              <a:chExt cx="373811" cy="553131"/>
            </a:xfrm>
          </p:grpSpPr>
          <p:sp>
            <p:nvSpPr>
              <p:cNvPr id="34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84"/>
            <p:cNvGrpSpPr/>
            <p:nvPr/>
          </p:nvGrpSpPr>
          <p:grpSpPr>
            <a:xfrm>
              <a:off x="2379689" y="5993567"/>
              <a:ext cx="376003" cy="483433"/>
              <a:chOff x="4934260" y="5008578"/>
              <a:chExt cx="373811" cy="553131"/>
            </a:xfrm>
          </p:grpSpPr>
          <p:sp>
            <p:nvSpPr>
              <p:cNvPr id="34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25"/>
            <p:cNvGrpSpPr/>
            <p:nvPr/>
          </p:nvGrpSpPr>
          <p:grpSpPr>
            <a:xfrm>
              <a:off x="2480714" y="4105564"/>
              <a:ext cx="546919" cy="609600"/>
              <a:chOff x="2321193" y="914400"/>
              <a:chExt cx="1962699" cy="2187638"/>
            </a:xfrm>
          </p:grpSpPr>
          <p:sp>
            <p:nvSpPr>
              <p:cNvPr id="337"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35"/>
            <p:cNvGrpSpPr/>
            <p:nvPr/>
          </p:nvGrpSpPr>
          <p:grpSpPr>
            <a:xfrm rot="1699902">
              <a:off x="2147930" y="4740678"/>
              <a:ext cx="291183" cy="118991"/>
              <a:chOff x="2209800" y="1905000"/>
              <a:chExt cx="2286000" cy="1066800"/>
            </a:xfrm>
          </p:grpSpPr>
          <p:grpSp>
            <p:nvGrpSpPr>
              <p:cNvPr id="331" name="Group 29"/>
              <p:cNvGrpSpPr/>
              <p:nvPr/>
            </p:nvGrpSpPr>
            <p:grpSpPr>
              <a:xfrm>
                <a:off x="2209800" y="1905000"/>
                <a:ext cx="1066800" cy="1066800"/>
                <a:chOff x="990600" y="1905000"/>
                <a:chExt cx="1066800" cy="1066800"/>
              </a:xfrm>
            </p:grpSpPr>
            <p:sp>
              <p:nvSpPr>
                <p:cNvPr id="335" name="&quot;No&quot; Symbol 33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2"/>
              <p:cNvGrpSpPr/>
              <p:nvPr/>
            </p:nvGrpSpPr>
            <p:grpSpPr>
              <a:xfrm>
                <a:off x="3429000" y="1905000"/>
                <a:ext cx="1066800" cy="1066800"/>
                <a:chOff x="990600" y="1905000"/>
                <a:chExt cx="1066800" cy="1066800"/>
              </a:xfrm>
            </p:grpSpPr>
            <p:sp>
              <p:nvSpPr>
                <p:cNvPr id="333" name="&quot;No&quot; Symbol 33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36"/>
            <p:cNvGrpSpPr/>
            <p:nvPr/>
          </p:nvGrpSpPr>
          <p:grpSpPr>
            <a:xfrm rot="20019181">
              <a:off x="3048475" y="4742987"/>
              <a:ext cx="291183" cy="118991"/>
              <a:chOff x="2209800" y="1905000"/>
              <a:chExt cx="2286000" cy="1066800"/>
            </a:xfrm>
          </p:grpSpPr>
          <p:grpSp>
            <p:nvGrpSpPr>
              <p:cNvPr id="325" name="Group 29"/>
              <p:cNvGrpSpPr/>
              <p:nvPr/>
            </p:nvGrpSpPr>
            <p:grpSpPr>
              <a:xfrm>
                <a:off x="2209800" y="1905000"/>
                <a:ext cx="1066800" cy="1066800"/>
                <a:chOff x="990600" y="1905000"/>
                <a:chExt cx="1066800" cy="1066800"/>
              </a:xfrm>
            </p:grpSpPr>
            <p:sp>
              <p:nvSpPr>
                <p:cNvPr id="329" name="&quot;No&quot; Symbol 32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Oval 32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
              <p:cNvGrpSpPr/>
              <p:nvPr/>
            </p:nvGrpSpPr>
            <p:grpSpPr>
              <a:xfrm>
                <a:off x="3429000" y="1905000"/>
                <a:ext cx="1066800" cy="1066800"/>
                <a:chOff x="990600" y="1905000"/>
                <a:chExt cx="1066800" cy="1066800"/>
              </a:xfrm>
            </p:grpSpPr>
            <p:sp>
              <p:nvSpPr>
                <p:cNvPr id="327" name="&quot;No&quot; Symbol 32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Oval 32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Trapezoid 276"/>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65"/>
            <p:cNvGrpSpPr/>
            <p:nvPr/>
          </p:nvGrpSpPr>
          <p:grpSpPr>
            <a:xfrm rot="10800000" flipH="1" flipV="1">
              <a:off x="2235200" y="6029036"/>
              <a:ext cx="990600" cy="158496"/>
              <a:chOff x="1447800" y="2040716"/>
              <a:chExt cx="3102900" cy="387950"/>
            </a:xfrm>
          </p:grpSpPr>
          <p:sp>
            <p:nvSpPr>
              <p:cNvPr id="319" name="Diagonal Stripe 318"/>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iagonal Stripe 319"/>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iagonal Stripe 320"/>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Diagonal Stripe 321"/>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Diagonal Stripe 322"/>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Diagonal Stripe 323"/>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9" name="Group 108"/>
            <p:cNvGrpSpPr/>
            <p:nvPr/>
          </p:nvGrpSpPr>
          <p:grpSpPr>
            <a:xfrm>
              <a:off x="2209800" y="6172199"/>
              <a:ext cx="1087582" cy="152401"/>
              <a:chOff x="1295400" y="2819400"/>
              <a:chExt cx="1327484" cy="304800"/>
            </a:xfrm>
          </p:grpSpPr>
          <p:grpSp>
            <p:nvGrpSpPr>
              <p:cNvPr id="290" name="Group 86"/>
              <p:cNvGrpSpPr/>
              <p:nvPr/>
            </p:nvGrpSpPr>
            <p:grpSpPr>
              <a:xfrm>
                <a:off x="1295400" y="2819400"/>
                <a:ext cx="914400" cy="304800"/>
                <a:chOff x="838200" y="2193636"/>
                <a:chExt cx="2895600" cy="946728"/>
              </a:xfrm>
            </p:grpSpPr>
            <p:grpSp>
              <p:nvGrpSpPr>
                <p:cNvPr id="299" name="Group 69"/>
                <p:cNvGrpSpPr/>
                <p:nvPr/>
              </p:nvGrpSpPr>
              <p:grpSpPr>
                <a:xfrm>
                  <a:off x="838200" y="2193636"/>
                  <a:ext cx="381000" cy="930564"/>
                  <a:chOff x="838200" y="2193636"/>
                  <a:chExt cx="381000" cy="930564"/>
                </a:xfrm>
              </p:grpSpPr>
              <p:sp>
                <p:nvSpPr>
                  <p:cNvPr id="316" name="Isosceles Triangle 31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70"/>
                <p:cNvGrpSpPr/>
                <p:nvPr/>
              </p:nvGrpSpPr>
              <p:grpSpPr>
                <a:xfrm>
                  <a:off x="2133600" y="2209800"/>
                  <a:ext cx="381000" cy="930564"/>
                  <a:chOff x="838200" y="2193636"/>
                  <a:chExt cx="381000" cy="930564"/>
                </a:xfrm>
              </p:grpSpPr>
              <p:sp>
                <p:nvSpPr>
                  <p:cNvPr id="313" name="Isosceles Triangle 31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74"/>
                <p:cNvGrpSpPr/>
                <p:nvPr/>
              </p:nvGrpSpPr>
              <p:grpSpPr>
                <a:xfrm>
                  <a:off x="1524000" y="2209800"/>
                  <a:ext cx="381000" cy="930564"/>
                  <a:chOff x="838200" y="2193636"/>
                  <a:chExt cx="381000" cy="930564"/>
                </a:xfrm>
              </p:grpSpPr>
              <p:sp>
                <p:nvSpPr>
                  <p:cNvPr id="310" name="Isosceles Triangle 30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78"/>
                <p:cNvGrpSpPr/>
                <p:nvPr/>
              </p:nvGrpSpPr>
              <p:grpSpPr>
                <a:xfrm>
                  <a:off x="2667000" y="2209800"/>
                  <a:ext cx="381000" cy="930564"/>
                  <a:chOff x="838200" y="2193636"/>
                  <a:chExt cx="381000" cy="930564"/>
                </a:xfrm>
              </p:grpSpPr>
              <p:sp>
                <p:nvSpPr>
                  <p:cNvPr id="307" name="Isosceles Triangle 30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82"/>
                <p:cNvGrpSpPr/>
                <p:nvPr/>
              </p:nvGrpSpPr>
              <p:grpSpPr>
                <a:xfrm>
                  <a:off x="3352800" y="2209800"/>
                  <a:ext cx="381000" cy="930564"/>
                  <a:chOff x="838200" y="2193636"/>
                  <a:chExt cx="381000" cy="930564"/>
                </a:xfrm>
              </p:grpSpPr>
              <p:sp>
                <p:nvSpPr>
                  <p:cNvPr id="304" name="Isosceles Triangle 30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69"/>
              <p:cNvGrpSpPr/>
              <p:nvPr/>
            </p:nvGrpSpPr>
            <p:grpSpPr>
              <a:xfrm>
                <a:off x="2286000" y="2819400"/>
                <a:ext cx="120316" cy="299596"/>
                <a:chOff x="838200" y="2193636"/>
                <a:chExt cx="381000" cy="930564"/>
              </a:xfrm>
            </p:grpSpPr>
            <p:sp>
              <p:nvSpPr>
                <p:cNvPr id="296" name="Isosceles Triangle 29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74"/>
              <p:cNvGrpSpPr/>
              <p:nvPr/>
            </p:nvGrpSpPr>
            <p:grpSpPr>
              <a:xfrm>
                <a:off x="2502568" y="2824604"/>
                <a:ext cx="120316" cy="299596"/>
                <a:chOff x="838200" y="2193636"/>
                <a:chExt cx="381000" cy="930564"/>
              </a:xfrm>
            </p:grpSpPr>
            <p:sp>
              <p:nvSpPr>
                <p:cNvPr id="293" name="Isosceles Triangle 29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Oval 279"/>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 Diagonal Corner Rectangle 15"/>
            <p:cNvSpPr/>
            <p:nvPr/>
          </p:nvSpPr>
          <p:spPr>
            <a:xfrm rot="1115382">
              <a:off x="2559119" y="3208572"/>
              <a:ext cx="590862" cy="376003"/>
            </a:xfrm>
            <a:prstGeom prst="round2DiagRect">
              <a:avLst>
                <a:gd name="adj1" fmla="val 0"/>
                <a:gd name="adj2" fmla="val 31459"/>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 Diagonal Corner Rectangle 14"/>
            <p:cNvSpPr/>
            <p:nvPr/>
          </p:nvSpPr>
          <p:spPr>
            <a:xfrm rot="19484512">
              <a:off x="2300741" y="3224406"/>
              <a:ext cx="452992" cy="332988"/>
            </a:xfrm>
            <a:prstGeom prst="round2DiagRect">
              <a:avLst>
                <a:gd name="adj1" fmla="val 50000"/>
                <a:gd name="adj2" fmla="val 1712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110"/>
            <p:cNvGrpSpPr/>
            <p:nvPr/>
          </p:nvGrpSpPr>
          <p:grpSpPr>
            <a:xfrm>
              <a:off x="2362200" y="3505200"/>
              <a:ext cx="762000" cy="228600"/>
              <a:chOff x="1600200" y="1219200"/>
              <a:chExt cx="838200" cy="228600"/>
            </a:xfrm>
          </p:grpSpPr>
          <p:sp>
            <p:nvSpPr>
              <p:cNvPr id="288"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ouble Wave 288"/>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4" name="Oval 283"/>
            <p:cNvSpPr/>
            <p:nvPr/>
          </p:nvSpPr>
          <p:spPr>
            <a:xfrm>
              <a:off x="2514600" y="3124200"/>
              <a:ext cx="304800" cy="304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ed Rectangle 284"/>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3"/>
          <p:cNvGrpSpPr/>
          <p:nvPr/>
        </p:nvGrpSpPr>
        <p:grpSpPr>
          <a:xfrm>
            <a:off x="3962400" y="4495800"/>
            <a:ext cx="1600200" cy="1828800"/>
            <a:chOff x="838200" y="1066800"/>
            <a:chExt cx="2438400" cy="3352800"/>
          </a:xfrm>
        </p:grpSpPr>
        <p:sp>
          <p:nvSpPr>
            <p:cNvPr id="350" name="Rounded Rectangle 349"/>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13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animEffect transition="in" filter="fade">
                                      <p:cBhvr>
                                        <p:cTn id="13" dur="2000"/>
                                        <p:tgtEl>
                                          <p:spTgt spid="34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5751" y="6488668"/>
            <a:ext cx="3733800" cy="369332"/>
          </a:xfrm>
          <a:prstGeom prst="rect">
            <a:avLst/>
          </a:prstGeom>
          <a:noFill/>
        </p:spPr>
        <p:txBody>
          <a:bodyPr wrap="square" rtlCol="0">
            <a:spAutoFit/>
          </a:bodyPr>
          <a:lstStyle/>
          <a:p>
            <a:r>
              <a:rPr lang="en-US" dirty="0">
                <a:solidFill>
                  <a:schemeClr val="bg1"/>
                </a:solidFill>
              </a:rPr>
              <a:t>Mormon 2:15-17;8:5-6; 6:10-15</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Time Line of the Sacred Records</a:t>
            </a:r>
          </a:p>
        </p:txBody>
      </p:sp>
      <p:sp>
        <p:nvSpPr>
          <p:cNvPr id="131" name="Rectangle 130"/>
          <p:cNvSpPr/>
          <p:nvPr/>
        </p:nvSpPr>
        <p:spPr>
          <a:xfrm>
            <a:off x="1676400" y="1219200"/>
            <a:ext cx="460382" cy="369332"/>
          </a:xfrm>
          <a:prstGeom prst="rect">
            <a:avLst/>
          </a:prstGeom>
        </p:spPr>
        <p:txBody>
          <a:bodyPr wrap="none">
            <a:spAutoFit/>
          </a:bodyPr>
          <a:lstStyle/>
          <a:p>
            <a:r>
              <a:rPr lang="en-US" dirty="0">
                <a:solidFill>
                  <a:schemeClr val="bg1"/>
                </a:solidFill>
              </a:rPr>
              <a:t>AD</a:t>
            </a:r>
          </a:p>
        </p:txBody>
      </p:sp>
      <p:grpSp>
        <p:nvGrpSpPr>
          <p:cNvPr id="24" name="Group 23"/>
          <p:cNvGrpSpPr/>
          <p:nvPr/>
        </p:nvGrpSpPr>
        <p:grpSpPr>
          <a:xfrm>
            <a:off x="4343401" y="1524000"/>
            <a:ext cx="1905001" cy="4726126"/>
            <a:chOff x="2819400" y="1524000"/>
            <a:chExt cx="1905001" cy="4726126"/>
          </a:xfrm>
        </p:grpSpPr>
        <p:cxnSp>
          <p:nvCxnSpPr>
            <p:cNvPr id="128" name="Straight Connector 127"/>
            <p:cNvCxnSpPr/>
            <p:nvPr/>
          </p:nvCxnSpPr>
          <p:spPr>
            <a:xfrm>
              <a:off x="3810000" y="1905000"/>
              <a:ext cx="0" cy="25717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2819400" y="4495800"/>
              <a:ext cx="1905001" cy="1754326"/>
            </a:xfrm>
            <a:prstGeom prst="rect">
              <a:avLst/>
            </a:prstGeom>
          </p:spPr>
          <p:txBody>
            <a:bodyPr wrap="square">
              <a:spAutoFit/>
            </a:bodyPr>
            <a:lstStyle/>
            <a:p>
              <a:pPr algn="ctr"/>
              <a:r>
                <a:rPr lang="en-US" dirty="0">
                  <a:solidFill>
                    <a:schemeClr val="bg1"/>
                  </a:solidFill>
                </a:rPr>
                <a:t>Mormon writes</a:t>
              </a:r>
            </a:p>
            <a:p>
              <a:pPr algn="ctr"/>
              <a:r>
                <a:rPr lang="en-US" dirty="0">
                  <a:solidFill>
                    <a:schemeClr val="bg1"/>
                  </a:solidFill>
                </a:rPr>
                <a:t>Chapters 1-7</a:t>
              </a:r>
            </a:p>
            <a:p>
              <a:pPr algn="ctr"/>
              <a:endParaRPr lang="en-US" dirty="0">
                <a:solidFill>
                  <a:schemeClr val="bg1"/>
                </a:solidFill>
              </a:endParaRPr>
            </a:p>
            <a:p>
              <a:pPr algn="ctr"/>
              <a:r>
                <a:rPr lang="en-US" dirty="0">
                  <a:solidFill>
                    <a:schemeClr val="bg1"/>
                  </a:solidFill>
                </a:rPr>
                <a:t>Finished after final battle at Cumorah</a:t>
              </a:r>
            </a:p>
          </p:txBody>
        </p:sp>
        <p:sp>
          <p:nvSpPr>
            <p:cNvPr id="132" name="Rectangle 131"/>
            <p:cNvSpPr/>
            <p:nvPr/>
          </p:nvSpPr>
          <p:spPr>
            <a:xfrm>
              <a:off x="3352800" y="1524000"/>
              <a:ext cx="957313" cy="369332"/>
            </a:xfrm>
            <a:prstGeom prst="rect">
              <a:avLst/>
            </a:prstGeom>
          </p:spPr>
          <p:txBody>
            <a:bodyPr wrap="none">
              <a:spAutoFit/>
            </a:bodyPr>
            <a:lstStyle/>
            <a:p>
              <a:r>
                <a:rPr lang="en-US" dirty="0">
                  <a:solidFill>
                    <a:schemeClr val="bg1"/>
                  </a:solidFill>
                </a:rPr>
                <a:t>345-401</a:t>
              </a:r>
            </a:p>
          </p:txBody>
        </p:sp>
      </p:grpSp>
      <p:grpSp>
        <p:nvGrpSpPr>
          <p:cNvPr id="25" name="Group 24"/>
          <p:cNvGrpSpPr/>
          <p:nvPr/>
        </p:nvGrpSpPr>
        <p:grpSpPr>
          <a:xfrm>
            <a:off x="5791201" y="1524001"/>
            <a:ext cx="1905001" cy="2648129"/>
            <a:chOff x="4267200" y="1524000"/>
            <a:chExt cx="1905001" cy="2648129"/>
          </a:xfrm>
        </p:grpSpPr>
        <p:cxnSp>
          <p:nvCxnSpPr>
            <p:cNvPr id="130" name="Straight Connector 129"/>
            <p:cNvCxnSpPr/>
            <p:nvPr/>
          </p:nvCxnSpPr>
          <p:spPr>
            <a:xfrm>
              <a:off x="5181600" y="1905000"/>
              <a:ext cx="0" cy="990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4572000" y="1524000"/>
              <a:ext cx="1418978" cy="369332"/>
            </a:xfrm>
            <a:prstGeom prst="rect">
              <a:avLst/>
            </a:prstGeom>
          </p:spPr>
          <p:txBody>
            <a:bodyPr wrap="none">
              <a:spAutoFit/>
            </a:bodyPr>
            <a:lstStyle/>
            <a:p>
              <a:r>
                <a:rPr lang="en-US" dirty="0">
                  <a:solidFill>
                    <a:schemeClr val="bg1"/>
                  </a:solidFill>
                </a:rPr>
                <a:t>401-402, 421</a:t>
              </a:r>
            </a:p>
          </p:txBody>
        </p:sp>
        <p:sp>
          <p:nvSpPr>
            <p:cNvPr id="135" name="Rectangle 134"/>
            <p:cNvSpPr/>
            <p:nvPr/>
          </p:nvSpPr>
          <p:spPr>
            <a:xfrm>
              <a:off x="4267200" y="2971800"/>
              <a:ext cx="1905001" cy="1200329"/>
            </a:xfrm>
            <a:prstGeom prst="rect">
              <a:avLst/>
            </a:prstGeom>
          </p:spPr>
          <p:txBody>
            <a:bodyPr wrap="square">
              <a:spAutoFit/>
            </a:bodyPr>
            <a:lstStyle/>
            <a:p>
              <a:pPr algn="ctr"/>
              <a:r>
                <a:rPr lang="en-US" dirty="0">
                  <a:solidFill>
                    <a:schemeClr val="bg1"/>
                  </a:solidFill>
                </a:rPr>
                <a:t>Moroni</a:t>
              </a:r>
            </a:p>
            <a:p>
              <a:pPr algn="ctr"/>
              <a:r>
                <a:rPr lang="en-US" dirty="0">
                  <a:solidFill>
                    <a:schemeClr val="bg1"/>
                  </a:solidFill>
                </a:rPr>
                <a:t>Chapter 8-9</a:t>
              </a:r>
            </a:p>
            <a:p>
              <a:pPr algn="ctr"/>
              <a:r>
                <a:rPr lang="en-US" dirty="0">
                  <a:solidFill>
                    <a:schemeClr val="bg1"/>
                  </a:solidFill>
                </a:rPr>
                <a:t>Wandering for the safety of his life</a:t>
              </a:r>
            </a:p>
          </p:txBody>
        </p:sp>
      </p:grpSp>
      <p:grpSp>
        <p:nvGrpSpPr>
          <p:cNvPr id="26" name="Group 25"/>
          <p:cNvGrpSpPr/>
          <p:nvPr/>
        </p:nvGrpSpPr>
        <p:grpSpPr>
          <a:xfrm>
            <a:off x="7696200" y="1495426"/>
            <a:ext cx="2209800" cy="2953703"/>
            <a:chOff x="6172200" y="1495425"/>
            <a:chExt cx="1905001" cy="2953703"/>
          </a:xfrm>
        </p:grpSpPr>
        <p:cxnSp>
          <p:nvCxnSpPr>
            <p:cNvPr id="136" name="Straight Connector 135"/>
            <p:cNvCxnSpPr/>
            <p:nvPr/>
          </p:nvCxnSpPr>
          <p:spPr>
            <a:xfrm>
              <a:off x="7086600" y="1905000"/>
              <a:ext cx="0" cy="990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6172200" y="2971800"/>
              <a:ext cx="1905001" cy="1477328"/>
            </a:xfrm>
            <a:prstGeom prst="rect">
              <a:avLst/>
            </a:prstGeom>
          </p:spPr>
          <p:txBody>
            <a:bodyPr wrap="square">
              <a:spAutoFit/>
            </a:bodyPr>
            <a:lstStyle/>
            <a:p>
              <a:pPr algn="ctr"/>
              <a:r>
                <a:rPr lang="en-US" dirty="0">
                  <a:solidFill>
                    <a:schemeClr val="bg1"/>
                  </a:solidFill>
                </a:rPr>
                <a:t>Joseph Smith receives the Sacred Plates at Hill Cumorah Palmyra, New York</a:t>
              </a:r>
            </a:p>
          </p:txBody>
        </p:sp>
        <p:sp>
          <p:nvSpPr>
            <p:cNvPr id="138" name="Rectangle 137"/>
            <p:cNvSpPr/>
            <p:nvPr/>
          </p:nvSpPr>
          <p:spPr>
            <a:xfrm>
              <a:off x="6477000" y="1495425"/>
              <a:ext cx="950857" cy="369332"/>
            </a:xfrm>
            <a:prstGeom prst="rect">
              <a:avLst/>
            </a:prstGeom>
          </p:spPr>
          <p:txBody>
            <a:bodyPr wrap="none">
              <a:spAutoFit/>
            </a:bodyPr>
            <a:lstStyle/>
            <a:p>
              <a:r>
                <a:rPr lang="en-US" dirty="0">
                  <a:solidFill>
                    <a:schemeClr val="bg1"/>
                  </a:solidFill>
                </a:rPr>
                <a:t>Feb. 1828</a:t>
              </a:r>
            </a:p>
          </p:txBody>
        </p:sp>
      </p:grpSp>
      <p:grpSp>
        <p:nvGrpSpPr>
          <p:cNvPr id="22" name="Group 21"/>
          <p:cNvGrpSpPr/>
          <p:nvPr/>
        </p:nvGrpSpPr>
        <p:grpSpPr>
          <a:xfrm>
            <a:off x="1524001" y="1533525"/>
            <a:ext cx="1905001" cy="1627406"/>
            <a:chOff x="0" y="1533525"/>
            <a:chExt cx="1905001" cy="1627406"/>
          </a:xfrm>
        </p:grpSpPr>
        <p:cxnSp>
          <p:nvCxnSpPr>
            <p:cNvPr id="141" name="Straight Connector 140"/>
            <p:cNvCxnSpPr/>
            <p:nvPr/>
          </p:nvCxnSpPr>
          <p:spPr>
            <a:xfrm>
              <a:off x="876300" y="1914525"/>
              <a:ext cx="0" cy="609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628650" y="1533525"/>
              <a:ext cx="535724" cy="369332"/>
            </a:xfrm>
            <a:prstGeom prst="rect">
              <a:avLst/>
            </a:prstGeom>
          </p:spPr>
          <p:txBody>
            <a:bodyPr wrap="none">
              <a:spAutoFit/>
            </a:bodyPr>
            <a:lstStyle/>
            <a:p>
              <a:r>
                <a:rPr lang="en-US" dirty="0">
                  <a:solidFill>
                    <a:schemeClr val="bg1"/>
                  </a:solidFill>
                </a:rPr>
                <a:t>320</a:t>
              </a:r>
            </a:p>
          </p:txBody>
        </p:sp>
        <p:sp>
          <p:nvSpPr>
            <p:cNvPr id="143" name="Rectangle 142"/>
            <p:cNvSpPr/>
            <p:nvPr/>
          </p:nvSpPr>
          <p:spPr>
            <a:xfrm>
              <a:off x="0" y="2514600"/>
              <a:ext cx="1905001" cy="646331"/>
            </a:xfrm>
            <a:prstGeom prst="rect">
              <a:avLst/>
            </a:prstGeom>
          </p:spPr>
          <p:txBody>
            <a:bodyPr wrap="square">
              <a:spAutoFit/>
            </a:bodyPr>
            <a:lstStyle/>
            <a:p>
              <a:pPr algn="ctr"/>
              <a:r>
                <a:rPr lang="en-US" dirty="0" err="1">
                  <a:solidFill>
                    <a:schemeClr val="bg1"/>
                  </a:solidFill>
                </a:rPr>
                <a:t>Ammaron</a:t>
              </a:r>
              <a:endParaRPr lang="en-US" dirty="0">
                <a:solidFill>
                  <a:schemeClr val="bg1"/>
                </a:solidFill>
              </a:endParaRPr>
            </a:p>
            <a:p>
              <a:pPr algn="ctr"/>
              <a:r>
                <a:rPr lang="en-US" dirty="0">
                  <a:solidFill>
                    <a:schemeClr val="bg1"/>
                  </a:solidFill>
                </a:rPr>
                <a:t>Hides records</a:t>
              </a:r>
            </a:p>
          </p:txBody>
        </p:sp>
      </p:grpSp>
      <p:grpSp>
        <p:nvGrpSpPr>
          <p:cNvPr id="23" name="Group 22"/>
          <p:cNvGrpSpPr/>
          <p:nvPr/>
        </p:nvGrpSpPr>
        <p:grpSpPr>
          <a:xfrm>
            <a:off x="2743200" y="1524000"/>
            <a:ext cx="1600200" cy="3506926"/>
            <a:chOff x="1219200" y="1524000"/>
            <a:chExt cx="1600200" cy="3506926"/>
          </a:xfrm>
        </p:grpSpPr>
        <p:sp>
          <p:nvSpPr>
            <p:cNvPr id="144" name="Rectangle 143"/>
            <p:cNvSpPr/>
            <p:nvPr/>
          </p:nvSpPr>
          <p:spPr>
            <a:xfrm>
              <a:off x="1447800" y="1524000"/>
              <a:ext cx="957313" cy="369332"/>
            </a:xfrm>
            <a:prstGeom prst="rect">
              <a:avLst/>
            </a:prstGeom>
          </p:spPr>
          <p:txBody>
            <a:bodyPr wrap="none">
              <a:spAutoFit/>
            </a:bodyPr>
            <a:lstStyle/>
            <a:p>
              <a:r>
                <a:rPr lang="en-US" dirty="0">
                  <a:solidFill>
                    <a:schemeClr val="bg1"/>
                  </a:solidFill>
                </a:rPr>
                <a:t>321-327</a:t>
              </a:r>
            </a:p>
          </p:txBody>
        </p:sp>
        <p:cxnSp>
          <p:nvCxnSpPr>
            <p:cNvPr id="145" name="Straight Connector 144"/>
            <p:cNvCxnSpPr/>
            <p:nvPr/>
          </p:nvCxnSpPr>
          <p:spPr>
            <a:xfrm>
              <a:off x="1981200" y="1905000"/>
              <a:ext cx="0" cy="143827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219200" y="3276600"/>
              <a:ext cx="1600200" cy="1754326"/>
            </a:xfrm>
            <a:prstGeom prst="rect">
              <a:avLst/>
            </a:prstGeom>
          </p:spPr>
          <p:txBody>
            <a:bodyPr wrap="square">
              <a:spAutoFit/>
            </a:bodyPr>
            <a:lstStyle/>
            <a:p>
              <a:pPr algn="ctr"/>
              <a:r>
                <a:rPr lang="en-US" dirty="0" err="1">
                  <a:solidFill>
                    <a:schemeClr val="bg1"/>
                  </a:solidFill>
                </a:rPr>
                <a:t>Ammaron</a:t>
              </a:r>
              <a:r>
                <a:rPr lang="en-US" dirty="0">
                  <a:solidFill>
                    <a:schemeClr val="bg1"/>
                  </a:solidFill>
                </a:rPr>
                <a:t> finds Mormon at age 10</a:t>
              </a:r>
            </a:p>
            <a:p>
              <a:pPr algn="ctr"/>
              <a:r>
                <a:rPr lang="en-US" dirty="0">
                  <a:solidFill>
                    <a:schemeClr val="bg1"/>
                  </a:solidFill>
                </a:rPr>
                <a:t>At age 24 he is to take the plates of Nephi</a:t>
              </a:r>
            </a:p>
          </p:txBody>
        </p:sp>
      </p:grpSp>
      <p:cxnSp>
        <p:nvCxnSpPr>
          <p:cNvPr id="126" name="Straight Arrow Connector 125"/>
          <p:cNvCxnSpPr/>
          <p:nvPr/>
        </p:nvCxnSpPr>
        <p:spPr>
          <a:xfrm>
            <a:off x="1752600" y="1905000"/>
            <a:ext cx="8458200"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4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0" y="6244677"/>
            <a:ext cx="4038600" cy="646331"/>
          </a:xfrm>
          <a:prstGeom prst="rect">
            <a:avLst/>
          </a:prstGeom>
          <a:noFill/>
        </p:spPr>
        <p:txBody>
          <a:bodyPr wrap="square" rtlCol="0">
            <a:spAutoFit/>
          </a:bodyPr>
          <a:lstStyle/>
          <a:p>
            <a:r>
              <a:rPr lang="en-US" dirty="0">
                <a:solidFill>
                  <a:schemeClr val="bg1"/>
                </a:solidFill>
              </a:rPr>
              <a:t>1 Nephi 12:19; Alma 45:9-14; Helaman 13:8-10; 3 Nephi 27:32</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The Writings Include…</a:t>
            </a:r>
          </a:p>
        </p:txBody>
      </p:sp>
      <p:grpSp>
        <p:nvGrpSpPr>
          <p:cNvPr id="29" name="Group 28"/>
          <p:cNvGrpSpPr/>
          <p:nvPr/>
        </p:nvGrpSpPr>
        <p:grpSpPr>
          <a:xfrm>
            <a:off x="1752600" y="838201"/>
            <a:ext cx="2438400" cy="2786743"/>
            <a:chOff x="1752600" y="3352800"/>
            <a:chExt cx="2438400" cy="2786743"/>
          </a:xfrm>
        </p:grpSpPr>
        <p:grpSp>
          <p:nvGrpSpPr>
            <p:cNvPr id="17" name="Group 13"/>
            <p:cNvGrpSpPr/>
            <p:nvPr/>
          </p:nvGrpSpPr>
          <p:grpSpPr>
            <a:xfrm>
              <a:off x="1752600" y="3352800"/>
              <a:ext cx="2438400" cy="2786743"/>
              <a:chOff x="838200" y="1066800"/>
              <a:chExt cx="2438400" cy="3352800"/>
            </a:xfrm>
          </p:grpSpPr>
          <p:sp>
            <p:nvSpPr>
              <p:cNvPr id="18" name="Rounded Rectangle 17"/>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2362200" y="3429000"/>
              <a:ext cx="1828800" cy="2585323"/>
            </a:xfrm>
            <a:prstGeom prst="rect">
              <a:avLst/>
            </a:prstGeom>
          </p:spPr>
          <p:txBody>
            <a:bodyPr wrap="square">
              <a:spAutoFit/>
            </a:bodyPr>
            <a:lstStyle/>
            <a:p>
              <a:r>
                <a:rPr lang="en-US" dirty="0"/>
                <a:t>The fulfillment of prophecies by Nephi, Alma, Samuel the Lamanite, and Jesus Christ regarding the destruction of the Nephites </a:t>
              </a:r>
            </a:p>
          </p:txBody>
        </p:sp>
      </p:grpSp>
      <p:grpSp>
        <p:nvGrpSpPr>
          <p:cNvPr id="55" name="Group 54"/>
          <p:cNvGrpSpPr/>
          <p:nvPr/>
        </p:nvGrpSpPr>
        <p:grpSpPr>
          <a:xfrm>
            <a:off x="4724401" y="2133600"/>
            <a:ext cx="2333625" cy="2667000"/>
            <a:chOff x="3429000" y="1066800"/>
            <a:chExt cx="2333625" cy="2667000"/>
          </a:xfrm>
        </p:grpSpPr>
        <p:grpSp>
          <p:nvGrpSpPr>
            <p:cNvPr id="30" name="Group 13"/>
            <p:cNvGrpSpPr/>
            <p:nvPr/>
          </p:nvGrpSpPr>
          <p:grpSpPr>
            <a:xfrm>
              <a:off x="3429000" y="1066800"/>
              <a:ext cx="2333625" cy="2667000"/>
              <a:chOff x="838200" y="1066800"/>
              <a:chExt cx="2438400" cy="3352800"/>
            </a:xfrm>
          </p:grpSpPr>
          <p:sp>
            <p:nvSpPr>
              <p:cNvPr id="31" name="Rounded Rectangle 30"/>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4114800" y="1143000"/>
              <a:ext cx="1524000" cy="2215991"/>
            </a:xfrm>
            <a:prstGeom prst="rect">
              <a:avLst/>
            </a:prstGeom>
          </p:spPr>
          <p:txBody>
            <a:bodyPr wrap="square">
              <a:spAutoFit/>
            </a:bodyPr>
            <a:lstStyle/>
            <a:p>
              <a:pPr fontAlgn="base"/>
              <a:r>
                <a:rPr lang="en-US" dirty="0"/>
                <a:t>Mormon refers to some of his writings as “my record of the destruction of my people” </a:t>
              </a:r>
              <a:r>
                <a:rPr lang="en-US" sz="1200" dirty="0"/>
                <a:t>(Mormon 6:1). </a:t>
              </a:r>
            </a:p>
          </p:txBody>
        </p:sp>
      </p:grpSp>
      <p:grpSp>
        <p:nvGrpSpPr>
          <p:cNvPr id="54" name="Group 53"/>
          <p:cNvGrpSpPr/>
          <p:nvPr/>
        </p:nvGrpSpPr>
        <p:grpSpPr>
          <a:xfrm>
            <a:off x="7696200" y="3505201"/>
            <a:ext cx="2438400" cy="2786743"/>
            <a:chOff x="5867400" y="3733800"/>
            <a:chExt cx="2438400" cy="2786743"/>
          </a:xfrm>
        </p:grpSpPr>
        <p:grpSp>
          <p:nvGrpSpPr>
            <p:cNvPr id="42" name="Group 13"/>
            <p:cNvGrpSpPr/>
            <p:nvPr/>
          </p:nvGrpSpPr>
          <p:grpSpPr>
            <a:xfrm>
              <a:off x="5867400" y="3733800"/>
              <a:ext cx="2438400" cy="2786743"/>
              <a:chOff x="838200" y="1066800"/>
              <a:chExt cx="2438400" cy="3352800"/>
            </a:xfrm>
          </p:grpSpPr>
          <p:sp>
            <p:nvSpPr>
              <p:cNvPr id="43" name="Rounded Rectangle 42"/>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6553200" y="4038600"/>
              <a:ext cx="1676400" cy="2031325"/>
            </a:xfrm>
            <a:prstGeom prst="rect">
              <a:avLst/>
            </a:prstGeom>
          </p:spPr>
          <p:txBody>
            <a:bodyPr wrap="square">
              <a:spAutoFit/>
            </a:bodyPr>
            <a:lstStyle/>
            <a:p>
              <a:pPr fontAlgn="base"/>
              <a:r>
                <a:rPr lang="en-US" dirty="0"/>
                <a:t>He showed that the downfall of the Nephites was a consequence of their wickedness</a:t>
              </a:r>
            </a:p>
          </p:txBody>
        </p:sp>
      </p:grpSp>
      <p:sp>
        <p:nvSpPr>
          <p:cNvPr id="53" name="TextBox 52"/>
          <p:cNvSpPr txBox="1"/>
          <p:nvPr/>
        </p:nvSpPr>
        <p:spPr>
          <a:xfrm>
            <a:off x="9699812" y="6383176"/>
            <a:ext cx="2362200" cy="369332"/>
          </a:xfrm>
          <a:prstGeom prst="rect">
            <a:avLst/>
          </a:prstGeom>
          <a:noFill/>
        </p:spPr>
        <p:txBody>
          <a:bodyPr wrap="square" rtlCol="0">
            <a:spAutoFit/>
          </a:bodyPr>
          <a:lstStyle/>
          <a:p>
            <a:r>
              <a:rPr lang="en-US" dirty="0">
                <a:solidFill>
                  <a:schemeClr val="bg1"/>
                </a:solidFill>
              </a:rPr>
              <a:t>Mormon 4:12; 6:15-18</a:t>
            </a:r>
          </a:p>
        </p:txBody>
      </p:sp>
    </p:spTree>
    <p:extLst>
      <p:ext uri="{BB962C8B-B14F-4D97-AF65-F5344CB8AC3E}">
        <p14:creationId xmlns:p14="http://schemas.microsoft.com/office/powerpoint/2010/main" val="336996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Young Mormon</a:t>
            </a:r>
          </a:p>
        </p:txBody>
      </p:sp>
      <p:sp>
        <p:nvSpPr>
          <p:cNvPr id="5" name="Rectangle 4"/>
          <p:cNvSpPr/>
          <p:nvPr/>
        </p:nvSpPr>
        <p:spPr>
          <a:xfrm>
            <a:off x="587189" y="2265084"/>
            <a:ext cx="3446929" cy="2554545"/>
          </a:xfrm>
          <a:prstGeom prst="rect">
            <a:avLst/>
          </a:prstGeom>
        </p:spPr>
        <p:txBody>
          <a:bodyPr wrap="square">
            <a:spAutoFit/>
          </a:bodyPr>
          <a:lstStyle/>
          <a:p>
            <a:r>
              <a:rPr lang="en-US" sz="2000" dirty="0">
                <a:solidFill>
                  <a:schemeClr val="bg1"/>
                </a:solidFill>
              </a:rPr>
              <a:t>Although Mormon grew up in a time of great wickedness, he chose to be faithful.</a:t>
            </a:r>
          </a:p>
          <a:p>
            <a:endParaRPr lang="en-US" sz="2000" dirty="0">
              <a:solidFill>
                <a:schemeClr val="bg1"/>
              </a:solidFill>
            </a:endParaRPr>
          </a:p>
          <a:p>
            <a:r>
              <a:rPr lang="en-US" sz="2000" dirty="0">
                <a:solidFill>
                  <a:schemeClr val="bg1"/>
                </a:solidFill>
              </a:rPr>
              <a:t>Because of his faithfulness, he was told that he would be entrusted with the people’s sacred records later in his life.</a:t>
            </a:r>
          </a:p>
        </p:txBody>
      </p:sp>
      <p:sp>
        <p:nvSpPr>
          <p:cNvPr id="6" name="Rectangle 5"/>
          <p:cNvSpPr/>
          <p:nvPr/>
        </p:nvSpPr>
        <p:spPr>
          <a:xfrm>
            <a:off x="8166847" y="1957306"/>
            <a:ext cx="3632312" cy="3170099"/>
          </a:xfrm>
          <a:prstGeom prst="rect">
            <a:avLst/>
          </a:prstGeom>
        </p:spPr>
        <p:txBody>
          <a:bodyPr wrap="square">
            <a:spAutoFit/>
          </a:bodyPr>
          <a:lstStyle/>
          <a:p>
            <a:r>
              <a:rPr lang="en-US" sz="2000" dirty="0">
                <a:solidFill>
                  <a:schemeClr val="bg1"/>
                </a:solidFill>
              </a:rPr>
              <a:t>At age 15, he was “visited of the Lord” desired to help the Nephites repent, but because of their willful rebellion he was forbidden by the Lord to preach to them. </a:t>
            </a:r>
          </a:p>
          <a:p>
            <a:endParaRPr lang="en-US" sz="2000" dirty="0">
              <a:solidFill>
                <a:schemeClr val="bg1"/>
              </a:solidFill>
            </a:endParaRPr>
          </a:p>
          <a:p>
            <a:r>
              <a:rPr lang="en-US" sz="2000" dirty="0">
                <a:solidFill>
                  <a:schemeClr val="bg1"/>
                </a:solidFill>
              </a:rPr>
              <a:t>At this young age, he was appointed to lead the Nephite army. </a:t>
            </a:r>
          </a:p>
        </p:txBody>
      </p:sp>
      <p:sp>
        <p:nvSpPr>
          <p:cNvPr id="7" name="TextBox 6"/>
          <p:cNvSpPr txBox="1"/>
          <p:nvPr/>
        </p:nvSpPr>
        <p:spPr>
          <a:xfrm>
            <a:off x="152400" y="6488669"/>
            <a:ext cx="4038600" cy="369332"/>
          </a:xfrm>
          <a:prstGeom prst="rect">
            <a:avLst/>
          </a:prstGeom>
          <a:noFill/>
        </p:spPr>
        <p:txBody>
          <a:bodyPr wrap="square" rtlCol="0">
            <a:spAutoFit/>
          </a:bodyPr>
          <a:lstStyle/>
          <a:p>
            <a:r>
              <a:rPr lang="en-US" dirty="0">
                <a:solidFill>
                  <a:schemeClr val="bg1"/>
                </a:solidFill>
              </a:rPr>
              <a:t>Mormon 1:5-6, 15</a:t>
            </a:r>
          </a:p>
        </p:txBody>
      </p:sp>
      <p:pic>
        <p:nvPicPr>
          <p:cNvPr id="9" name="Picture 8">
            <a:extLst>
              <a:ext uri="{FF2B5EF4-FFF2-40B4-BE49-F238E27FC236}">
                <a16:creationId xmlns:a16="http://schemas.microsoft.com/office/drawing/2014/main" id="{979C6EBD-7945-4C01-9250-C3CB727AB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993" y="1175676"/>
            <a:ext cx="3356014" cy="4506647"/>
          </a:xfrm>
          <a:prstGeom prst="rect">
            <a:avLst/>
          </a:prstGeom>
        </p:spPr>
      </p:pic>
    </p:spTree>
    <p:extLst>
      <p:ext uri="{BB962C8B-B14F-4D97-AF65-F5344CB8AC3E}">
        <p14:creationId xmlns:p14="http://schemas.microsoft.com/office/powerpoint/2010/main" val="30450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man Old Style" pitchFamily="18" charset="0"/>
              </a:rPr>
              <a:t>Calling You “Mormon”</a:t>
            </a:r>
          </a:p>
        </p:txBody>
      </p:sp>
      <p:sp>
        <p:nvSpPr>
          <p:cNvPr id="5" name="Rectangle 4"/>
          <p:cNvSpPr/>
          <p:nvPr/>
        </p:nvSpPr>
        <p:spPr>
          <a:xfrm>
            <a:off x="5678061" y="2875741"/>
            <a:ext cx="6203576" cy="3631763"/>
          </a:xfrm>
          <a:prstGeom prst="rect">
            <a:avLst/>
          </a:prstGeom>
        </p:spPr>
        <p:txBody>
          <a:bodyPr wrap="square">
            <a:spAutoFit/>
          </a:bodyPr>
          <a:lstStyle/>
          <a:p>
            <a:pPr fontAlgn="base"/>
            <a:r>
              <a:rPr lang="en-US" dirty="0">
                <a:solidFill>
                  <a:schemeClr val="bg1"/>
                </a:solidFill>
              </a:rPr>
              <a:t>“While I sometimes regret that people do not call this church by its proper name, I am happy that the nickname they use is one of great honor made so by a remarkable man and a book which gives an unmatched testimony concerning the Redeemer of the world.</a:t>
            </a:r>
          </a:p>
          <a:p>
            <a:pPr fontAlgn="base"/>
            <a:endParaRPr lang="en-US" dirty="0">
              <a:solidFill>
                <a:schemeClr val="bg1"/>
              </a:solidFill>
            </a:endParaRPr>
          </a:p>
          <a:p>
            <a:pPr fontAlgn="base"/>
            <a:r>
              <a:rPr lang="en-US" dirty="0">
                <a:solidFill>
                  <a:schemeClr val="bg1"/>
                </a:solidFill>
              </a:rPr>
              <a:t>“Anyone who comes to know the man Mormon, through the reading and pondering of his words, anyone who reads this precious trove of history which was assembled and preserved in large measure by him, will come to know that </a:t>
            </a:r>
            <a:r>
              <a:rPr lang="en-US" i="1" dirty="0">
                <a:solidFill>
                  <a:schemeClr val="bg1"/>
                </a:solidFill>
              </a:rPr>
              <a:t>Mormon</a:t>
            </a:r>
            <a:r>
              <a:rPr lang="en-US" dirty="0">
                <a:solidFill>
                  <a:schemeClr val="bg1"/>
                </a:solidFill>
              </a:rPr>
              <a:t> is not a word of disrepute, but that it represents the greatest good—that good which is of God” </a:t>
            </a:r>
          </a:p>
          <a:p>
            <a:pPr fontAlgn="base"/>
            <a:r>
              <a:rPr lang="en-US" sz="1400" dirty="0">
                <a:solidFill>
                  <a:schemeClr val="bg1"/>
                </a:solidFill>
              </a:rPr>
              <a:t>President Gordon B. Hinckley</a:t>
            </a:r>
          </a:p>
        </p:txBody>
      </p:sp>
      <p:sp>
        <p:nvSpPr>
          <p:cNvPr id="6" name="Rectangle 5"/>
          <p:cNvSpPr/>
          <p:nvPr/>
        </p:nvSpPr>
        <p:spPr>
          <a:xfrm>
            <a:off x="1257300" y="930616"/>
            <a:ext cx="4572000" cy="1569660"/>
          </a:xfrm>
          <a:prstGeom prst="rect">
            <a:avLst/>
          </a:prstGeom>
        </p:spPr>
        <p:txBody>
          <a:bodyPr>
            <a:spAutoFit/>
          </a:bodyPr>
          <a:lstStyle/>
          <a:p>
            <a:pPr algn="ctr"/>
            <a:r>
              <a:rPr lang="en-US" sz="3200" b="1" i="1" dirty="0">
                <a:solidFill>
                  <a:srgbClr val="FF0000"/>
                </a:solidFill>
              </a:rPr>
              <a:t>How do you feel when people call you a Mormon?</a:t>
            </a:r>
            <a:endParaRPr lang="en-US" sz="3200" b="1" dirty="0">
              <a:solidFill>
                <a:srgbClr val="FF0000"/>
              </a:solidFill>
            </a:endParaRPr>
          </a:p>
        </p:txBody>
      </p:sp>
      <p:sp>
        <p:nvSpPr>
          <p:cNvPr id="7" name="TextBox 6"/>
          <p:cNvSpPr txBox="1"/>
          <p:nvPr/>
        </p:nvSpPr>
        <p:spPr>
          <a:xfrm>
            <a:off x="138953" y="6452682"/>
            <a:ext cx="4038600" cy="369332"/>
          </a:xfrm>
          <a:prstGeom prst="rect">
            <a:avLst/>
          </a:prstGeom>
          <a:noFill/>
        </p:spPr>
        <p:txBody>
          <a:bodyPr wrap="square" rtlCol="0">
            <a:spAutoFit/>
          </a:bodyPr>
          <a:lstStyle/>
          <a:p>
            <a:r>
              <a:rPr lang="en-US" dirty="0">
                <a:solidFill>
                  <a:schemeClr val="bg1"/>
                </a:solidFill>
              </a:rPr>
              <a:t>Mormon 1:5-6, 15</a:t>
            </a:r>
          </a:p>
        </p:txBody>
      </p:sp>
      <p:pic>
        <p:nvPicPr>
          <p:cNvPr id="8" name="Picture 7">
            <a:extLst>
              <a:ext uri="{FF2B5EF4-FFF2-40B4-BE49-F238E27FC236}">
                <a16:creationId xmlns:a16="http://schemas.microsoft.com/office/drawing/2014/main" id="{50EC0C58-E8D5-48B6-A44A-BF3468E3B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769442"/>
            <a:ext cx="3352800" cy="1609725"/>
          </a:xfrm>
          <a:prstGeom prst="rect">
            <a:avLst/>
          </a:prstGeom>
        </p:spPr>
      </p:pic>
      <p:pic>
        <p:nvPicPr>
          <p:cNvPr id="10" name="Picture 9">
            <a:extLst>
              <a:ext uri="{FF2B5EF4-FFF2-40B4-BE49-F238E27FC236}">
                <a16:creationId xmlns:a16="http://schemas.microsoft.com/office/drawing/2014/main" id="{95A85698-7A16-4E53-A306-03D6FC665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02" y="2793152"/>
            <a:ext cx="4563196" cy="3502838"/>
          </a:xfrm>
          <a:prstGeom prst="rect">
            <a:avLst/>
          </a:prstGeom>
        </p:spPr>
      </p:pic>
      <p:pic>
        <p:nvPicPr>
          <p:cNvPr id="12" name="Picture 11">
            <a:extLst>
              <a:ext uri="{FF2B5EF4-FFF2-40B4-BE49-F238E27FC236}">
                <a16:creationId xmlns:a16="http://schemas.microsoft.com/office/drawing/2014/main" id="{BD48D840-7BB5-4117-B4DC-3BBB03A27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0035" y="182882"/>
            <a:ext cx="1009090" cy="1258248"/>
          </a:xfrm>
          <a:prstGeom prst="rect">
            <a:avLst/>
          </a:prstGeom>
        </p:spPr>
      </p:pic>
    </p:spTree>
    <p:extLst>
      <p:ext uri="{BB962C8B-B14F-4D97-AF65-F5344CB8AC3E}">
        <p14:creationId xmlns:p14="http://schemas.microsoft.com/office/powerpoint/2010/main" val="334207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4312</Words>
  <Application>Microsoft Office PowerPoint</Application>
  <PresentationFormat>Widescreen</PresentationFormat>
  <Paragraphs>311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Abadi</vt:lpstr>
      <vt:lpstr>Calibri Light</vt:lpstr>
      <vt:lpstr>Arial</vt:lpstr>
      <vt:lpstr>Tempus Sans ITC</vt:lpstr>
      <vt:lpstr>Open Sans</vt:lpstr>
      <vt:lpstr>Calibri</vt:lpstr>
      <vt:lpstr>Bookman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16</cp:revision>
  <dcterms:created xsi:type="dcterms:W3CDTF">2017-11-25T17:22:47Z</dcterms:created>
  <dcterms:modified xsi:type="dcterms:W3CDTF">2022-06-06T09:57:47Z</dcterms:modified>
</cp:coreProperties>
</file>