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87" r:id="rId3"/>
    <p:sldId id="288" r:id="rId4"/>
    <p:sldId id="289" r:id="rId5"/>
    <p:sldId id="290" r:id="rId6"/>
    <p:sldId id="291" r:id="rId7"/>
    <p:sldId id="296" r:id="rId8"/>
    <p:sldId id="292" r:id="rId9"/>
    <p:sldId id="293" r:id="rId10"/>
    <p:sldId id="294" r:id="rId11"/>
    <p:sldId id="297" r:id="rId12"/>
    <p:sldId id="295" r:id="rId13"/>
    <p:sldId id="298" r:id="rId14"/>
    <p:sldId id="299" r:id="rId15"/>
    <p:sldId id="284" r:id="rId16"/>
    <p:sldId id="285" r:id="rId17"/>
    <p:sldId id="286" r:id="rId18"/>
  </p:sldIdLst>
  <p:sldSz cx="12192000" cy="6858000"/>
  <p:notesSz cx="6858000" cy="9144000"/>
  <p:embeddedFontLs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76" d="100"/>
          <a:sy n="76" d="100"/>
        </p:scale>
        <p:origin x="72" y="18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11/10/2022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57A790-2113-4C74-9960-7F42B8B43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 y="0"/>
            <a:ext cx="2783005" cy="369332"/>
          </a:xfrm>
          <a:prstGeom prst="rect">
            <a:avLst/>
          </a:prstGeom>
          <a:noFill/>
        </p:spPr>
        <p:txBody>
          <a:bodyPr wrap="square" rtlCol="0">
            <a:spAutoFit/>
          </a:bodyPr>
          <a:lstStyle/>
          <a:p>
            <a:r>
              <a:rPr lang="en-US" dirty="0">
                <a:solidFill>
                  <a:schemeClr val="bg1"/>
                </a:solidFill>
              </a:rPr>
              <a:t>Lesson 45 Part 1</a:t>
            </a:r>
          </a:p>
        </p:txBody>
      </p:sp>
      <p:sp>
        <p:nvSpPr>
          <p:cNvPr id="6" name="TextBox 5"/>
          <p:cNvSpPr txBox="1"/>
          <p:nvPr/>
        </p:nvSpPr>
        <p:spPr>
          <a:xfrm>
            <a:off x="0" y="686555"/>
            <a:ext cx="12192000" cy="2831544"/>
          </a:xfrm>
          <a:prstGeom prst="rect">
            <a:avLst/>
          </a:prstGeom>
          <a:noFill/>
        </p:spPr>
        <p:txBody>
          <a:bodyPr wrap="square" rtlCol="0">
            <a:spAutoFit/>
          </a:bodyPr>
          <a:lstStyle/>
          <a:p>
            <a:pPr algn="ctr"/>
            <a:r>
              <a:rPr lang="en-US" sz="4000" dirty="0">
                <a:solidFill>
                  <a:schemeClr val="bg1"/>
                </a:solidFill>
                <a:latin typeface="Arial Black" pitchFamily="34" charset="0"/>
              </a:rPr>
              <a:t>Priesthood and John the Baptist</a:t>
            </a:r>
          </a:p>
          <a:p>
            <a:pPr algn="ctr"/>
            <a:endParaRPr lang="en-US" sz="4000" dirty="0">
              <a:solidFill>
                <a:schemeClr val="bg1"/>
              </a:solidFill>
              <a:latin typeface="Arial Black" pitchFamily="34" charset="0"/>
            </a:endParaRPr>
          </a:p>
          <a:p>
            <a:pPr algn="ctr"/>
            <a:r>
              <a:rPr lang="en-US" sz="3600" dirty="0">
                <a:solidFill>
                  <a:schemeClr val="bg1"/>
                </a:solidFill>
                <a:latin typeface="Arial Black" pitchFamily="34" charset="0"/>
              </a:rPr>
              <a:t>Luke 3</a:t>
            </a:r>
          </a:p>
          <a:p>
            <a:pPr algn="ctr"/>
            <a:endParaRPr lang="en-US" sz="4400" dirty="0">
              <a:solidFill>
                <a:schemeClr val="bg1"/>
              </a:solidFill>
              <a:latin typeface="Arial Black" pitchFamily="34" charset="0"/>
            </a:endParaRPr>
          </a:p>
          <a:p>
            <a:pPr algn="ctr"/>
            <a:r>
              <a:rPr lang="en-US" dirty="0">
                <a:solidFill>
                  <a:schemeClr val="bg1"/>
                </a:solidFill>
                <a:latin typeface="Arial Black" pitchFamily="34" charset="0"/>
              </a:rPr>
              <a:t>Includes Jesus’ Genealogy</a:t>
            </a:r>
          </a:p>
        </p:txBody>
      </p:sp>
      <p:grpSp>
        <p:nvGrpSpPr>
          <p:cNvPr id="94" name="Group 80"/>
          <p:cNvGrpSpPr/>
          <p:nvPr/>
        </p:nvGrpSpPr>
        <p:grpSpPr>
          <a:xfrm>
            <a:off x="1654143" y="1825601"/>
            <a:ext cx="2384612" cy="4667392"/>
            <a:chOff x="4648200" y="990600"/>
            <a:chExt cx="2144078" cy="4196596"/>
          </a:xfrm>
        </p:grpSpPr>
        <p:sp>
          <p:nvSpPr>
            <p:cNvPr id="95" name="Oval 94"/>
            <p:cNvSpPr/>
            <p:nvPr/>
          </p:nvSpPr>
          <p:spPr>
            <a:xfrm flipH="1">
              <a:off x="63246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flipH="1">
              <a:off x="4648200" y="3200400"/>
              <a:ext cx="467678" cy="5703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61"/>
            <p:cNvGrpSpPr/>
            <p:nvPr/>
          </p:nvGrpSpPr>
          <p:grpSpPr>
            <a:xfrm>
              <a:off x="5142345" y="4629728"/>
              <a:ext cx="520849" cy="515905"/>
              <a:chOff x="7122338" y="5361709"/>
              <a:chExt cx="520849" cy="515905"/>
            </a:xfrm>
          </p:grpSpPr>
          <p:sp>
            <p:nvSpPr>
              <p:cNvPr id="134" name="Oval 133"/>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60"/>
            <p:cNvGrpSpPr/>
            <p:nvPr/>
          </p:nvGrpSpPr>
          <p:grpSpPr>
            <a:xfrm>
              <a:off x="5634182" y="4671291"/>
              <a:ext cx="520849" cy="515905"/>
              <a:chOff x="7122338" y="5361709"/>
              <a:chExt cx="520849" cy="515905"/>
            </a:xfrm>
          </p:grpSpPr>
          <p:sp>
            <p:nvSpPr>
              <p:cNvPr id="132" name="Oval 131"/>
              <p:cNvSpPr/>
              <p:nvPr/>
            </p:nvSpPr>
            <p:spPr>
              <a:xfrm rot="21071524" flipH="1">
                <a:off x="7122338" y="5370796"/>
                <a:ext cx="519642" cy="506818"/>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flipH="1">
                <a:off x="7123545" y="5361709"/>
                <a:ext cx="519642" cy="3650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Trapezoid 98"/>
            <p:cNvSpPr/>
            <p:nvPr/>
          </p:nvSpPr>
          <p:spPr>
            <a:xfrm flipH="1">
              <a:off x="5105400" y="3962400"/>
              <a:ext cx="1091248" cy="914400"/>
            </a:xfrm>
            <a:prstGeom prst="trapezoid">
              <a:avLst>
                <a:gd name="adj" fmla="val 8711"/>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9879197" flipH="1">
              <a:off x="5952198" y="2117173"/>
              <a:ext cx="623744" cy="14655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1667365" flipH="1">
              <a:off x="4860183" y="1967244"/>
              <a:ext cx="672641" cy="1639715"/>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flipH="1">
              <a:off x="5105400" y="2133600"/>
              <a:ext cx="1219200" cy="2362200"/>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p:cNvSpPr/>
            <p:nvPr/>
          </p:nvSpPr>
          <p:spPr>
            <a:xfrm rot="10800000">
              <a:off x="5486400" y="2286000"/>
              <a:ext cx="457200" cy="9906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rot="4566406">
              <a:off x="5456319" y="1370091"/>
              <a:ext cx="1259042" cy="6096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oud 104"/>
            <p:cNvSpPr/>
            <p:nvPr/>
          </p:nvSpPr>
          <p:spPr>
            <a:xfrm>
              <a:off x="5029200" y="1066800"/>
              <a:ext cx="609600" cy="12954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flipH="1">
              <a:off x="5600806" y="2054558"/>
              <a:ext cx="415714" cy="5184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rapezoid 11"/>
            <p:cNvSpPr/>
            <p:nvPr/>
          </p:nvSpPr>
          <p:spPr>
            <a:xfrm rot="647929" flipH="1">
              <a:off x="5091379" y="2194939"/>
              <a:ext cx="392672" cy="2555731"/>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rapezoid 107"/>
            <p:cNvSpPr/>
            <p:nvPr/>
          </p:nvSpPr>
          <p:spPr>
            <a:xfrm rot="21080486" flipH="1">
              <a:off x="5901806" y="2227657"/>
              <a:ext cx="427558" cy="2514081"/>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58"/>
            <p:cNvGrpSpPr/>
            <p:nvPr/>
          </p:nvGrpSpPr>
          <p:grpSpPr>
            <a:xfrm rot="262221">
              <a:off x="4831890" y="3637028"/>
              <a:ext cx="1493485" cy="878243"/>
              <a:chOff x="5486400" y="5562600"/>
              <a:chExt cx="1088184" cy="878243"/>
            </a:xfrm>
          </p:grpSpPr>
          <p:sp>
            <p:nvSpPr>
              <p:cNvPr id="128" name="Diagonal Stripe 127"/>
              <p:cNvSpPr/>
              <p:nvPr/>
            </p:nvSpPr>
            <p:spPr>
              <a:xfrm rot="20116470" flipH="1">
                <a:off x="5669897" y="5583498"/>
                <a:ext cx="904687" cy="346988"/>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9" name="Diagonal Stripe 128"/>
              <p:cNvSpPr/>
              <p:nvPr/>
            </p:nvSpPr>
            <p:spPr>
              <a:xfrm rot="16200000" flipH="1">
                <a:off x="5279371" y="59220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0" name="Diagonal Stripe 129"/>
              <p:cNvSpPr/>
              <p:nvPr/>
            </p:nvSpPr>
            <p:spPr>
              <a:xfrm rot="5400000">
                <a:off x="5507971" y="5845829"/>
                <a:ext cx="725843" cy="311785"/>
              </a:xfrm>
              <a:prstGeom prst="diagStri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1" name="Flowchart: Display 130"/>
              <p:cNvSpPr/>
              <p:nvPr/>
            </p:nvSpPr>
            <p:spPr>
              <a:xfrm flipH="1">
                <a:off x="5638800" y="5562600"/>
                <a:ext cx="259821" cy="207384"/>
              </a:xfrm>
              <a:prstGeom prst="flowChartDisplay">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0" name="Oval 1"/>
            <p:cNvSpPr/>
            <p:nvPr/>
          </p:nvSpPr>
          <p:spPr>
            <a:xfrm flipH="1">
              <a:off x="5334000" y="1219200"/>
              <a:ext cx="831427" cy="12443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loud 110"/>
            <p:cNvSpPr/>
            <p:nvPr/>
          </p:nvSpPr>
          <p:spPr>
            <a:xfrm>
              <a:off x="5306017" y="2097394"/>
              <a:ext cx="890631" cy="738345"/>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flipH="1">
              <a:off x="5639013" y="2162114"/>
              <a:ext cx="256116" cy="21261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a:off x="5334000" y="990600"/>
              <a:ext cx="609600" cy="3810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flipH="1">
              <a:off x="5257800" y="11430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flipH="1">
              <a:off x="5791200" y="1066800"/>
              <a:ext cx="304800" cy="2286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79"/>
            <p:cNvGrpSpPr/>
            <p:nvPr/>
          </p:nvGrpSpPr>
          <p:grpSpPr>
            <a:xfrm>
              <a:off x="5029200" y="1295400"/>
              <a:ext cx="1295400" cy="294409"/>
              <a:chOff x="6858000" y="2438400"/>
              <a:chExt cx="1676400" cy="381000"/>
            </a:xfrm>
          </p:grpSpPr>
          <p:sp>
            <p:nvSpPr>
              <p:cNvPr id="117" name="Rounded Rectangle 116"/>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78"/>
              <p:cNvGrpSpPr/>
              <p:nvPr/>
            </p:nvGrpSpPr>
            <p:grpSpPr>
              <a:xfrm>
                <a:off x="7086600" y="2438400"/>
                <a:ext cx="1219200" cy="353961"/>
                <a:chOff x="6934200" y="990600"/>
                <a:chExt cx="2362200" cy="685800"/>
              </a:xfrm>
            </p:grpSpPr>
            <p:grpSp>
              <p:nvGrpSpPr>
                <p:cNvPr id="119" name="Group 71"/>
                <p:cNvGrpSpPr/>
                <p:nvPr/>
              </p:nvGrpSpPr>
              <p:grpSpPr>
                <a:xfrm>
                  <a:off x="6934200" y="990600"/>
                  <a:ext cx="838200" cy="685800"/>
                  <a:chOff x="6934200" y="990600"/>
                  <a:chExt cx="838200" cy="685800"/>
                </a:xfrm>
              </p:grpSpPr>
              <p:sp>
                <p:nvSpPr>
                  <p:cNvPr id="126" name="Plaque 12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Diamond 12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72"/>
                <p:cNvGrpSpPr/>
                <p:nvPr/>
              </p:nvGrpSpPr>
              <p:grpSpPr>
                <a:xfrm>
                  <a:off x="7696200" y="990600"/>
                  <a:ext cx="838200" cy="685800"/>
                  <a:chOff x="6934200" y="990600"/>
                  <a:chExt cx="838200" cy="685800"/>
                </a:xfrm>
              </p:grpSpPr>
              <p:sp>
                <p:nvSpPr>
                  <p:cNvPr id="124" name="Plaque 12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75"/>
                <p:cNvGrpSpPr/>
                <p:nvPr/>
              </p:nvGrpSpPr>
              <p:grpSpPr>
                <a:xfrm>
                  <a:off x="8458200" y="990600"/>
                  <a:ext cx="838200" cy="685800"/>
                  <a:chOff x="6934200" y="990600"/>
                  <a:chExt cx="838200" cy="685800"/>
                </a:xfrm>
              </p:grpSpPr>
              <p:sp>
                <p:nvSpPr>
                  <p:cNvPr id="122" name="Plaque 121"/>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36" name="Rectangle 135"/>
          <p:cNvSpPr/>
          <p:nvPr/>
        </p:nvSpPr>
        <p:spPr>
          <a:xfrm>
            <a:off x="5394035" y="4796134"/>
            <a:ext cx="6096000" cy="923330"/>
          </a:xfrm>
          <a:prstGeom prst="rect">
            <a:avLst/>
          </a:prstGeom>
        </p:spPr>
        <p:txBody>
          <a:bodyPr>
            <a:spAutoFit/>
          </a:bodyPr>
          <a:lstStyle/>
          <a:p>
            <a:r>
              <a:rPr lang="en-US" b="1" i="1" dirty="0">
                <a:solidFill>
                  <a:schemeClr val="bg1"/>
                </a:solidFill>
              </a:rPr>
              <a:t>He shall be great, and shall be called the Son of the Highest: and the Lord God shall give unto him the throne of his father David: Luke 3:32</a:t>
            </a: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orange background"/>
          <p:cNvPicPr>
            <a:picLocks noChangeAspect="1" noChangeArrowheads="1"/>
          </p:cNvPicPr>
          <p:nvPr/>
        </p:nvPicPr>
        <p:blipFill>
          <a:blip r:embed="rId2" cstate="print"/>
          <a:srcRect/>
          <a:stretch>
            <a:fillRect/>
          </a:stretch>
        </p:blipFill>
        <p:spPr bwMode="auto">
          <a:xfrm>
            <a:off x="0" y="0"/>
            <a:ext cx="12192000" cy="6902643"/>
          </a:xfrm>
          <a:prstGeom prst="rect">
            <a:avLst/>
          </a:prstGeom>
          <a:noFill/>
        </p:spPr>
      </p:pic>
      <p:sp>
        <p:nvSpPr>
          <p:cNvPr id="5" name="TextBox 4"/>
          <p:cNvSpPr txBox="1"/>
          <p:nvPr/>
        </p:nvSpPr>
        <p:spPr>
          <a:xfrm>
            <a:off x="3306619" y="969817"/>
            <a:ext cx="4562764" cy="5324535"/>
          </a:xfrm>
          <a:prstGeom prst="rect">
            <a:avLst/>
          </a:prstGeom>
          <a:noFill/>
        </p:spPr>
        <p:txBody>
          <a:bodyPr wrap="square" rtlCol="0">
            <a:spAutoFit/>
          </a:bodyPr>
          <a:lstStyle/>
          <a:p>
            <a:pPr fontAlgn="base"/>
            <a:r>
              <a:rPr lang="en-US" sz="2000" b="1" dirty="0">
                <a:solidFill>
                  <a:schemeClr val="bg1"/>
                </a:solidFill>
              </a:rPr>
              <a:t>"The people generally were greatly concerned over the identity of John; and as the real import of the voice dawned upon them, their concern deepened into fear.</a:t>
            </a:r>
          </a:p>
          <a:p>
            <a:pPr fontAlgn="base"/>
            <a:endParaRPr lang="en-US" sz="2000" b="1" dirty="0">
              <a:solidFill>
                <a:schemeClr val="bg1"/>
              </a:solidFill>
            </a:endParaRPr>
          </a:p>
          <a:p>
            <a:pPr fontAlgn="base"/>
            <a:r>
              <a:rPr lang="en-US" sz="2000" b="1" dirty="0">
                <a:solidFill>
                  <a:schemeClr val="bg1"/>
                </a:solidFill>
              </a:rPr>
              <a:t>The ever recurring question was, Who is this new prophet? </a:t>
            </a:r>
          </a:p>
          <a:p>
            <a:pPr fontAlgn="base"/>
            <a:endParaRPr lang="en-US" sz="2000" b="1" dirty="0">
              <a:solidFill>
                <a:schemeClr val="bg1"/>
              </a:solidFill>
            </a:endParaRPr>
          </a:p>
          <a:p>
            <a:pPr fontAlgn="base"/>
            <a:r>
              <a:rPr lang="en-US" sz="2000" b="1" dirty="0">
                <a:solidFill>
                  <a:schemeClr val="bg1"/>
                </a:solidFill>
              </a:rPr>
              <a:t>Then the Jews, by which expression we may understand the rulers of the people, sent a delegation of priests and Levites of the Pharisaic party to personally question him. </a:t>
            </a:r>
          </a:p>
          <a:p>
            <a:pPr fontAlgn="base"/>
            <a:endParaRPr lang="en-US" sz="2000" b="1" dirty="0">
              <a:solidFill>
                <a:schemeClr val="bg1"/>
              </a:solidFill>
            </a:endParaRPr>
          </a:p>
          <a:p>
            <a:pPr fontAlgn="base"/>
            <a:r>
              <a:rPr lang="en-US" sz="2000" b="1" dirty="0">
                <a:solidFill>
                  <a:schemeClr val="bg1"/>
                </a:solidFill>
              </a:rPr>
              <a:t>He answered without evasion, 'I am not the Christ,' (John 1:20)</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Black" pitchFamily="34" charset="0"/>
              </a:rPr>
              <a:t>Who is This John?</a:t>
            </a:r>
          </a:p>
        </p:txBody>
      </p:sp>
      <p:sp>
        <p:nvSpPr>
          <p:cNvPr id="158" name="Rectangle 157"/>
          <p:cNvSpPr/>
          <p:nvPr/>
        </p:nvSpPr>
        <p:spPr>
          <a:xfrm>
            <a:off x="0" y="6488668"/>
            <a:ext cx="2844800" cy="369332"/>
          </a:xfrm>
          <a:prstGeom prst="rect">
            <a:avLst/>
          </a:prstGeom>
        </p:spPr>
        <p:txBody>
          <a:bodyPr wrap="square">
            <a:spAutoFit/>
          </a:bodyPr>
          <a:lstStyle/>
          <a:p>
            <a:r>
              <a:rPr lang="en-US" dirty="0">
                <a:solidFill>
                  <a:schemeClr val="bg1"/>
                </a:solidFill>
              </a:rPr>
              <a:t>Luke 3:16</a:t>
            </a:r>
            <a:endParaRPr lang="en-US" dirty="0"/>
          </a:p>
        </p:txBody>
      </p:sp>
      <p:grpSp>
        <p:nvGrpSpPr>
          <p:cNvPr id="2" name="Group 79"/>
          <p:cNvGrpSpPr/>
          <p:nvPr/>
        </p:nvGrpSpPr>
        <p:grpSpPr>
          <a:xfrm>
            <a:off x="10113818" y="196272"/>
            <a:ext cx="1857829" cy="1931327"/>
            <a:chOff x="6705600" y="4648200"/>
            <a:chExt cx="1857829" cy="1931327"/>
          </a:xfrm>
        </p:grpSpPr>
        <p:grpSp>
          <p:nvGrpSpPr>
            <p:cNvPr id="3" name="Group 1262"/>
            <p:cNvGrpSpPr/>
            <p:nvPr/>
          </p:nvGrpSpPr>
          <p:grpSpPr>
            <a:xfrm>
              <a:off x="6705600" y="4648200"/>
              <a:ext cx="1857829" cy="1931327"/>
              <a:chOff x="6812404" y="4014427"/>
              <a:chExt cx="1532462" cy="1723166"/>
            </a:xfrm>
          </p:grpSpPr>
          <p:sp>
            <p:nvSpPr>
              <p:cNvPr id="122" name="Rectangle 12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ame 12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294"/>
            <p:cNvGrpSpPr/>
            <p:nvPr/>
          </p:nvGrpSpPr>
          <p:grpSpPr>
            <a:xfrm>
              <a:off x="7162800" y="4953000"/>
              <a:ext cx="958028" cy="1532636"/>
              <a:chOff x="8701932" y="2438400"/>
              <a:chExt cx="870934" cy="1393305"/>
            </a:xfrm>
          </p:grpSpPr>
          <p:sp>
            <p:nvSpPr>
              <p:cNvPr id="87" name="Trapezoid 86"/>
              <p:cNvSpPr/>
              <p:nvPr/>
            </p:nvSpPr>
            <p:spPr>
              <a:xfrm flipH="1">
                <a:off x="8750676" y="3170221"/>
                <a:ext cx="779941" cy="653633"/>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10800000">
                <a:off x="8994410" y="3267797"/>
                <a:ext cx="292478" cy="2827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4566406">
                <a:off x="8974822" y="2681541"/>
                <a:ext cx="806118" cy="38997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a:off x="8701932" y="2487188"/>
                <a:ext cx="389971" cy="82939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flipH="1">
                <a:off x="9067597" y="3119613"/>
                <a:ext cx="265939" cy="3319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11"/>
              <p:cNvSpPr/>
              <p:nvPr/>
            </p:nvSpPr>
            <p:spPr>
              <a:xfrm rot="994408" flipH="1">
                <a:off x="8782156" y="3223782"/>
                <a:ext cx="251198" cy="599087"/>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468069" flipH="1">
                <a:off x="9183808" y="3236222"/>
                <a:ext cx="273515" cy="595483"/>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
              <p:cNvSpPr/>
              <p:nvPr/>
            </p:nvSpPr>
            <p:spPr>
              <a:xfrm flipH="1">
                <a:off x="8896917" y="2584764"/>
                <a:ext cx="531877" cy="7966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8994410" y="3170221"/>
                <a:ext cx="341224" cy="29272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flipH="1">
                <a:off x="9091902" y="3219009"/>
                <a:ext cx="163841" cy="1361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a:off x="8896917" y="2438400"/>
                <a:ext cx="389971" cy="24394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flipH="1">
                <a:off x="8848171" y="2535976"/>
                <a:ext cx="194985" cy="14636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flipH="1">
                <a:off x="9189395" y="2487188"/>
                <a:ext cx="194985" cy="14636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9"/>
              <p:cNvGrpSpPr/>
              <p:nvPr/>
            </p:nvGrpSpPr>
            <p:grpSpPr>
              <a:xfrm>
                <a:off x="8701932" y="2633552"/>
                <a:ext cx="828688" cy="188499"/>
                <a:chOff x="6858000" y="2438400"/>
                <a:chExt cx="1676400" cy="381000"/>
              </a:xfrm>
            </p:grpSpPr>
            <p:sp>
              <p:nvSpPr>
                <p:cNvPr id="109" name="Rounded Rectangle 108"/>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8"/>
                <p:cNvGrpSpPr/>
                <p:nvPr/>
              </p:nvGrpSpPr>
              <p:grpSpPr>
                <a:xfrm>
                  <a:off x="7086600" y="2438400"/>
                  <a:ext cx="1219200" cy="353961"/>
                  <a:chOff x="6934200" y="990600"/>
                  <a:chExt cx="2362200" cy="685800"/>
                </a:xfrm>
              </p:grpSpPr>
              <p:grpSp>
                <p:nvGrpSpPr>
                  <p:cNvPr id="9" name="Group 71"/>
                  <p:cNvGrpSpPr/>
                  <p:nvPr/>
                </p:nvGrpSpPr>
                <p:grpSpPr>
                  <a:xfrm>
                    <a:off x="6934200" y="990600"/>
                    <a:ext cx="838200" cy="685800"/>
                    <a:chOff x="6934200" y="990600"/>
                    <a:chExt cx="838200" cy="685800"/>
                  </a:xfrm>
                </p:grpSpPr>
                <p:sp>
                  <p:nvSpPr>
                    <p:cNvPr id="120" name="Plaque 119"/>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2"/>
                  <p:cNvGrpSpPr/>
                  <p:nvPr/>
                </p:nvGrpSpPr>
                <p:grpSpPr>
                  <a:xfrm>
                    <a:off x="7696200" y="990600"/>
                    <a:ext cx="838200" cy="685800"/>
                    <a:chOff x="6934200" y="990600"/>
                    <a:chExt cx="838200" cy="685800"/>
                  </a:xfrm>
                </p:grpSpPr>
                <p:sp>
                  <p:nvSpPr>
                    <p:cNvPr id="116" name="Plaque 11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5"/>
                  <p:cNvGrpSpPr/>
                  <p:nvPr/>
                </p:nvGrpSpPr>
                <p:grpSpPr>
                  <a:xfrm>
                    <a:off x="8458200" y="990600"/>
                    <a:ext cx="838200" cy="685800"/>
                    <a:chOff x="6934200" y="990600"/>
                    <a:chExt cx="838200" cy="685800"/>
                  </a:xfrm>
                </p:grpSpPr>
                <p:sp>
                  <p:nvSpPr>
                    <p:cNvPr id="114" name="Plaque 11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172" name="Rectangle 171"/>
          <p:cNvSpPr/>
          <p:nvPr/>
        </p:nvSpPr>
        <p:spPr>
          <a:xfrm>
            <a:off x="11749250" y="6488668"/>
            <a:ext cx="442750" cy="369332"/>
          </a:xfrm>
          <a:prstGeom prst="rect">
            <a:avLst/>
          </a:prstGeom>
        </p:spPr>
        <p:txBody>
          <a:bodyPr wrap="none">
            <a:spAutoFit/>
          </a:bodyPr>
          <a:lstStyle/>
          <a:p>
            <a:r>
              <a:rPr lang="en-US" dirty="0">
                <a:solidFill>
                  <a:schemeClr val="bg1"/>
                </a:solidFill>
              </a:rPr>
              <a:t>(8)</a:t>
            </a:r>
            <a:endParaRPr lang="en-US" dirty="0"/>
          </a:p>
        </p:txBody>
      </p:sp>
      <p:grpSp>
        <p:nvGrpSpPr>
          <p:cNvPr id="79" name="Group 78"/>
          <p:cNvGrpSpPr/>
          <p:nvPr/>
        </p:nvGrpSpPr>
        <p:grpSpPr>
          <a:xfrm>
            <a:off x="316345" y="3678381"/>
            <a:ext cx="1524000" cy="1828800"/>
            <a:chOff x="3124200" y="381000"/>
            <a:chExt cx="1524000" cy="1828800"/>
          </a:xfrm>
        </p:grpSpPr>
        <p:sp>
          <p:nvSpPr>
            <p:cNvPr id="80" name="Rectangle 79"/>
            <p:cNvSpPr/>
            <p:nvPr/>
          </p:nvSpPr>
          <p:spPr>
            <a:xfrm>
              <a:off x="3124200" y="381000"/>
              <a:ext cx="1524000" cy="1828800"/>
            </a:xfrm>
            <a:prstGeom prst="rect">
              <a:avLst/>
            </a:prstGeom>
            <a:solidFill>
              <a:schemeClr val="tx2">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131"/>
            <p:cNvGrpSpPr/>
            <p:nvPr/>
          </p:nvGrpSpPr>
          <p:grpSpPr>
            <a:xfrm flipH="1">
              <a:off x="3352800" y="609600"/>
              <a:ext cx="1189249" cy="1570183"/>
              <a:chOff x="3657601" y="381000"/>
              <a:chExt cx="2034242" cy="2685839"/>
            </a:xfrm>
          </p:grpSpPr>
          <p:sp>
            <p:nvSpPr>
              <p:cNvPr id="82" name="Cloud 81"/>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4107324" y="2205791"/>
                <a:ext cx="1323835" cy="861048"/>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loud 85"/>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loud 90"/>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4419600" y="17526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92"/>
          <p:cNvGrpSpPr/>
          <p:nvPr/>
        </p:nvGrpSpPr>
        <p:grpSpPr>
          <a:xfrm>
            <a:off x="1549399" y="1424708"/>
            <a:ext cx="1524000" cy="1828800"/>
            <a:chOff x="4800600" y="381000"/>
            <a:chExt cx="1524000" cy="1828800"/>
          </a:xfrm>
        </p:grpSpPr>
        <p:sp>
          <p:nvSpPr>
            <p:cNvPr id="94" name="Rectangle 93"/>
            <p:cNvSpPr/>
            <p:nvPr/>
          </p:nvSpPr>
          <p:spPr>
            <a:xfrm>
              <a:off x="4800600" y="381000"/>
              <a:ext cx="1524000" cy="1828800"/>
            </a:xfrm>
            <a:prstGeom prst="rect">
              <a:avLst/>
            </a:prstGeom>
            <a:solidFill>
              <a:schemeClr val="tx2">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159"/>
            <p:cNvGrpSpPr/>
            <p:nvPr/>
          </p:nvGrpSpPr>
          <p:grpSpPr>
            <a:xfrm>
              <a:off x="4953000" y="685800"/>
              <a:ext cx="1159008" cy="1475510"/>
              <a:chOff x="914400" y="609600"/>
              <a:chExt cx="1981200" cy="2522225"/>
            </a:xfrm>
          </p:grpSpPr>
          <p:sp>
            <p:nvSpPr>
              <p:cNvPr id="99" name="Cloud 98"/>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a:off x="1206822" y="2172670"/>
                <a:ext cx="1412092" cy="959155"/>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oud 109"/>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Chevron 110"/>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2" name="Chevron 111"/>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Rounded Rectangle 112"/>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117"/>
          <p:cNvGrpSpPr/>
          <p:nvPr/>
        </p:nvGrpSpPr>
        <p:grpSpPr>
          <a:xfrm>
            <a:off x="8176492" y="1406236"/>
            <a:ext cx="1524000" cy="1828800"/>
            <a:chOff x="6477000" y="381000"/>
            <a:chExt cx="1524000" cy="1828800"/>
          </a:xfrm>
        </p:grpSpPr>
        <p:sp>
          <p:nvSpPr>
            <p:cNvPr id="119" name="Rectangle 118"/>
            <p:cNvSpPr/>
            <p:nvPr/>
          </p:nvSpPr>
          <p:spPr>
            <a:xfrm>
              <a:off x="6477000" y="381000"/>
              <a:ext cx="1524000" cy="1828800"/>
            </a:xfrm>
            <a:prstGeom prst="rect">
              <a:avLst/>
            </a:prstGeom>
            <a:solidFill>
              <a:schemeClr val="tx2">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0"/>
            <p:cNvGrpSpPr/>
            <p:nvPr/>
          </p:nvGrpSpPr>
          <p:grpSpPr>
            <a:xfrm>
              <a:off x="6571482" y="794327"/>
              <a:ext cx="1285875" cy="1371601"/>
              <a:chOff x="914400" y="685800"/>
              <a:chExt cx="1828800" cy="2372499"/>
            </a:xfrm>
          </p:grpSpPr>
          <p:sp>
            <p:nvSpPr>
              <p:cNvPr id="125" name="Cloud 124"/>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rapezoid 125"/>
              <p:cNvSpPr/>
              <p:nvPr/>
            </p:nvSpPr>
            <p:spPr>
              <a:xfrm>
                <a:off x="1155300" y="2260492"/>
                <a:ext cx="1412092" cy="797807"/>
              </a:xfrm>
              <a:prstGeom prst="trapezoid">
                <a:avLst>
                  <a:gd name="adj" fmla="val 45026"/>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1614172" y="1772108"/>
                <a:ext cx="55827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9" name="Group 128"/>
          <p:cNvGrpSpPr/>
          <p:nvPr/>
        </p:nvGrpSpPr>
        <p:grpSpPr>
          <a:xfrm>
            <a:off x="9871364" y="3844636"/>
            <a:ext cx="1524000" cy="1828800"/>
            <a:chOff x="8153400" y="381000"/>
            <a:chExt cx="1524000" cy="1828800"/>
          </a:xfrm>
        </p:grpSpPr>
        <p:sp>
          <p:nvSpPr>
            <p:cNvPr id="130" name="Rectangle 129"/>
            <p:cNvSpPr/>
            <p:nvPr/>
          </p:nvSpPr>
          <p:spPr>
            <a:xfrm>
              <a:off x="8153400" y="381000"/>
              <a:ext cx="1524000" cy="1828800"/>
            </a:xfrm>
            <a:prstGeom prst="rect">
              <a:avLst/>
            </a:prstGeom>
            <a:solidFill>
              <a:schemeClr val="tx2">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74"/>
            <p:cNvGrpSpPr/>
            <p:nvPr/>
          </p:nvGrpSpPr>
          <p:grpSpPr>
            <a:xfrm>
              <a:off x="8323335" y="658091"/>
              <a:ext cx="1221581" cy="1524001"/>
              <a:chOff x="4191002" y="533400"/>
              <a:chExt cx="2057400" cy="2566739"/>
            </a:xfrm>
          </p:grpSpPr>
          <p:sp>
            <p:nvSpPr>
              <p:cNvPr id="132" name="Oval 131"/>
              <p:cNvSpPr/>
              <p:nvPr/>
            </p:nvSpPr>
            <p:spPr>
              <a:xfrm>
                <a:off x="4191002" y="533402"/>
                <a:ext cx="2057400" cy="2566737"/>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4603431" y="2158123"/>
                <a:ext cx="1323835" cy="942014"/>
              </a:xfrm>
              <a:prstGeom prst="trapezoid">
                <a:avLst>
                  <a:gd name="adj" fmla="val 41514"/>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 Diagonal Corner Rectangle 136"/>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93"/>
                                        </p:tgtEl>
                                        <p:attrNameLst>
                                          <p:attrName>style.visibility</p:attrName>
                                        </p:attrNameLst>
                                      </p:cBhvr>
                                      <p:to>
                                        <p:strVal val="visible"/>
                                      </p:to>
                                    </p:set>
                                    <p:animEffect transition="in" filter="wipe(down)">
                                      <p:cBhvr>
                                        <p:cTn id="9" dur="580">
                                          <p:stCondLst>
                                            <p:cond delay="0"/>
                                          </p:stCondLst>
                                        </p:cTn>
                                        <p:tgtEl>
                                          <p:spTgt spid="93"/>
                                        </p:tgtEl>
                                      </p:cBhvr>
                                    </p:animEffect>
                                    <p:anim calcmode="lin" valueType="num">
                                      <p:cBhvr>
                                        <p:cTn id="10"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15" dur="26">
                                          <p:stCondLst>
                                            <p:cond delay="650"/>
                                          </p:stCondLst>
                                        </p:cTn>
                                        <p:tgtEl>
                                          <p:spTgt spid="93"/>
                                        </p:tgtEl>
                                      </p:cBhvr>
                                      <p:to x="100000" y="60000"/>
                                    </p:animScale>
                                    <p:animScale>
                                      <p:cBhvr>
                                        <p:cTn id="16" dur="166" decel="50000">
                                          <p:stCondLst>
                                            <p:cond delay="676"/>
                                          </p:stCondLst>
                                        </p:cTn>
                                        <p:tgtEl>
                                          <p:spTgt spid="93"/>
                                        </p:tgtEl>
                                      </p:cBhvr>
                                      <p:to x="100000" y="100000"/>
                                    </p:animScale>
                                    <p:animScale>
                                      <p:cBhvr>
                                        <p:cTn id="17" dur="26">
                                          <p:stCondLst>
                                            <p:cond delay="1312"/>
                                          </p:stCondLst>
                                        </p:cTn>
                                        <p:tgtEl>
                                          <p:spTgt spid="93"/>
                                        </p:tgtEl>
                                      </p:cBhvr>
                                      <p:to x="100000" y="80000"/>
                                    </p:animScale>
                                    <p:animScale>
                                      <p:cBhvr>
                                        <p:cTn id="18" dur="166" decel="50000">
                                          <p:stCondLst>
                                            <p:cond delay="1338"/>
                                          </p:stCondLst>
                                        </p:cTn>
                                        <p:tgtEl>
                                          <p:spTgt spid="93"/>
                                        </p:tgtEl>
                                      </p:cBhvr>
                                      <p:to x="100000" y="100000"/>
                                    </p:animScale>
                                    <p:animScale>
                                      <p:cBhvr>
                                        <p:cTn id="19" dur="26">
                                          <p:stCondLst>
                                            <p:cond delay="1642"/>
                                          </p:stCondLst>
                                        </p:cTn>
                                        <p:tgtEl>
                                          <p:spTgt spid="93"/>
                                        </p:tgtEl>
                                      </p:cBhvr>
                                      <p:to x="100000" y="90000"/>
                                    </p:animScale>
                                    <p:animScale>
                                      <p:cBhvr>
                                        <p:cTn id="20" dur="166" decel="50000">
                                          <p:stCondLst>
                                            <p:cond delay="1668"/>
                                          </p:stCondLst>
                                        </p:cTn>
                                        <p:tgtEl>
                                          <p:spTgt spid="93"/>
                                        </p:tgtEl>
                                      </p:cBhvr>
                                      <p:to x="100000" y="100000"/>
                                    </p:animScale>
                                    <p:animScale>
                                      <p:cBhvr>
                                        <p:cTn id="21" dur="26">
                                          <p:stCondLst>
                                            <p:cond delay="1808"/>
                                          </p:stCondLst>
                                        </p:cTn>
                                        <p:tgtEl>
                                          <p:spTgt spid="93"/>
                                        </p:tgtEl>
                                      </p:cBhvr>
                                      <p:to x="100000" y="95000"/>
                                    </p:animScale>
                                    <p:animScale>
                                      <p:cBhvr>
                                        <p:cTn id="22" dur="166" decel="50000">
                                          <p:stCondLst>
                                            <p:cond delay="1834"/>
                                          </p:stCondLst>
                                        </p:cTn>
                                        <p:tgtEl>
                                          <p:spTgt spid="93"/>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wipe(down)">
                                      <p:cBhvr>
                                        <p:cTn id="25" dur="580">
                                          <p:stCondLst>
                                            <p:cond delay="0"/>
                                          </p:stCondLst>
                                        </p:cTn>
                                        <p:tgtEl>
                                          <p:spTgt spid="79"/>
                                        </p:tgtEl>
                                      </p:cBhvr>
                                    </p:animEffect>
                                    <p:anim calcmode="lin" valueType="num">
                                      <p:cBhvr>
                                        <p:cTn id="26" dur="1822"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9"/>
                                        </p:tgtEl>
                                        <p:attrNameLst>
                                          <p:attrName>ppt_y</p:attrName>
                                        </p:attrNameLst>
                                      </p:cBhvr>
                                      <p:tavLst>
                                        <p:tav tm="0" fmla="#ppt_y-sin(pi*$)/81">
                                          <p:val>
                                            <p:fltVal val="0"/>
                                          </p:val>
                                        </p:tav>
                                        <p:tav tm="100000">
                                          <p:val>
                                            <p:fltVal val="1"/>
                                          </p:val>
                                        </p:tav>
                                      </p:tavLst>
                                    </p:anim>
                                    <p:animScale>
                                      <p:cBhvr>
                                        <p:cTn id="31" dur="26">
                                          <p:stCondLst>
                                            <p:cond delay="650"/>
                                          </p:stCondLst>
                                        </p:cTn>
                                        <p:tgtEl>
                                          <p:spTgt spid="79"/>
                                        </p:tgtEl>
                                      </p:cBhvr>
                                      <p:to x="100000" y="60000"/>
                                    </p:animScale>
                                    <p:animScale>
                                      <p:cBhvr>
                                        <p:cTn id="32" dur="166" decel="50000">
                                          <p:stCondLst>
                                            <p:cond delay="676"/>
                                          </p:stCondLst>
                                        </p:cTn>
                                        <p:tgtEl>
                                          <p:spTgt spid="79"/>
                                        </p:tgtEl>
                                      </p:cBhvr>
                                      <p:to x="100000" y="100000"/>
                                    </p:animScale>
                                    <p:animScale>
                                      <p:cBhvr>
                                        <p:cTn id="33" dur="26">
                                          <p:stCondLst>
                                            <p:cond delay="1312"/>
                                          </p:stCondLst>
                                        </p:cTn>
                                        <p:tgtEl>
                                          <p:spTgt spid="79"/>
                                        </p:tgtEl>
                                      </p:cBhvr>
                                      <p:to x="100000" y="80000"/>
                                    </p:animScale>
                                    <p:animScale>
                                      <p:cBhvr>
                                        <p:cTn id="34" dur="166" decel="50000">
                                          <p:stCondLst>
                                            <p:cond delay="1338"/>
                                          </p:stCondLst>
                                        </p:cTn>
                                        <p:tgtEl>
                                          <p:spTgt spid="79"/>
                                        </p:tgtEl>
                                      </p:cBhvr>
                                      <p:to x="100000" y="100000"/>
                                    </p:animScale>
                                    <p:animScale>
                                      <p:cBhvr>
                                        <p:cTn id="35" dur="26">
                                          <p:stCondLst>
                                            <p:cond delay="1642"/>
                                          </p:stCondLst>
                                        </p:cTn>
                                        <p:tgtEl>
                                          <p:spTgt spid="79"/>
                                        </p:tgtEl>
                                      </p:cBhvr>
                                      <p:to x="100000" y="90000"/>
                                    </p:animScale>
                                    <p:animScale>
                                      <p:cBhvr>
                                        <p:cTn id="36" dur="166" decel="50000">
                                          <p:stCondLst>
                                            <p:cond delay="1668"/>
                                          </p:stCondLst>
                                        </p:cTn>
                                        <p:tgtEl>
                                          <p:spTgt spid="79"/>
                                        </p:tgtEl>
                                      </p:cBhvr>
                                      <p:to x="100000" y="100000"/>
                                    </p:animScale>
                                    <p:animScale>
                                      <p:cBhvr>
                                        <p:cTn id="37" dur="26">
                                          <p:stCondLst>
                                            <p:cond delay="1808"/>
                                          </p:stCondLst>
                                        </p:cTn>
                                        <p:tgtEl>
                                          <p:spTgt spid="79"/>
                                        </p:tgtEl>
                                      </p:cBhvr>
                                      <p:to x="100000" y="95000"/>
                                    </p:animScale>
                                    <p:animScale>
                                      <p:cBhvr>
                                        <p:cTn id="38" dur="166" decel="50000">
                                          <p:stCondLst>
                                            <p:cond delay="1834"/>
                                          </p:stCondLst>
                                        </p:cTn>
                                        <p:tgtEl>
                                          <p:spTgt spid="7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par>
                                <p:cTn id="43" presetID="26" presetClass="entr" presetSubtype="0" fill="hold" nodeType="with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wipe(down)">
                                      <p:cBhvr>
                                        <p:cTn id="45" dur="580">
                                          <p:stCondLst>
                                            <p:cond delay="0"/>
                                          </p:stCondLst>
                                        </p:cTn>
                                        <p:tgtEl>
                                          <p:spTgt spid="118"/>
                                        </p:tgtEl>
                                      </p:cBhvr>
                                    </p:animEffect>
                                    <p:anim calcmode="lin" valueType="num">
                                      <p:cBhvr>
                                        <p:cTn id="46" dur="1822"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8"/>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8"/>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8"/>
                                        </p:tgtEl>
                                        <p:attrNameLst>
                                          <p:attrName>ppt_y</p:attrName>
                                        </p:attrNameLst>
                                      </p:cBhvr>
                                      <p:tavLst>
                                        <p:tav tm="0" fmla="#ppt_y-sin(pi*$)/81">
                                          <p:val>
                                            <p:fltVal val="0"/>
                                          </p:val>
                                        </p:tav>
                                        <p:tav tm="100000">
                                          <p:val>
                                            <p:fltVal val="1"/>
                                          </p:val>
                                        </p:tav>
                                      </p:tavLst>
                                    </p:anim>
                                    <p:animScale>
                                      <p:cBhvr>
                                        <p:cTn id="51" dur="26">
                                          <p:stCondLst>
                                            <p:cond delay="650"/>
                                          </p:stCondLst>
                                        </p:cTn>
                                        <p:tgtEl>
                                          <p:spTgt spid="118"/>
                                        </p:tgtEl>
                                      </p:cBhvr>
                                      <p:to x="100000" y="60000"/>
                                    </p:animScale>
                                    <p:animScale>
                                      <p:cBhvr>
                                        <p:cTn id="52" dur="166" decel="50000">
                                          <p:stCondLst>
                                            <p:cond delay="676"/>
                                          </p:stCondLst>
                                        </p:cTn>
                                        <p:tgtEl>
                                          <p:spTgt spid="118"/>
                                        </p:tgtEl>
                                      </p:cBhvr>
                                      <p:to x="100000" y="100000"/>
                                    </p:animScale>
                                    <p:animScale>
                                      <p:cBhvr>
                                        <p:cTn id="53" dur="26">
                                          <p:stCondLst>
                                            <p:cond delay="1312"/>
                                          </p:stCondLst>
                                        </p:cTn>
                                        <p:tgtEl>
                                          <p:spTgt spid="118"/>
                                        </p:tgtEl>
                                      </p:cBhvr>
                                      <p:to x="100000" y="80000"/>
                                    </p:animScale>
                                    <p:animScale>
                                      <p:cBhvr>
                                        <p:cTn id="54" dur="166" decel="50000">
                                          <p:stCondLst>
                                            <p:cond delay="1338"/>
                                          </p:stCondLst>
                                        </p:cTn>
                                        <p:tgtEl>
                                          <p:spTgt spid="118"/>
                                        </p:tgtEl>
                                      </p:cBhvr>
                                      <p:to x="100000" y="100000"/>
                                    </p:animScale>
                                    <p:animScale>
                                      <p:cBhvr>
                                        <p:cTn id="55" dur="26">
                                          <p:stCondLst>
                                            <p:cond delay="1642"/>
                                          </p:stCondLst>
                                        </p:cTn>
                                        <p:tgtEl>
                                          <p:spTgt spid="118"/>
                                        </p:tgtEl>
                                      </p:cBhvr>
                                      <p:to x="100000" y="90000"/>
                                    </p:animScale>
                                    <p:animScale>
                                      <p:cBhvr>
                                        <p:cTn id="56" dur="166" decel="50000">
                                          <p:stCondLst>
                                            <p:cond delay="1668"/>
                                          </p:stCondLst>
                                        </p:cTn>
                                        <p:tgtEl>
                                          <p:spTgt spid="118"/>
                                        </p:tgtEl>
                                      </p:cBhvr>
                                      <p:to x="100000" y="100000"/>
                                    </p:animScale>
                                    <p:animScale>
                                      <p:cBhvr>
                                        <p:cTn id="57" dur="26">
                                          <p:stCondLst>
                                            <p:cond delay="1808"/>
                                          </p:stCondLst>
                                        </p:cTn>
                                        <p:tgtEl>
                                          <p:spTgt spid="118"/>
                                        </p:tgtEl>
                                      </p:cBhvr>
                                      <p:to x="100000" y="95000"/>
                                    </p:animScale>
                                    <p:animScale>
                                      <p:cBhvr>
                                        <p:cTn id="58" dur="166" decel="50000">
                                          <p:stCondLst>
                                            <p:cond delay="1834"/>
                                          </p:stCondLst>
                                        </p:cTn>
                                        <p:tgtEl>
                                          <p:spTgt spid="118"/>
                                        </p:tgtEl>
                                      </p:cBhvr>
                                      <p:to x="100000" y="100000"/>
                                    </p:animScale>
                                  </p:childTnLst>
                                </p:cTn>
                              </p:par>
                              <p:par>
                                <p:cTn id="59" presetID="26" presetClass="entr" presetSubtype="0" fill="hold" nodeType="withEffect">
                                  <p:stCondLst>
                                    <p:cond delay="0"/>
                                  </p:stCondLst>
                                  <p:childTnLst>
                                    <p:set>
                                      <p:cBhvr>
                                        <p:cTn id="60" dur="1" fill="hold">
                                          <p:stCondLst>
                                            <p:cond delay="0"/>
                                          </p:stCondLst>
                                        </p:cTn>
                                        <p:tgtEl>
                                          <p:spTgt spid="129"/>
                                        </p:tgtEl>
                                        <p:attrNameLst>
                                          <p:attrName>style.visibility</p:attrName>
                                        </p:attrNameLst>
                                      </p:cBhvr>
                                      <p:to>
                                        <p:strVal val="visible"/>
                                      </p:to>
                                    </p:set>
                                    <p:animEffect transition="in" filter="wipe(down)">
                                      <p:cBhvr>
                                        <p:cTn id="61" dur="580">
                                          <p:stCondLst>
                                            <p:cond delay="0"/>
                                          </p:stCondLst>
                                        </p:cTn>
                                        <p:tgtEl>
                                          <p:spTgt spid="129"/>
                                        </p:tgtEl>
                                      </p:cBhvr>
                                    </p:animEffect>
                                    <p:anim calcmode="lin" valueType="num">
                                      <p:cBhvr>
                                        <p:cTn id="62" dur="1822" tmFilter="0,0; 0.14,0.36; 0.43,0.73; 0.71,0.91; 1.0,1.0">
                                          <p:stCondLst>
                                            <p:cond delay="0"/>
                                          </p:stCondLst>
                                        </p:cTn>
                                        <p:tgtEl>
                                          <p:spTgt spid="12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2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2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2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29"/>
                                        </p:tgtEl>
                                        <p:attrNameLst>
                                          <p:attrName>ppt_y</p:attrName>
                                        </p:attrNameLst>
                                      </p:cBhvr>
                                      <p:tavLst>
                                        <p:tav tm="0" fmla="#ppt_y-sin(pi*$)/81">
                                          <p:val>
                                            <p:fltVal val="0"/>
                                          </p:val>
                                        </p:tav>
                                        <p:tav tm="100000">
                                          <p:val>
                                            <p:fltVal val="1"/>
                                          </p:val>
                                        </p:tav>
                                      </p:tavLst>
                                    </p:anim>
                                    <p:animScale>
                                      <p:cBhvr>
                                        <p:cTn id="67" dur="26">
                                          <p:stCondLst>
                                            <p:cond delay="650"/>
                                          </p:stCondLst>
                                        </p:cTn>
                                        <p:tgtEl>
                                          <p:spTgt spid="129"/>
                                        </p:tgtEl>
                                      </p:cBhvr>
                                      <p:to x="100000" y="60000"/>
                                    </p:animScale>
                                    <p:animScale>
                                      <p:cBhvr>
                                        <p:cTn id="68" dur="166" decel="50000">
                                          <p:stCondLst>
                                            <p:cond delay="676"/>
                                          </p:stCondLst>
                                        </p:cTn>
                                        <p:tgtEl>
                                          <p:spTgt spid="129"/>
                                        </p:tgtEl>
                                      </p:cBhvr>
                                      <p:to x="100000" y="100000"/>
                                    </p:animScale>
                                    <p:animScale>
                                      <p:cBhvr>
                                        <p:cTn id="69" dur="26">
                                          <p:stCondLst>
                                            <p:cond delay="1312"/>
                                          </p:stCondLst>
                                        </p:cTn>
                                        <p:tgtEl>
                                          <p:spTgt spid="129"/>
                                        </p:tgtEl>
                                      </p:cBhvr>
                                      <p:to x="100000" y="80000"/>
                                    </p:animScale>
                                    <p:animScale>
                                      <p:cBhvr>
                                        <p:cTn id="70" dur="166" decel="50000">
                                          <p:stCondLst>
                                            <p:cond delay="1338"/>
                                          </p:stCondLst>
                                        </p:cTn>
                                        <p:tgtEl>
                                          <p:spTgt spid="129"/>
                                        </p:tgtEl>
                                      </p:cBhvr>
                                      <p:to x="100000" y="100000"/>
                                    </p:animScale>
                                    <p:animScale>
                                      <p:cBhvr>
                                        <p:cTn id="71" dur="26">
                                          <p:stCondLst>
                                            <p:cond delay="1642"/>
                                          </p:stCondLst>
                                        </p:cTn>
                                        <p:tgtEl>
                                          <p:spTgt spid="129"/>
                                        </p:tgtEl>
                                      </p:cBhvr>
                                      <p:to x="100000" y="90000"/>
                                    </p:animScale>
                                    <p:animScale>
                                      <p:cBhvr>
                                        <p:cTn id="72" dur="166" decel="50000">
                                          <p:stCondLst>
                                            <p:cond delay="1668"/>
                                          </p:stCondLst>
                                        </p:cTn>
                                        <p:tgtEl>
                                          <p:spTgt spid="129"/>
                                        </p:tgtEl>
                                      </p:cBhvr>
                                      <p:to x="100000" y="100000"/>
                                    </p:animScale>
                                    <p:animScale>
                                      <p:cBhvr>
                                        <p:cTn id="73" dur="26">
                                          <p:stCondLst>
                                            <p:cond delay="1808"/>
                                          </p:stCondLst>
                                        </p:cTn>
                                        <p:tgtEl>
                                          <p:spTgt spid="129"/>
                                        </p:tgtEl>
                                      </p:cBhvr>
                                      <p:to x="100000" y="95000"/>
                                    </p:animScale>
                                    <p:animScale>
                                      <p:cBhvr>
                                        <p:cTn id="74" dur="166" decel="50000">
                                          <p:stCondLst>
                                            <p:cond delay="1834"/>
                                          </p:stCondLst>
                                        </p:cTn>
                                        <p:tgtEl>
                                          <p:spTgt spid="12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
                                            <p:txEl>
                                              <p:pRg st="6" end="6"/>
                                            </p:txEl>
                                          </p:spTgt>
                                        </p:tgtEl>
                                        <p:attrNameLst>
                                          <p:attrName>style.visibility</p:attrName>
                                        </p:attrNameLst>
                                      </p:cBhvr>
                                      <p:to>
                                        <p:strVal val="visible"/>
                                      </p:to>
                                    </p:set>
                                  </p:childTnLst>
                                </p:cTn>
                              </p:par>
                              <p:par>
                                <p:cTn id="79" presetID="42" presetClass="entr" presetSubtype="0" fill="hold" nodeType="withEffect">
                                  <p:stCondLst>
                                    <p:cond delay="0"/>
                                  </p:stCondLst>
                                  <p:childTnLst>
                                    <p:set>
                                      <p:cBhvr>
                                        <p:cTn id="80" dur="1" fill="hold">
                                          <p:stCondLst>
                                            <p:cond delay="0"/>
                                          </p:stCondLst>
                                        </p:cTn>
                                        <p:tgtEl>
                                          <p:spTgt spid="2"/>
                                        </p:tgtEl>
                                        <p:attrNameLst>
                                          <p:attrName>style.visibility</p:attrName>
                                        </p:attrNameLst>
                                      </p:cBhvr>
                                      <p:to>
                                        <p:strVal val="visible"/>
                                      </p:to>
                                    </p:set>
                                    <p:animEffect transition="in" filter="fade">
                                      <p:cBhvr>
                                        <p:cTn id="81" dur="1000"/>
                                        <p:tgtEl>
                                          <p:spTgt spid="2"/>
                                        </p:tgtEl>
                                      </p:cBhvr>
                                    </p:animEffect>
                                    <p:anim calcmode="lin" valueType="num">
                                      <p:cBhvr>
                                        <p:cTn id="82" dur="1000" fill="hold"/>
                                        <p:tgtEl>
                                          <p:spTgt spid="2"/>
                                        </p:tgtEl>
                                        <p:attrNameLst>
                                          <p:attrName>ppt_x</p:attrName>
                                        </p:attrNameLst>
                                      </p:cBhvr>
                                      <p:tavLst>
                                        <p:tav tm="0">
                                          <p:val>
                                            <p:strVal val="#ppt_x"/>
                                          </p:val>
                                        </p:tav>
                                        <p:tav tm="100000">
                                          <p:val>
                                            <p:strVal val="#ppt_x"/>
                                          </p:val>
                                        </p:tav>
                                      </p:tavLst>
                                    </p:anim>
                                    <p:anim calcmode="lin" valueType="num">
                                      <p:cBhvr>
                                        <p:cTn id="8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orange background"/>
          <p:cNvPicPr>
            <a:picLocks noChangeAspect="1" noChangeArrowheads="1"/>
          </p:cNvPicPr>
          <p:nvPr/>
        </p:nvPicPr>
        <p:blipFill>
          <a:blip r:embed="rId2" cstate="print"/>
          <a:srcRect/>
          <a:stretch>
            <a:fillRect/>
          </a:stretch>
        </p:blipFill>
        <p:spPr bwMode="auto">
          <a:xfrm>
            <a:off x="0" y="0"/>
            <a:ext cx="12192000" cy="6902643"/>
          </a:xfrm>
          <a:prstGeom prst="rect">
            <a:avLst/>
          </a:prstGeom>
          <a:noFill/>
        </p:spPr>
      </p:pic>
      <p:sp>
        <p:nvSpPr>
          <p:cNvPr id="5" name="TextBox 4"/>
          <p:cNvSpPr txBox="1"/>
          <p:nvPr/>
        </p:nvSpPr>
        <p:spPr>
          <a:xfrm>
            <a:off x="314038" y="997526"/>
            <a:ext cx="4562764" cy="1569660"/>
          </a:xfrm>
          <a:prstGeom prst="rect">
            <a:avLst/>
          </a:prstGeom>
          <a:noFill/>
        </p:spPr>
        <p:txBody>
          <a:bodyPr wrap="square" rtlCol="0">
            <a:spAutoFit/>
          </a:bodyPr>
          <a:lstStyle/>
          <a:p>
            <a:pPr fontAlgn="base"/>
            <a:r>
              <a:rPr lang="en-US" sz="2400" b="1" dirty="0">
                <a:solidFill>
                  <a:schemeClr val="bg1"/>
                </a:solidFill>
              </a:rPr>
              <a:t>John declared that he would baptize with water but that Jesus would baptize “with the Holy Ghost and with fire.”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Black" pitchFamily="34" charset="0"/>
              </a:rPr>
              <a:t>Baptism By Fire</a:t>
            </a:r>
          </a:p>
        </p:txBody>
      </p:sp>
      <p:sp>
        <p:nvSpPr>
          <p:cNvPr id="158" name="Rectangle 157"/>
          <p:cNvSpPr/>
          <p:nvPr/>
        </p:nvSpPr>
        <p:spPr>
          <a:xfrm>
            <a:off x="0" y="6488668"/>
            <a:ext cx="2844800" cy="369332"/>
          </a:xfrm>
          <a:prstGeom prst="rect">
            <a:avLst/>
          </a:prstGeom>
        </p:spPr>
        <p:txBody>
          <a:bodyPr wrap="square">
            <a:spAutoFit/>
          </a:bodyPr>
          <a:lstStyle/>
          <a:p>
            <a:r>
              <a:rPr lang="en-US" dirty="0">
                <a:solidFill>
                  <a:schemeClr val="bg1"/>
                </a:solidFill>
              </a:rPr>
              <a:t>Luke 3:16</a:t>
            </a:r>
            <a:endParaRPr lang="en-US" dirty="0"/>
          </a:p>
        </p:txBody>
      </p:sp>
      <p:grpSp>
        <p:nvGrpSpPr>
          <p:cNvPr id="2" name="Group 79"/>
          <p:cNvGrpSpPr/>
          <p:nvPr/>
        </p:nvGrpSpPr>
        <p:grpSpPr>
          <a:xfrm>
            <a:off x="10372436" y="196273"/>
            <a:ext cx="1599211" cy="1586346"/>
            <a:chOff x="6705600" y="4648200"/>
            <a:chExt cx="1857829" cy="1931327"/>
          </a:xfrm>
        </p:grpSpPr>
        <p:grpSp>
          <p:nvGrpSpPr>
            <p:cNvPr id="3" name="Group 1262"/>
            <p:cNvGrpSpPr/>
            <p:nvPr/>
          </p:nvGrpSpPr>
          <p:grpSpPr>
            <a:xfrm>
              <a:off x="6705600" y="4648200"/>
              <a:ext cx="1857829" cy="1931327"/>
              <a:chOff x="6812404" y="4014427"/>
              <a:chExt cx="1532462" cy="1723166"/>
            </a:xfrm>
          </p:grpSpPr>
          <p:sp>
            <p:nvSpPr>
              <p:cNvPr id="122" name="Rectangle 12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ame 12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294"/>
            <p:cNvGrpSpPr/>
            <p:nvPr/>
          </p:nvGrpSpPr>
          <p:grpSpPr>
            <a:xfrm>
              <a:off x="7162800" y="4953000"/>
              <a:ext cx="958028" cy="1532636"/>
              <a:chOff x="8701932" y="2438400"/>
              <a:chExt cx="870934" cy="1393305"/>
            </a:xfrm>
          </p:grpSpPr>
          <p:sp>
            <p:nvSpPr>
              <p:cNvPr id="87" name="Trapezoid 86"/>
              <p:cNvSpPr/>
              <p:nvPr/>
            </p:nvSpPr>
            <p:spPr>
              <a:xfrm flipH="1">
                <a:off x="8750676" y="3170221"/>
                <a:ext cx="779941" cy="653633"/>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10800000">
                <a:off x="8994410" y="3267797"/>
                <a:ext cx="292478" cy="2827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4566406">
                <a:off x="8974822" y="2681541"/>
                <a:ext cx="806118" cy="38997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a:off x="8701932" y="2487188"/>
                <a:ext cx="389971" cy="82939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flipH="1">
                <a:off x="9067597" y="3119613"/>
                <a:ext cx="265939" cy="3319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11"/>
              <p:cNvSpPr/>
              <p:nvPr/>
            </p:nvSpPr>
            <p:spPr>
              <a:xfrm rot="994408" flipH="1">
                <a:off x="8782156" y="3223782"/>
                <a:ext cx="251198" cy="599087"/>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468069" flipH="1">
                <a:off x="9183808" y="3236222"/>
                <a:ext cx="273515" cy="595483"/>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
              <p:cNvSpPr/>
              <p:nvPr/>
            </p:nvSpPr>
            <p:spPr>
              <a:xfrm flipH="1">
                <a:off x="8896917" y="2584764"/>
                <a:ext cx="531877" cy="7966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8994410" y="3170221"/>
                <a:ext cx="341224" cy="29272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flipH="1">
                <a:off x="9091902" y="3219009"/>
                <a:ext cx="163841" cy="1361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a:off x="8896917" y="2438400"/>
                <a:ext cx="389971" cy="24394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flipH="1">
                <a:off x="8848171" y="2535976"/>
                <a:ext cx="194985" cy="14636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flipH="1">
                <a:off x="9189395" y="2487188"/>
                <a:ext cx="194985" cy="14636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9"/>
              <p:cNvGrpSpPr/>
              <p:nvPr/>
            </p:nvGrpSpPr>
            <p:grpSpPr>
              <a:xfrm>
                <a:off x="8701932" y="2633552"/>
                <a:ext cx="828688" cy="188499"/>
                <a:chOff x="6858000" y="2438400"/>
                <a:chExt cx="1676400" cy="381000"/>
              </a:xfrm>
            </p:grpSpPr>
            <p:sp>
              <p:nvSpPr>
                <p:cNvPr id="109" name="Rounded Rectangle 108"/>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8"/>
                <p:cNvGrpSpPr/>
                <p:nvPr/>
              </p:nvGrpSpPr>
              <p:grpSpPr>
                <a:xfrm>
                  <a:off x="7086600" y="2438400"/>
                  <a:ext cx="1219200" cy="353961"/>
                  <a:chOff x="6934200" y="990600"/>
                  <a:chExt cx="2362200" cy="685800"/>
                </a:xfrm>
              </p:grpSpPr>
              <p:grpSp>
                <p:nvGrpSpPr>
                  <p:cNvPr id="9" name="Group 71"/>
                  <p:cNvGrpSpPr/>
                  <p:nvPr/>
                </p:nvGrpSpPr>
                <p:grpSpPr>
                  <a:xfrm>
                    <a:off x="6934200" y="990600"/>
                    <a:ext cx="838200" cy="685800"/>
                    <a:chOff x="6934200" y="990600"/>
                    <a:chExt cx="838200" cy="685800"/>
                  </a:xfrm>
                </p:grpSpPr>
                <p:sp>
                  <p:nvSpPr>
                    <p:cNvPr id="120" name="Plaque 119"/>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2"/>
                  <p:cNvGrpSpPr/>
                  <p:nvPr/>
                </p:nvGrpSpPr>
                <p:grpSpPr>
                  <a:xfrm>
                    <a:off x="7696200" y="990600"/>
                    <a:ext cx="838200" cy="685800"/>
                    <a:chOff x="6934200" y="990600"/>
                    <a:chExt cx="838200" cy="685800"/>
                  </a:xfrm>
                </p:grpSpPr>
                <p:sp>
                  <p:nvSpPr>
                    <p:cNvPr id="116" name="Plaque 11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5"/>
                  <p:cNvGrpSpPr/>
                  <p:nvPr/>
                </p:nvGrpSpPr>
                <p:grpSpPr>
                  <a:xfrm>
                    <a:off x="8458200" y="990600"/>
                    <a:ext cx="838200" cy="685800"/>
                    <a:chOff x="6934200" y="990600"/>
                    <a:chExt cx="838200" cy="685800"/>
                  </a:xfrm>
                </p:grpSpPr>
                <p:sp>
                  <p:nvSpPr>
                    <p:cNvPr id="114" name="Plaque 11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172" name="Rectangle 171"/>
          <p:cNvSpPr/>
          <p:nvPr/>
        </p:nvSpPr>
        <p:spPr>
          <a:xfrm>
            <a:off x="11749250" y="6488668"/>
            <a:ext cx="442750" cy="369332"/>
          </a:xfrm>
          <a:prstGeom prst="rect">
            <a:avLst/>
          </a:prstGeom>
        </p:spPr>
        <p:txBody>
          <a:bodyPr wrap="none">
            <a:spAutoFit/>
          </a:bodyPr>
          <a:lstStyle/>
          <a:p>
            <a:r>
              <a:rPr lang="en-US" dirty="0">
                <a:solidFill>
                  <a:schemeClr val="bg1"/>
                </a:solidFill>
              </a:rPr>
              <a:t>(8)</a:t>
            </a:r>
            <a:endParaRPr lang="en-US" dirty="0"/>
          </a:p>
        </p:txBody>
      </p:sp>
      <p:sp>
        <p:nvSpPr>
          <p:cNvPr id="75" name="Rectangle 74"/>
          <p:cNvSpPr/>
          <p:nvPr/>
        </p:nvSpPr>
        <p:spPr>
          <a:xfrm>
            <a:off x="3592945" y="2422344"/>
            <a:ext cx="4424219" cy="1200329"/>
          </a:xfrm>
          <a:prstGeom prst="rect">
            <a:avLst/>
          </a:prstGeom>
        </p:spPr>
        <p:txBody>
          <a:bodyPr wrap="square">
            <a:spAutoFit/>
          </a:bodyPr>
          <a:lstStyle/>
          <a:p>
            <a:r>
              <a:rPr lang="en-US" sz="2400" b="1" dirty="0">
                <a:solidFill>
                  <a:schemeClr val="bg1"/>
                </a:solidFill>
              </a:rPr>
              <a:t>This refers to the purifying and sanctifying effect of receiving the Holy Spirit.</a:t>
            </a:r>
          </a:p>
        </p:txBody>
      </p:sp>
      <p:grpSp>
        <p:nvGrpSpPr>
          <p:cNvPr id="76" name="Group 75"/>
          <p:cNvGrpSpPr/>
          <p:nvPr/>
        </p:nvGrpSpPr>
        <p:grpSpPr>
          <a:xfrm>
            <a:off x="5620327" y="1029854"/>
            <a:ext cx="1085482" cy="1333136"/>
            <a:chOff x="7162800" y="5029200"/>
            <a:chExt cx="1085482" cy="1333136"/>
          </a:xfrm>
        </p:grpSpPr>
        <p:sp>
          <p:nvSpPr>
            <p:cNvPr id="77" name="Rectangle 76"/>
            <p:cNvSpPr/>
            <p:nvPr/>
          </p:nvSpPr>
          <p:spPr>
            <a:xfrm>
              <a:off x="7162800" y="5029200"/>
              <a:ext cx="1085482" cy="133313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238"/>
            <p:cNvGrpSpPr/>
            <p:nvPr/>
          </p:nvGrpSpPr>
          <p:grpSpPr>
            <a:xfrm rot="21065330">
              <a:off x="7318648" y="5151915"/>
              <a:ext cx="684858" cy="1081722"/>
              <a:chOff x="6747898" y="3506037"/>
              <a:chExt cx="1509789" cy="2015745"/>
            </a:xfrm>
          </p:grpSpPr>
          <p:sp>
            <p:nvSpPr>
              <p:cNvPr id="93" name="Wave 92"/>
              <p:cNvSpPr/>
              <p:nvPr/>
            </p:nvSpPr>
            <p:spPr>
              <a:xfrm rot="5400000">
                <a:off x="6325602" y="3928333"/>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Wave 97"/>
              <p:cNvSpPr/>
              <p:nvPr/>
            </p:nvSpPr>
            <p:spPr>
              <a:xfrm rot="6864377">
                <a:off x="6900166" y="4164260"/>
                <a:ext cx="1779818" cy="935225"/>
              </a:xfrm>
              <a:prstGeom prst="wave">
                <a:avLst>
                  <a:gd name="adj1" fmla="val 20000"/>
                  <a:gd name="adj2" fmla="val -10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Wave 117"/>
              <p:cNvSpPr/>
              <p:nvPr/>
            </p:nvSpPr>
            <p:spPr>
              <a:xfrm rot="5097427">
                <a:off x="6634608" y="4180925"/>
                <a:ext cx="1526092" cy="938316"/>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Wave 123"/>
              <p:cNvSpPr/>
              <p:nvPr/>
            </p:nvSpPr>
            <p:spPr>
              <a:xfrm rot="6552689">
                <a:off x="7102869" y="4455469"/>
                <a:ext cx="1270291" cy="533531"/>
              </a:xfrm>
              <a:prstGeom prst="wave">
                <a:avLst>
                  <a:gd name="adj1" fmla="val 20000"/>
                  <a:gd name="adj2" fmla="val -1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1354397">
                <a:off x="7334017" y="4312390"/>
                <a:ext cx="451496" cy="8382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Wave 130"/>
              <p:cNvSpPr/>
              <p:nvPr/>
            </p:nvSpPr>
            <p:spPr>
              <a:xfrm rot="6864377">
                <a:off x="7082414" y="4728855"/>
                <a:ext cx="1050439" cy="433602"/>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Wave 138"/>
              <p:cNvSpPr/>
              <p:nvPr/>
            </p:nvSpPr>
            <p:spPr>
              <a:xfrm rot="4556139">
                <a:off x="7043255" y="4839808"/>
                <a:ext cx="867476" cy="374601"/>
              </a:xfrm>
              <a:prstGeom prst="wave">
                <a:avLst>
                  <a:gd name="adj1" fmla="val 20000"/>
                  <a:gd name="adj2" fmla="val -1000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488888" y="4781766"/>
                <a:ext cx="212338" cy="37904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Frame 78"/>
            <p:cNvSpPr/>
            <p:nvPr/>
          </p:nvSpPr>
          <p:spPr>
            <a:xfrm>
              <a:off x="7162800" y="5029200"/>
              <a:ext cx="1085482" cy="1333136"/>
            </a:xfrm>
            <a:prstGeom prst="frame">
              <a:avLst>
                <a:gd name="adj1" fmla="val 385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uble Wave 80"/>
            <p:cNvSpPr/>
            <p:nvPr/>
          </p:nvSpPr>
          <p:spPr>
            <a:xfrm>
              <a:off x="7162800" y="6019800"/>
              <a:ext cx="1066800" cy="228600"/>
            </a:xfrm>
            <a:prstGeom prst="doubleWave">
              <a:avLst>
                <a:gd name="adj1" fmla="val 6250"/>
                <a:gd name="adj2" fmla="val 0"/>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79"/>
          <p:cNvGrpSpPr/>
          <p:nvPr/>
        </p:nvGrpSpPr>
        <p:grpSpPr>
          <a:xfrm>
            <a:off x="3359727" y="4011229"/>
            <a:ext cx="8028710" cy="2031325"/>
            <a:chOff x="3359727" y="4011229"/>
            <a:chExt cx="8028710" cy="2031325"/>
          </a:xfrm>
        </p:grpSpPr>
        <p:sp>
          <p:nvSpPr>
            <p:cNvPr id="141" name="Rectangle 140"/>
            <p:cNvSpPr/>
            <p:nvPr/>
          </p:nvSpPr>
          <p:spPr>
            <a:xfrm>
              <a:off x="5292437" y="4011229"/>
              <a:ext cx="6096000" cy="2031325"/>
            </a:xfrm>
            <a:prstGeom prst="rect">
              <a:avLst/>
            </a:prstGeom>
            <a:solidFill>
              <a:schemeClr val="accent6">
                <a:lumMod val="40000"/>
                <a:lumOff val="60000"/>
              </a:schemeClr>
            </a:solidFill>
          </p:spPr>
          <p:txBody>
            <a:bodyPr>
              <a:spAutoFit/>
            </a:bodyPr>
            <a:lstStyle/>
            <a:p>
              <a:r>
                <a:rPr lang="en-US" i="1" dirty="0"/>
                <a:t> “I have repented of my sins, and have been redeemed of the Lord; behold I am born of the Spirit.” He then taught that “all mankind … must be born again; yea, born of God, changed from their carnal and fallen state, to a state of righteousness, being redeemed of God, becoming his sons and daughters; and thus they become new creatures; and unless they do this, they can in nowise inherit the kingdom of God.”</a:t>
              </a:r>
            </a:p>
          </p:txBody>
        </p:sp>
        <p:grpSp>
          <p:nvGrpSpPr>
            <p:cNvPr id="142" name="Group 141"/>
            <p:cNvGrpSpPr/>
            <p:nvPr/>
          </p:nvGrpSpPr>
          <p:grpSpPr>
            <a:xfrm>
              <a:off x="3359727" y="4214090"/>
              <a:ext cx="1371600" cy="1447800"/>
              <a:chOff x="3276600" y="5257800"/>
              <a:chExt cx="1371600" cy="1447800"/>
            </a:xfrm>
          </p:grpSpPr>
          <p:sp>
            <p:nvSpPr>
              <p:cNvPr id="143" name="Rectangle 142"/>
              <p:cNvSpPr/>
              <p:nvPr/>
            </p:nvSpPr>
            <p:spPr>
              <a:xfrm>
                <a:off x="3276600" y="5257800"/>
                <a:ext cx="1371600" cy="1447800"/>
              </a:xfrm>
              <a:prstGeom prst="rect">
                <a:avLst/>
              </a:prstGeom>
              <a:solidFill>
                <a:schemeClr val="tx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364"/>
              <p:cNvGrpSpPr/>
              <p:nvPr/>
            </p:nvGrpSpPr>
            <p:grpSpPr>
              <a:xfrm>
                <a:off x="3581400" y="5410199"/>
                <a:ext cx="685800" cy="1257709"/>
                <a:chOff x="3657600" y="1066800"/>
                <a:chExt cx="1143000" cy="1917617"/>
              </a:xfrm>
            </p:grpSpPr>
            <p:sp>
              <p:nvSpPr>
                <p:cNvPr id="145" name="Trapezoid 144"/>
                <p:cNvSpPr/>
                <p:nvPr/>
              </p:nvSpPr>
              <p:spPr>
                <a:xfrm>
                  <a:off x="3657600" y="2051730"/>
                  <a:ext cx="1143000" cy="920070"/>
                </a:xfrm>
                <a:prstGeom prst="trapezoid">
                  <a:avLst>
                    <a:gd name="adj" fmla="val 39925"/>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287694">
                  <a:off x="3687587" y="2124394"/>
                  <a:ext cx="575162" cy="860023"/>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21293170">
                  <a:off x="4227083" y="2144325"/>
                  <a:ext cx="528827" cy="833259"/>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31"/>
                <p:cNvGrpSpPr/>
                <p:nvPr/>
              </p:nvGrpSpPr>
              <p:grpSpPr>
                <a:xfrm rot="21151532">
                  <a:off x="4409671" y="1410436"/>
                  <a:ext cx="343204" cy="757299"/>
                  <a:chOff x="1434718" y="4935165"/>
                  <a:chExt cx="343204" cy="757299"/>
                </a:xfrm>
              </p:grpSpPr>
              <p:sp>
                <p:nvSpPr>
                  <p:cNvPr id="177" name="Moon 17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29"/>
                <p:cNvGrpSpPr/>
                <p:nvPr/>
              </p:nvGrpSpPr>
              <p:grpSpPr>
                <a:xfrm rot="1653802">
                  <a:off x="3690953" y="1480868"/>
                  <a:ext cx="343204" cy="757299"/>
                  <a:chOff x="1434718" y="4935165"/>
                  <a:chExt cx="343204" cy="757299"/>
                </a:xfrm>
              </p:grpSpPr>
              <p:sp>
                <p:nvSpPr>
                  <p:cNvPr id="174" name="Moon 173"/>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oon 160"/>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53"/>
                <p:cNvGrpSpPr/>
                <p:nvPr/>
              </p:nvGrpSpPr>
              <p:grpSpPr>
                <a:xfrm rot="1653802">
                  <a:off x="3691791" y="1315553"/>
                  <a:ext cx="243277" cy="536804"/>
                  <a:chOff x="1434718" y="4935165"/>
                  <a:chExt cx="343204" cy="757299"/>
                </a:xfrm>
              </p:grpSpPr>
              <p:sp>
                <p:nvSpPr>
                  <p:cNvPr id="170" name="Moon 169"/>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57"/>
                <p:cNvGrpSpPr/>
                <p:nvPr/>
              </p:nvGrpSpPr>
              <p:grpSpPr>
                <a:xfrm rot="20849912">
                  <a:off x="4551016" y="1309696"/>
                  <a:ext cx="243277" cy="536804"/>
                  <a:chOff x="1434718" y="4935165"/>
                  <a:chExt cx="343204" cy="757299"/>
                </a:xfrm>
              </p:grpSpPr>
              <p:sp>
                <p:nvSpPr>
                  <p:cNvPr id="167" name="Moon 16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Rounded Rectangle 165"/>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80"/>
                                        </p:tgtEl>
                                        <p:attrNameLst>
                                          <p:attrName>style.visibility</p:attrName>
                                        </p:attrNameLst>
                                      </p:cBhvr>
                                      <p:to>
                                        <p:strVal val="visible"/>
                                      </p:to>
                                    </p:set>
                                    <p:animEffect transition="in" filter="fade">
                                      <p:cBhvr>
                                        <p:cTn id="11" dur="1000"/>
                                        <p:tgtEl>
                                          <p:spTgt spid="180"/>
                                        </p:tgtEl>
                                      </p:cBhvr>
                                    </p:animEffect>
                                    <p:anim calcmode="lin" valueType="num">
                                      <p:cBhvr>
                                        <p:cTn id="12" dur="1000" fill="hold"/>
                                        <p:tgtEl>
                                          <p:spTgt spid="180"/>
                                        </p:tgtEl>
                                        <p:attrNameLst>
                                          <p:attrName>ppt_x</p:attrName>
                                        </p:attrNameLst>
                                      </p:cBhvr>
                                      <p:tavLst>
                                        <p:tav tm="0">
                                          <p:val>
                                            <p:strVal val="#ppt_x"/>
                                          </p:val>
                                        </p:tav>
                                        <p:tav tm="100000">
                                          <p:val>
                                            <p:strVal val="#ppt_x"/>
                                          </p:val>
                                        </p:tav>
                                      </p:tavLst>
                                    </p:anim>
                                    <p:anim calcmode="lin" valueType="num">
                                      <p:cBhvr>
                                        <p:cTn id="13" dur="1000" fill="hold"/>
                                        <p:tgtEl>
                                          <p:spTgt spid="1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descr="fields of wheat.jpeg"/>
          <p:cNvPicPr>
            <a:picLocks noChangeAspect="1"/>
          </p:cNvPicPr>
          <p:nvPr/>
        </p:nvPicPr>
        <p:blipFill>
          <a:blip r:embed="rId2" cstate="print"/>
          <a:stretch>
            <a:fillRect/>
          </a:stretch>
        </p:blipFill>
        <p:spPr>
          <a:xfrm>
            <a:off x="0" y="0"/>
            <a:ext cx="12192000" cy="6858000"/>
          </a:xfrm>
          <a:prstGeom prst="rect">
            <a:avLst/>
          </a:prstGeom>
        </p:spPr>
      </p:pic>
      <p:sp>
        <p:nvSpPr>
          <p:cNvPr id="5" name="TextBox 4"/>
          <p:cNvSpPr txBox="1"/>
          <p:nvPr/>
        </p:nvSpPr>
        <p:spPr>
          <a:xfrm>
            <a:off x="406400" y="766617"/>
            <a:ext cx="4562764" cy="5632311"/>
          </a:xfrm>
          <a:prstGeom prst="rect">
            <a:avLst/>
          </a:prstGeom>
          <a:solidFill>
            <a:schemeClr val="accent6">
              <a:lumMod val="60000"/>
              <a:lumOff val="40000"/>
            </a:schemeClr>
          </a:solidFill>
        </p:spPr>
        <p:txBody>
          <a:bodyPr wrap="square" rtlCol="0">
            <a:spAutoFit/>
          </a:bodyPr>
          <a:lstStyle/>
          <a:p>
            <a:pPr fontAlgn="base"/>
            <a:r>
              <a:rPr lang="en-US" sz="2000" dirty="0"/>
              <a:t>After wheat was harvested and threshed (when the grain was separated from the rest of the plant), the grain would be winnowed. </a:t>
            </a:r>
          </a:p>
          <a:p>
            <a:pPr fontAlgn="base"/>
            <a:endParaRPr lang="en-US" sz="2000" dirty="0"/>
          </a:p>
          <a:p>
            <a:pPr fontAlgn="base"/>
            <a:r>
              <a:rPr lang="en-US" sz="2000" dirty="0"/>
              <a:t>Winnowing is an ancient method used to separate wheat kernels from the chaff (the outer shell) and the husk. </a:t>
            </a:r>
          </a:p>
          <a:p>
            <a:pPr fontAlgn="base"/>
            <a:endParaRPr lang="en-US" sz="2000" dirty="0"/>
          </a:p>
          <a:p>
            <a:pPr fontAlgn="base"/>
            <a:r>
              <a:rPr lang="en-US" sz="2000" dirty="0"/>
              <a:t>A winnower would use a large shovel or wooden fork (translated in the scriptures as “fan”) to throw the threshed wheat into the air. </a:t>
            </a:r>
          </a:p>
          <a:p>
            <a:pPr fontAlgn="base"/>
            <a:endParaRPr lang="en-US" sz="2000" dirty="0"/>
          </a:p>
          <a:p>
            <a:pPr fontAlgn="base"/>
            <a:r>
              <a:rPr lang="en-US" sz="2000" dirty="0"/>
              <a:t>The breeze would then carry away the lighter, undesirable chaff, and the heavier wheat kernels would fall in a pile on the threshing floor.</a:t>
            </a:r>
            <a:endParaRPr lang="en-US" sz="2000" b="1" dirty="0">
              <a:solidFill>
                <a:schemeClr val="bg1"/>
              </a:solidFill>
            </a:endParaRPr>
          </a:p>
        </p:txBody>
      </p:sp>
      <p:sp>
        <p:nvSpPr>
          <p:cNvPr id="6" name="TextBox 5"/>
          <p:cNvSpPr txBox="1"/>
          <p:nvPr/>
        </p:nvSpPr>
        <p:spPr>
          <a:xfrm>
            <a:off x="0" y="-184727"/>
            <a:ext cx="12192000" cy="1015663"/>
          </a:xfrm>
          <a:prstGeom prst="rect">
            <a:avLst/>
          </a:prstGeom>
          <a:noFill/>
        </p:spPr>
        <p:txBody>
          <a:bodyPr wrap="square" rtlCol="0">
            <a:spAutoFit/>
          </a:bodyPr>
          <a:lstStyle/>
          <a:p>
            <a:pPr algn="ctr"/>
            <a:r>
              <a:rPr lang="en-US" sz="6000" dirty="0">
                <a:latin typeface="Arial Black" pitchFamily="34" charset="0"/>
              </a:rPr>
              <a:t>Winnowing</a:t>
            </a:r>
          </a:p>
        </p:txBody>
      </p:sp>
      <p:sp>
        <p:nvSpPr>
          <p:cNvPr id="158" name="Rectangle 157"/>
          <p:cNvSpPr/>
          <p:nvPr/>
        </p:nvSpPr>
        <p:spPr>
          <a:xfrm>
            <a:off x="0" y="6488668"/>
            <a:ext cx="2844800" cy="369332"/>
          </a:xfrm>
          <a:prstGeom prst="rect">
            <a:avLst/>
          </a:prstGeom>
        </p:spPr>
        <p:txBody>
          <a:bodyPr wrap="square">
            <a:spAutoFit/>
          </a:bodyPr>
          <a:lstStyle/>
          <a:p>
            <a:r>
              <a:rPr lang="en-US" dirty="0">
                <a:solidFill>
                  <a:schemeClr val="bg1"/>
                </a:solidFill>
              </a:rPr>
              <a:t>Luke 3:17</a:t>
            </a:r>
            <a:endParaRPr lang="en-US" dirty="0"/>
          </a:p>
        </p:txBody>
      </p:sp>
      <p:sp>
        <p:nvSpPr>
          <p:cNvPr id="172" name="Rectangle 171"/>
          <p:cNvSpPr/>
          <p:nvPr/>
        </p:nvSpPr>
        <p:spPr>
          <a:xfrm>
            <a:off x="11749250" y="6488668"/>
            <a:ext cx="442750" cy="369332"/>
          </a:xfrm>
          <a:prstGeom prst="rect">
            <a:avLst/>
          </a:prstGeom>
        </p:spPr>
        <p:txBody>
          <a:bodyPr wrap="none">
            <a:spAutoFit/>
          </a:bodyPr>
          <a:lstStyle/>
          <a:p>
            <a:r>
              <a:rPr lang="en-US" dirty="0">
                <a:solidFill>
                  <a:schemeClr val="bg1"/>
                </a:solidFill>
              </a:rPr>
              <a:t>(8)</a:t>
            </a:r>
            <a:endParaRPr lang="en-US" dirty="0"/>
          </a:p>
        </p:txBody>
      </p:sp>
      <p:pic>
        <p:nvPicPr>
          <p:cNvPr id="20482" name="Picture 2" descr="Image result for winnowing"/>
          <p:cNvPicPr>
            <a:picLocks noChangeAspect="1" noChangeArrowheads="1"/>
          </p:cNvPicPr>
          <p:nvPr/>
        </p:nvPicPr>
        <p:blipFill>
          <a:blip r:embed="rId3" cstate="print"/>
          <a:srcRect l="22677" b="171"/>
          <a:stretch>
            <a:fillRect/>
          </a:stretch>
        </p:blipFill>
        <p:spPr bwMode="auto">
          <a:xfrm>
            <a:off x="6188364" y="1054967"/>
            <a:ext cx="2956027" cy="29259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77" name="Group 76"/>
          <p:cNvGrpSpPr/>
          <p:nvPr/>
        </p:nvGrpSpPr>
        <p:grpSpPr>
          <a:xfrm>
            <a:off x="7634752" y="3317852"/>
            <a:ext cx="3289208" cy="2390250"/>
            <a:chOff x="384206" y="4158361"/>
            <a:chExt cx="3289208" cy="2390250"/>
          </a:xfrm>
        </p:grpSpPr>
        <p:grpSp>
          <p:nvGrpSpPr>
            <p:cNvPr id="78" name="Group 17"/>
            <p:cNvGrpSpPr/>
            <p:nvPr/>
          </p:nvGrpSpPr>
          <p:grpSpPr>
            <a:xfrm>
              <a:off x="384206" y="4158361"/>
              <a:ext cx="3289208" cy="2390250"/>
              <a:chOff x="609599" y="833642"/>
              <a:chExt cx="7941747" cy="5771225"/>
            </a:xfrm>
          </p:grpSpPr>
          <p:grpSp>
            <p:nvGrpSpPr>
              <p:cNvPr id="81" name="Group 14"/>
              <p:cNvGrpSpPr/>
              <p:nvPr/>
            </p:nvGrpSpPr>
            <p:grpSpPr>
              <a:xfrm rot="10800000">
                <a:off x="7696200" y="5257800"/>
                <a:ext cx="621450" cy="1347067"/>
                <a:chOff x="7010400" y="381000"/>
                <a:chExt cx="762000" cy="2033666"/>
              </a:xfrm>
            </p:grpSpPr>
            <p:sp>
              <p:nvSpPr>
                <p:cNvPr id="145" name="Rounded Rectangle 144"/>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1"/>
              <p:cNvGrpSpPr/>
              <p:nvPr/>
            </p:nvGrpSpPr>
            <p:grpSpPr>
              <a:xfrm rot="10800000">
                <a:off x="939238" y="4923502"/>
                <a:ext cx="621450" cy="1347067"/>
                <a:chOff x="7010400" y="381000"/>
                <a:chExt cx="762000" cy="2033666"/>
              </a:xfrm>
            </p:grpSpPr>
            <p:sp>
              <p:nvSpPr>
                <p:cNvPr id="143" name="Rounded Rectangle 142"/>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23"/>
              <p:cNvGrpSpPr/>
              <p:nvPr/>
            </p:nvGrpSpPr>
            <p:grpSpPr>
              <a:xfrm>
                <a:off x="899460" y="833642"/>
                <a:ext cx="621450" cy="986197"/>
                <a:chOff x="7031201" y="834275"/>
                <a:chExt cx="762000" cy="1488861"/>
              </a:xfrm>
            </p:grpSpPr>
            <p:sp>
              <p:nvSpPr>
                <p:cNvPr id="141" name="Rounded Rectangle 140"/>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24"/>
              <p:cNvGrpSpPr/>
              <p:nvPr/>
            </p:nvGrpSpPr>
            <p:grpSpPr>
              <a:xfrm>
                <a:off x="7646520" y="1148254"/>
                <a:ext cx="621450" cy="1017899"/>
                <a:chOff x="7087348" y="824753"/>
                <a:chExt cx="762000" cy="1536722"/>
              </a:xfrm>
            </p:grpSpPr>
            <p:sp>
              <p:nvSpPr>
                <p:cNvPr id="139" name="Rounded Rectangle 138"/>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9" name="Rectangle 78"/>
            <p:cNvSpPr/>
            <p:nvPr/>
          </p:nvSpPr>
          <p:spPr>
            <a:xfrm>
              <a:off x="969817" y="4723227"/>
              <a:ext cx="2095094" cy="1200329"/>
            </a:xfrm>
            <a:prstGeom prst="rect">
              <a:avLst/>
            </a:prstGeom>
          </p:spPr>
          <p:txBody>
            <a:bodyPr wrap="square">
              <a:spAutoFit/>
            </a:bodyPr>
            <a:lstStyle/>
            <a:p>
              <a:pPr algn="ctr"/>
              <a:r>
                <a:rPr lang="en-US" b="1" dirty="0"/>
                <a:t>Jesus Christ separates the righteous from the wicked</a:t>
              </a:r>
              <a:endParaRPr lang="en-US" dirty="0"/>
            </a:p>
          </p:txBody>
        </p:sp>
      </p:grpSp>
      <p:sp>
        <p:nvSpPr>
          <p:cNvPr id="147" name="Rectangle 146"/>
          <p:cNvSpPr/>
          <p:nvPr/>
        </p:nvSpPr>
        <p:spPr>
          <a:xfrm>
            <a:off x="5689600" y="5996817"/>
            <a:ext cx="6096000" cy="646331"/>
          </a:xfrm>
          <a:prstGeom prst="rect">
            <a:avLst/>
          </a:prstGeom>
          <a:solidFill>
            <a:schemeClr val="accent5">
              <a:lumMod val="75000"/>
            </a:schemeClr>
          </a:solidFill>
          <a:ln w="57150">
            <a:solidFill>
              <a:schemeClr val="tx1"/>
            </a:solidFill>
          </a:ln>
        </p:spPr>
        <p:txBody>
          <a:bodyPr>
            <a:spAutoFit/>
          </a:bodyPr>
          <a:lstStyle/>
          <a:p>
            <a:pPr algn="ctr"/>
            <a:r>
              <a:rPr lang="en-US" dirty="0">
                <a:solidFill>
                  <a:schemeClr val="bg1"/>
                </a:solidFill>
              </a:rPr>
              <a:t>The final separation of the righteous from the wicked will take place at the Day of Judgment</a:t>
            </a:r>
          </a:p>
        </p:txBody>
      </p:sp>
      <p:pic>
        <p:nvPicPr>
          <p:cNvPr id="148" name="Picture 147" descr="james e talmage.jpg"/>
          <p:cNvPicPr>
            <a:picLocks noChangeAspect="1"/>
          </p:cNvPicPr>
          <p:nvPr/>
        </p:nvPicPr>
        <p:blipFill>
          <a:blip r:embed="rId4" cstate="print"/>
          <a:stretch>
            <a:fillRect/>
          </a:stretch>
        </p:blipFill>
        <p:spPr>
          <a:xfrm>
            <a:off x="10989513" y="110836"/>
            <a:ext cx="1027515" cy="1366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482"/>
                                        </p:tgtEl>
                                        <p:attrNameLst>
                                          <p:attrName>style.visibility</p:attrName>
                                        </p:attrNameLst>
                                      </p:cBhvr>
                                      <p:to>
                                        <p:strVal val="visible"/>
                                      </p:to>
                                    </p:set>
                                    <p:animEffect transition="in" filter="fade">
                                      <p:cBhvr>
                                        <p:cTn id="9" dur="2000"/>
                                        <p:tgtEl>
                                          <p:spTgt spid="2048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arn(outVertical)">
                                      <p:cBhvr>
                                        <p:cTn id="22" dur="5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20160714_204830.jpg"/>
          <p:cNvPicPr>
            <a:picLocks noChangeAspect="1"/>
          </p:cNvPicPr>
          <p:nvPr/>
        </p:nvPicPr>
        <p:blipFill>
          <a:blip r:embed="rId2" cstate="print"/>
          <a:stretch>
            <a:fillRect/>
          </a:stretch>
        </p:blipFill>
        <p:spPr>
          <a:xfrm>
            <a:off x="0" y="0"/>
            <a:ext cx="12192000" cy="6858000"/>
          </a:xfrm>
          <a:prstGeom prst="rect">
            <a:avLst/>
          </a:prstGeom>
        </p:spPr>
      </p:pic>
      <p:sp>
        <p:nvSpPr>
          <p:cNvPr id="5" name="TextBox 4"/>
          <p:cNvSpPr txBox="1"/>
          <p:nvPr/>
        </p:nvSpPr>
        <p:spPr>
          <a:xfrm>
            <a:off x="406400" y="766617"/>
            <a:ext cx="4562764" cy="707886"/>
          </a:xfrm>
          <a:prstGeom prst="rect">
            <a:avLst/>
          </a:prstGeom>
          <a:solidFill>
            <a:schemeClr val="accent6">
              <a:lumMod val="60000"/>
              <a:lumOff val="40000"/>
            </a:schemeClr>
          </a:solidFill>
          <a:ln w="28575">
            <a:solidFill>
              <a:schemeClr val="tx1"/>
            </a:solidFill>
          </a:ln>
        </p:spPr>
        <p:txBody>
          <a:bodyPr wrap="square" rtlCol="0">
            <a:spAutoFit/>
          </a:bodyPr>
          <a:lstStyle/>
          <a:p>
            <a:pPr algn="ctr" fontAlgn="base"/>
            <a:r>
              <a:rPr lang="en-US" sz="2000" dirty="0"/>
              <a:t>John the Baptist is the one who saw the person of the Holy Ghost. </a:t>
            </a:r>
          </a:p>
        </p:txBody>
      </p:sp>
      <p:sp>
        <p:nvSpPr>
          <p:cNvPr id="6" name="TextBox 5"/>
          <p:cNvSpPr txBox="1"/>
          <p:nvPr/>
        </p:nvSpPr>
        <p:spPr>
          <a:xfrm>
            <a:off x="0" y="-110836"/>
            <a:ext cx="12192000" cy="1015663"/>
          </a:xfrm>
          <a:prstGeom prst="rect">
            <a:avLst/>
          </a:prstGeom>
          <a:noFill/>
        </p:spPr>
        <p:txBody>
          <a:bodyPr wrap="square" rtlCol="0">
            <a:spAutoFit/>
          </a:bodyPr>
          <a:lstStyle/>
          <a:p>
            <a:pPr algn="ctr"/>
            <a:r>
              <a:rPr lang="en-US" sz="6000" dirty="0">
                <a:solidFill>
                  <a:schemeClr val="bg1"/>
                </a:solidFill>
                <a:latin typeface="Arial Black" pitchFamily="34" charset="0"/>
              </a:rPr>
              <a:t>Jesus is Baptized </a:t>
            </a:r>
          </a:p>
        </p:txBody>
      </p:sp>
      <p:sp>
        <p:nvSpPr>
          <p:cNvPr id="158" name="Rectangle 157"/>
          <p:cNvSpPr/>
          <p:nvPr/>
        </p:nvSpPr>
        <p:spPr>
          <a:xfrm>
            <a:off x="0" y="6488668"/>
            <a:ext cx="4673600" cy="369332"/>
          </a:xfrm>
          <a:prstGeom prst="rect">
            <a:avLst/>
          </a:prstGeom>
        </p:spPr>
        <p:txBody>
          <a:bodyPr wrap="square">
            <a:spAutoFit/>
          </a:bodyPr>
          <a:lstStyle/>
          <a:p>
            <a:r>
              <a:rPr lang="en-US" dirty="0">
                <a:solidFill>
                  <a:schemeClr val="bg1"/>
                </a:solidFill>
              </a:rPr>
              <a:t>Luke 3:18-22; Mark 1:10; Matthew 3:16</a:t>
            </a:r>
            <a:endParaRPr lang="en-US" dirty="0"/>
          </a:p>
        </p:txBody>
      </p:sp>
      <p:sp>
        <p:nvSpPr>
          <p:cNvPr id="172" name="Rectangle 171"/>
          <p:cNvSpPr/>
          <p:nvPr/>
        </p:nvSpPr>
        <p:spPr>
          <a:xfrm>
            <a:off x="11749250" y="6488668"/>
            <a:ext cx="442750" cy="369332"/>
          </a:xfrm>
          <a:prstGeom prst="rect">
            <a:avLst/>
          </a:prstGeom>
        </p:spPr>
        <p:txBody>
          <a:bodyPr wrap="none">
            <a:spAutoFit/>
          </a:bodyPr>
          <a:lstStyle/>
          <a:p>
            <a:r>
              <a:rPr lang="en-US" dirty="0">
                <a:solidFill>
                  <a:schemeClr val="bg1"/>
                </a:solidFill>
              </a:rPr>
              <a:t>(7)</a:t>
            </a:r>
            <a:endParaRPr lang="en-US" dirty="0"/>
          </a:p>
        </p:txBody>
      </p:sp>
      <p:sp>
        <p:nvSpPr>
          <p:cNvPr id="147" name="Rectangle 146"/>
          <p:cNvSpPr/>
          <p:nvPr/>
        </p:nvSpPr>
        <p:spPr>
          <a:xfrm>
            <a:off x="5809672" y="1581835"/>
            <a:ext cx="6096000" cy="923330"/>
          </a:xfrm>
          <a:prstGeom prst="rect">
            <a:avLst/>
          </a:prstGeom>
          <a:solidFill>
            <a:schemeClr val="accent3">
              <a:lumMod val="60000"/>
              <a:lumOff val="40000"/>
            </a:schemeClr>
          </a:solidFill>
          <a:ln w="57150">
            <a:solidFill>
              <a:schemeClr val="tx1"/>
            </a:solidFill>
          </a:ln>
        </p:spPr>
        <p:txBody>
          <a:bodyPr>
            <a:spAutoFit/>
          </a:bodyPr>
          <a:lstStyle/>
          <a:p>
            <a:pPr algn="r"/>
            <a:r>
              <a:rPr lang="en-US" dirty="0"/>
              <a:t>'the Holy Ghost descended in a bodily shape . . . upon him.' Because the Holy Ghost is a spirit man, the only 'bodily shape' John could have seen was that of a spirit personage.</a:t>
            </a:r>
            <a:endParaRPr lang="en-US" dirty="0">
              <a:solidFill>
                <a:schemeClr val="bg1"/>
              </a:solidFill>
            </a:endParaRPr>
          </a:p>
        </p:txBody>
      </p:sp>
      <p:sp>
        <p:nvSpPr>
          <p:cNvPr id="28" name="Rectangle 27"/>
          <p:cNvSpPr/>
          <p:nvPr/>
        </p:nvSpPr>
        <p:spPr>
          <a:xfrm>
            <a:off x="1256145" y="3027326"/>
            <a:ext cx="5860473" cy="646331"/>
          </a:xfrm>
          <a:prstGeom prst="rect">
            <a:avLst/>
          </a:prstGeom>
          <a:solidFill>
            <a:schemeClr val="accent2">
              <a:lumMod val="60000"/>
              <a:lumOff val="40000"/>
            </a:schemeClr>
          </a:solidFill>
          <a:ln w="57150">
            <a:solidFill>
              <a:schemeClr val="tx1"/>
            </a:solidFill>
          </a:ln>
        </p:spPr>
        <p:txBody>
          <a:bodyPr wrap="square">
            <a:spAutoFit/>
          </a:bodyPr>
          <a:lstStyle/>
          <a:p>
            <a:pPr algn="r"/>
            <a:r>
              <a:rPr lang="en-US" dirty="0"/>
              <a:t>'like a dove,' clearly meaning that the Spirit came with the calmness, serenity, and peace of which the dove is a symbol.</a:t>
            </a:r>
            <a:endParaRPr lang="en-US" dirty="0">
              <a:solidFill>
                <a:schemeClr val="bg1"/>
              </a:solidFill>
            </a:endParaRPr>
          </a:p>
        </p:txBody>
      </p:sp>
      <p:grpSp>
        <p:nvGrpSpPr>
          <p:cNvPr id="86" name="Group 85"/>
          <p:cNvGrpSpPr/>
          <p:nvPr/>
        </p:nvGrpSpPr>
        <p:grpSpPr>
          <a:xfrm>
            <a:off x="2602346" y="4712855"/>
            <a:ext cx="7830126" cy="1528839"/>
            <a:chOff x="2602346" y="4712855"/>
            <a:chExt cx="7830126" cy="1528839"/>
          </a:xfrm>
        </p:grpSpPr>
        <p:sp>
          <p:nvSpPr>
            <p:cNvPr id="29" name="Rectangle 28"/>
            <p:cNvSpPr/>
            <p:nvPr/>
          </p:nvSpPr>
          <p:spPr>
            <a:xfrm>
              <a:off x="4336472" y="4717581"/>
              <a:ext cx="6096000" cy="1477328"/>
            </a:xfrm>
            <a:prstGeom prst="rect">
              <a:avLst/>
            </a:prstGeom>
            <a:solidFill>
              <a:schemeClr val="accent5">
                <a:lumMod val="40000"/>
                <a:lumOff val="60000"/>
              </a:schemeClr>
            </a:solidFill>
            <a:ln w="57150">
              <a:solidFill>
                <a:schemeClr val="tx1"/>
              </a:solidFill>
            </a:ln>
          </p:spPr>
          <p:txBody>
            <a:bodyPr>
              <a:spAutoFit/>
            </a:bodyPr>
            <a:lstStyle/>
            <a:p>
              <a:pPr algn="ctr"/>
              <a:r>
                <a:rPr lang="en-US" dirty="0"/>
                <a:t>John 'saw the heavens opened, and the Spirit like a dove descending upon him.' </a:t>
              </a:r>
              <a:r>
                <a:rPr lang="en-US" dirty="0" err="1"/>
                <a:t>oly</a:t>
              </a:r>
              <a:r>
                <a:rPr lang="en-US" dirty="0"/>
                <a:t> Ghost descended in a bodily shape . . . upon him.' Because the Holy Ghost is a spirit man, the only 'bodily shape' John could have seen was that of a spirit personage.</a:t>
              </a:r>
              <a:endParaRPr lang="en-US" dirty="0">
                <a:solidFill>
                  <a:schemeClr val="bg1"/>
                </a:solidFill>
              </a:endParaRPr>
            </a:p>
          </p:txBody>
        </p:sp>
        <p:grpSp>
          <p:nvGrpSpPr>
            <p:cNvPr id="31" name="Group 30"/>
            <p:cNvGrpSpPr/>
            <p:nvPr/>
          </p:nvGrpSpPr>
          <p:grpSpPr>
            <a:xfrm>
              <a:off x="2602346" y="4712855"/>
              <a:ext cx="1447800" cy="1528839"/>
              <a:chOff x="228600" y="4953000"/>
              <a:chExt cx="1447800" cy="1528839"/>
            </a:xfrm>
          </p:grpSpPr>
          <p:sp>
            <p:nvSpPr>
              <p:cNvPr id="32" name="Rectangle 31"/>
              <p:cNvSpPr/>
              <p:nvPr/>
            </p:nvSpPr>
            <p:spPr>
              <a:xfrm>
                <a:off x="228600" y="4953000"/>
                <a:ext cx="1447800" cy="1524000"/>
              </a:xfrm>
              <a:prstGeom prst="rect">
                <a:avLst/>
              </a:prstGeom>
              <a:solidFill>
                <a:schemeClr val="tx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75"/>
              <p:cNvGrpSpPr/>
              <p:nvPr/>
            </p:nvGrpSpPr>
            <p:grpSpPr>
              <a:xfrm>
                <a:off x="381000" y="5029200"/>
                <a:ext cx="1066800" cy="1452639"/>
                <a:chOff x="2117177" y="1676400"/>
                <a:chExt cx="1846692" cy="2514600"/>
              </a:xfrm>
            </p:grpSpPr>
            <p:sp>
              <p:nvSpPr>
                <p:cNvPr id="34" name="Cloud 33"/>
                <p:cNvSpPr/>
                <p:nvPr/>
              </p:nvSpPr>
              <p:spPr>
                <a:xfrm rot="20706537">
                  <a:off x="3267584" y="1974201"/>
                  <a:ext cx="696285" cy="120690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23"/>
                <p:cNvGrpSpPr/>
                <p:nvPr/>
              </p:nvGrpSpPr>
              <p:grpSpPr>
                <a:xfrm>
                  <a:off x="2117177" y="1676400"/>
                  <a:ext cx="1677649" cy="2514600"/>
                  <a:chOff x="1964777" y="1524000"/>
                  <a:chExt cx="1677649" cy="2514600"/>
                </a:xfrm>
              </p:grpSpPr>
              <p:sp>
                <p:nvSpPr>
                  <p:cNvPr id="36" name="Double Wave 35"/>
                  <p:cNvSpPr/>
                  <p:nvPr/>
                </p:nvSpPr>
                <p:spPr>
                  <a:xfrm rot="16606914" flipH="1">
                    <a:off x="2672358" y="2442173"/>
                    <a:ext cx="968189" cy="166104"/>
                  </a:xfrm>
                  <a:prstGeom prst="doubleWav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loud 36"/>
                  <p:cNvSpPr/>
                  <p:nvPr/>
                </p:nvSpPr>
                <p:spPr>
                  <a:xfrm flipH="1">
                    <a:off x="3140541" y="1809404"/>
                    <a:ext cx="219693" cy="629322"/>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flipH="1">
                    <a:off x="3003009" y="1884218"/>
                    <a:ext cx="219693" cy="629322"/>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flipH="1">
                    <a:off x="3071775" y="1584960"/>
                    <a:ext cx="219693" cy="629322"/>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flipH="1">
                    <a:off x="2215601" y="2969609"/>
                    <a:ext cx="1393852" cy="1068991"/>
                  </a:xfrm>
                  <a:prstGeom prst="trapezoid">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rot="671737">
                    <a:off x="1964777" y="1899166"/>
                    <a:ext cx="609128" cy="132029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10800000" flipH="1">
                    <a:off x="2678157" y="3038008"/>
                    <a:ext cx="431483" cy="596171"/>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rot="16200000">
                    <a:off x="2529021" y="1142248"/>
                    <a:ext cx="731654" cy="1495157"/>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6"/>
                  <p:cNvGrpSpPr/>
                  <p:nvPr/>
                </p:nvGrpSpPr>
                <p:grpSpPr>
                  <a:xfrm>
                    <a:off x="2178827" y="2617356"/>
                    <a:ext cx="1444469" cy="1270636"/>
                    <a:chOff x="2594848" y="2213440"/>
                    <a:chExt cx="2045194" cy="1982724"/>
                  </a:xfrm>
                  <a:solidFill>
                    <a:srgbClr val="E0C13C"/>
                  </a:solidFill>
                </p:grpSpPr>
                <p:sp>
                  <p:nvSpPr>
                    <p:cNvPr id="81" name="Pie 17"/>
                    <p:cNvSpPr/>
                    <p:nvPr/>
                  </p:nvSpPr>
                  <p:spPr>
                    <a:xfrm rot="18695073">
                      <a:off x="2626083" y="2182205"/>
                      <a:ext cx="1982724" cy="2045194"/>
                    </a:xfrm>
                    <a:prstGeom prst="pi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2" name="Group 5"/>
                    <p:cNvGrpSpPr/>
                    <p:nvPr/>
                  </p:nvGrpSpPr>
                  <p:grpSpPr>
                    <a:xfrm>
                      <a:off x="2840416" y="2333435"/>
                      <a:ext cx="1586009" cy="1634505"/>
                      <a:chOff x="2838154" y="2333435"/>
                      <a:chExt cx="1586009" cy="1634505"/>
                    </a:xfrm>
                    <a:grpFill/>
                  </p:grpSpPr>
                  <p:sp>
                    <p:nvSpPr>
                      <p:cNvPr id="83" name="Moon 3"/>
                      <p:cNvSpPr/>
                      <p:nvPr/>
                    </p:nvSpPr>
                    <p:spPr>
                      <a:xfrm rot="16200000">
                        <a:off x="2921323" y="2465100"/>
                        <a:ext cx="1419672" cy="1586008"/>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20"/>
                      <p:cNvSpPr/>
                      <p:nvPr/>
                    </p:nvSpPr>
                    <p:spPr>
                      <a:xfrm rot="16200000">
                        <a:off x="3004894" y="2166695"/>
                        <a:ext cx="1171765" cy="1505246"/>
                      </a:xfrm>
                      <a:prstGeom prst="moon">
                        <a:avLst>
                          <a:gd name="adj" fmla="val 6771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 name="Oval 44"/>
                  <p:cNvSpPr/>
                  <p:nvPr/>
                </p:nvSpPr>
                <p:spPr>
                  <a:xfrm flipH="1">
                    <a:off x="2348252" y="1646945"/>
                    <a:ext cx="1192870" cy="149042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90"/>
                  <p:cNvGrpSpPr/>
                  <p:nvPr/>
                </p:nvGrpSpPr>
                <p:grpSpPr>
                  <a:xfrm>
                    <a:off x="2076696" y="1785811"/>
                    <a:ext cx="1544762" cy="186204"/>
                    <a:chOff x="3733800" y="723275"/>
                    <a:chExt cx="1930420" cy="585867"/>
                  </a:xfrm>
                </p:grpSpPr>
                <p:sp>
                  <p:nvSpPr>
                    <p:cNvPr id="47" name="Rounded Rectangle 15"/>
                    <p:cNvSpPr/>
                    <p:nvPr/>
                  </p:nvSpPr>
                  <p:spPr>
                    <a:xfrm>
                      <a:off x="3733800" y="762000"/>
                      <a:ext cx="1930420" cy="533400"/>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59"/>
                    <p:cNvGrpSpPr/>
                    <p:nvPr/>
                  </p:nvGrpSpPr>
                  <p:grpSpPr>
                    <a:xfrm rot="228535">
                      <a:off x="3889947" y="723275"/>
                      <a:ext cx="1586459" cy="585867"/>
                      <a:chOff x="3810000" y="1677648"/>
                      <a:chExt cx="4705061" cy="1827552"/>
                    </a:xfrm>
                  </p:grpSpPr>
                  <p:grpSp>
                    <p:nvGrpSpPr>
                      <p:cNvPr id="49" name="Group 37"/>
                      <p:cNvGrpSpPr/>
                      <p:nvPr/>
                    </p:nvGrpSpPr>
                    <p:grpSpPr>
                      <a:xfrm>
                        <a:off x="3810000" y="1828800"/>
                        <a:ext cx="1776984" cy="1676400"/>
                        <a:chOff x="3810000" y="1828800"/>
                        <a:chExt cx="4038600" cy="3810000"/>
                      </a:xfrm>
                    </p:grpSpPr>
                    <p:sp>
                      <p:nvSpPr>
                        <p:cNvPr id="70" name="Half Frame 69"/>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Half Frame 70"/>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Half Frame 71"/>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Half Frame 72"/>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iamond 7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38"/>
                      <p:cNvGrpSpPr/>
                      <p:nvPr/>
                    </p:nvGrpSpPr>
                    <p:grpSpPr>
                      <a:xfrm>
                        <a:off x="5314014" y="1757596"/>
                        <a:ext cx="1776984" cy="1676400"/>
                        <a:chOff x="3810000" y="1828800"/>
                        <a:chExt cx="4038600" cy="3810000"/>
                      </a:xfrm>
                    </p:grpSpPr>
                    <p:sp>
                      <p:nvSpPr>
                        <p:cNvPr id="61" name="Half Frame 60"/>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Half Frame 61"/>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 name="Half Frame 62"/>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 name="Half Frame 63"/>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Donut 64"/>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Diamond 65"/>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48"/>
                      <p:cNvGrpSpPr/>
                      <p:nvPr/>
                    </p:nvGrpSpPr>
                    <p:grpSpPr>
                      <a:xfrm>
                        <a:off x="6738077" y="1677648"/>
                        <a:ext cx="1776984" cy="1676400"/>
                        <a:chOff x="3810000" y="1828800"/>
                        <a:chExt cx="4038600" cy="3810000"/>
                      </a:xfrm>
                    </p:grpSpPr>
                    <p:sp>
                      <p:nvSpPr>
                        <p:cNvPr id="52" name="Half Frame 51"/>
                        <p:cNvSpPr/>
                        <p:nvPr/>
                      </p:nvSpPr>
                      <p:spPr>
                        <a:xfrm rot="10800000">
                          <a:off x="3810000" y="1828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Half Frame 52"/>
                        <p:cNvSpPr/>
                        <p:nvPr/>
                      </p:nvSpPr>
                      <p:spPr>
                        <a:xfrm>
                          <a:off x="5791200" y="3733800"/>
                          <a:ext cx="2057400" cy="1905000"/>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Half Frame 53"/>
                        <p:cNvSpPr/>
                        <p:nvPr/>
                      </p:nvSpPr>
                      <p:spPr>
                        <a:xfrm rot="16200000">
                          <a:off x="6036664" y="2192936"/>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Half Frame 54"/>
                        <p:cNvSpPr/>
                        <p:nvPr/>
                      </p:nvSpPr>
                      <p:spPr>
                        <a:xfrm flipH="1">
                          <a:off x="4191000" y="3886200"/>
                          <a:ext cx="1356610" cy="1390338"/>
                        </a:xfrm>
                        <a:prstGeom prst="halfFrame">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Donut 55"/>
                        <p:cNvSpPr/>
                        <p:nvPr/>
                      </p:nvSpPr>
                      <p:spPr>
                        <a:xfrm>
                          <a:off x="4955498" y="2948065"/>
                          <a:ext cx="1693333" cy="1607695"/>
                        </a:xfrm>
                        <a:prstGeom prst="donut">
                          <a:avLst>
                            <a:gd name="adj" fmla="val 32624"/>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Diamond 56"/>
                        <p:cNvSpPr/>
                        <p:nvPr/>
                      </p:nvSpPr>
                      <p:spPr>
                        <a:xfrm>
                          <a:off x="5638800" y="29718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Diamond 57"/>
                        <p:cNvSpPr/>
                        <p:nvPr/>
                      </p:nvSpPr>
                      <p:spPr>
                        <a:xfrm>
                          <a:off x="5638800" y="40386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p:cNvSpPr/>
                        <p:nvPr/>
                      </p:nvSpPr>
                      <p:spPr>
                        <a:xfrm rot="5400000">
                          <a:off x="5067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rot="5400000">
                          <a:off x="6210300" y="3467100"/>
                          <a:ext cx="304800" cy="5334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grpSp>
      </p:grpSp>
      <p:pic>
        <p:nvPicPr>
          <p:cNvPr id="85" name="Picture 84" descr="bruce R. McConkie.jpg"/>
          <p:cNvPicPr>
            <a:picLocks noChangeAspect="1"/>
          </p:cNvPicPr>
          <p:nvPr/>
        </p:nvPicPr>
        <p:blipFill>
          <a:blip r:embed="rId3" cstate="print"/>
          <a:stretch>
            <a:fillRect/>
          </a:stretch>
        </p:blipFill>
        <p:spPr>
          <a:xfrm>
            <a:off x="11112035" y="194541"/>
            <a:ext cx="793638" cy="1107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5"/>
                                        </p:tgtEl>
                                        <p:attrNameLst>
                                          <p:attrName>style.visibility</p:attrName>
                                        </p:attrNameLst>
                                      </p:cBhvr>
                                      <p:to>
                                        <p:strVal val="visible"/>
                                      </p:to>
                                    </p:set>
                                    <p:animEffect transition="in" filter="fade">
                                      <p:cBhvr>
                                        <p:cTn id="9" dur="2000"/>
                                        <p:tgtEl>
                                          <p:spTgt spid="8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2" descr="Image result for orange background"/>
          <p:cNvPicPr>
            <a:picLocks noChangeAspect="1" noChangeArrowheads="1"/>
          </p:cNvPicPr>
          <p:nvPr/>
        </p:nvPicPr>
        <p:blipFill>
          <a:blip r:embed="rId2" cstate="print"/>
          <a:srcRect/>
          <a:stretch>
            <a:fillRect/>
          </a:stretch>
        </p:blipFill>
        <p:spPr bwMode="auto">
          <a:xfrm>
            <a:off x="0" y="0"/>
            <a:ext cx="12192000" cy="6902643"/>
          </a:xfrm>
          <a:prstGeom prst="rect">
            <a:avLst/>
          </a:prstGeom>
          <a:noFill/>
        </p:spPr>
      </p:pic>
      <p:sp>
        <p:nvSpPr>
          <p:cNvPr id="6" name="TextBox 5"/>
          <p:cNvSpPr txBox="1"/>
          <p:nvPr/>
        </p:nvSpPr>
        <p:spPr>
          <a:xfrm>
            <a:off x="0" y="-110836"/>
            <a:ext cx="12192000" cy="1015663"/>
          </a:xfrm>
          <a:prstGeom prst="rect">
            <a:avLst/>
          </a:prstGeom>
          <a:noFill/>
        </p:spPr>
        <p:txBody>
          <a:bodyPr wrap="square" rtlCol="0">
            <a:spAutoFit/>
          </a:bodyPr>
          <a:lstStyle/>
          <a:p>
            <a:pPr algn="ctr"/>
            <a:r>
              <a:rPr lang="en-US" sz="6000" dirty="0">
                <a:solidFill>
                  <a:schemeClr val="bg1"/>
                </a:solidFill>
                <a:latin typeface="Arial Black" pitchFamily="34" charset="0"/>
              </a:rPr>
              <a:t>Genealogies of Jesus</a:t>
            </a:r>
          </a:p>
        </p:txBody>
      </p:sp>
      <p:sp>
        <p:nvSpPr>
          <p:cNvPr id="158" name="Rectangle 157"/>
          <p:cNvSpPr/>
          <p:nvPr/>
        </p:nvSpPr>
        <p:spPr>
          <a:xfrm>
            <a:off x="0" y="6488668"/>
            <a:ext cx="4673600" cy="369332"/>
          </a:xfrm>
          <a:prstGeom prst="rect">
            <a:avLst/>
          </a:prstGeom>
        </p:spPr>
        <p:txBody>
          <a:bodyPr wrap="square">
            <a:spAutoFit/>
          </a:bodyPr>
          <a:lstStyle/>
          <a:p>
            <a:r>
              <a:rPr lang="en-US" dirty="0">
                <a:solidFill>
                  <a:schemeClr val="bg1"/>
                </a:solidFill>
              </a:rPr>
              <a:t>Luke 3:23-38</a:t>
            </a:r>
            <a:endParaRPr lang="en-US" dirty="0"/>
          </a:p>
        </p:txBody>
      </p:sp>
      <p:sp>
        <p:nvSpPr>
          <p:cNvPr id="172" name="Rectangle 171"/>
          <p:cNvSpPr/>
          <p:nvPr/>
        </p:nvSpPr>
        <p:spPr>
          <a:xfrm>
            <a:off x="11749250" y="6488668"/>
            <a:ext cx="442750" cy="369332"/>
          </a:xfrm>
          <a:prstGeom prst="rect">
            <a:avLst/>
          </a:prstGeom>
        </p:spPr>
        <p:txBody>
          <a:bodyPr wrap="none">
            <a:spAutoFit/>
          </a:bodyPr>
          <a:lstStyle/>
          <a:p>
            <a:r>
              <a:rPr lang="en-US" dirty="0">
                <a:solidFill>
                  <a:schemeClr val="bg1"/>
                </a:solidFill>
              </a:rPr>
              <a:t>(7)</a:t>
            </a:r>
            <a:endParaRPr lang="en-US" dirty="0"/>
          </a:p>
        </p:txBody>
      </p:sp>
      <p:pic>
        <p:nvPicPr>
          <p:cNvPr id="79" name="Picture 2" descr="http://www.godissues.org/wp-content/uploads/messianic-genealog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436" y="970582"/>
            <a:ext cx="7580771" cy="4899074"/>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p:cNvSpPr/>
          <p:nvPr/>
        </p:nvSpPr>
        <p:spPr>
          <a:xfrm>
            <a:off x="8118764" y="1905383"/>
            <a:ext cx="3953164" cy="4247317"/>
          </a:xfrm>
          <a:prstGeom prst="rect">
            <a:avLst/>
          </a:prstGeom>
        </p:spPr>
        <p:txBody>
          <a:bodyPr wrap="square">
            <a:spAutoFit/>
          </a:bodyPr>
          <a:lstStyle/>
          <a:p>
            <a:r>
              <a:rPr lang="en-US" b="1" dirty="0">
                <a:solidFill>
                  <a:schemeClr val="bg1"/>
                </a:solidFill>
              </a:rPr>
              <a:t> There is no way from a historical standpoint to search out the generation of Christ. </a:t>
            </a:r>
          </a:p>
          <a:p>
            <a:endParaRPr lang="en-US" b="1" dirty="0">
              <a:solidFill>
                <a:schemeClr val="bg1"/>
              </a:solidFill>
            </a:endParaRPr>
          </a:p>
          <a:p>
            <a:r>
              <a:rPr lang="en-US" b="1" dirty="0">
                <a:solidFill>
                  <a:schemeClr val="bg1"/>
                </a:solidFill>
              </a:rPr>
              <a:t>One of the Biblical accounts may be the genealogy of Mary, the other of Joseph;</a:t>
            </a:r>
          </a:p>
          <a:p>
            <a:endParaRPr lang="en-US" b="1" dirty="0">
              <a:solidFill>
                <a:schemeClr val="bg1"/>
              </a:solidFill>
            </a:endParaRPr>
          </a:p>
          <a:p>
            <a:r>
              <a:rPr lang="en-US" b="1" dirty="0">
                <a:solidFill>
                  <a:schemeClr val="bg1"/>
                </a:solidFill>
              </a:rPr>
              <a:t>one may assay to set forth kingly descent, the other give the lineal ancestry. </a:t>
            </a:r>
          </a:p>
          <a:p>
            <a:endParaRPr lang="en-US" b="1" dirty="0">
              <a:solidFill>
                <a:schemeClr val="bg1"/>
              </a:solidFill>
            </a:endParaRPr>
          </a:p>
          <a:p>
            <a:r>
              <a:rPr lang="en-US" b="1" dirty="0">
                <a:solidFill>
                  <a:schemeClr val="bg1"/>
                </a:solidFill>
              </a:rPr>
              <a:t>We do not know. The only point upon which there is surety is the fact that Mary was his mother and God was his Father.”</a:t>
            </a:r>
          </a:p>
        </p:txBody>
      </p:sp>
      <p:pic>
        <p:nvPicPr>
          <p:cNvPr id="86" name="Picture 85" descr="bruce R. McConkie.jpg"/>
          <p:cNvPicPr>
            <a:picLocks noChangeAspect="1"/>
          </p:cNvPicPr>
          <p:nvPr/>
        </p:nvPicPr>
        <p:blipFill>
          <a:blip r:embed="rId4" cstate="print"/>
          <a:stretch>
            <a:fillRect/>
          </a:stretch>
        </p:blipFill>
        <p:spPr>
          <a:xfrm>
            <a:off x="11112035" y="194541"/>
            <a:ext cx="793638" cy="1107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Image result for orange background"/>
          <p:cNvPicPr>
            <a:picLocks noChangeAspect="1" noChangeArrowheads="1"/>
          </p:cNvPicPr>
          <p:nvPr/>
        </p:nvPicPr>
        <p:blipFill>
          <a:blip r:embed="rId2" cstate="print"/>
          <a:srcRect/>
          <a:stretch>
            <a:fillRect/>
          </a:stretch>
        </p:blipFill>
        <p:spPr bwMode="auto">
          <a:xfrm>
            <a:off x="0" y="0"/>
            <a:ext cx="12192000" cy="6902643"/>
          </a:xfrm>
          <a:prstGeom prst="rect">
            <a:avLst/>
          </a:prstGeom>
          <a:noFill/>
        </p:spPr>
      </p:pic>
      <p:sp>
        <p:nvSpPr>
          <p:cNvPr id="5" name="TextBox 4"/>
          <p:cNvSpPr txBox="1"/>
          <p:nvPr/>
        </p:nvSpPr>
        <p:spPr>
          <a:xfrm>
            <a:off x="0" y="0"/>
            <a:ext cx="12192000"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Song: </a:t>
            </a:r>
            <a:r>
              <a:rPr lang="en-US" i="1" dirty="0">
                <a:solidFill>
                  <a:schemeClr val="bg1"/>
                </a:solidFill>
              </a:rPr>
              <a:t>Baptism </a:t>
            </a:r>
            <a:r>
              <a:rPr lang="en-US" dirty="0">
                <a:solidFill>
                  <a:schemeClr val="bg1"/>
                </a:solidFill>
              </a:rPr>
              <a:t> Children’s Songbook p. 100</a:t>
            </a:r>
            <a:endParaRPr lang="en-US" i="1" dirty="0">
              <a:solidFill>
                <a:schemeClr val="bg1"/>
              </a:solidFill>
            </a:endParaRPr>
          </a:p>
          <a:p>
            <a:endParaRPr lang="en-US" dirty="0">
              <a:solidFill>
                <a:schemeClr val="bg1"/>
              </a:solidFill>
            </a:endParaRPr>
          </a:p>
          <a:p>
            <a:endParaRPr lang="en-US" i="1" dirty="0">
              <a:solidFill>
                <a:schemeClr val="bg1"/>
              </a:solidFill>
            </a:endParaRPr>
          </a:p>
          <a:p>
            <a:r>
              <a:rPr lang="en-US" i="1" dirty="0">
                <a:solidFill>
                  <a:schemeClr val="bg1"/>
                </a:solidFill>
              </a:rPr>
              <a:t>Video:  </a:t>
            </a:r>
            <a:r>
              <a:rPr lang="en-US" b="1" dirty="0">
                <a:solidFill>
                  <a:schemeClr val="bg1"/>
                </a:solidFill>
              </a:rPr>
              <a:t>Fan</a:t>
            </a:r>
            <a:r>
              <a:rPr lang="en-US" dirty="0">
                <a:solidFill>
                  <a:schemeClr val="bg1"/>
                </a:solidFill>
              </a:rPr>
              <a:t> (0:56)</a:t>
            </a:r>
            <a:endParaRPr lang="en-US" i="1" dirty="0">
              <a:solidFill>
                <a:schemeClr val="bg1"/>
              </a:solidFill>
            </a:endParaRPr>
          </a:p>
          <a:p>
            <a:endParaRPr lang="en-US" b="0"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15 and 16</a:t>
            </a:r>
          </a:p>
          <a:p>
            <a:pPr marL="342900" indent="-342900">
              <a:buFontTx/>
              <a:buAutoNum type="arabicPeriod"/>
            </a:pPr>
            <a:r>
              <a:rPr lang="en-US" dirty="0">
                <a:solidFill>
                  <a:schemeClr val="bg1"/>
                </a:solidFill>
              </a:rPr>
              <a:t>Bible Dictionary</a:t>
            </a:r>
          </a:p>
          <a:p>
            <a:pPr marL="342900" indent="-342900">
              <a:buFontTx/>
              <a:buAutoNum type="arabicPeriod"/>
            </a:pPr>
            <a:r>
              <a:rPr lang="en-US" i="1" dirty="0">
                <a:solidFill>
                  <a:schemeClr val="bg1"/>
                </a:solidFill>
              </a:rPr>
              <a:t>Who’s Who in the New Testament </a:t>
            </a:r>
            <a:r>
              <a:rPr lang="en-US" dirty="0">
                <a:solidFill>
                  <a:schemeClr val="bg1"/>
                </a:solidFill>
              </a:rPr>
              <a:t> by Richard J. Allen p. 23</a:t>
            </a:r>
          </a:p>
          <a:p>
            <a:pPr marL="342900" indent="-342900">
              <a:buFontTx/>
              <a:buAutoNum type="arabicPeriod"/>
            </a:pPr>
            <a:r>
              <a:rPr lang="en-US" dirty="0">
                <a:solidFill>
                  <a:schemeClr val="bg1"/>
                </a:solidFill>
              </a:rPr>
              <a:t>Joseph Smith </a:t>
            </a:r>
            <a:r>
              <a:rPr lang="en-US" b="1" dirty="0">
                <a:solidFill>
                  <a:schemeClr val="bg1"/>
                </a:solidFill>
              </a:rPr>
              <a:t>(Teachings: Joseph Smith, 81–82).</a:t>
            </a:r>
          </a:p>
          <a:p>
            <a:pPr marL="342900" indent="-342900">
              <a:buFontTx/>
              <a:buAutoNum type="arabicPeriod"/>
            </a:pPr>
            <a:r>
              <a:rPr lang="en-US" b="1" dirty="0">
                <a:solidFill>
                  <a:schemeClr val="bg1"/>
                </a:solidFill>
              </a:rPr>
              <a:t>Elder Russell M. Nelson quoted by </a:t>
            </a:r>
            <a:r>
              <a:rPr lang="en-US" b="1" dirty="0" err="1">
                <a:solidFill>
                  <a:schemeClr val="bg1"/>
                </a:solidFill>
              </a:rPr>
              <a:t>Dallin</a:t>
            </a:r>
            <a:r>
              <a:rPr lang="en-US" b="1" dirty="0">
                <a:solidFill>
                  <a:schemeClr val="bg1"/>
                </a:solidFill>
              </a:rPr>
              <a:t> H. Oaks </a:t>
            </a:r>
            <a:r>
              <a:rPr lang="en-US" dirty="0">
                <a:solidFill>
                  <a:schemeClr val="bg1"/>
                </a:solidFill>
              </a:rPr>
              <a:t>(</a:t>
            </a:r>
            <a:r>
              <a:rPr lang="en-US" i="1" dirty="0">
                <a:solidFill>
                  <a:schemeClr val="bg1"/>
                </a:solidFill>
              </a:rPr>
              <a:t>The Lord's Way</a:t>
            </a:r>
            <a:r>
              <a:rPr lang="en-US" dirty="0">
                <a:solidFill>
                  <a:schemeClr val="bg1"/>
                </a:solidFill>
              </a:rPr>
              <a:t> [Salt Lake City: Deseret Book Co., 1991], 103.)</a:t>
            </a:r>
          </a:p>
          <a:p>
            <a:pPr marL="342900" indent="-342900">
              <a:buFontTx/>
              <a:buAutoNum type="arabicPeriod"/>
            </a:pPr>
            <a:r>
              <a:rPr lang="en-US" dirty="0">
                <a:solidFill>
                  <a:schemeClr val="bg1"/>
                </a:solidFill>
              </a:rPr>
              <a:t>Elder </a:t>
            </a:r>
            <a:r>
              <a:rPr lang="en-US" dirty="0" err="1">
                <a:solidFill>
                  <a:schemeClr val="bg1"/>
                </a:solidFill>
              </a:rPr>
              <a:t>Dallin</a:t>
            </a:r>
            <a:r>
              <a:rPr lang="en-US" dirty="0">
                <a:solidFill>
                  <a:schemeClr val="bg1"/>
                </a:solidFill>
              </a:rPr>
              <a:t> H. Oaks (</a:t>
            </a:r>
            <a:r>
              <a:rPr lang="en-US" i="1" dirty="0">
                <a:solidFill>
                  <a:schemeClr val="bg1"/>
                </a:solidFill>
              </a:rPr>
              <a:t>The Lord's Way</a:t>
            </a:r>
            <a:r>
              <a:rPr lang="en-US" dirty="0">
                <a:solidFill>
                  <a:schemeClr val="bg1"/>
                </a:solidFill>
              </a:rPr>
              <a:t> [Salt Lake City: Deseret Book Co., 1991], 103.)</a:t>
            </a:r>
          </a:p>
          <a:p>
            <a:pPr marL="342900" indent="-342900">
              <a:buFontTx/>
              <a:buAutoNum type="arabicPeriod"/>
            </a:pPr>
            <a:r>
              <a:rPr lang="en-US" b="1" dirty="0">
                <a:solidFill>
                  <a:schemeClr val="bg1"/>
                </a:solidFill>
              </a:rPr>
              <a:t>Elder Bruce R. McConkie (</a:t>
            </a:r>
            <a:r>
              <a:rPr lang="en-US" b="1" i="1" dirty="0">
                <a:solidFill>
                  <a:schemeClr val="bg1"/>
                </a:solidFill>
              </a:rPr>
              <a:t>Doctrinal New Testament Commentary, </a:t>
            </a:r>
            <a:r>
              <a:rPr lang="en-US" b="1" dirty="0">
                <a:solidFill>
                  <a:schemeClr val="bg1"/>
                </a:solidFill>
              </a:rPr>
              <a:t>3 vols. [Salt Lake City: </a:t>
            </a:r>
            <a:r>
              <a:rPr lang="en-US" b="1" dirty="0" err="1">
                <a:solidFill>
                  <a:schemeClr val="bg1"/>
                </a:solidFill>
              </a:rPr>
              <a:t>Bookcraft</a:t>
            </a:r>
            <a:r>
              <a:rPr lang="en-US" b="1" dirty="0">
                <a:solidFill>
                  <a:schemeClr val="bg1"/>
                </a:solidFill>
              </a:rPr>
              <a:t>, 1965-1973], 1: 120.) </a:t>
            </a:r>
            <a:r>
              <a:rPr lang="en-US" i="1" dirty="0">
                <a:solidFill>
                  <a:schemeClr val="bg1"/>
                </a:solidFill>
              </a:rPr>
              <a:t>A New Witness for the Articles of Faith</a:t>
            </a:r>
            <a:r>
              <a:rPr lang="en-US" dirty="0">
                <a:solidFill>
                  <a:schemeClr val="bg1"/>
                </a:solidFill>
              </a:rPr>
              <a:t> [Salt Lake City: Deseret Book Co., 1985], 255.) (</a:t>
            </a:r>
            <a:r>
              <a:rPr lang="en-US" i="1" dirty="0">
                <a:solidFill>
                  <a:schemeClr val="bg1"/>
                </a:solidFill>
              </a:rPr>
              <a:t>The Promised Messiah: The First Coming of Christ</a:t>
            </a:r>
            <a:r>
              <a:rPr lang="en-US" dirty="0">
                <a:solidFill>
                  <a:schemeClr val="bg1"/>
                </a:solidFill>
              </a:rPr>
              <a:t> [Salt Lake City: Deseret Book Co., 1978], 471.)</a:t>
            </a:r>
            <a:endParaRPr lang="en-US" b="1" dirty="0">
              <a:solidFill>
                <a:schemeClr val="bg1"/>
              </a:solidFill>
            </a:endParaRPr>
          </a:p>
          <a:p>
            <a:pPr marL="342900" indent="-342900">
              <a:buFontTx/>
              <a:buAutoNum type="arabicPeriod"/>
            </a:pPr>
            <a:r>
              <a:rPr lang="en-US" b="1" dirty="0">
                <a:solidFill>
                  <a:schemeClr val="bg1"/>
                </a:solidFill>
              </a:rPr>
              <a:t>James E. Talmage </a:t>
            </a:r>
            <a:r>
              <a:rPr lang="en-US" b="1" i="1" dirty="0">
                <a:solidFill>
                  <a:schemeClr val="bg1"/>
                </a:solidFill>
              </a:rPr>
              <a:t>Jesus the Christ </a:t>
            </a:r>
            <a:r>
              <a:rPr lang="en-US" b="1" dirty="0">
                <a:solidFill>
                  <a:schemeClr val="bg1"/>
                </a:solidFill>
              </a:rPr>
              <a:t>p. 128, 130</a:t>
            </a:r>
          </a:p>
          <a:p>
            <a:pPr marL="342900" indent="-342900">
              <a:buFontTx/>
              <a:buAutoNum type="arabicPeriod"/>
            </a:pPr>
            <a:r>
              <a:rPr lang="en-US" dirty="0">
                <a:solidFill>
                  <a:schemeClr val="bg1"/>
                </a:solidFill>
              </a:rPr>
              <a:t>(Joseph Smith Translation, Luke 3:5–8 [in the Bible appendix])</a:t>
            </a:r>
          </a:p>
          <a:p>
            <a:pPr marL="342900" indent="-342900">
              <a:buFontTx/>
              <a:buAutoNum type="arabicPeriod"/>
            </a:pPr>
            <a:endParaRPr lang="en-US" dirty="0">
              <a:solidFill>
                <a:schemeClr val="bg1"/>
              </a:solidFill>
            </a:endParaRP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ndParaRPr>
          </a:p>
          <a:p>
            <a:endParaRPr lang="en-US" i="1" dirty="0">
              <a:solidFill>
                <a:schemeClr val="bg1"/>
              </a:solidFill>
            </a:endParaRPr>
          </a:p>
        </p:txBody>
      </p:sp>
      <p:grpSp>
        <p:nvGrpSpPr>
          <p:cNvPr id="2" name="Group 7"/>
          <p:cNvGrpSpPr/>
          <p:nvPr/>
        </p:nvGrpSpPr>
        <p:grpSpPr>
          <a:xfrm>
            <a:off x="2068945" y="1059874"/>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ooter Placeholder 14">
            <a:extLst>
              <a:ext uri="{FF2B5EF4-FFF2-40B4-BE49-F238E27FC236}">
                <a16:creationId xmlns:a16="http://schemas.microsoft.com/office/drawing/2014/main" id="{9E8EDFFD-6DB9-46DD-A71B-C92E02C15715}"/>
              </a:ext>
            </a:extLst>
          </p:cNvPr>
          <p:cNvSpPr>
            <a:spLocks noGrp="1"/>
          </p:cNvSpPr>
          <p:nvPr/>
        </p:nvSpPr>
        <p:spPr>
          <a:xfrm>
            <a:off x="12902" y="653391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97232" y="149085"/>
          <a:ext cx="10434045" cy="5159520"/>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t>Time and Background of John’s Ministry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3:1,</a:t>
                      </a:r>
                      <a:r>
                        <a:rPr lang="en-US" sz="1200" baseline="0" dirty="0"/>
                        <a:t> 2</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t>John and His Message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3:1-12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3:3-18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t>Jesus is Baptized by 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3:13-17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1:9-11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3:21-23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t>Fast</a:t>
                      </a:r>
                      <a:r>
                        <a:rPr lang="en-US" sz="1200" baseline="0" dirty="0"/>
                        <a:t> and Temptation of Jesus</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1:12,</a:t>
                      </a:r>
                      <a:r>
                        <a:rPr lang="en-US" sz="1200" baseline="0" dirty="0"/>
                        <a:t> 13</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3968">
                <a:tc>
                  <a:txBody>
                    <a:bodyPr/>
                    <a:lstStyle/>
                    <a:p>
                      <a:r>
                        <a:rPr lang="en-US" sz="1200" dirty="0"/>
                        <a:t>Time and Background of John’s Ministry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3:1,</a:t>
                      </a:r>
                      <a:r>
                        <a:rPr lang="en-US" sz="1200" baseline="0" dirty="0"/>
                        <a:t> 2</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3968">
                <a:tc>
                  <a:txBody>
                    <a:bodyPr/>
                    <a:lstStyle/>
                    <a:p>
                      <a:r>
                        <a:rPr lang="en-US" sz="1200" dirty="0"/>
                        <a:t>John the Baptist Imprisoned by Herod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14:3-5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6:17-20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3:19,20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3968">
                <a:tc>
                  <a:txBody>
                    <a:bodyPr/>
                    <a:lstStyle/>
                    <a:p>
                      <a:r>
                        <a:rPr lang="en-US" sz="1200" dirty="0"/>
                        <a:t>Jesus Leaves Judea for Galilee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4:1-3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3968">
                <a:tc>
                  <a:txBody>
                    <a:bodyPr/>
                    <a:lstStyle/>
                    <a:p>
                      <a:r>
                        <a:rPr lang="en-US" sz="1200" dirty="0"/>
                        <a:t>Jesus Enters Galilee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4:43-45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3968">
                <a:tc>
                  <a:txBody>
                    <a:bodyPr/>
                    <a:lstStyle/>
                    <a:p>
                      <a:r>
                        <a:rPr lang="en-US" sz="1200" dirty="0"/>
                        <a:t>Jesus is Rejected at Nazareth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4:16-30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3968">
                <a:tc>
                  <a:txBody>
                    <a:bodyPr/>
                    <a:lstStyle/>
                    <a:p>
                      <a:r>
                        <a:rPr lang="en-US" sz="1200" dirty="0"/>
                        <a:t>Jesus Teaches</a:t>
                      </a:r>
                      <a:r>
                        <a:rPr lang="en-US" sz="1200" baseline="0" dirty="0"/>
                        <a:t> with Power and Authority</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1:21,22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4:31,32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43968">
                <a:tc>
                  <a:txBody>
                    <a:bodyPr/>
                    <a:lstStyle/>
                    <a:p>
                      <a:r>
                        <a:rPr lang="en-US" sz="1200" dirty="0"/>
                        <a:t>Jesus Teaches</a:t>
                      </a:r>
                      <a:r>
                        <a:rPr lang="en-US" sz="1200" baseline="0" dirty="0"/>
                        <a:t> with Power and Authority</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1:21,22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4:31,32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43968">
                <a:tc>
                  <a:txBody>
                    <a:bodyPr/>
                    <a:lstStyle/>
                    <a:p>
                      <a:r>
                        <a:rPr lang="en-US" sz="1200" dirty="0"/>
                        <a:t>Jesus Casts</a:t>
                      </a:r>
                      <a:r>
                        <a:rPr lang="en-US" sz="1200" baseline="0" dirty="0"/>
                        <a:t> Out Unclean Spirit</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1:23-28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4:33-37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43968">
                <a:tc>
                  <a:txBody>
                    <a:bodyPr/>
                    <a:lstStyle/>
                    <a:p>
                      <a:r>
                        <a:rPr lang="en-US" sz="1200" dirty="0"/>
                        <a:t>Jesus Heals Peter’s Mother-in-Law and Others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8:14-17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1:29-34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4:38-41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43968">
                <a:tc>
                  <a:txBody>
                    <a:bodyPr/>
                    <a:lstStyle/>
                    <a:p>
                      <a:r>
                        <a:rPr lang="en-US" sz="1200" dirty="0"/>
                        <a:t>Jesus Preaches and Heals in Galilee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4:23-25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1:35-39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t>4:42-44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01278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2123658"/>
          </a:xfrm>
          <a:prstGeom prst="rect">
            <a:avLst/>
          </a:prstGeom>
          <a:ln>
            <a:solidFill>
              <a:schemeClr val="tx1"/>
            </a:solidFill>
          </a:ln>
        </p:spPr>
        <p:txBody>
          <a:bodyPr>
            <a:spAutoFit/>
          </a:bodyPr>
          <a:lstStyle/>
          <a:p>
            <a:r>
              <a:rPr lang="en-US" sz="1200" b="1" dirty="0"/>
              <a:t>What Happened to the High Priesthood? Luke 3:2</a:t>
            </a:r>
          </a:p>
          <a:p>
            <a:r>
              <a:rPr lang="en-US" sz="1200" dirty="0"/>
              <a:t>Following the children of Israel’s rejection of the Lord at Mount Sinai, the Lord had removed the Melchizedek Priesthood from the people. Therefore, until the time of Jesus Christ, under the law of Moses a high priest was the presiding priest in the Aaronic Priesthood and presided over all other priests in their functions and ordinances, particularly in those of the temple. However, the presiding office of high priest had become corrupted. For years, Herod and other Roman officials had appointed high priests based on political expediency or bribery. </a:t>
            </a:r>
          </a:p>
          <a:p>
            <a:r>
              <a:rPr lang="en-US" sz="1200" dirty="0"/>
              <a:t>The Jews lacked a divinely authorized priesthood leader and, as a nation, they were in need of spiritual rebirth. Because John had been chosen by God and properly ordained to be God’s representative, the children of Israel could again turn to the Lord through the authorized channels of repentance and baptism. (1)</a:t>
            </a:r>
          </a:p>
        </p:txBody>
      </p:sp>
      <p:sp>
        <p:nvSpPr>
          <p:cNvPr id="4" name="Rectangle 3"/>
          <p:cNvSpPr/>
          <p:nvPr/>
        </p:nvSpPr>
        <p:spPr>
          <a:xfrm>
            <a:off x="0" y="2131674"/>
            <a:ext cx="6096000" cy="2308324"/>
          </a:xfrm>
          <a:prstGeom prst="rect">
            <a:avLst/>
          </a:prstGeom>
          <a:ln>
            <a:solidFill>
              <a:schemeClr val="tx1"/>
            </a:solidFill>
          </a:ln>
        </p:spPr>
        <p:txBody>
          <a:bodyPr>
            <a:spAutoFit/>
          </a:bodyPr>
          <a:lstStyle/>
          <a:p>
            <a:r>
              <a:rPr lang="en-US" sz="1200" b="1" dirty="0"/>
              <a:t>John the Baptist Luke 3:16:</a:t>
            </a:r>
          </a:p>
          <a:p>
            <a:r>
              <a:rPr lang="en-US" sz="1200" dirty="0"/>
              <a:t>"...this was the way by which the Baptist declared his inferiority to the Mightier One, who was to succeed and supersede him; and a more effective illustration would be difficult to frame. To loosen the shoe latchet or sandal thong, or to carry the shoes of another, 'was a menial office betokening great inferiority on the part of the person performing it.' (Smith's </a:t>
            </a:r>
            <a:r>
              <a:rPr lang="en-US" sz="1200" i="1" dirty="0"/>
              <a:t>Dict. of the Bible.</a:t>
            </a:r>
            <a:r>
              <a:rPr lang="en-US" sz="1200" dirty="0"/>
              <a:t>) A passage in the Talmud (</a:t>
            </a:r>
            <a:r>
              <a:rPr lang="en-US" sz="1200" i="1" dirty="0"/>
              <a:t>Tract. </a:t>
            </a:r>
            <a:r>
              <a:rPr lang="en-US" sz="1200" i="1" dirty="0" err="1"/>
              <a:t>Kidduschin</a:t>
            </a:r>
            <a:r>
              <a:rPr lang="en-US" sz="1200" i="1" dirty="0"/>
              <a:t> xxii: 2</a:t>
            </a:r>
            <a:r>
              <a:rPr lang="en-US" sz="1200" dirty="0"/>
              <a:t>) requires a disciple to do for his teacher whatever a servant might be required to do for his master, except the loosing of his sandal thong. </a:t>
            </a:r>
          </a:p>
          <a:p>
            <a:endParaRPr lang="en-US" sz="1200" dirty="0"/>
          </a:p>
          <a:p>
            <a:r>
              <a:rPr lang="en-US" sz="1200" dirty="0"/>
              <a:t>Some teachers urged that a disciple should carry his humility even to the extreme of carrying his master's shoes. The humility of the Baptist, in view of the widespread interest his call aroused, is impressive." James E. Talmage (</a:t>
            </a:r>
            <a:r>
              <a:rPr lang="en-US" sz="1200" i="1" dirty="0"/>
              <a:t>Jesus the Christ, </a:t>
            </a:r>
            <a:r>
              <a:rPr lang="en-US" sz="1200" dirty="0"/>
              <a:t>128)</a:t>
            </a:r>
          </a:p>
        </p:txBody>
      </p:sp>
      <p:sp>
        <p:nvSpPr>
          <p:cNvPr id="5" name="Rectangle 4"/>
          <p:cNvSpPr/>
          <p:nvPr/>
        </p:nvSpPr>
        <p:spPr>
          <a:xfrm>
            <a:off x="0" y="4436148"/>
            <a:ext cx="6096000" cy="1754326"/>
          </a:xfrm>
          <a:prstGeom prst="rect">
            <a:avLst/>
          </a:prstGeom>
          <a:ln>
            <a:solidFill>
              <a:schemeClr val="tx1"/>
            </a:solidFill>
          </a:ln>
        </p:spPr>
        <p:txBody>
          <a:bodyPr>
            <a:spAutoFit/>
          </a:bodyPr>
          <a:lstStyle/>
          <a:p>
            <a:r>
              <a:rPr lang="en-US" sz="1200" b="1" dirty="0"/>
              <a:t>Sign of the Dove Luke 3:18-22</a:t>
            </a:r>
          </a:p>
          <a:p>
            <a:r>
              <a:rPr lang="en-US" sz="1200" dirty="0"/>
              <a:t>"By way of interpretation, the </a:t>
            </a:r>
            <a:r>
              <a:rPr lang="en-US" sz="1200" b="1" dirty="0"/>
              <a:t>Prophet Joseph Smith</a:t>
            </a:r>
            <a:r>
              <a:rPr lang="en-US" sz="1200" dirty="0"/>
              <a:t> said that 'the </a:t>
            </a:r>
            <a:r>
              <a:rPr lang="en-US" sz="1200" i="1" dirty="0"/>
              <a:t>sign</a:t>
            </a:r>
            <a:r>
              <a:rPr lang="en-US" sz="1200" dirty="0"/>
              <a:t> of the dove' was given as a witness that the baptism had divine approval. 'The sign of the dove was instituted before the creation of the world, a witness for the Holy Ghost, and the devil cannot come in the sign of a dove,' he said. 'The Holy Ghost is a personage, and is in the form of a personage. . . . The Holy Ghost cannot be transformed into a dove; but the sign of a dove was given to John to signify the truth of the deed, as the dove is an emblem or token of truth and innocence.' (</a:t>
            </a:r>
            <a:r>
              <a:rPr lang="en-US" sz="1200" i="1" dirty="0"/>
              <a:t>History of the Church </a:t>
            </a:r>
            <a:r>
              <a:rPr lang="en-US" sz="1200" dirty="0"/>
              <a:t>5:261.)" (Elder Bruce R. McConkie </a:t>
            </a:r>
            <a:r>
              <a:rPr lang="en-US" sz="1200" i="1" dirty="0"/>
              <a:t>A New Witness for the Articles of Faith</a:t>
            </a:r>
            <a:r>
              <a:rPr lang="en-US" sz="1200" dirty="0"/>
              <a:t> [Salt Lake City: Deseret Book Co., 1985], 255.)</a:t>
            </a:r>
          </a:p>
        </p:txBody>
      </p:sp>
      <p:pic>
        <p:nvPicPr>
          <p:cNvPr id="6" name="Picture 2" descr="John the Baptist Preaching"/>
          <p:cNvPicPr>
            <a:picLocks noChangeAspect="1" noChangeArrowheads="1"/>
          </p:cNvPicPr>
          <p:nvPr/>
        </p:nvPicPr>
        <p:blipFill>
          <a:blip r:embed="rId2" cstate="print"/>
          <a:srcRect/>
          <a:stretch>
            <a:fillRect/>
          </a:stretch>
        </p:blipFill>
        <p:spPr bwMode="auto">
          <a:xfrm>
            <a:off x="7390504" y="2204870"/>
            <a:ext cx="3109377" cy="4141588"/>
          </a:xfrm>
          <a:prstGeom prst="rect">
            <a:avLst/>
          </a:prstGeom>
          <a:noFill/>
        </p:spPr>
      </p:pic>
      <p:sp>
        <p:nvSpPr>
          <p:cNvPr id="7" name="Rectangle 6"/>
          <p:cNvSpPr/>
          <p:nvPr/>
        </p:nvSpPr>
        <p:spPr>
          <a:xfrm>
            <a:off x="6096000" y="0"/>
            <a:ext cx="6096000" cy="1938992"/>
          </a:xfrm>
          <a:prstGeom prst="rect">
            <a:avLst/>
          </a:prstGeom>
          <a:ln>
            <a:solidFill>
              <a:schemeClr val="tx1"/>
            </a:solidFill>
          </a:ln>
        </p:spPr>
        <p:txBody>
          <a:bodyPr>
            <a:spAutoFit/>
          </a:bodyPr>
          <a:lstStyle/>
          <a:p>
            <a:pPr fontAlgn="base"/>
            <a:r>
              <a:rPr lang="en-US" sz="1200" b="1" dirty="0"/>
              <a:t>"The genealogy of the Savior </a:t>
            </a:r>
            <a:r>
              <a:rPr lang="en-US" sz="1200" dirty="0"/>
              <a:t>as provided in Luke calls Adam a son of God. (Luke 3:38Luke 3:38.) So does the revelation given to Joseph Smith: 'And this is the genealogy of the sons of Adam, who was the son of God, with whom God, himself, conversed. And they were preachers of righteousness, and </a:t>
            </a:r>
            <a:r>
              <a:rPr lang="en-US" sz="1200" dirty="0" err="1"/>
              <a:t>spake</a:t>
            </a:r>
            <a:r>
              <a:rPr lang="en-US" sz="1200" dirty="0"/>
              <a:t> and prophesied, and called upon all men, everywhere, to repent; and faith was taught unto the children of men.' (Moses 6:22Moses 6:23Moses 6:22-23.)</a:t>
            </a:r>
          </a:p>
          <a:p>
            <a:pPr fontAlgn="base"/>
            <a:endParaRPr lang="en-US" sz="1200" dirty="0"/>
          </a:p>
          <a:p>
            <a:pPr fontAlgn="base"/>
            <a:r>
              <a:rPr lang="en-US" sz="1200" dirty="0"/>
              <a:t>"We need to understand the true concept of the first man, Adam. He was next to Christ in authority in the creation; he still is. He directs all dispensations of the gospel ever given to mankind, as the Prophet Joseph Smith taught."  Mark E. Peterson (</a:t>
            </a:r>
            <a:r>
              <a:rPr lang="en-US" sz="1200" i="1" dirty="0"/>
              <a:t>Adam: Who Is He? </a:t>
            </a:r>
            <a:r>
              <a:rPr lang="en-US" sz="1200" dirty="0"/>
              <a:t>[Salt Lake City: Deseret Book Co., 1976], 60.)</a:t>
            </a:r>
          </a:p>
        </p:txBody>
      </p:sp>
    </p:spTree>
    <p:extLst>
      <p:ext uri="{BB962C8B-B14F-4D97-AF65-F5344CB8AC3E}">
        <p14:creationId xmlns:p14="http://schemas.microsoft.com/office/powerpoint/2010/main" val="201278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descr="Image result for orange background"/>
          <p:cNvPicPr>
            <a:picLocks noChangeAspect="1" noChangeArrowheads="1"/>
          </p:cNvPicPr>
          <p:nvPr/>
        </p:nvPicPr>
        <p:blipFill>
          <a:blip r:embed="rId2" cstate="print"/>
          <a:srcRect/>
          <a:stretch>
            <a:fillRect/>
          </a:stretch>
        </p:blipFill>
        <p:spPr bwMode="auto">
          <a:xfrm>
            <a:off x="0" y="0"/>
            <a:ext cx="12192000" cy="6902643"/>
          </a:xfrm>
          <a:prstGeom prst="rect">
            <a:avLst/>
          </a:prstGeom>
          <a:noFill/>
        </p:spPr>
      </p:pic>
      <p:sp>
        <p:nvSpPr>
          <p:cNvPr id="5" name="TextBox 4"/>
          <p:cNvSpPr txBox="1"/>
          <p:nvPr/>
        </p:nvSpPr>
        <p:spPr>
          <a:xfrm>
            <a:off x="646545" y="1219200"/>
            <a:ext cx="4276437" cy="1200329"/>
          </a:xfrm>
          <a:prstGeom prst="rect">
            <a:avLst/>
          </a:prstGeom>
          <a:solidFill>
            <a:schemeClr val="accent6">
              <a:lumMod val="20000"/>
              <a:lumOff val="80000"/>
            </a:schemeClr>
          </a:solidFill>
        </p:spPr>
        <p:txBody>
          <a:bodyPr wrap="square" rtlCol="0">
            <a:spAutoFit/>
          </a:bodyPr>
          <a:lstStyle/>
          <a:p>
            <a:r>
              <a:rPr lang="en-US" dirty="0"/>
              <a:t>Under the law of Moses, the high priest functioned as the presiding officer of the Aaronic Priesthood and political head of the nation of Israel.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Black" pitchFamily="34" charset="0"/>
              </a:rPr>
              <a:t>High Priesthood</a:t>
            </a:r>
          </a:p>
        </p:txBody>
      </p:sp>
      <p:sp>
        <p:nvSpPr>
          <p:cNvPr id="56" name="Rectangle 55"/>
          <p:cNvSpPr/>
          <p:nvPr/>
        </p:nvSpPr>
        <p:spPr>
          <a:xfrm>
            <a:off x="0" y="6488668"/>
            <a:ext cx="6096000" cy="369332"/>
          </a:xfrm>
          <a:prstGeom prst="rect">
            <a:avLst/>
          </a:prstGeom>
        </p:spPr>
        <p:txBody>
          <a:bodyPr>
            <a:spAutoFit/>
          </a:bodyPr>
          <a:lstStyle/>
          <a:p>
            <a:r>
              <a:rPr lang="en-US" dirty="0">
                <a:solidFill>
                  <a:schemeClr val="bg1"/>
                </a:solidFill>
              </a:rPr>
              <a:t>Luke 3:1-2</a:t>
            </a:r>
          </a:p>
        </p:txBody>
      </p:sp>
      <p:grpSp>
        <p:nvGrpSpPr>
          <p:cNvPr id="57" name="Group 56"/>
          <p:cNvGrpSpPr/>
          <p:nvPr/>
        </p:nvGrpSpPr>
        <p:grpSpPr>
          <a:xfrm>
            <a:off x="6938819" y="919018"/>
            <a:ext cx="3890571" cy="5480159"/>
            <a:chOff x="6938819" y="919018"/>
            <a:chExt cx="3890571" cy="5480159"/>
          </a:xfrm>
        </p:grpSpPr>
        <p:grpSp>
          <p:nvGrpSpPr>
            <p:cNvPr id="58" name="Group 10"/>
            <p:cNvGrpSpPr/>
            <p:nvPr/>
          </p:nvGrpSpPr>
          <p:grpSpPr>
            <a:xfrm>
              <a:off x="6938819" y="919018"/>
              <a:ext cx="3890571" cy="5480159"/>
              <a:chOff x="2370363" y="1010310"/>
              <a:chExt cx="3890571" cy="5480159"/>
            </a:xfrm>
          </p:grpSpPr>
          <p:sp>
            <p:nvSpPr>
              <p:cNvPr id="69" name="Rectangle 68"/>
              <p:cNvSpPr/>
              <p:nvPr/>
            </p:nvSpPr>
            <p:spPr>
              <a:xfrm>
                <a:off x="2503746" y="1225623"/>
                <a:ext cx="3757188" cy="5264846"/>
              </a:xfrm>
              <a:prstGeom prst="rect">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a:off x="2446563" y="1010310"/>
                <a:ext cx="1957131" cy="4308190"/>
              </a:xfrm>
              <a:custGeom>
                <a:avLst/>
                <a:gdLst>
                  <a:gd name="connsiteX0" fmla="*/ 1828800 w 1957131"/>
                  <a:gd name="connsiteY0" fmla="*/ 206970 h 4308190"/>
                  <a:gd name="connsiteX1" fmla="*/ 1810693 w 1957131"/>
                  <a:gd name="connsiteY1" fmla="*/ 297505 h 4308190"/>
                  <a:gd name="connsiteX2" fmla="*/ 1774479 w 1957131"/>
                  <a:gd name="connsiteY2" fmla="*/ 351826 h 4308190"/>
                  <a:gd name="connsiteX3" fmla="*/ 1756372 w 1957131"/>
                  <a:gd name="connsiteY3" fmla="*/ 378986 h 4308190"/>
                  <a:gd name="connsiteX4" fmla="*/ 1711105 w 1957131"/>
                  <a:gd name="connsiteY4" fmla="*/ 460467 h 4308190"/>
                  <a:gd name="connsiteX5" fmla="*/ 1692998 w 1957131"/>
                  <a:gd name="connsiteY5" fmla="*/ 487628 h 4308190"/>
                  <a:gd name="connsiteX6" fmla="*/ 1665838 w 1957131"/>
                  <a:gd name="connsiteY6" fmla="*/ 569109 h 4308190"/>
                  <a:gd name="connsiteX7" fmla="*/ 1656784 w 1957131"/>
                  <a:gd name="connsiteY7" fmla="*/ 596269 h 4308190"/>
                  <a:gd name="connsiteX8" fmla="*/ 1638677 w 1957131"/>
                  <a:gd name="connsiteY8" fmla="*/ 623429 h 4308190"/>
                  <a:gd name="connsiteX9" fmla="*/ 1620570 w 1957131"/>
                  <a:gd name="connsiteY9" fmla="*/ 677750 h 4308190"/>
                  <a:gd name="connsiteX10" fmla="*/ 1611517 w 1957131"/>
                  <a:gd name="connsiteY10" fmla="*/ 723018 h 4308190"/>
                  <a:gd name="connsiteX11" fmla="*/ 1593410 w 1957131"/>
                  <a:gd name="connsiteY11" fmla="*/ 777338 h 4308190"/>
                  <a:gd name="connsiteX12" fmla="*/ 1575303 w 1957131"/>
                  <a:gd name="connsiteY12" fmla="*/ 958408 h 4308190"/>
                  <a:gd name="connsiteX13" fmla="*/ 1557196 w 1957131"/>
                  <a:gd name="connsiteY13" fmla="*/ 985568 h 4308190"/>
                  <a:gd name="connsiteX14" fmla="*/ 1530036 w 1957131"/>
                  <a:gd name="connsiteY14" fmla="*/ 1012728 h 4308190"/>
                  <a:gd name="connsiteX15" fmla="*/ 1502875 w 1957131"/>
                  <a:gd name="connsiteY15" fmla="*/ 1030835 h 4308190"/>
                  <a:gd name="connsiteX16" fmla="*/ 1475715 w 1957131"/>
                  <a:gd name="connsiteY16" fmla="*/ 1067049 h 4308190"/>
                  <a:gd name="connsiteX17" fmla="*/ 1448555 w 1957131"/>
                  <a:gd name="connsiteY17" fmla="*/ 1094210 h 4308190"/>
                  <a:gd name="connsiteX18" fmla="*/ 1412341 w 1957131"/>
                  <a:gd name="connsiteY18" fmla="*/ 1139477 h 4308190"/>
                  <a:gd name="connsiteX19" fmla="*/ 1403287 w 1957131"/>
                  <a:gd name="connsiteY19" fmla="*/ 1166637 h 4308190"/>
                  <a:gd name="connsiteX20" fmla="*/ 1385180 w 1957131"/>
                  <a:gd name="connsiteY20" fmla="*/ 1284332 h 4308190"/>
                  <a:gd name="connsiteX21" fmla="*/ 1376127 w 1957131"/>
                  <a:gd name="connsiteY21" fmla="*/ 1338653 h 4308190"/>
                  <a:gd name="connsiteX22" fmla="*/ 1358020 w 1957131"/>
                  <a:gd name="connsiteY22" fmla="*/ 1420134 h 4308190"/>
                  <a:gd name="connsiteX23" fmla="*/ 1339913 w 1957131"/>
                  <a:gd name="connsiteY23" fmla="*/ 1474455 h 4308190"/>
                  <a:gd name="connsiteX24" fmla="*/ 1330860 w 1957131"/>
                  <a:gd name="connsiteY24" fmla="*/ 1501616 h 4308190"/>
                  <a:gd name="connsiteX25" fmla="*/ 1312753 w 1957131"/>
                  <a:gd name="connsiteY25" fmla="*/ 1555936 h 4308190"/>
                  <a:gd name="connsiteX26" fmla="*/ 1303699 w 1957131"/>
                  <a:gd name="connsiteY26" fmla="*/ 1583097 h 4308190"/>
                  <a:gd name="connsiteX27" fmla="*/ 1285592 w 1957131"/>
                  <a:gd name="connsiteY27" fmla="*/ 1610257 h 4308190"/>
                  <a:gd name="connsiteX28" fmla="*/ 1240325 w 1957131"/>
                  <a:gd name="connsiteY28" fmla="*/ 1682685 h 4308190"/>
                  <a:gd name="connsiteX29" fmla="*/ 1213164 w 1957131"/>
                  <a:gd name="connsiteY29" fmla="*/ 1691738 h 4308190"/>
                  <a:gd name="connsiteX30" fmla="*/ 1204111 w 1957131"/>
                  <a:gd name="connsiteY30" fmla="*/ 1746059 h 4308190"/>
                  <a:gd name="connsiteX31" fmla="*/ 1186004 w 1957131"/>
                  <a:gd name="connsiteY31" fmla="*/ 1800380 h 4308190"/>
                  <a:gd name="connsiteX32" fmla="*/ 1167897 w 1957131"/>
                  <a:gd name="connsiteY32" fmla="*/ 1881861 h 4308190"/>
                  <a:gd name="connsiteX33" fmla="*/ 1149790 w 1957131"/>
                  <a:gd name="connsiteY33" fmla="*/ 1909022 h 4308190"/>
                  <a:gd name="connsiteX34" fmla="*/ 1122630 w 1957131"/>
                  <a:gd name="connsiteY34" fmla="*/ 1999556 h 4308190"/>
                  <a:gd name="connsiteX35" fmla="*/ 1113576 w 1957131"/>
                  <a:gd name="connsiteY35" fmla="*/ 2026717 h 4308190"/>
                  <a:gd name="connsiteX36" fmla="*/ 1104523 w 1957131"/>
                  <a:gd name="connsiteY36" fmla="*/ 2053877 h 4308190"/>
                  <a:gd name="connsiteX37" fmla="*/ 1086416 w 1957131"/>
                  <a:gd name="connsiteY37" fmla="*/ 2081037 h 4308190"/>
                  <a:gd name="connsiteX38" fmla="*/ 1077362 w 1957131"/>
                  <a:gd name="connsiteY38" fmla="*/ 2406962 h 4308190"/>
                  <a:gd name="connsiteX39" fmla="*/ 1059256 w 1957131"/>
                  <a:gd name="connsiteY39" fmla="*/ 2515604 h 4308190"/>
                  <a:gd name="connsiteX40" fmla="*/ 1050202 w 1957131"/>
                  <a:gd name="connsiteY40" fmla="*/ 2588031 h 4308190"/>
                  <a:gd name="connsiteX41" fmla="*/ 1041149 w 1957131"/>
                  <a:gd name="connsiteY41" fmla="*/ 2624245 h 4308190"/>
                  <a:gd name="connsiteX42" fmla="*/ 1032095 w 1957131"/>
                  <a:gd name="connsiteY42" fmla="*/ 2678566 h 4308190"/>
                  <a:gd name="connsiteX43" fmla="*/ 1023042 w 1957131"/>
                  <a:gd name="connsiteY43" fmla="*/ 2714780 h 4308190"/>
                  <a:gd name="connsiteX44" fmla="*/ 1013988 w 1957131"/>
                  <a:gd name="connsiteY44" fmla="*/ 2769101 h 4308190"/>
                  <a:gd name="connsiteX45" fmla="*/ 995881 w 1957131"/>
                  <a:gd name="connsiteY45" fmla="*/ 2823422 h 4308190"/>
                  <a:gd name="connsiteX46" fmla="*/ 986828 w 1957131"/>
                  <a:gd name="connsiteY46" fmla="*/ 2850582 h 4308190"/>
                  <a:gd name="connsiteX47" fmla="*/ 977774 w 1957131"/>
                  <a:gd name="connsiteY47" fmla="*/ 2877742 h 4308190"/>
                  <a:gd name="connsiteX48" fmla="*/ 941560 w 1957131"/>
                  <a:gd name="connsiteY48" fmla="*/ 2950170 h 4308190"/>
                  <a:gd name="connsiteX49" fmla="*/ 923454 w 1957131"/>
                  <a:gd name="connsiteY49" fmla="*/ 3013544 h 4308190"/>
                  <a:gd name="connsiteX50" fmla="*/ 914400 w 1957131"/>
                  <a:gd name="connsiteY50" fmla="*/ 3040705 h 4308190"/>
                  <a:gd name="connsiteX51" fmla="*/ 896293 w 1957131"/>
                  <a:gd name="connsiteY51" fmla="*/ 3122186 h 4308190"/>
                  <a:gd name="connsiteX52" fmla="*/ 878186 w 1957131"/>
                  <a:gd name="connsiteY52" fmla="*/ 3176507 h 4308190"/>
                  <a:gd name="connsiteX53" fmla="*/ 860079 w 1957131"/>
                  <a:gd name="connsiteY53" fmla="*/ 3203667 h 4308190"/>
                  <a:gd name="connsiteX54" fmla="*/ 814812 w 1957131"/>
                  <a:gd name="connsiteY54" fmla="*/ 3285148 h 4308190"/>
                  <a:gd name="connsiteX55" fmla="*/ 778598 w 1957131"/>
                  <a:gd name="connsiteY55" fmla="*/ 3357576 h 4308190"/>
                  <a:gd name="connsiteX56" fmla="*/ 733331 w 1957131"/>
                  <a:gd name="connsiteY56" fmla="*/ 3420950 h 4308190"/>
                  <a:gd name="connsiteX57" fmla="*/ 706170 w 1957131"/>
                  <a:gd name="connsiteY57" fmla="*/ 3448111 h 4308190"/>
                  <a:gd name="connsiteX58" fmla="*/ 697117 w 1957131"/>
                  <a:gd name="connsiteY58" fmla="*/ 3475271 h 4308190"/>
                  <a:gd name="connsiteX59" fmla="*/ 679010 w 1957131"/>
                  <a:gd name="connsiteY59" fmla="*/ 3502431 h 4308190"/>
                  <a:gd name="connsiteX60" fmla="*/ 660903 w 1957131"/>
                  <a:gd name="connsiteY60" fmla="*/ 3574859 h 4308190"/>
                  <a:gd name="connsiteX61" fmla="*/ 642796 w 1957131"/>
                  <a:gd name="connsiteY61" fmla="*/ 3611073 h 4308190"/>
                  <a:gd name="connsiteX62" fmla="*/ 624689 w 1957131"/>
                  <a:gd name="connsiteY62" fmla="*/ 3665394 h 4308190"/>
                  <a:gd name="connsiteX63" fmla="*/ 588475 w 1957131"/>
                  <a:gd name="connsiteY63" fmla="*/ 3719715 h 4308190"/>
                  <a:gd name="connsiteX64" fmla="*/ 534155 w 1957131"/>
                  <a:gd name="connsiteY64" fmla="*/ 3810249 h 4308190"/>
                  <a:gd name="connsiteX65" fmla="*/ 516048 w 1957131"/>
                  <a:gd name="connsiteY65" fmla="*/ 3837410 h 4308190"/>
                  <a:gd name="connsiteX66" fmla="*/ 488887 w 1957131"/>
                  <a:gd name="connsiteY66" fmla="*/ 3855517 h 4308190"/>
                  <a:gd name="connsiteX67" fmla="*/ 461727 w 1957131"/>
                  <a:gd name="connsiteY67" fmla="*/ 3909837 h 4308190"/>
                  <a:gd name="connsiteX68" fmla="*/ 443620 w 1957131"/>
                  <a:gd name="connsiteY68" fmla="*/ 3936998 h 4308190"/>
                  <a:gd name="connsiteX69" fmla="*/ 434566 w 1957131"/>
                  <a:gd name="connsiteY69" fmla="*/ 3964158 h 4308190"/>
                  <a:gd name="connsiteX70" fmla="*/ 398353 w 1957131"/>
                  <a:gd name="connsiteY70" fmla="*/ 4018479 h 4308190"/>
                  <a:gd name="connsiteX71" fmla="*/ 371192 w 1957131"/>
                  <a:gd name="connsiteY71" fmla="*/ 4072800 h 4308190"/>
                  <a:gd name="connsiteX72" fmla="*/ 344032 w 1957131"/>
                  <a:gd name="connsiteY72" fmla="*/ 4127121 h 4308190"/>
                  <a:gd name="connsiteX73" fmla="*/ 316871 w 1957131"/>
                  <a:gd name="connsiteY73" fmla="*/ 4154281 h 4308190"/>
                  <a:gd name="connsiteX74" fmla="*/ 289711 w 1957131"/>
                  <a:gd name="connsiteY74" fmla="*/ 4190495 h 4308190"/>
                  <a:gd name="connsiteX75" fmla="*/ 235390 w 1957131"/>
                  <a:gd name="connsiteY75" fmla="*/ 4208602 h 4308190"/>
                  <a:gd name="connsiteX76" fmla="*/ 208230 w 1957131"/>
                  <a:gd name="connsiteY76" fmla="*/ 4217655 h 4308190"/>
                  <a:gd name="connsiteX77" fmla="*/ 181069 w 1957131"/>
                  <a:gd name="connsiteY77" fmla="*/ 4235762 h 4308190"/>
                  <a:gd name="connsiteX78" fmla="*/ 126749 w 1957131"/>
                  <a:gd name="connsiteY78" fmla="*/ 4253869 h 4308190"/>
                  <a:gd name="connsiteX79" fmla="*/ 99588 w 1957131"/>
                  <a:gd name="connsiteY79" fmla="*/ 4271976 h 4308190"/>
                  <a:gd name="connsiteX80" fmla="*/ 72428 w 1957131"/>
                  <a:gd name="connsiteY80" fmla="*/ 4281029 h 4308190"/>
                  <a:gd name="connsiteX81" fmla="*/ 45267 w 1957131"/>
                  <a:gd name="connsiteY81" fmla="*/ 4308190 h 4308190"/>
                  <a:gd name="connsiteX82" fmla="*/ 36214 w 1957131"/>
                  <a:gd name="connsiteY82" fmla="*/ 4281029 h 4308190"/>
                  <a:gd name="connsiteX83" fmla="*/ 54321 w 1957131"/>
                  <a:gd name="connsiteY83" fmla="*/ 4090907 h 4308190"/>
                  <a:gd name="connsiteX84" fmla="*/ 54321 w 1957131"/>
                  <a:gd name="connsiteY84" fmla="*/ 3728768 h 4308190"/>
                  <a:gd name="connsiteX85" fmla="*/ 36214 w 1957131"/>
                  <a:gd name="connsiteY85" fmla="*/ 3656340 h 4308190"/>
                  <a:gd name="connsiteX86" fmla="*/ 27160 w 1957131"/>
                  <a:gd name="connsiteY86" fmla="*/ 3592966 h 4308190"/>
                  <a:gd name="connsiteX87" fmla="*/ 54321 w 1957131"/>
                  <a:gd name="connsiteY87" fmla="*/ 2053877 h 4308190"/>
                  <a:gd name="connsiteX88" fmla="*/ 45267 w 1957131"/>
                  <a:gd name="connsiteY88" fmla="*/ 1601204 h 4308190"/>
                  <a:gd name="connsiteX89" fmla="*/ 36214 w 1957131"/>
                  <a:gd name="connsiteY89" fmla="*/ 1537829 h 4308190"/>
                  <a:gd name="connsiteX90" fmla="*/ 18107 w 1957131"/>
                  <a:gd name="connsiteY90" fmla="*/ 1483509 h 4308190"/>
                  <a:gd name="connsiteX91" fmla="*/ 0 w 1957131"/>
                  <a:gd name="connsiteY91" fmla="*/ 1347707 h 4308190"/>
                  <a:gd name="connsiteX92" fmla="*/ 9054 w 1957131"/>
                  <a:gd name="connsiteY92" fmla="*/ 433307 h 4308190"/>
                  <a:gd name="connsiteX93" fmla="*/ 18107 w 1957131"/>
                  <a:gd name="connsiteY93" fmla="*/ 397093 h 4308190"/>
                  <a:gd name="connsiteX94" fmla="*/ 36214 w 1957131"/>
                  <a:gd name="connsiteY94" fmla="*/ 351826 h 4308190"/>
                  <a:gd name="connsiteX95" fmla="*/ 1828800 w 1957131"/>
                  <a:gd name="connsiteY95" fmla="*/ 206970 h 43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57131" h="4308190">
                    <a:moveTo>
                      <a:pt x="1828800" y="206970"/>
                    </a:moveTo>
                    <a:cubicBezTo>
                      <a:pt x="2124546" y="197917"/>
                      <a:pt x="1817447" y="283996"/>
                      <a:pt x="1810693" y="297505"/>
                    </a:cubicBezTo>
                    <a:cubicBezTo>
                      <a:pt x="1800961" y="316969"/>
                      <a:pt x="1786550" y="333719"/>
                      <a:pt x="1774479" y="351826"/>
                    </a:cubicBezTo>
                    <a:lnTo>
                      <a:pt x="1756372" y="378986"/>
                    </a:lnTo>
                    <a:cubicBezTo>
                      <a:pt x="1740437" y="426792"/>
                      <a:pt x="1752613" y="398205"/>
                      <a:pt x="1711105" y="460467"/>
                    </a:cubicBezTo>
                    <a:lnTo>
                      <a:pt x="1692998" y="487628"/>
                    </a:lnTo>
                    <a:lnTo>
                      <a:pt x="1665838" y="569109"/>
                    </a:lnTo>
                    <a:cubicBezTo>
                      <a:pt x="1662820" y="578162"/>
                      <a:pt x="1662078" y="588329"/>
                      <a:pt x="1656784" y="596269"/>
                    </a:cubicBezTo>
                    <a:lnTo>
                      <a:pt x="1638677" y="623429"/>
                    </a:lnTo>
                    <a:cubicBezTo>
                      <a:pt x="1632641" y="641536"/>
                      <a:pt x="1624313" y="659034"/>
                      <a:pt x="1620570" y="677750"/>
                    </a:cubicBezTo>
                    <a:cubicBezTo>
                      <a:pt x="1617552" y="692839"/>
                      <a:pt x="1615566" y="708172"/>
                      <a:pt x="1611517" y="723018"/>
                    </a:cubicBezTo>
                    <a:cubicBezTo>
                      <a:pt x="1606495" y="741432"/>
                      <a:pt x="1593410" y="777338"/>
                      <a:pt x="1593410" y="777338"/>
                    </a:cubicBezTo>
                    <a:cubicBezTo>
                      <a:pt x="1592880" y="786343"/>
                      <a:pt x="1598922" y="911171"/>
                      <a:pt x="1575303" y="958408"/>
                    </a:cubicBezTo>
                    <a:cubicBezTo>
                      <a:pt x="1570437" y="968140"/>
                      <a:pt x="1564162" y="977209"/>
                      <a:pt x="1557196" y="985568"/>
                    </a:cubicBezTo>
                    <a:cubicBezTo>
                      <a:pt x="1548999" y="995404"/>
                      <a:pt x="1539872" y="1004532"/>
                      <a:pt x="1530036" y="1012728"/>
                    </a:cubicBezTo>
                    <a:cubicBezTo>
                      <a:pt x="1521677" y="1019694"/>
                      <a:pt x="1511929" y="1024799"/>
                      <a:pt x="1502875" y="1030835"/>
                    </a:cubicBezTo>
                    <a:cubicBezTo>
                      <a:pt x="1493822" y="1042906"/>
                      <a:pt x="1485535" y="1055592"/>
                      <a:pt x="1475715" y="1067049"/>
                    </a:cubicBezTo>
                    <a:cubicBezTo>
                      <a:pt x="1467383" y="1076770"/>
                      <a:pt x="1455657" y="1083557"/>
                      <a:pt x="1448555" y="1094210"/>
                    </a:cubicBezTo>
                    <a:cubicBezTo>
                      <a:pt x="1413572" y="1146685"/>
                      <a:pt x="1473082" y="1098982"/>
                      <a:pt x="1412341" y="1139477"/>
                    </a:cubicBezTo>
                    <a:cubicBezTo>
                      <a:pt x="1409323" y="1148530"/>
                      <a:pt x="1405602" y="1157379"/>
                      <a:pt x="1403287" y="1166637"/>
                    </a:cubicBezTo>
                    <a:cubicBezTo>
                      <a:pt x="1391762" y="1212736"/>
                      <a:pt x="1392507" y="1233044"/>
                      <a:pt x="1385180" y="1284332"/>
                    </a:cubicBezTo>
                    <a:cubicBezTo>
                      <a:pt x="1382584" y="1302504"/>
                      <a:pt x="1379411" y="1320592"/>
                      <a:pt x="1376127" y="1338653"/>
                    </a:cubicBezTo>
                    <a:cubicBezTo>
                      <a:pt x="1372152" y="1360513"/>
                      <a:pt x="1364725" y="1397784"/>
                      <a:pt x="1358020" y="1420134"/>
                    </a:cubicBezTo>
                    <a:cubicBezTo>
                      <a:pt x="1352536" y="1438416"/>
                      <a:pt x="1345949" y="1456348"/>
                      <a:pt x="1339913" y="1474455"/>
                    </a:cubicBezTo>
                    <a:lnTo>
                      <a:pt x="1330860" y="1501616"/>
                    </a:lnTo>
                    <a:lnTo>
                      <a:pt x="1312753" y="1555936"/>
                    </a:lnTo>
                    <a:cubicBezTo>
                      <a:pt x="1309735" y="1564990"/>
                      <a:pt x="1308993" y="1575156"/>
                      <a:pt x="1303699" y="1583097"/>
                    </a:cubicBezTo>
                    <a:lnTo>
                      <a:pt x="1285592" y="1610257"/>
                    </a:lnTo>
                    <a:cubicBezTo>
                      <a:pt x="1269078" y="1659799"/>
                      <a:pt x="1280496" y="1662600"/>
                      <a:pt x="1240325" y="1682685"/>
                    </a:cubicBezTo>
                    <a:cubicBezTo>
                      <a:pt x="1231789" y="1686953"/>
                      <a:pt x="1222218" y="1688720"/>
                      <a:pt x="1213164" y="1691738"/>
                    </a:cubicBezTo>
                    <a:cubicBezTo>
                      <a:pt x="1210146" y="1709845"/>
                      <a:pt x="1208563" y="1728250"/>
                      <a:pt x="1204111" y="1746059"/>
                    </a:cubicBezTo>
                    <a:cubicBezTo>
                      <a:pt x="1199482" y="1764576"/>
                      <a:pt x="1186004" y="1800380"/>
                      <a:pt x="1186004" y="1800380"/>
                    </a:cubicBezTo>
                    <a:cubicBezTo>
                      <a:pt x="1182526" y="1821250"/>
                      <a:pt x="1179042" y="1859570"/>
                      <a:pt x="1167897" y="1881861"/>
                    </a:cubicBezTo>
                    <a:cubicBezTo>
                      <a:pt x="1163031" y="1891593"/>
                      <a:pt x="1155826" y="1899968"/>
                      <a:pt x="1149790" y="1909022"/>
                    </a:cubicBezTo>
                    <a:cubicBezTo>
                      <a:pt x="1136109" y="1963749"/>
                      <a:pt x="1144671" y="1933434"/>
                      <a:pt x="1122630" y="1999556"/>
                    </a:cubicBezTo>
                    <a:lnTo>
                      <a:pt x="1113576" y="2026717"/>
                    </a:lnTo>
                    <a:cubicBezTo>
                      <a:pt x="1110558" y="2035770"/>
                      <a:pt x="1109817" y="2045937"/>
                      <a:pt x="1104523" y="2053877"/>
                    </a:cubicBezTo>
                    <a:lnTo>
                      <a:pt x="1086416" y="2081037"/>
                    </a:lnTo>
                    <a:cubicBezTo>
                      <a:pt x="1083398" y="2189679"/>
                      <a:pt x="1084141" y="2298490"/>
                      <a:pt x="1077362" y="2406962"/>
                    </a:cubicBezTo>
                    <a:cubicBezTo>
                      <a:pt x="1075072" y="2443604"/>
                      <a:pt x="1064702" y="2479297"/>
                      <a:pt x="1059256" y="2515604"/>
                    </a:cubicBezTo>
                    <a:cubicBezTo>
                      <a:pt x="1055647" y="2539665"/>
                      <a:pt x="1054202" y="2564032"/>
                      <a:pt x="1050202" y="2588031"/>
                    </a:cubicBezTo>
                    <a:cubicBezTo>
                      <a:pt x="1048156" y="2600305"/>
                      <a:pt x="1043589" y="2612044"/>
                      <a:pt x="1041149" y="2624245"/>
                    </a:cubicBezTo>
                    <a:cubicBezTo>
                      <a:pt x="1037549" y="2642245"/>
                      <a:pt x="1035695" y="2660566"/>
                      <a:pt x="1032095" y="2678566"/>
                    </a:cubicBezTo>
                    <a:cubicBezTo>
                      <a:pt x="1029655" y="2690767"/>
                      <a:pt x="1025482" y="2702579"/>
                      <a:pt x="1023042" y="2714780"/>
                    </a:cubicBezTo>
                    <a:cubicBezTo>
                      <a:pt x="1019442" y="2732780"/>
                      <a:pt x="1018440" y="2751292"/>
                      <a:pt x="1013988" y="2769101"/>
                    </a:cubicBezTo>
                    <a:cubicBezTo>
                      <a:pt x="1009359" y="2787618"/>
                      <a:pt x="1001917" y="2805315"/>
                      <a:pt x="995881" y="2823422"/>
                    </a:cubicBezTo>
                    <a:lnTo>
                      <a:pt x="986828" y="2850582"/>
                    </a:lnTo>
                    <a:cubicBezTo>
                      <a:pt x="983810" y="2859635"/>
                      <a:pt x="983068" y="2869802"/>
                      <a:pt x="977774" y="2877742"/>
                    </a:cubicBezTo>
                    <a:cubicBezTo>
                      <a:pt x="952771" y="2915246"/>
                      <a:pt x="960543" y="2899547"/>
                      <a:pt x="941560" y="2950170"/>
                    </a:cubicBezTo>
                    <a:cubicBezTo>
                      <a:pt x="928536" y="2984901"/>
                      <a:pt x="934869" y="2973592"/>
                      <a:pt x="923454" y="3013544"/>
                    </a:cubicBezTo>
                    <a:cubicBezTo>
                      <a:pt x="920832" y="3022720"/>
                      <a:pt x="916715" y="3031447"/>
                      <a:pt x="914400" y="3040705"/>
                    </a:cubicBezTo>
                    <a:cubicBezTo>
                      <a:pt x="901472" y="3092416"/>
                      <a:pt x="910239" y="3075699"/>
                      <a:pt x="896293" y="3122186"/>
                    </a:cubicBezTo>
                    <a:cubicBezTo>
                      <a:pt x="890808" y="3140467"/>
                      <a:pt x="888773" y="3160626"/>
                      <a:pt x="878186" y="3176507"/>
                    </a:cubicBezTo>
                    <a:lnTo>
                      <a:pt x="860079" y="3203667"/>
                    </a:lnTo>
                    <a:cubicBezTo>
                      <a:pt x="835045" y="3278775"/>
                      <a:pt x="877070" y="3160632"/>
                      <a:pt x="814812" y="3285148"/>
                    </a:cubicBezTo>
                    <a:cubicBezTo>
                      <a:pt x="802741" y="3309291"/>
                      <a:pt x="793571" y="3335117"/>
                      <a:pt x="778598" y="3357576"/>
                    </a:cubicBezTo>
                    <a:cubicBezTo>
                      <a:pt x="764270" y="3379068"/>
                      <a:pt x="750172" y="3401302"/>
                      <a:pt x="733331" y="3420950"/>
                    </a:cubicBezTo>
                    <a:cubicBezTo>
                      <a:pt x="724998" y="3430671"/>
                      <a:pt x="715224" y="3439057"/>
                      <a:pt x="706170" y="3448111"/>
                    </a:cubicBezTo>
                    <a:cubicBezTo>
                      <a:pt x="703152" y="3457164"/>
                      <a:pt x="701385" y="3466735"/>
                      <a:pt x="697117" y="3475271"/>
                    </a:cubicBezTo>
                    <a:cubicBezTo>
                      <a:pt x="692251" y="3485003"/>
                      <a:pt x="682728" y="3492205"/>
                      <a:pt x="679010" y="3502431"/>
                    </a:cubicBezTo>
                    <a:cubicBezTo>
                      <a:pt x="670505" y="3525818"/>
                      <a:pt x="666939" y="3550716"/>
                      <a:pt x="660903" y="3574859"/>
                    </a:cubicBezTo>
                    <a:cubicBezTo>
                      <a:pt x="657630" y="3587952"/>
                      <a:pt x="647808" y="3598542"/>
                      <a:pt x="642796" y="3611073"/>
                    </a:cubicBezTo>
                    <a:cubicBezTo>
                      <a:pt x="635707" y="3628794"/>
                      <a:pt x="635276" y="3649513"/>
                      <a:pt x="624689" y="3665394"/>
                    </a:cubicBezTo>
                    <a:cubicBezTo>
                      <a:pt x="612618" y="3683501"/>
                      <a:pt x="598207" y="3700251"/>
                      <a:pt x="588475" y="3719715"/>
                    </a:cubicBezTo>
                    <a:cubicBezTo>
                      <a:pt x="560636" y="3775392"/>
                      <a:pt x="577854" y="3744699"/>
                      <a:pt x="534155" y="3810249"/>
                    </a:cubicBezTo>
                    <a:cubicBezTo>
                      <a:pt x="528119" y="3819303"/>
                      <a:pt x="525102" y="3831374"/>
                      <a:pt x="516048" y="3837410"/>
                    </a:cubicBezTo>
                    <a:lnTo>
                      <a:pt x="488887" y="3855517"/>
                    </a:lnTo>
                    <a:cubicBezTo>
                      <a:pt x="436998" y="3933350"/>
                      <a:pt x="499207" y="3834876"/>
                      <a:pt x="461727" y="3909837"/>
                    </a:cubicBezTo>
                    <a:cubicBezTo>
                      <a:pt x="456861" y="3919569"/>
                      <a:pt x="448486" y="3927266"/>
                      <a:pt x="443620" y="3936998"/>
                    </a:cubicBezTo>
                    <a:cubicBezTo>
                      <a:pt x="439352" y="3945534"/>
                      <a:pt x="439201" y="3955816"/>
                      <a:pt x="434566" y="3964158"/>
                    </a:cubicBezTo>
                    <a:cubicBezTo>
                      <a:pt x="423998" y="3983181"/>
                      <a:pt x="405235" y="3997834"/>
                      <a:pt x="398353" y="4018479"/>
                    </a:cubicBezTo>
                    <a:cubicBezTo>
                      <a:pt x="385858" y="4055962"/>
                      <a:pt x="394593" y="4037699"/>
                      <a:pt x="371192" y="4072800"/>
                    </a:cubicBezTo>
                    <a:cubicBezTo>
                      <a:pt x="362119" y="4100020"/>
                      <a:pt x="363532" y="4103721"/>
                      <a:pt x="344032" y="4127121"/>
                    </a:cubicBezTo>
                    <a:cubicBezTo>
                      <a:pt x="335835" y="4136957"/>
                      <a:pt x="325203" y="4144560"/>
                      <a:pt x="316871" y="4154281"/>
                    </a:cubicBezTo>
                    <a:cubicBezTo>
                      <a:pt x="307051" y="4165737"/>
                      <a:pt x="302266" y="4182125"/>
                      <a:pt x="289711" y="4190495"/>
                    </a:cubicBezTo>
                    <a:cubicBezTo>
                      <a:pt x="273830" y="4201082"/>
                      <a:pt x="253497" y="4202566"/>
                      <a:pt x="235390" y="4208602"/>
                    </a:cubicBezTo>
                    <a:lnTo>
                      <a:pt x="208230" y="4217655"/>
                    </a:lnTo>
                    <a:cubicBezTo>
                      <a:pt x="199176" y="4223691"/>
                      <a:pt x="191012" y="4231343"/>
                      <a:pt x="181069" y="4235762"/>
                    </a:cubicBezTo>
                    <a:cubicBezTo>
                      <a:pt x="163628" y="4243514"/>
                      <a:pt x="126749" y="4253869"/>
                      <a:pt x="126749" y="4253869"/>
                    </a:cubicBezTo>
                    <a:cubicBezTo>
                      <a:pt x="117695" y="4259905"/>
                      <a:pt x="109320" y="4267110"/>
                      <a:pt x="99588" y="4271976"/>
                    </a:cubicBezTo>
                    <a:cubicBezTo>
                      <a:pt x="91052" y="4276244"/>
                      <a:pt x="80368" y="4275735"/>
                      <a:pt x="72428" y="4281029"/>
                    </a:cubicBezTo>
                    <a:cubicBezTo>
                      <a:pt x="61775" y="4288131"/>
                      <a:pt x="54321" y="4299136"/>
                      <a:pt x="45267" y="4308190"/>
                    </a:cubicBezTo>
                    <a:cubicBezTo>
                      <a:pt x="42249" y="4299136"/>
                      <a:pt x="36214" y="4290572"/>
                      <a:pt x="36214" y="4281029"/>
                    </a:cubicBezTo>
                    <a:cubicBezTo>
                      <a:pt x="36214" y="4137283"/>
                      <a:pt x="29743" y="4164637"/>
                      <a:pt x="54321" y="4090907"/>
                    </a:cubicBezTo>
                    <a:cubicBezTo>
                      <a:pt x="73195" y="3939907"/>
                      <a:pt x="72721" y="3974100"/>
                      <a:pt x="54321" y="3728768"/>
                    </a:cubicBezTo>
                    <a:cubicBezTo>
                      <a:pt x="52460" y="3703952"/>
                      <a:pt x="41095" y="3680742"/>
                      <a:pt x="36214" y="3656340"/>
                    </a:cubicBezTo>
                    <a:cubicBezTo>
                      <a:pt x="32029" y="3635415"/>
                      <a:pt x="30178" y="3614091"/>
                      <a:pt x="27160" y="3592966"/>
                    </a:cubicBezTo>
                    <a:cubicBezTo>
                      <a:pt x="45727" y="2126182"/>
                      <a:pt x="5664" y="2637726"/>
                      <a:pt x="54321" y="2053877"/>
                    </a:cubicBezTo>
                    <a:cubicBezTo>
                      <a:pt x="51303" y="1902986"/>
                      <a:pt x="50559" y="1752032"/>
                      <a:pt x="45267" y="1601204"/>
                    </a:cubicBezTo>
                    <a:cubicBezTo>
                      <a:pt x="44519" y="1579878"/>
                      <a:pt x="41012" y="1558622"/>
                      <a:pt x="36214" y="1537829"/>
                    </a:cubicBezTo>
                    <a:cubicBezTo>
                      <a:pt x="31922" y="1519232"/>
                      <a:pt x="18107" y="1483509"/>
                      <a:pt x="18107" y="1483509"/>
                    </a:cubicBezTo>
                    <a:cubicBezTo>
                      <a:pt x="12005" y="1446897"/>
                      <a:pt x="0" y="1380941"/>
                      <a:pt x="0" y="1347707"/>
                    </a:cubicBezTo>
                    <a:cubicBezTo>
                      <a:pt x="0" y="1042892"/>
                      <a:pt x="3249" y="738067"/>
                      <a:pt x="9054" y="433307"/>
                    </a:cubicBezTo>
                    <a:cubicBezTo>
                      <a:pt x="9291" y="420866"/>
                      <a:pt x="14172" y="408897"/>
                      <a:pt x="18107" y="397093"/>
                    </a:cubicBezTo>
                    <a:cubicBezTo>
                      <a:pt x="23246" y="381676"/>
                      <a:pt x="30178" y="366915"/>
                      <a:pt x="36214" y="351826"/>
                    </a:cubicBezTo>
                    <a:cubicBezTo>
                      <a:pt x="90167" y="-349603"/>
                      <a:pt x="1533054" y="216023"/>
                      <a:pt x="1828800" y="206970"/>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4275363" y="2122366"/>
                <a:ext cx="416460" cy="3630700"/>
              </a:xfrm>
              <a:custGeom>
                <a:avLst/>
                <a:gdLst>
                  <a:gd name="connsiteX0" fmla="*/ 316871 w 416460"/>
                  <a:gd name="connsiteY0" fmla="*/ 27421 h 3630700"/>
                  <a:gd name="connsiteX1" fmla="*/ 362139 w 416460"/>
                  <a:gd name="connsiteY1" fmla="*/ 9314 h 3630700"/>
                  <a:gd name="connsiteX2" fmla="*/ 398353 w 416460"/>
                  <a:gd name="connsiteY2" fmla="*/ 81742 h 3630700"/>
                  <a:gd name="connsiteX3" fmla="*/ 380246 w 416460"/>
                  <a:gd name="connsiteY3" fmla="*/ 235651 h 3630700"/>
                  <a:gd name="connsiteX4" fmla="*/ 362139 w 416460"/>
                  <a:gd name="connsiteY4" fmla="*/ 289972 h 3630700"/>
                  <a:gd name="connsiteX5" fmla="*/ 371192 w 416460"/>
                  <a:gd name="connsiteY5" fmla="*/ 434827 h 3630700"/>
                  <a:gd name="connsiteX6" fmla="*/ 389299 w 416460"/>
                  <a:gd name="connsiteY6" fmla="*/ 489148 h 3630700"/>
                  <a:gd name="connsiteX7" fmla="*/ 407406 w 416460"/>
                  <a:gd name="connsiteY7" fmla="*/ 543469 h 3630700"/>
                  <a:gd name="connsiteX8" fmla="*/ 416460 w 416460"/>
                  <a:gd name="connsiteY8" fmla="*/ 597789 h 3630700"/>
                  <a:gd name="connsiteX9" fmla="*/ 380246 w 416460"/>
                  <a:gd name="connsiteY9" fmla="*/ 733591 h 3630700"/>
                  <a:gd name="connsiteX10" fmla="*/ 353085 w 416460"/>
                  <a:gd name="connsiteY10" fmla="*/ 760752 h 3630700"/>
                  <a:gd name="connsiteX11" fmla="*/ 344032 w 416460"/>
                  <a:gd name="connsiteY11" fmla="*/ 787912 h 3630700"/>
                  <a:gd name="connsiteX12" fmla="*/ 344032 w 416460"/>
                  <a:gd name="connsiteY12" fmla="*/ 1195318 h 3630700"/>
                  <a:gd name="connsiteX13" fmla="*/ 334978 w 416460"/>
                  <a:gd name="connsiteY13" fmla="*/ 1475975 h 3630700"/>
                  <a:gd name="connsiteX14" fmla="*/ 325925 w 416460"/>
                  <a:gd name="connsiteY14" fmla="*/ 1512189 h 3630700"/>
                  <a:gd name="connsiteX15" fmla="*/ 298764 w 416460"/>
                  <a:gd name="connsiteY15" fmla="*/ 1666098 h 3630700"/>
                  <a:gd name="connsiteX16" fmla="*/ 289711 w 416460"/>
                  <a:gd name="connsiteY16" fmla="*/ 1792847 h 3630700"/>
                  <a:gd name="connsiteX17" fmla="*/ 271604 w 416460"/>
                  <a:gd name="connsiteY17" fmla="*/ 1928649 h 3630700"/>
                  <a:gd name="connsiteX18" fmla="*/ 280658 w 416460"/>
                  <a:gd name="connsiteY18" fmla="*/ 2037290 h 3630700"/>
                  <a:gd name="connsiteX19" fmla="*/ 289711 w 416460"/>
                  <a:gd name="connsiteY19" fmla="*/ 2073504 h 3630700"/>
                  <a:gd name="connsiteX20" fmla="*/ 298764 w 416460"/>
                  <a:gd name="connsiteY20" fmla="*/ 2308894 h 3630700"/>
                  <a:gd name="connsiteX21" fmla="*/ 307818 w 416460"/>
                  <a:gd name="connsiteY21" fmla="*/ 2345108 h 3630700"/>
                  <a:gd name="connsiteX22" fmla="*/ 325925 w 416460"/>
                  <a:gd name="connsiteY22" fmla="*/ 2372269 h 3630700"/>
                  <a:gd name="connsiteX23" fmla="*/ 325925 w 416460"/>
                  <a:gd name="connsiteY23" fmla="*/ 2770621 h 3630700"/>
                  <a:gd name="connsiteX24" fmla="*/ 307818 w 416460"/>
                  <a:gd name="connsiteY24" fmla="*/ 2824942 h 3630700"/>
                  <a:gd name="connsiteX25" fmla="*/ 316871 w 416460"/>
                  <a:gd name="connsiteY25" fmla="*/ 2960744 h 3630700"/>
                  <a:gd name="connsiteX26" fmla="*/ 325925 w 416460"/>
                  <a:gd name="connsiteY26" fmla="*/ 2987904 h 3630700"/>
                  <a:gd name="connsiteX27" fmla="*/ 316871 w 416460"/>
                  <a:gd name="connsiteY27" fmla="*/ 3150867 h 3630700"/>
                  <a:gd name="connsiteX28" fmla="*/ 307818 w 416460"/>
                  <a:gd name="connsiteY28" fmla="*/ 3178027 h 3630700"/>
                  <a:gd name="connsiteX29" fmla="*/ 280658 w 416460"/>
                  <a:gd name="connsiteY29" fmla="*/ 3187080 h 3630700"/>
                  <a:gd name="connsiteX30" fmla="*/ 135802 w 416460"/>
                  <a:gd name="connsiteY30" fmla="*/ 3196134 h 3630700"/>
                  <a:gd name="connsiteX31" fmla="*/ 144856 w 416460"/>
                  <a:gd name="connsiteY31" fmla="*/ 3259508 h 3630700"/>
                  <a:gd name="connsiteX32" fmla="*/ 172016 w 416460"/>
                  <a:gd name="connsiteY32" fmla="*/ 3277615 h 3630700"/>
                  <a:gd name="connsiteX33" fmla="*/ 226337 w 416460"/>
                  <a:gd name="connsiteY33" fmla="*/ 3295722 h 3630700"/>
                  <a:gd name="connsiteX34" fmla="*/ 253497 w 416460"/>
                  <a:gd name="connsiteY34" fmla="*/ 3313829 h 3630700"/>
                  <a:gd name="connsiteX35" fmla="*/ 262551 w 416460"/>
                  <a:gd name="connsiteY35" fmla="*/ 3340989 h 3630700"/>
                  <a:gd name="connsiteX36" fmla="*/ 253497 w 416460"/>
                  <a:gd name="connsiteY36" fmla="*/ 3549219 h 3630700"/>
                  <a:gd name="connsiteX37" fmla="*/ 217283 w 416460"/>
                  <a:gd name="connsiteY37" fmla="*/ 3603540 h 3630700"/>
                  <a:gd name="connsiteX38" fmla="*/ 162962 w 416460"/>
                  <a:gd name="connsiteY38" fmla="*/ 3630700 h 3630700"/>
                  <a:gd name="connsiteX39" fmla="*/ 36214 w 416460"/>
                  <a:gd name="connsiteY39" fmla="*/ 3621647 h 3630700"/>
                  <a:gd name="connsiteX40" fmla="*/ 27160 w 416460"/>
                  <a:gd name="connsiteY40" fmla="*/ 3594486 h 3630700"/>
                  <a:gd name="connsiteX41" fmla="*/ 36214 w 416460"/>
                  <a:gd name="connsiteY41" fmla="*/ 3404364 h 3630700"/>
                  <a:gd name="connsiteX42" fmla="*/ 45267 w 416460"/>
                  <a:gd name="connsiteY42" fmla="*/ 3377203 h 3630700"/>
                  <a:gd name="connsiteX43" fmla="*/ 54321 w 416460"/>
                  <a:gd name="connsiteY43" fmla="*/ 3331936 h 3630700"/>
                  <a:gd name="connsiteX44" fmla="*/ 45267 w 416460"/>
                  <a:gd name="connsiteY44" fmla="*/ 3087492 h 3630700"/>
                  <a:gd name="connsiteX45" fmla="*/ 36214 w 416460"/>
                  <a:gd name="connsiteY45" fmla="*/ 3024118 h 3630700"/>
                  <a:gd name="connsiteX46" fmla="*/ 18107 w 416460"/>
                  <a:gd name="connsiteY46" fmla="*/ 2951690 h 3630700"/>
                  <a:gd name="connsiteX47" fmla="*/ 9054 w 416460"/>
                  <a:gd name="connsiteY47" fmla="*/ 2870209 h 3630700"/>
                  <a:gd name="connsiteX48" fmla="*/ 0 w 416460"/>
                  <a:gd name="connsiteY48" fmla="*/ 2806835 h 3630700"/>
                  <a:gd name="connsiteX49" fmla="*/ 9054 w 416460"/>
                  <a:gd name="connsiteY49" fmla="*/ 2689140 h 3630700"/>
                  <a:gd name="connsiteX50" fmla="*/ 27160 w 416460"/>
                  <a:gd name="connsiteY50" fmla="*/ 2661979 h 3630700"/>
                  <a:gd name="connsiteX51" fmla="*/ 81481 w 416460"/>
                  <a:gd name="connsiteY51" fmla="*/ 2616712 h 3630700"/>
                  <a:gd name="connsiteX52" fmla="*/ 108642 w 416460"/>
                  <a:gd name="connsiteY52" fmla="*/ 2562391 h 3630700"/>
                  <a:gd name="connsiteX53" fmla="*/ 117695 w 416460"/>
                  <a:gd name="connsiteY53" fmla="*/ 2535231 h 3630700"/>
                  <a:gd name="connsiteX54" fmla="*/ 126749 w 416460"/>
                  <a:gd name="connsiteY54" fmla="*/ 2499017 h 3630700"/>
                  <a:gd name="connsiteX55" fmla="*/ 172016 w 416460"/>
                  <a:gd name="connsiteY55" fmla="*/ 2417536 h 3630700"/>
                  <a:gd name="connsiteX56" fmla="*/ 181069 w 416460"/>
                  <a:gd name="connsiteY56" fmla="*/ 2354162 h 3630700"/>
                  <a:gd name="connsiteX57" fmla="*/ 199176 w 416460"/>
                  <a:gd name="connsiteY57" fmla="*/ 2281734 h 3630700"/>
                  <a:gd name="connsiteX58" fmla="*/ 208230 w 416460"/>
                  <a:gd name="connsiteY58" fmla="*/ 2227413 h 3630700"/>
                  <a:gd name="connsiteX59" fmla="*/ 217283 w 416460"/>
                  <a:gd name="connsiteY59" fmla="*/ 2164039 h 3630700"/>
                  <a:gd name="connsiteX60" fmla="*/ 226337 w 416460"/>
                  <a:gd name="connsiteY60" fmla="*/ 2136878 h 3630700"/>
                  <a:gd name="connsiteX61" fmla="*/ 244444 w 416460"/>
                  <a:gd name="connsiteY61" fmla="*/ 1439762 h 3630700"/>
                  <a:gd name="connsiteX62" fmla="*/ 253497 w 416460"/>
                  <a:gd name="connsiteY62" fmla="*/ 1385441 h 3630700"/>
                  <a:gd name="connsiteX63" fmla="*/ 262551 w 416460"/>
                  <a:gd name="connsiteY63" fmla="*/ 1340173 h 3630700"/>
                  <a:gd name="connsiteX64" fmla="*/ 271604 w 416460"/>
                  <a:gd name="connsiteY64" fmla="*/ 1303960 h 3630700"/>
                  <a:gd name="connsiteX65" fmla="*/ 280658 w 416460"/>
                  <a:gd name="connsiteY65" fmla="*/ 1240585 h 3630700"/>
                  <a:gd name="connsiteX66" fmla="*/ 280658 w 416460"/>
                  <a:gd name="connsiteY66" fmla="*/ 950874 h 3630700"/>
                  <a:gd name="connsiteX67" fmla="*/ 253497 w 416460"/>
                  <a:gd name="connsiteY67" fmla="*/ 851286 h 3630700"/>
                  <a:gd name="connsiteX68" fmla="*/ 235390 w 416460"/>
                  <a:gd name="connsiteY68" fmla="*/ 516308 h 3630700"/>
                  <a:gd name="connsiteX69" fmla="*/ 226337 w 416460"/>
                  <a:gd name="connsiteY69" fmla="*/ 489148 h 3630700"/>
                  <a:gd name="connsiteX70" fmla="*/ 271604 w 416460"/>
                  <a:gd name="connsiteY70" fmla="*/ 389560 h 3630700"/>
                  <a:gd name="connsiteX71" fmla="*/ 298764 w 416460"/>
                  <a:gd name="connsiteY71" fmla="*/ 380506 h 3630700"/>
                  <a:gd name="connsiteX72" fmla="*/ 344032 w 416460"/>
                  <a:gd name="connsiteY72" fmla="*/ 299025 h 3630700"/>
                  <a:gd name="connsiteX73" fmla="*/ 316871 w 416460"/>
                  <a:gd name="connsiteY73" fmla="*/ 27421 h 36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6460" h="3630700">
                    <a:moveTo>
                      <a:pt x="316871" y="27421"/>
                    </a:moveTo>
                    <a:cubicBezTo>
                      <a:pt x="319889" y="-20864"/>
                      <a:pt x="345887" y="9314"/>
                      <a:pt x="362139" y="9314"/>
                    </a:cubicBezTo>
                    <a:cubicBezTo>
                      <a:pt x="399857" y="9314"/>
                      <a:pt x="395465" y="64415"/>
                      <a:pt x="398353" y="81742"/>
                    </a:cubicBezTo>
                    <a:cubicBezTo>
                      <a:pt x="392401" y="159108"/>
                      <a:pt x="397559" y="177941"/>
                      <a:pt x="380246" y="235651"/>
                    </a:cubicBezTo>
                    <a:cubicBezTo>
                      <a:pt x="374762" y="253933"/>
                      <a:pt x="362139" y="289972"/>
                      <a:pt x="362139" y="289972"/>
                    </a:cubicBezTo>
                    <a:cubicBezTo>
                      <a:pt x="365157" y="338257"/>
                      <a:pt x="364655" y="386891"/>
                      <a:pt x="371192" y="434827"/>
                    </a:cubicBezTo>
                    <a:cubicBezTo>
                      <a:pt x="373771" y="453738"/>
                      <a:pt x="383263" y="471041"/>
                      <a:pt x="389299" y="489148"/>
                    </a:cubicBezTo>
                    <a:cubicBezTo>
                      <a:pt x="389303" y="489159"/>
                      <a:pt x="407404" y="543458"/>
                      <a:pt x="407406" y="543469"/>
                    </a:cubicBezTo>
                    <a:lnTo>
                      <a:pt x="416460" y="597789"/>
                    </a:lnTo>
                    <a:cubicBezTo>
                      <a:pt x="404677" y="668487"/>
                      <a:pt x="416314" y="690310"/>
                      <a:pt x="380246" y="733591"/>
                    </a:cubicBezTo>
                    <a:cubicBezTo>
                      <a:pt x="372049" y="743427"/>
                      <a:pt x="362139" y="751698"/>
                      <a:pt x="353085" y="760752"/>
                    </a:cubicBezTo>
                    <a:cubicBezTo>
                      <a:pt x="350067" y="769805"/>
                      <a:pt x="346102" y="778596"/>
                      <a:pt x="344032" y="787912"/>
                    </a:cubicBezTo>
                    <a:cubicBezTo>
                      <a:pt x="314642" y="920166"/>
                      <a:pt x="340790" y="1068877"/>
                      <a:pt x="344032" y="1195318"/>
                    </a:cubicBezTo>
                    <a:cubicBezTo>
                      <a:pt x="341014" y="1288870"/>
                      <a:pt x="340318" y="1382526"/>
                      <a:pt x="334978" y="1475975"/>
                    </a:cubicBezTo>
                    <a:cubicBezTo>
                      <a:pt x="334268" y="1488398"/>
                      <a:pt x="328532" y="1500022"/>
                      <a:pt x="325925" y="1512189"/>
                    </a:cubicBezTo>
                    <a:cubicBezTo>
                      <a:pt x="306818" y="1601359"/>
                      <a:pt x="309963" y="1587712"/>
                      <a:pt x="298764" y="1666098"/>
                    </a:cubicBezTo>
                    <a:cubicBezTo>
                      <a:pt x="295746" y="1708348"/>
                      <a:pt x="293089" y="1750625"/>
                      <a:pt x="289711" y="1792847"/>
                    </a:cubicBezTo>
                    <a:cubicBezTo>
                      <a:pt x="281328" y="1897642"/>
                      <a:pt x="288072" y="1862780"/>
                      <a:pt x="271604" y="1928649"/>
                    </a:cubicBezTo>
                    <a:cubicBezTo>
                      <a:pt x="274622" y="1964863"/>
                      <a:pt x="276151" y="2001231"/>
                      <a:pt x="280658" y="2037290"/>
                    </a:cubicBezTo>
                    <a:cubicBezTo>
                      <a:pt x="282201" y="2049637"/>
                      <a:pt x="288883" y="2061089"/>
                      <a:pt x="289711" y="2073504"/>
                    </a:cubicBezTo>
                    <a:cubicBezTo>
                      <a:pt x="294934" y="2151851"/>
                      <a:pt x="293541" y="2230547"/>
                      <a:pt x="298764" y="2308894"/>
                    </a:cubicBezTo>
                    <a:cubicBezTo>
                      <a:pt x="299592" y="2321309"/>
                      <a:pt x="302916" y="2333671"/>
                      <a:pt x="307818" y="2345108"/>
                    </a:cubicBezTo>
                    <a:cubicBezTo>
                      <a:pt x="312104" y="2355109"/>
                      <a:pt x="319889" y="2363215"/>
                      <a:pt x="325925" y="2372269"/>
                    </a:cubicBezTo>
                    <a:cubicBezTo>
                      <a:pt x="378532" y="2530087"/>
                      <a:pt x="355955" y="2440289"/>
                      <a:pt x="325925" y="2770621"/>
                    </a:cubicBezTo>
                    <a:cubicBezTo>
                      <a:pt x="324197" y="2789629"/>
                      <a:pt x="307818" y="2824942"/>
                      <a:pt x="307818" y="2824942"/>
                    </a:cubicBezTo>
                    <a:cubicBezTo>
                      <a:pt x="310836" y="2870209"/>
                      <a:pt x="311861" y="2915654"/>
                      <a:pt x="316871" y="2960744"/>
                    </a:cubicBezTo>
                    <a:cubicBezTo>
                      <a:pt x="317925" y="2970229"/>
                      <a:pt x="325925" y="2978361"/>
                      <a:pt x="325925" y="2987904"/>
                    </a:cubicBezTo>
                    <a:cubicBezTo>
                      <a:pt x="325925" y="3042309"/>
                      <a:pt x="322029" y="3096707"/>
                      <a:pt x="316871" y="3150867"/>
                    </a:cubicBezTo>
                    <a:cubicBezTo>
                      <a:pt x="315966" y="3160367"/>
                      <a:pt x="314566" y="3171279"/>
                      <a:pt x="307818" y="3178027"/>
                    </a:cubicBezTo>
                    <a:cubicBezTo>
                      <a:pt x="301070" y="3184775"/>
                      <a:pt x="290149" y="3186081"/>
                      <a:pt x="280658" y="3187080"/>
                    </a:cubicBezTo>
                    <a:cubicBezTo>
                      <a:pt x="232544" y="3192145"/>
                      <a:pt x="184087" y="3193116"/>
                      <a:pt x="135802" y="3196134"/>
                    </a:cubicBezTo>
                    <a:cubicBezTo>
                      <a:pt x="138820" y="3217259"/>
                      <a:pt x="136189" y="3240008"/>
                      <a:pt x="144856" y="3259508"/>
                    </a:cubicBezTo>
                    <a:cubicBezTo>
                      <a:pt x="149275" y="3269451"/>
                      <a:pt x="162073" y="3273196"/>
                      <a:pt x="172016" y="3277615"/>
                    </a:cubicBezTo>
                    <a:cubicBezTo>
                      <a:pt x="189457" y="3285367"/>
                      <a:pt x="226337" y="3295722"/>
                      <a:pt x="226337" y="3295722"/>
                    </a:cubicBezTo>
                    <a:cubicBezTo>
                      <a:pt x="235390" y="3301758"/>
                      <a:pt x="246700" y="3305333"/>
                      <a:pt x="253497" y="3313829"/>
                    </a:cubicBezTo>
                    <a:cubicBezTo>
                      <a:pt x="259459" y="3321281"/>
                      <a:pt x="262551" y="3331446"/>
                      <a:pt x="262551" y="3340989"/>
                    </a:cubicBezTo>
                    <a:cubicBezTo>
                      <a:pt x="262551" y="3410465"/>
                      <a:pt x="265302" y="3480754"/>
                      <a:pt x="253497" y="3549219"/>
                    </a:cubicBezTo>
                    <a:cubicBezTo>
                      <a:pt x="249799" y="3570664"/>
                      <a:pt x="235390" y="3591469"/>
                      <a:pt x="217283" y="3603540"/>
                    </a:cubicBezTo>
                    <a:cubicBezTo>
                      <a:pt x="182183" y="3626941"/>
                      <a:pt x="200446" y="3618206"/>
                      <a:pt x="162962" y="3630700"/>
                    </a:cubicBezTo>
                    <a:cubicBezTo>
                      <a:pt x="120713" y="3627682"/>
                      <a:pt x="77141" y="3632561"/>
                      <a:pt x="36214" y="3621647"/>
                    </a:cubicBezTo>
                    <a:cubicBezTo>
                      <a:pt x="26993" y="3619188"/>
                      <a:pt x="27160" y="3604029"/>
                      <a:pt x="27160" y="3594486"/>
                    </a:cubicBezTo>
                    <a:cubicBezTo>
                      <a:pt x="27160" y="3531040"/>
                      <a:pt x="30945" y="3467591"/>
                      <a:pt x="36214" y="3404364"/>
                    </a:cubicBezTo>
                    <a:cubicBezTo>
                      <a:pt x="37007" y="3394854"/>
                      <a:pt x="42952" y="3386461"/>
                      <a:pt x="45267" y="3377203"/>
                    </a:cubicBezTo>
                    <a:cubicBezTo>
                      <a:pt x="48999" y="3362275"/>
                      <a:pt x="51303" y="3347025"/>
                      <a:pt x="54321" y="3331936"/>
                    </a:cubicBezTo>
                    <a:cubicBezTo>
                      <a:pt x="51303" y="3250455"/>
                      <a:pt x="50055" y="3168889"/>
                      <a:pt x="45267" y="3087492"/>
                    </a:cubicBezTo>
                    <a:cubicBezTo>
                      <a:pt x="44014" y="3066190"/>
                      <a:pt x="40399" y="3045043"/>
                      <a:pt x="36214" y="3024118"/>
                    </a:cubicBezTo>
                    <a:cubicBezTo>
                      <a:pt x="15149" y="2918792"/>
                      <a:pt x="40553" y="3108817"/>
                      <a:pt x="18107" y="2951690"/>
                    </a:cubicBezTo>
                    <a:cubicBezTo>
                      <a:pt x="14243" y="2924637"/>
                      <a:pt x="12444" y="2897325"/>
                      <a:pt x="9054" y="2870209"/>
                    </a:cubicBezTo>
                    <a:cubicBezTo>
                      <a:pt x="6407" y="2849035"/>
                      <a:pt x="3018" y="2827960"/>
                      <a:pt x="0" y="2806835"/>
                    </a:cubicBezTo>
                    <a:cubicBezTo>
                      <a:pt x="3018" y="2767603"/>
                      <a:pt x="1803" y="2727814"/>
                      <a:pt x="9054" y="2689140"/>
                    </a:cubicBezTo>
                    <a:cubicBezTo>
                      <a:pt x="11059" y="2678445"/>
                      <a:pt x="20194" y="2670338"/>
                      <a:pt x="27160" y="2661979"/>
                    </a:cubicBezTo>
                    <a:cubicBezTo>
                      <a:pt x="48941" y="2635841"/>
                      <a:pt x="54778" y="2634514"/>
                      <a:pt x="81481" y="2616712"/>
                    </a:cubicBezTo>
                    <a:cubicBezTo>
                      <a:pt x="104241" y="2548438"/>
                      <a:pt x="73538" y="2632600"/>
                      <a:pt x="108642" y="2562391"/>
                    </a:cubicBezTo>
                    <a:cubicBezTo>
                      <a:pt x="112910" y="2553855"/>
                      <a:pt x="115073" y="2544407"/>
                      <a:pt x="117695" y="2535231"/>
                    </a:cubicBezTo>
                    <a:cubicBezTo>
                      <a:pt x="121113" y="2523267"/>
                      <a:pt x="121184" y="2510146"/>
                      <a:pt x="126749" y="2499017"/>
                    </a:cubicBezTo>
                    <a:cubicBezTo>
                      <a:pt x="189013" y="2374488"/>
                      <a:pt x="146977" y="2492647"/>
                      <a:pt x="172016" y="2417536"/>
                    </a:cubicBezTo>
                    <a:cubicBezTo>
                      <a:pt x="175034" y="2396411"/>
                      <a:pt x="176884" y="2375087"/>
                      <a:pt x="181069" y="2354162"/>
                    </a:cubicBezTo>
                    <a:cubicBezTo>
                      <a:pt x="185949" y="2329760"/>
                      <a:pt x="195085" y="2306281"/>
                      <a:pt x="199176" y="2281734"/>
                    </a:cubicBezTo>
                    <a:cubicBezTo>
                      <a:pt x="202194" y="2263627"/>
                      <a:pt x="205439" y="2245556"/>
                      <a:pt x="208230" y="2227413"/>
                    </a:cubicBezTo>
                    <a:cubicBezTo>
                      <a:pt x="211475" y="2206322"/>
                      <a:pt x="213098" y="2184964"/>
                      <a:pt x="217283" y="2164039"/>
                    </a:cubicBezTo>
                    <a:cubicBezTo>
                      <a:pt x="219155" y="2154681"/>
                      <a:pt x="223319" y="2145932"/>
                      <a:pt x="226337" y="2136878"/>
                    </a:cubicBezTo>
                    <a:cubicBezTo>
                      <a:pt x="232373" y="1904506"/>
                      <a:pt x="236048" y="1672061"/>
                      <a:pt x="244444" y="1439762"/>
                    </a:cubicBezTo>
                    <a:cubicBezTo>
                      <a:pt x="245107" y="1421417"/>
                      <a:pt x="250213" y="1403502"/>
                      <a:pt x="253497" y="1385441"/>
                    </a:cubicBezTo>
                    <a:cubicBezTo>
                      <a:pt x="256250" y="1370301"/>
                      <a:pt x="259213" y="1355195"/>
                      <a:pt x="262551" y="1340173"/>
                    </a:cubicBezTo>
                    <a:cubicBezTo>
                      <a:pt x="265250" y="1328027"/>
                      <a:pt x="269378" y="1316202"/>
                      <a:pt x="271604" y="1303960"/>
                    </a:cubicBezTo>
                    <a:cubicBezTo>
                      <a:pt x="275421" y="1282965"/>
                      <a:pt x="277640" y="1261710"/>
                      <a:pt x="280658" y="1240585"/>
                    </a:cubicBezTo>
                    <a:cubicBezTo>
                      <a:pt x="288705" y="1111828"/>
                      <a:pt x="296752" y="1079631"/>
                      <a:pt x="280658" y="950874"/>
                    </a:cubicBezTo>
                    <a:cubicBezTo>
                      <a:pt x="276574" y="918199"/>
                      <a:pt x="264155" y="883260"/>
                      <a:pt x="253497" y="851286"/>
                    </a:cubicBezTo>
                    <a:cubicBezTo>
                      <a:pt x="248574" y="688807"/>
                      <a:pt x="268047" y="630607"/>
                      <a:pt x="235390" y="516308"/>
                    </a:cubicBezTo>
                    <a:cubicBezTo>
                      <a:pt x="232768" y="507132"/>
                      <a:pt x="229355" y="498201"/>
                      <a:pt x="226337" y="489148"/>
                    </a:cubicBezTo>
                    <a:cubicBezTo>
                      <a:pt x="241444" y="421166"/>
                      <a:pt x="223390" y="413668"/>
                      <a:pt x="271604" y="389560"/>
                    </a:cubicBezTo>
                    <a:cubicBezTo>
                      <a:pt x="280140" y="385292"/>
                      <a:pt x="289711" y="383524"/>
                      <a:pt x="298764" y="380506"/>
                    </a:cubicBezTo>
                    <a:cubicBezTo>
                      <a:pt x="305558" y="370315"/>
                      <a:pt x="343319" y="323996"/>
                      <a:pt x="344032" y="299025"/>
                    </a:cubicBezTo>
                    <a:cubicBezTo>
                      <a:pt x="346790" y="202494"/>
                      <a:pt x="313853" y="75706"/>
                      <a:pt x="316871" y="2742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ame 71"/>
              <p:cNvSpPr/>
              <p:nvPr/>
            </p:nvSpPr>
            <p:spPr>
              <a:xfrm>
                <a:off x="2370363" y="1010310"/>
                <a:ext cx="3890571" cy="5480159"/>
              </a:xfrm>
              <a:prstGeom prst="frame">
                <a:avLst>
                  <a:gd name="adj1" fmla="val 550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9" name="Group 17"/>
            <p:cNvGrpSpPr/>
            <p:nvPr/>
          </p:nvGrpSpPr>
          <p:grpSpPr>
            <a:xfrm>
              <a:off x="8243000" y="4160569"/>
              <a:ext cx="1430447" cy="337338"/>
              <a:chOff x="8243000" y="4160569"/>
              <a:chExt cx="1430447" cy="337338"/>
            </a:xfrm>
          </p:grpSpPr>
          <p:sp>
            <p:nvSpPr>
              <p:cNvPr id="67" name="TextBox 66"/>
              <p:cNvSpPr txBox="1"/>
              <p:nvPr/>
            </p:nvSpPr>
            <p:spPr>
              <a:xfrm>
                <a:off x="8243000" y="4160569"/>
                <a:ext cx="1430447" cy="276999"/>
              </a:xfrm>
              <a:prstGeom prst="rect">
                <a:avLst/>
              </a:prstGeom>
              <a:noFill/>
            </p:spPr>
            <p:txBody>
              <a:bodyPr wrap="square" rtlCol="0">
                <a:spAutoFit/>
              </a:bodyPr>
              <a:lstStyle/>
              <a:p>
                <a:r>
                  <a:rPr lang="en-US" sz="1200" b="1" dirty="0"/>
                  <a:t>Jerusalem</a:t>
                </a:r>
              </a:p>
            </p:txBody>
          </p:sp>
          <p:sp>
            <p:nvSpPr>
              <p:cNvPr id="68" name="5-Point Star 67"/>
              <p:cNvSpPr/>
              <p:nvPr/>
            </p:nvSpPr>
            <p:spPr>
              <a:xfrm>
                <a:off x="8582982" y="436292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grpSp>
        <p:sp>
          <p:nvSpPr>
            <p:cNvPr id="65" name="TextBox 64"/>
            <p:cNvSpPr txBox="1"/>
            <p:nvPr/>
          </p:nvSpPr>
          <p:spPr>
            <a:xfrm rot="19181779">
              <a:off x="7743620" y="4419719"/>
              <a:ext cx="1030098" cy="369332"/>
            </a:xfrm>
            <a:prstGeom prst="rect">
              <a:avLst/>
            </a:prstGeom>
            <a:noFill/>
          </p:spPr>
          <p:txBody>
            <a:bodyPr wrap="square" rtlCol="0">
              <a:spAutoFit/>
            </a:bodyPr>
            <a:lstStyle/>
            <a:p>
              <a:r>
                <a:rPr lang="en-US" b="1" dirty="0"/>
                <a:t>Judea</a:t>
              </a:r>
            </a:p>
          </p:txBody>
        </p:sp>
      </p:grpSp>
      <p:sp>
        <p:nvSpPr>
          <p:cNvPr id="73" name="TextBox 72"/>
          <p:cNvSpPr txBox="1"/>
          <p:nvPr/>
        </p:nvSpPr>
        <p:spPr>
          <a:xfrm>
            <a:off x="8191583" y="2198373"/>
            <a:ext cx="1030098" cy="369332"/>
          </a:xfrm>
          <a:prstGeom prst="rect">
            <a:avLst/>
          </a:prstGeom>
          <a:noFill/>
        </p:spPr>
        <p:txBody>
          <a:bodyPr wrap="square" rtlCol="0">
            <a:spAutoFit/>
          </a:bodyPr>
          <a:lstStyle/>
          <a:p>
            <a:r>
              <a:rPr lang="en-US" b="1" dirty="0"/>
              <a:t>Galilee</a:t>
            </a:r>
          </a:p>
        </p:txBody>
      </p:sp>
      <p:grpSp>
        <p:nvGrpSpPr>
          <p:cNvPr id="141" name="Group 140"/>
          <p:cNvGrpSpPr/>
          <p:nvPr/>
        </p:nvGrpSpPr>
        <p:grpSpPr>
          <a:xfrm>
            <a:off x="5671128" y="2586182"/>
            <a:ext cx="1050636" cy="1342479"/>
            <a:chOff x="3429000" y="304800"/>
            <a:chExt cx="1371600" cy="1752600"/>
          </a:xfrm>
        </p:grpSpPr>
        <p:sp>
          <p:nvSpPr>
            <p:cNvPr id="142" name="Rectangle 141"/>
            <p:cNvSpPr/>
            <p:nvPr/>
          </p:nvSpPr>
          <p:spPr>
            <a:xfrm>
              <a:off x="3505200" y="381000"/>
              <a:ext cx="1219200"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94"/>
            <p:cNvGrpSpPr/>
            <p:nvPr/>
          </p:nvGrpSpPr>
          <p:grpSpPr>
            <a:xfrm>
              <a:off x="3581400" y="457200"/>
              <a:ext cx="1119832" cy="1524000"/>
              <a:chOff x="3581400" y="457200"/>
              <a:chExt cx="2183672" cy="2971800"/>
            </a:xfrm>
          </p:grpSpPr>
          <p:sp>
            <p:nvSpPr>
              <p:cNvPr id="145" name="Cloud 144"/>
              <p:cNvSpPr/>
              <p:nvPr/>
            </p:nvSpPr>
            <p:spPr>
              <a:xfrm rot="17395536">
                <a:off x="3268529" y="1007122"/>
                <a:ext cx="1361709" cy="73596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rot="15902291">
                <a:off x="4716233" y="1027947"/>
                <a:ext cx="1361709" cy="735968"/>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p:cNvSpPr/>
              <p:nvPr/>
            </p:nvSpPr>
            <p:spPr>
              <a:xfrm>
                <a:off x="3733800" y="2438400"/>
                <a:ext cx="1752600" cy="990600"/>
              </a:xfrm>
              <a:prstGeom prst="trapezoid">
                <a:avLst>
                  <a:gd name="adj" fmla="val 36189"/>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Isosceles Triangle 147"/>
              <p:cNvSpPr/>
              <p:nvPr/>
            </p:nvSpPr>
            <p:spPr>
              <a:xfrm rot="10800000">
                <a:off x="4389582" y="2523836"/>
                <a:ext cx="520263" cy="36298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68"/>
              <p:cNvGrpSpPr/>
              <p:nvPr/>
            </p:nvGrpSpPr>
            <p:grpSpPr>
              <a:xfrm>
                <a:off x="3962400" y="2362200"/>
                <a:ext cx="560230" cy="457200"/>
                <a:chOff x="5861535" y="315726"/>
                <a:chExt cx="1078476" cy="998095"/>
              </a:xfrm>
            </p:grpSpPr>
            <p:sp>
              <p:nvSpPr>
                <p:cNvPr id="180" name="Hexagon 179"/>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Chevron 180"/>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Chevron 181"/>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73"/>
              <p:cNvGrpSpPr/>
              <p:nvPr/>
            </p:nvGrpSpPr>
            <p:grpSpPr>
              <a:xfrm>
                <a:off x="4724400" y="2362200"/>
                <a:ext cx="560230" cy="457200"/>
                <a:chOff x="5861535" y="315726"/>
                <a:chExt cx="1078476" cy="998095"/>
              </a:xfrm>
            </p:grpSpPr>
            <p:sp>
              <p:nvSpPr>
                <p:cNvPr id="176" name="Hexagon 175"/>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Chevron 176"/>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Chevron 177"/>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Oval 178"/>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gular Pentagon 150"/>
              <p:cNvSpPr/>
              <p:nvPr/>
            </p:nvSpPr>
            <p:spPr>
              <a:xfrm rot="10800000">
                <a:off x="3962400" y="990600"/>
                <a:ext cx="1365132" cy="170354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2" name="Group 155"/>
              <p:cNvGrpSpPr/>
              <p:nvPr/>
            </p:nvGrpSpPr>
            <p:grpSpPr>
              <a:xfrm>
                <a:off x="3828595" y="457200"/>
                <a:ext cx="1726451" cy="1219200"/>
                <a:chOff x="2550762" y="1524000"/>
                <a:chExt cx="3293867" cy="2326091"/>
              </a:xfrm>
            </p:grpSpPr>
            <p:sp>
              <p:nvSpPr>
                <p:cNvPr id="169" name="Moon 168"/>
                <p:cNvSpPr/>
                <p:nvPr/>
              </p:nvSpPr>
              <p:spPr>
                <a:xfrm>
                  <a:off x="3429000" y="1752600"/>
                  <a:ext cx="838200" cy="2057400"/>
                </a:xfrm>
                <a:prstGeom prst="moon">
                  <a:avLst>
                    <a:gd name="adj" fmla="val 7737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20658497">
                  <a:off x="3783992" y="1672982"/>
                  <a:ext cx="838200" cy="2177109"/>
                </a:xfrm>
                <a:prstGeom prst="moon">
                  <a:avLst>
                    <a:gd name="adj" fmla="val 7737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rot="1028483">
                  <a:off x="3250449" y="1683943"/>
                  <a:ext cx="838200" cy="2098772"/>
                </a:xfrm>
                <a:prstGeom prst="moon">
                  <a:avLst>
                    <a:gd name="adj" fmla="val 7737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Cloud 171"/>
                <p:cNvSpPr/>
                <p:nvPr/>
              </p:nvSpPr>
              <p:spPr>
                <a:xfrm>
                  <a:off x="2667000" y="1524000"/>
                  <a:ext cx="2667000" cy="1828800"/>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loud 172"/>
                <p:cNvSpPr/>
                <p:nvPr/>
              </p:nvSpPr>
              <p:spPr>
                <a:xfrm rot="18091643">
                  <a:off x="2237022" y="1968335"/>
                  <a:ext cx="1976309" cy="134882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loud 173"/>
                <p:cNvSpPr/>
                <p:nvPr/>
              </p:nvSpPr>
              <p:spPr>
                <a:xfrm rot="16200000">
                  <a:off x="4182060" y="1913940"/>
                  <a:ext cx="1976309" cy="1348829"/>
                </a:xfrm>
                <a:prstGeom prst="clou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24200" y="1676400"/>
                  <a:ext cx="2209800" cy="1219200"/>
                </a:xfrm>
                <a:prstGeom prst="ellips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78"/>
              <p:cNvGrpSpPr/>
              <p:nvPr/>
            </p:nvGrpSpPr>
            <p:grpSpPr>
              <a:xfrm>
                <a:off x="3733800" y="838200"/>
                <a:ext cx="1828800" cy="454945"/>
                <a:chOff x="5576342" y="299803"/>
                <a:chExt cx="3728801" cy="1069299"/>
              </a:xfrm>
            </p:grpSpPr>
            <p:grpSp>
              <p:nvGrpSpPr>
                <p:cNvPr id="154" name="Group 153"/>
                <p:cNvGrpSpPr/>
                <p:nvPr/>
              </p:nvGrpSpPr>
              <p:grpSpPr>
                <a:xfrm>
                  <a:off x="5576342" y="299803"/>
                  <a:ext cx="1304143" cy="1064302"/>
                  <a:chOff x="5861535" y="315726"/>
                  <a:chExt cx="1078476" cy="998095"/>
                </a:xfrm>
              </p:grpSpPr>
              <p:sp>
                <p:nvSpPr>
                  <p:cNvPr id="165" name="Hexagon 164"/>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Chevron 165"/>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Chevron 166"/>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Oval 167"/>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5" name="Group 154"/>
                <p:cNvGrpSpPr/>
                <p:nvPr/>
              </p:nvGrpSpPr>
              <p:grpSpPr>
                <a:xfrm>
                  <a:off x="6781800" y="304800"/>
                  <a:ext cx="1304143" cy="1064302"/>
                  <a:chOff x="5861535" y="315726"/>
                  <a:chExt cx="1078476" cy="998095"/>
                </a:xfrm>
              </p:grpSpPr>
              <p:sp>
                <p:nvSpPr>
                  <p:cNvPr id="161" name="Hexagon 160"/>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hevron 161"/>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Chevron 162"/>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Oval 163"/>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20"/>
                <p:cNvGrpSpPr/>
                <p:nvPr/>
              </p:nvGrpSpPr>
              <p:grpSpPr>
                <a:xfrm>
                  <a:off x="8001000" y="304800"/>
                  <a:ext cx="1304143" cy="1064302"/>
                  <a:chOff x="5861535" y="315726"/>
                  <a:chExt cx="1078476" cy="998095"/>
                </a:xfrm>
              </p:grpSpPr>
              <p:sp>
                <p:nvSpPr>
                  <p:cNvPr id="157" name="Hexagon 156"/>
                  <p:cNvSpPr/>
                  <p:nvPr/>
                </p:nvSpPr>
                <p:spPr>
                  <a:xfrm>
                    <a:off x="5861535" y="315726"/>
                    <a:ext cx="1078476" cy="998095"/>
                  </a:xfrm>
                  <a:prstGeom prst="hexag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Chevron 157"/>
                  <p:cNvSpPr/>
                  <p:nvPr/>
                </p:nvSpPr>
                <p:spPr>
                  <a:xfrm>
                    <a:off x="64008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Chevron 158"/>
                  <p:cNvSpPr/>
                  <p:nvPr/>
                </p:nvSpPr>
                <p:spPr>
                  <a:xfrm flipH="1">
                    <a:off x="5943600" y="457200"/>
                    <a:ext cx="457200" cy="762000"/>
                  </a:xfrm>
                  <a:prstGeom prst="chevro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Oval 159"/>
                  <p:cNvSpPr/>
                  <p:nvPr/>
                </p:nvSpPr>
                <p:spPr>
                  <a:xfrm>
                    <a:off x="6248398" y="665831"/>
                    <a:ext cx="304800" cy="381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44" name="Frame 143"/>
            <p:cNvSpPr/>
            <p:nvPr/>
          </p:nvSpPr>
          <p:spPr>
            <a:xfrm>
              <a:off x="3429000" y="304800"/>
              <a:ext cx="1371600" cy="1752600"/>
            </a:xfrm>
            <a:prstGeom prst="frame">
              <a:avLst>
                <a:gd name="adj1" fmla="val 711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4" name="Group 183"/>
          <p:cNvGrpSpPr/>
          <p:nvPr/>
        </p:nvGrpSpPr>
        <p:grpSpPr>
          <a:xfrm>
            <a:off x="5689600" y="1182254"/>
            <a:ext cx="1057564" cy="1274618"/>
            <a:chOff x="3886200" y="4724400"/>
            <a:chExt cx="1447800" cy="1600200"/>
          </a:xfrm>
        </p:grpSpPr>
        <p:sp>
          <p:nvSpPr>
            <p:cNvPr id="185" name="Rectangle 184"/>
            <p:cNvSpPr/>
            <p:nvPr/>
          </p:nvSpPr>
          <p:spPr>
            <a:xfrm>
              <a:off x="3886200" y="4800600"/>
              <a:ext cx="1371600" cy="1447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227"/>
            <p:cNvGrpSpPr/>
            <p:nvPr/>
          </p:nvGrpSpPr>
          <p:grpSpPr>
            <a:xfrm>
              <a:off x="4038600" y="4953000"/>
              <a:ext cx="1219200" cy="1283209"/>
              <a:chOff x="4022025" y="381000"/>
              <a:chExt cx="2153870" cy="2133600"/>
            </a:xfrm>
          </p:grpSpPr>
          <p:sp>
            <p:nvSpPr>
              <p:cNvPr id="188" name="Trapezoid 187"/>
              <p:cNvSpPr/>
              <p:nvPr/>
            </p:nvSpPr>
            <p:spPr>
              <a:xfrm>
                <a:off x="4349181" y="2001487"/>
                <a:ext cx="1580756" cy="513113"/>
              </a:xfrm>
              <a:prstGeom prst="trapezoid">
                <a:avLst>
                  <a:gd name="adj" fmla="val 106710"/>
                </a:avLst>
              </a:prstGeom>
              <a:solidFill>
                <a:schemeClr val="accent4">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Isosceles Triangle 188"/>
              <p:cNvSpPr/>
              <p:nvPr/>
            </p:nvSpPr>
            <p:spPr>
              <a:xfrm rot="10800000">
                <a:off x="4843167" y="2073639"/>
                <a:ext cx="592783" cy="288611"/>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0" name="Group 58"/>
              <p:cNvGrpSpPr/>
              <p:nvPr/>
            </p:nvGrpSpPr>
            <p:grpSpPr>
              <a:xfrm>
                <a:off x="4823460" y="762000"/>
                <a:ext cx="499126" cy="342307"/>
                <a:chOff x="5847812" y="3296093"/>
                <a:chExt cx="384964" cy="361507"/>
              </a:xfrm>
            </p:grpSpPr>
            <p:sp>
              <p:nvSpPr>
                <p:cNvPr id="200" name="Hexagon 199"/>
                <p:cNvSpPr/>
                <p:nvPr/>
              </p:nvSpPr>
              <p:spPr>
                <a:xfrm>
                  <a:off x="5847812" y="3296093"/>
                  <a:ext cx="384964" cy="361507"/>
                </a:xfrm>
                <a:prstGeom prst="hexagon">
                  <a:avLst/>
                </a:prstGeom>
                <a:solidFill>
                  <a:srgbClr val="F5DE7B"/>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1" name="Hexagon 200"/>
                <p:cNvSpPr/>
                <p:nvPr/>
              </p:nvSpPr>
              <p:spPr>
                <a:xfrm>
                  <a:off x="5935562" y="3375837"/>
                  <a:ext cx="195313" cy="207335"/>
                </a:xfrm>
                <a:prstGeom prst="hexagon">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91" name="Pentagon 190"/>
              <p:cNvSpPr/>
              <p:nvPr/>
            </p:nvSpPr>
            <p:spPr>
              <a:xfrm rot="5400000">
                <a:off x="4442460" y="990600"/>
                <a:ext cx="1447800" cy="1295400"/>
              </a:xfrm>
              <a:prstGeom prst="homePlate">
                <a:avLst>
                  <a:gd name="adj" fmla="val 3313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loud 13"/>
              <p:cNvSpPr/>
              <p:nvPr/>
            </p:nvSpPr>
            <p:spPr>
              <a:xfrm rot="15902291">
                <a:off x="5083152" y="973726"/>
                <a:ext cx="1346928"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loud 14"/>
              <p:cNvSpPr/>
              <p:nvPr/>
            </p:nvSpPr>
            <p:spPr>
              <a:xfrm>
                <a:off x="4250383" y="558430"/>
                <a:ext cx="1778350" cy="505070"/>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loud 193"/>
              <p:cNvSpPr/>
              <p:nvPr/>
            </p:nvSpPr>
            <p:spPr>
              <a:xfrm rot="17395536">
                <a:off x="3715942" y="997596"/>
                <a:ext cx="1450724" cy="838558"/>
              </a:xfrm>
              <a:prstGeom prst="cloud">
                <a:avLst/>
              </a:prstGeom>
              <a:solidFill>
                <a:srgbClr val="7E6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7"/>
              <p:cNvGrpSpPr/>
              <p:nvPr/>
            </p:nvGrpSpPr>
            <p:grpSpPr>
              <a:xfrm>
                <a:off x="4061460" y="381000"/>
                <a:ext cx="2074742" cy="793681"/>
                <a:chOff x="5486400" y="1371600"/>
                <a:chExt cx="1143000" cy="762000"/>
              </a:xfrm>
            </p:grpSpPr>
            <p:sp>
              <p:nvSpPr>
                <p:cNvPr id="196" name="Isosceles Triangle 2"/>
                <p:cNvSpPr/>
                <p:nvPr/>
              </p:nvSpPr>
              <p:spPr>
                <a:xfrm>
                  <a:off x="5715000" y="1371600"/>
                  <a:ext cx="685800" cy="7620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3"/>
                <p:cNvSpPr/>
                <p:nvPr/>
              </p:nvSpPr>
              <p:spPr>
                <a:xfrm>
                  <a:off x="54864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4"/>
                <p:cNvSpPr/>
                <p:nvPr/>
              </p:nvSpPr>
              <p:spPr>
                <a:xfrm>
                  <a:off x="6172200" y="1524000"/>
                  <a:ext cx="457200" cy="609600"/>
                </a:xfrm>
                <a:prstGeom prst="triangl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5"/>
                <p:cNvSpPr/>
                <p:nvPr/>
              </p:nvSpPr>
              <p:spPr>
                <a:xfrm>
                  <a:off x="5486400" y="1905000"/>
                  <a:ext cx="1143000" cy="2286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7" name="Frame 186"/>
            <p:cNvSpPr/>
            <p:nvPr/>
          </p:nvSpPr>
          <p:spPr>
            <a:xfrm>
              <a:off x="3886200" y="4724400"/>
              <a:ext cx="1447800" cy="1600200"/>
            </a:xfrm>
            <a:prstGeom prst="frame">
              <a:avLst>
                <a:gd name="adj1" fmla="val 49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203" name="Straight Connector 202"/>
          <p:cNvCxnSpPr/>
          <p:nvPr/>
        </p:nvCxnSpPr>
        <p:spPr>
          <a:xfrm>
            <a:off x="6761018" y="1884219"/>
            <a:ext cx="1816305" cy="323391"/>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6747163" y="3440546"/>
            <a:ext cx="1334655" cy="992909"/>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35" name="Group 234"/>
          <p:cNvGrpSpPr/>
          <p:nvPr/>
        </p:nvGrpSpPr>
        <p:grpSpPr>
          <a:xfrm>
            <a:off x="1572491" y="2891104"/>
            <a:ext cx="2957945" cy="2031879"/>
            <a:chOff x="1387764" y="3990231"/>
            <a:chExt cx="2957945" cy="2031879"/>
          </a:xfrm>
        </p:grpSpPr>
        <p:grpSp>
          <p:nvGrpSpPr>
            <p:cNvPr id="206" name="Group 205"/>
            <p:cNvGrpSpPr/>
            <p:nvPr/>
          </p:nvGrpSpPr>
          <p:grpSpPr>
            <a:xfrm>
              <a:off x="1387764" y="4336473"/>
              <a:ext cx="1447800" cy="1676400"/>
              <a:chOff x="7086600" y="762000"/>
              <a:chExt cx="1447800" cy="1676400"/>
            </a:xfrm>
          </p:grpSpPr>
          <p:sp>
            <p:nvSpPr>
              <p:cNvPr id="207" name="Rectangle 206"/>
              <p:cNvSpPr/>
              <p:nvPr/>
            </p:nvSpPr>
            <p:spPr>
              <a:xfrm>
                <a:off x="7086600" y="762000"/>
                <a:ext cx="1371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07"/>
              <p:cNvGrpSpPr/>
              <p:nvPr/>
            </p:nvGrpSpPr>
            <p:grpSpPr>
              <a:xfrm>
                <a:off x="7239000" y="914400"/>
                <a:ext cx="1116264" cy="1447385"/>
                <a:chOff x="6298398" y="914400"/>
                <a:chExt cx="2056866" cy="2667000"/>
              </a:xfrm>
            </p:grpSpPr>
            <p:sp>
              <p:nvSpPr>
                <p:cNvPr id="210" name="Cloud 209"/>
                <p:cNvSpPr/>
                <p:nvPr/>
              </p:nvSpPr>
              <p:spPr>
                <a:xfrm>
                  <a:off x="6298398" y="1270819"/>
                  <a:ext cx="2056866" cy="1318787"/>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206"/>
                <p:cNvGrpSpPr/>
                <p:nvPr/>
              </p:nvGrpSpPr>
              <p:grpSpPr>
                <a:xfrm>
                  <a:off x="6485049" y="914400"/>
                  <a:ext cx="1812330" cy="2667000"/>
                  <a:chOff x="6485049" y="914400"/>
                  <a:chExt cx="1812330" cy="2667000"/>
                </a:xfrm>
              </p:grpSpPr>
              <p:sp>
                <p:nvSpPr>
                  <p:cNvPr id="212" name="Trapezoid 211"/>
                  <p:cNvSpPr/>
                  <p:nvPr/>
                </p:nvSpPr>
                <p:spPr>
                  <a:xfrm>
                    <a:off x="6485049" y="2617940"/>
                    <a:ext cx="1691247" cy="963460"/>
                  </a:xfrm>
                  <a:prstGeom prst="trapezoid">
                    <a:avLst>
                      <a:gd name="adj" fmla="val 42256"/>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nvGrpSpPr>
                  <p:cNvPr id="213" name="Group 205"/>
                  <p:cNvGrpSpPr/>
                  <p:nvPr/>
                </p:nvGrpSpPr>
                <p:grpSpPr>
                  <a:xfrm>
                    <a:off x="6934200" y="2514600"/>
                    <a:ext cx="834247" cy="1060537"/>
                    <a:chOff x="6940092" y="3047999"/>
                    <a:chExt cx="834247" cy="1060537"/>
                  </a:xfrm>
                </p:grpSpPr>
                <p:sp>
                  <p:nvSpPr>
                    <p:cNvPr id="220" name="Isosceles Triangle 219"/>
                    <p:cNvSpPr/>
                    <p:nvPr/>
                  </p:nvSpPr>
                  <p:spPr>
                    <a:xfrm rot="10800000">
                      <a:off x="6940092" y="3047999"/>
                      <a:ext cx="834247" cy="1060537"/>
                    </a:xfrm>
                    <a:prstGeom prst="triangl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Isosceles Triangle 220"/>
                    <p:cNvSpPr/>
                    <p:nvPr/>
                  </p:nvSpPr>
                  <p:spPr>
                    <a:xfrm rot="10800000">
                      <a:off x="7054475" y="3047999"/>
                      <a:ext cx="606725" cy="755669"/>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Regular Pentagon 213"/>
                  <p:cNvSpPr/>
                  <p:nvPr/>
                </p:nvSpPr>
                <p:spPr>
                  <a:xfrm rot="10800000">
                    <a:off x="6636730" y="1340285"/>
                    <a:ext cx="1365132" cy="170354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loud 214"/>
                  <p:cNvSpPr/>
                  <p:nvPr/>
                </p:nvSpPr>
                <p:spPr>
                  <a:xfrm>
                    <a:off x="6636730" y="914400"/>
                    <a:ext cx="1365132" cy="85177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a:off x="6485049" y="1411266"/>
                    <a:ext cx="1812330" cy="2680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17" name="Hexagon 216"/>
                  <p:cNvSpPr/>
                  <p:nvPr/>
                </p:nvSpPr>
                <p:spPr>
                  <a:xfrm>
                    <a:off x="7243455" y="1127342"/>
                    <a:ext cx="250274" cy="333497"/>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18" name="Hexagon 217"/>
                  <p:cNvSpPr/>
                  <p:nvPr/>
                </p:nvSpPr>
                <p:spPr>
                  <a:xfrm>
                    <a:off x="7774340" y="1198323"/>
                    <a:ext cx="221204" cy="22104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19" name="Hexagon 218"/>
                  <p:cNvSpPr/>
                  <p:nvPr/>
                </p:nvSpPr>
                <p:spPr>
                  <a:xfrm>
                    <a:off x="6788411" y="1198323"/>
                    <a:ext cx="221204" cy="22104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grpSp>
          <p:sp>
            <p:nvSpPr>
              <p:cNvPr id="209" name="Frame 208"/>
              <p:cNvSpPr/>
              <p:nvPr/>
            </p:nvSpPr>
            <p:spPr>
              <a:xfrm>
                <a:off x="7086600" y="762000"/>
                <a:ext cx="1447800" cy="1676400"/>
              </a:xfrm>
              <a:prstGeom prst="frame">
                <a:avLst>
                  <a:gd name="adj1" fmla="val 49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2" name="Group 221"/>
            <p:cNvGrpSpPr/>
            <p:nvPr/>
          </p:nvGrpSpPr>
          <p:grpSpPr>
            <a:xfrm>
              <a:off x="2897909" y="4345710"/>
              <a:ext cx="1447800" cy="1676400"/>
              <a:chOff x="3581400" y="762000"/>
              <a:chExt cx="1447800" cy="1676400"/>
            </a:xfrm>
          </p:grpSpPr>
          <p:sp>
            <p:nvSpPr>
              <p:cNvPr id="223" name="Rectangle 222"/>
              <p:cNvSpPr/>
              <p:nvPr/>
            </p:nvSpPr>
            <p:spPr>
              <a:xfrm>
                <a:off x="3581400" y="762000"/>
                <a:ext cx="1371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ame 223"/>
              <p:cNvSpPr/>
              <p:nvPr/>
            </p:nvSpPr>
            <p:spPr>
              <a:xfrm>
                <a:off x="3581400" y="762000"/>
                <a:ext cx="1447800" cy="1676400"/>
              </a:xfrm>
              <a:prstGeom prst="frame">
                <a:avLst>
                  <a:gd name="adj1" fmla="val 49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25" name="Group 212"/>
              <p:cNvGrpSpPr/>
              <p:nvPr/>
            </p:nvGrpSpPr>
            <p:grpSpPr>
              <a:xfrm>
                <a:off x="3912598" y="914400"/>
                <a:ext cx="888002" cy="1447351"/>
                <a:chOff x="3686307" y="2743199"/>
                <a:chExt cx="1043396" cy="1905001"/>
              </a:xfrm>
            </p:grpSpPr>
            <p:sp>
              <p:nvSpPr>
                <p:cNvPr id="226" name="Round Diagonal Corner Rectangle 225"/>
                <p:cNvSpPr/>
                <p:nvPr/>
              </p:nvSpPr>
              <p:spPr>
                <a:xfrm rot="4155728" flipH="1">
                  <a:off x="3562504" y="3318880"/>
                  <a:ext cx="783003" cy="535398"/>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 Diagonal Corner Rectangle 226"/>
                <p:cNvSpPr/>
                <p:nvPr/>
              </p:nvSpPr>
              <p:spPr>
                <a:xfrm rot="17444272">
                  <a:off x="4070502" y="3273105"/>
                  <a:ext cx="783003" cy="535398"/>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lowchart: Stored Data 227"/>
                <p:cNvSpPr/>
                <p:nvPr/>
              </p:nvSpPr>
              <p:spPr>
                <a:xfrm rot="5400000">
                  <a:off x="3981661" y="2542231"/>
                  <a:ext cx="457755" cy="859692"/>
                </a:xfrm>
                <a:prstGeom prst="flowChartOnlineStorag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Trapezoid 228"/>
                <p:cNvSpPr/>
                <p:nvPr/>
              </p:nvSpPr>
              <p:spPr>
                <a:xfrm>
                  <a:off x="3762864" y="3933363"/>
                  <a:ext cx="914188" cy="714837"/>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230" name="Isosceles Triangle 229"/>
                <p:cNvSpPr/>
                <p:nvPr/>
              </p:nvSpPr>
              <p:spPr>
                <a:xfrm rot="10800000">
                  <a:off x="3932381" y="3703782"/>
                  <a:ext cx="533400" cy="915510"/>
                </a:xfrm>
                <a:prstGeom prst="triangl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Isosceles Triangle 230"/>
                <p:cNvSpPr/>
                <p:nvPr/>
              </p:nvSpPr>
              <p:spPr>
                <a:xfrm rot="10800000">
                  <a:off x="4038600" y="3810000"/>
                  <a:ext cx="327959" cy="732408"/>
                </a:xfrm>
                <a:prstGeom prst="triangl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gular Pentagon 231"/>
                <p:cNvSpPr/>
                <p:nvPr/>
              </p:nvSpPr>
              <p:spPr>
                <a:xfrm rot="10800000">
                  <a:off x="3844854" y="3109404"/>
                  <a:ext cx="737909" cy="1098612"/>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18"/>
                <p:cNvSpPr/>
                <p:nvPr/>
              </p:nvSpPr>
              <p:spPr>
                <a:xfrm>
                  <a:off x="3741615" y="3017853"/>
                  <a:ext cx="979638" cy="21866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sp>
          <p:nvSpPr>
            <p:cNvPr id="234" name="Rectangle 233"/>
            <p:cNvSpPr/>
            <p:nvPr/>
          </p:nvSpPr>
          <p:spPr>
            <a:xfrm>
              <a:off x="1473200" y="3990231"/>
              <a:ext cx="2858655" cy="369332"/>
            </a:xfrm>
            <a:prstGeom prst="rect">
              <a:avLst/>
            </a:prstGeom>
          </p:spPr>
          <p:txBody>
            <a:bodyPr wrap="square">
              <a:spAutoFit/>
            </a:bodyPr>
            <a:lstStyle/>
            <a:p>
              <a:pPr algn="ctr"/>
              <a:r>
                <a:rPr lang="en-US" dirty="0">
                  <a:solidFill>
                    <a:schemeClr val="bg1"/>
                  </a:solidFill>
                </a:rPr>
                <a:t>Jewish High Priests</a:t>
              </a:r>
            </a:p>
          </p:txBody>
        </p:sp>
      </p:grpSp>
      <p:sp>
        <p:nvSpPr>
          <p:cNvPr id="55" name="Rectangle 54"/>
          <p:cNvSpPr/>
          <p:nvPr/>
        </p:nvSpPr>
        <p:spPr>
          <a:xfrm>
            <a:off x="554183" y="5165634"/>
            <a:ext cx="6096000" cy="1200329"/>
          </a:xfrm>
          <a:prstGeom prst="rect">
            <a:avLst/>
          </a:prstGeom>
          <a:solidFill>
            <a:schemeClr val="accent6">
              <a:lumMod val="40000"/>
              <a:lumOff val="60000"/>
            </a:schemeClr>
          </a:solidFill>
        </p:spPr>
        <p:txBody>
          <a:bodyPr>
            <a:spAutoFit/>
          </a:bodyPr>
          <a:lstStyle/>
          <a:p>
            <a:r>
              <a:rPr lang="en-US" dirty="0"/>
              <a:t>However, by the time of the Savior’s ministry, the office of high priest had become corrupted. Rather than being selected by God, high priests were chosen by men such as Herod and other Roman officials </a:t>
            </a:r>
          </a:p>
        </p:txBody>
      </p:sp>
      <p:sp>
        <p:nvSpPr>
          <p:cNvPr id="236" name="Rectangle 235"/>
          <p:cNvSpPr/>
          <p:nvPr/>
        </p:nvSpPr>
        <p:spPr>
          <a:xfrm>
            <a:off x="9679709" y="1267844"/>
            <a:ext cx="2059708" cy="1600438"/>
          </a:xfrm>
          <a:prstGeom prst="rect">
            <a:avLst/>
          </a:prstGeom>
          <a:solidFill>
            <a:schemeClr val="accent6">
              <a:lumMod val="20000"/>
              <a:lumOff val="80000"/>
            </a:schemeClr>
          </a:solidFill>
        </p:spPr>
        <p:txBody>
          <a:bodyPr wrap="square">
            <a:spAutoFit/>
          </a:bodyPr>
          <a:lstStyle/>
          <a:p>
            <a:r>
              <a:rPr lang="en-US" sz="1400" dirty="0"/>
              <a:t>"Tetrarch. The word originally meant the ruler of the fourth part of a country, but was also used when the part governed was some other fraction of the whole. (2)</a:t>
            </a:r>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000"/>
                                        <p:tgtEl>
                                          <p:spTgt spid="235"/>
                                        </p:tgtEl>
                                      </p:cBhvr>
                                    </p:animEffect>
                                    <p:anim calcmode="lin" valueType="num">
                                      <p:cBhvr>
                                        <p:cTn id="8" dur="1000" fill="hold"/>
                                        <p:tgtEl>
                                          <p:spTgt spid="235"/>
                                        </p:tgtEl>
                                        <p:attrNameLst>
                                          <p:attrName>ppt_x</p:attrName>
                                        </p:attrNameLst>
                                      </p:cBhvr>
                                      <p:tavLst>
                                        <p:tav tm="0">
                                          <p:val>
                                            <p:strVal val="#ppt_x"/>
                                          </p:val>
                                        </p:tav>
                                        <p:tav tm="100000">
                                          <p:val>
                                            <p:strVal val="#ppt_x"/>
                                          </p:val>
                                        </p:tav>
                                      </p:tavLst>
                                    </p:anim>
                                    <p:anim calcmode="lin" valueType="num">
                                      <p:cBhvr>
                                        <p:cTn id="9" dur="1000" fill="hold"/>
                                        <p:tgtEl>
                                          <p:spTgt spid="23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1000"/>
                                        <p:tgtEl>
                                          <p:spTgt spid="55"/>
                                        </p:tgtEl>
                                      </p:cBhvr>
                                    </p:animEffect>
                                    <p:anim calcmode="lin" valueType="num">
                                      <p:cBhvr>
                                        <p:cTn id="13" dur="1000" fill="hold"/>
                                        <p:tgtEl>
                                          <p:spTgt spid="55"/>
                                        </p:tgtEl>
                                        <p:attrNameLst>
                                          <p:attrName>ppt_x</p:attrName>
                                        </p:attrNameLst>
                                      </p:cBhvr>
                                      <p:tavLst>
                                        <p:tav tm="0">
                                          <p:val>
                                            <p:strVal val="#ppt_x"/>
                                          </p:val>
                                        </p:tav>
                                        <p:tav tm="100000">
                                          <p:val>
                                            <p:strVal val="#ppt_x"/>
                                          </p:val>
                                        </p:tav>
                                      </p:tavLst>
                                    </p:anim>
                                    <p:anim calcmode="lin" valueType="num">
                                      <p:cBhvr>
                                        <p:cTn id="1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orange background"/>
          <p:cNvPicPr>
            <a:picLocks noChangeAspect="1" noChangeArrowheads="1"/>
          </p:cNvPicPr>
          <p:nvPr/>
        </p:nvPicPr>
        <p:blipFill>
          <a:blip r:embed="rId2" cstate="print"/>
          <a:srcRect/>
          <a:stretch>
            <a:fillRect/>
          </a:stretch>
        </p:blipFill>
        <p:spPr bwMode="auto">
          <a:xfrm>
            <a:off x="0" y="0"/>
            <a:ext cx="12192000" cy="6902643"/>
          </a:xfrm>
          <a:prstGeom prst="rect">
            <a:avLst/>
          </a:prstGeom>
          <a:noFill/>
        </p:spPr>
      </p:pic>
      <p:sp>
        <p:nvSpPr>
          <p:cNvPr id="5" name="TextBox 4"/>
          <p:cNvSpPr txBox="1"/>
          <p:nvPr/>
        </p:nvSpPr>
        <p:spPr>
          <a:xfrm>
            <a:off x="314252" y="1206377"/>
            <a:ext cx="7183828" cy="4093428"/>
          </a:xfrm>
          <a:prstGeom prst="rect">
            <a:avLst/>
          </a:prstGeom>
          <a:noFill/>
        </p:spPr>
        <p:txBody>
          <a:bodyPr wrap="square" rtlCol="0">
            <a:spAutoFit/>
          </a:bodyPr>
          <a:lstStyle/>
          <a:p>
            <a:pPr fontAlgn="base"/>
            <a:r>
              <a:rPr lang="en-US" sz="2000" b="1" dirty="0">
                <a:solidFill>
                  <a:schemeClr val="bg1"/>
                </a:solidFill>
              </a:rPr>
              <a:t>He was appointed high priest in </a:t>
            </a:r>
            <a:r>
              <a:rPr lang="en-US" sz="2000" b="1" cap="all" dirty="0">
                <a:solidFill>
                  <a:schemeClr val="bg1"/>
                </a:solidFill>
              </a:rPr>
              <a:t>A.D.</a:t>
            </a:r>
            <a:r>
              <a:rPr lang="en-US" sz="2000" b="1" dirty="0">
                <a:solidFill>
                  <a:schemeClr val="bg1"/>
                </a:solidFill>
              </a:rPr>
              <a:t> 7 by the Roman legate </a:t>
            </a:r>
            <a:r>
              <a:rPr lang="en-US" sz="2000" b="1" dirty="0" err="1">
                <a:solidFill>
                  <a:schemeClr val="bg1"/>
                </a:solidFill>
              </a:rPr>
              <a:t>Quirinius</a:t>
            </a:r>
            <a:r>
              <a:rPr lang="en-US" sz="2000" b="1" dirty="0">
                <a:solidFill>
                  <a:schemeClr val="bg1"/>
                </a:solidFill>
              </a:rPr>
              <a:t> and deposed in </a:t>
            </a:r>
            <a:r>
              <a:rPr lang="en-US" sz="2000" b="1" cap="all" dirty="0">
                <a:solidFill>
                  <a:schemeClr val="bg1"/>
                </a:solidFill>
              </a:rPr>
              <a:t>A.D.</a:t>
            </a:r>
            <a:r>
              <a:rPr lang="en-US" sz="2000" b="1" dirty="0">
                <a:solidFill>
                  <a:schemeClr val="bg1"/>
                </a:solidFill>
              </a:rPr>
              <a:t> 15 by </a:t>
            </a:r>
            <a:r>
              <a:rPr lang="en-US" sz="2000" b="1" dirty="0" err="1">
                <a:solidFill>
                  <a:schemeClr val="bg1"/>
                </a:solidFill>
              </a:rPr>
              <a:t>Valerius</a:t>
            </a:r>
            <a:r>
              <a:rPr lang="en-US" sz="2000" b="1" dirty="0">
                <a:solidFill>
                  <a:schemeClr val="bg1"/>
                </a:solidFill>
              </a:rPr>
              <a:t> </a:t>
            </a:r>
            <a:r>
              <a:rPr lang="en-US" sz="2000" b="1" dirty="0" err="1">
                <a:solidFill>
                  <a:schemeClr val="bg1"/>
                </a:solidFill>
              </a:rPr>
              <a:t>Gratus</a:t>
            </a:r>
            <a:r>
              <a:rPr lang="en-US" sz="2000" b="1" dirty="0">
                <a:solidFill>
                  <a:schemeClr val="bg1"/>
                </a:solidFill>
              </a:rPr>
              <a:t>.</a:t>
            </a:r>
          </a:p>
          <a:p>
            <a:pPr fontAlgn="base"/>
            <a:endParaRPr lang="en-US" sz="2000" b="1" dirty="0">
              <a:solidFill>
                <a:schemeClr val="bg1"/>
              </a:solidFill>
            </a:endParaRPr>
          </a:p>
          <a:p>
            <a:pPr fontAlgn="base"/>
            <a:r>
              <a:rPr lang="en-US" sz="2000" b="1" dirty="0">
                <a:solidFill>
                  <a:schemeClr val="bg1"/>
                </a:solidFill>
              </a:rPr>
              <a:t>From </a:t>
            </a:r>
            <a:r>
              <a:rPr lang="en-US" sz="2000" b="1" cap="all" dirty="0">
                <a:solidFill>
                  <a:schemeClr val="bg1"/>
                </a:solidFill>
              </a:rPr>
              <a:t>A.D.</a:t>
            </a:r>
            <a:r>
              <a:rPr lang="en-US" sz="2000" b="1" dirty="0">
                <a:solidFill>
                  <a:schemeClr val="bg1"/>
                </a:solidFill>
              </a:rPr>
              <a:t> 18–36 his son-in-law (John 18:13) Joseph Caiaphas was high priest, and during this time </a:t>
            </a:r>
            <a:r>
              <a:rPr lang="en-US" sz="2000" b="1" dirty="0" err="1">
                <a:solidFill>
                  <a:schemeClr val="bg1"/>
                </a:solidFill>
              </a:rPr>
              <a:t>Annas</a:t>
            </a:r>
            <a:r>
              <a:rPr lang="en-US" sz="2000" b="1" dirty="0">
                <a:solidFill>
                  <a:schemeClr val="bg1"/>
                </a:solidFill>
              </a:rPr>
              <a:t> was a person of great influence in the Sanhedrin. </a:t>
            </a:r>
          </a:p>
          <a:p>
            <a:pPr fontAlgn="base"/>
            <a:endParaRPr lang="en-US" sz="2000" b="1" dirty="0">
              <a:solidFill>
                <a:schemeClr val="bg1"/>
              </a:solidFill>
            </a:endParaRPr>
          </a:p>
          <a:p>
            <a:pPr fontAlgn="base"/>
            <a:r>
              <a:rPr lang="en-US" sz="2000" b="1" dirty="0">
                <a:solidFill>
                  <a:schemeClr val="bg1"/>
                </a:solidFill>
              </a:rPr>
              <a:t>Jesus, when arrested, was first brought to him (John 18:13.)</a:t>
            </a:r>
          </a:p>
          <a:p>
            <a:pPr fontAlgn="base"/>
            <a:endParaRPr lang="en-US" sz="2000" b="1" dirty="0">
              <a:solidFill>
                <a:schemeClr val="bg1"/>
              </a:solidFill>
            </a:endParaRPr>
          </a:p>
          <a:p>
            <a:pPr fontAlgn="base"/>
            <a:r>
              <a:rPr lang="en-US" sz="2000" b="1" dirty="0">
                <a:solidFill>
                  <a:schemeClr val="bg1"/>
                </a:solidFill>
              </a:rPr>
              <a:t>He also took a leading part in the trial of the Apostles (Acts 4:6). </a:t>
            </a:r>
          </a:p>
          <a:p>
            <a:pPr fontAlgn="base"/>
            <a:endParaRPr lang="en-US" sz="2000" b="1" dirty="0">
              <a:solidFill>
                <a:schemeClr val="bg1"/>
              </a:solidFill>
            </a:endParaRPr>
          </a:p>
          <a:p>
            <a:pPr fontAlgn="base"/>
            <a:r>
              <a:rPr lang="en-US" sz="2000" b="1" dirty="0">
                <a:solidFill>
                  <a:schemeClr val="bg1"/>
                </a:solidFill>
              </a:rPr>
              <a:t>In accordance with Jewish custom he kept the title “high priest” after he was deposed from office. </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err="1">
                <a:solidFill>
                  <a:schemeClr val="bg1"/>
                </a:solidFill>
                <a:latin typeface="Arial Black" pitchFamily="34" charset="0"/>
              </a:rPr>
              <a:t>Annas</a:t>
            </a:r>
            <a:endParaRPr lang="en-US" sz="6000" dirty="0">
              <a:solidFill>
                <a:schemeClr val="bg1"/>
              </a:solidFill>
              <a:latin typeface="Arial Black" pitchFamily="34" charset="0"/>
            </a:endParaRPr>
          </a:p>
        </p:txBody>
      </p:sp>
      <p:grpSp>
        <p:nvGrpSpPr>
          <p:cNvPr id="45" name="Group 74"/>
          <p:cNvGrpSpPr/>
          <p:nvPr/>
        </p:nvGrpSpPr>
        <p:grpSpPr>
          <a:xfrm>
            <a:off x="7825509" y="674254"/>
            <a:ext cx="2971800" cy="5708069"/>
            <a:chOff x="381000" y="304800"/>
            <a:chExt cx="2971800" cy="5708069"/>
          </a:xfrm>
        </p:grpSpPr>
        <p:sp>
          <p:nvSpPr>
            <p:cNvPr id="46" name="Round Diagonal Corner Rectangle 45"/>
            <p:cNvSpPr/>
            <p:nvPr/>
          </p:nvSpPr>
          <p:spPr>
            <a:xfrm rot="4155728" flipH="1">
              <a:off x="753049" y="1186714"/>
              <a:ext cx="1303422" cy="10440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 Diagonal Corner Rectangle 46"/>
            <p:cNvSpPr/>
            <p:nvPr/>
          </p:nvSpPr>
          <p:spPr>
            <a:xfrm rot="17444272">
              <a:off x="1743646" y="1110514"/>
              <a:ext cx="1303422" cy="1044027"/>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tored Data 47"/>
            <p:cNvSpPr/>
            <p:nvPr/>
          </p:nvSpPr>
          <p:spPr>
            <a:xfrm rot="5400000">
              <a:off x="1524000" y="-152400"/>
              <a:ext cx="762000" cy="1676400"/>
            </a:xfrm>
            <a:prstGeom prst="flowChartOnlineStorag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20434295">
              <a:off x="2011601" y="5256258"/>
              <a:ext cx="575485" cy="73948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0" name="Oval 49"/>
            <p:cNvSpPr/>
            <p:nvPr/>
          </p:nvSpPr>
          <p:spPr>
            <a:xfrm rot="1679087">
              <a:off x="1206650" y="5273387"/>
              <a:ext cx="575485" cy="73948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1" name="Oval 50"/>
            <p:cNvSpPr/>
            <p:nvPr/>
          </p:nvSpPr>
          <p:spPr>
            <a:xfrm rot="20434295">
              <a:off x="2743478" y="3270580"/>
              <a:ext cx="575485" cy="73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2" name="Oval 51"/>
            <p:cNvSpPr/>
            <p:nvPr/>
          </p:nvSpPr>
          <p:spPr>
            <a:xfrm rot="1679087">
              <a:off x="381000" y="3285869"/>
              <a:ext cx="575485" cy="73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3" name="Trapezoid 52"/>
            <p:cNvSpPr/>
            <p:nvPr/>
          </p:nvSpPr>
          <p:spPr>
            <a:xfrm>
              <a:off x="952095" y="2743200"/>
              <a:ext cx="1918564" cy="2840223"/>
            </a:xfrm>
            <a:prstGeom prst="trapezoid">
              <a:avLst>
                <a:gd name="adj" fmla="val 31295"/>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4" name="Trapezoid 53"/>
            <p:cNvSpPr/>
            <p:nvPr/>
          </p:nvSpPr>
          <p:spPr>
            <a:xfrm rot="2090544">
              <a:off x="693349" y="2077656"/>
              <a:ext cx="926347" cy="1737954"/>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5" name="Trapezoid 54"/>
            <p:cNvSpPr/>
            <p:nvPr/>
          </p:nvSpPr>
          <p:spPr>
            <a:xfrm rot="19984891">
              <a:off x="2237225" y="2180098"/>
              <a:ext cx="968645" cy="1593132"/>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 name="Trapezoid 55"/>
            <p:cNvSpPr/>
            <p:nvPr/>
          </p:nvSpPr>
          <p:spPr>
            <a:xfrm>
              <a:off x="1032035" y="2286000"/>
              <a:ext cx="1782666" cy="2983896"/>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57" name="Isosceles Triangle 56"/>
            <p:cNvSpPr/>
            <p:nvPr/>
          </p:nvSpPr>
          <p:spPr>
            <a:xfrm rot="10800000">
              <a:off x="1511676" y="2362200"/>
              <a:ext cx="879342" cy="1524000"/>
            </a:xfrm>
            <a:prstGeom prst="triangl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10800000">
              <a:off x="1632242" y="2339715"/>
              <a:ext cx="639521" cy="1219200"/>
            </a:xfrm>
            <a:prstGeom prst="triangle">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gular Pentagon 60"/>
            <p:cNvSpPr/>
            <p:nvPr/>
          </p:nvSpPr>
          <p:spPr>
            <a:xfrm rot="10800000">
              <a:off x="1191915" y="914400"/>
              <a:ext cx="1438923" cy="18288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102"/>
            <p:cNvGrpSpPr/>
            <p:nvPr/>
          </p:nvGrpSpPr>
          <p:grpSpPr>
            <a:xfrm>
              <a:off x="1111975" y="4572000"/>
              <a:ext cx="1598803" cy="540152"/>
              <a:chOff x="1447800" y="3003029"/>
              <a:chExt cx="3795010" cy="1873771"/>
            </a:xfrm>
          </p:grpSpPr>
          <p:grpSp>
            <p:nvGrpSpPr>
              <p:cNvPr id="124" name="Group 184"/>
              <p:cNvGrpSpPr/>
              <p:nvPr/>
            </p:nvGrpSpPr>
            <p:grpSpPr>
              <a:xfrm>
                <a:off x="1447800" y="3048000"/>
                <a:ext cx="1905000" cy="1828800"/>
                <a:chOff x="1447800" y="3048000"/>
                <a:chExt cx="1905000" cy="1828800"/>
              </a:xfrm>
            </p:grpSpPr>
            <p:grpSp>
              <p:nvGrpSpPr>
                <p:cNvPr id="132" name="Group 180"/>
                <p:cNvGrpSpPr/>
                <p:nvPr/>
              </p:nvGrpSpPr>
              <p:grpSpPr>
                <a:xfrm>
                  <a:off x="1447800" y="3048000"/>
                  <a:ext cx="990600" cy="1752600"/>
                  <a:chOff x="1447800" y="3048000"/>
                  <a:chExt cx="990600" cy="1752600"/>
                </a:xfrm>
              </p:grpSpPr>
              <p:sp>
                <p:nvSpPr>
                  <p:cNvPr id="136" name="Flowchart: Stored Data 135"/>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Diamond 136"/>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81"/>
                <p:cNvGrpSpPr/>
                <p:nvPr/>
              </p:nvGrpSpPr>
              <p:grpSpPr>
                <a:xfrm rot="10800000">
                  <a:off x="2362200" y="3124200"/>
                  <a:ext cx="990600" cy="1752600"/>
                  <a:chOff x="1447800" y="3048000"/>
                  <a:chExt cx="990600" cy="1752600"/>
                </a:xfrm>
              </p:grpSpPr>
              <p:sp>
                <p:nvSpPr>
                  <p:cNvPr id="134" name="Flowchart: Stored Data 133"/>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Diamond 134"/>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5" name="Group 185"/>
              <p:cNvGrpSpPr/>
              <p:nvPr/>
            </p:nvGrpSpPr>
            <p:grpSpPr>
              <a:xfrm>
                <a:off x="3337810" y="3003029"/>
                <a:ext cx="1905000" cy="1828800"/>
                <a:chOff x="1447800" y="3048000"/>
                <a:chExt cx="1905000" cy="1828800"/>
              </a:xfrm>
            </p:grpSpPr>
            <p:grpSp>
              <p:nvGrpSpPr>
                <p:cNvPr id="126" name="Group 180"/>
                <p:cNvGrpSpPr/>
                <p:nvPr/>
              </p:nvGrpSpPr>
              <p:grpSpPr>
                <a:xfrm>
                  <a:off x="1447800" y="3048000"/>
                  <a:ext cx="990600" cy="1752600"/>
                  <a:chOff x="1447800" y="3048000"/>
                  <a:chExt cx="990600" cy="1752600"/>
                </a:xfrm>
              </p:grpSpPr>
              <p:sp>
                <p:nvSpPr>
                  <p:cNvPr id="130" name="Flowchart: Stored Data 129"/>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Diamond 130"/>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81"/>
                <p:cNvGrpSpPr/>
                <p:nvPr/>
              </p:nvGrpSpPr>
              <p:grpSpPr>
                <a:xfrm rot="10800000">
                  <a:off x="2362200" y="3124200"/>
                  <a:ext cx="990600" cy="1752600"/>
                  <a:chOff x="1447800" y="3048000"/>
                  <a:chExt cx="990600" cy="1752600"/>
                </a:xfrm>
              </p:grpSpPr>
              <p:sp>
                <p:nvSpPr>
                  <p:cNvPr id="128" name="Flowchart: Stored Data 127"/>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Diamond 128"/>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1" name="Group 117"/>
            <p:cNvGrpSpPr/>
            <p:nvPr/>
          </p:nvGrpSpPr>
          <p:grpSpPr>
            <a:xfrm rot="19702006">
              <a:off x="2511916" y="3230268"/>
              <a:ext cx="840884" cy="375941"/>
              <a:chOff x="1447800" y="3003029"/>
              <a:chExt cx="3795010" cy="1873771"/>
            </a:xfrm>
          </p:grpSpPr>
          <p:grpSp>
            <p:nvGrpSpPr>
              <p:cNvPr id="110" name="Group 184"/>
              <p:cNvGrpSpPr/>
              <p:nvPr/>
            </p:nvGrpSpPr>
            <p:grpSpPr>
              <a:xfrm>
                <a:off x="1447800" y="3048000"/>
                <a:ext cx="1905000" cy="1828800"/>
                <a:chOff x="1447800" y="3048000"/>
                <a:chExt cx="1905000" cy="1828800"/>
              </a:xfrm>
            </p:grpSpPr>
            <p:grpSp>
              <p:nvGrpSpPr>
                <p:cNvPr id="118" name="Group 180"/>
                <p:cNvGrpSpPr/>
                <p:nvPr/>
              </p:nvGrpSpPr>
              <p:grpSpPr>
                <a:xfrm>
                  <a:off x="1447800" y="3048000"/>
                  <a:ext cx="990600" cy="1752600"/>
                  <a:chOff x="1447800" y="3048000"/>
                  <a:chExt cx="990600" cy="1752600"/>
                </a:xfrm>
              </p:grpSpPr>
              <p:sp>
                <p:nvSpPr>
                  <p:cNvPr id="122" name="Flowchart: Stored Data 121"/>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Diamond 122"/>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81"/>
                <p:cNvGrpSpPr/>
                <p:nvPr/>
              </p:nvGrpSpPr>
              <p:grpSpPr>
                <a:xfrm rot="10800000">
                  <a:off x="2362200" y="3124200"/>
                  <a:ext cx="990600" cy="1752600"/>
                  <a:chOff x="1447800" y="3048000"/>
                  <a:chExt cx="990600" cy="1752600"/>
                </a:xfrm>
              </p:grpSpPr>
              <p:sp>
                <p:nvSpPr>
                  <p:cNvPr id="120" name="Flowchart: Stored Data 119"/>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85"/>
              <p:cNvGrpSpPr/>
              <p:nvPr/>
            </p:nvGrpSpPr>
            <p:grpSpPr>
              <a:xfrm>
                <a:off x="3337810" y="3003029"/>
                <a:ext cx="1905000" cy="1828800"/>
                <a:chOff x="1447800" y="3048000"/>
                <a:chExt cx="1905000" cy="1828800"/>
              </a:xfrm>
            </p:grpSpPr>
            <p:grpSp>
              <p:nvGrpSpPr>
                <p:cNvPr id="112" name="Group 180"/>
                <p:cNvGrpSpPr/>
                <p:nvPr/>
              </p:nvGrpSpPr>
              <p:grpSpPr>
                <a:xfrm>
                  <a:off x="1447800" y="3048000"/>
                  <a:ext cx="990600" cy="1752600"/>
                  <a:chOff x="1447800" y="3048000"/>
                  <a:chExt cx="990600" cy="1752600"/>
                </a:xfrm>
              </p:grpSpPr>
              <p:sp>
                <p:nvSpPr>
                  <p:cNvPr id="116" name="Flowchart: Stored Data 115"/>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81"/>
                <p:cNvGrpSpPr/>
                <p:nvPr/>
              </p:nvGrpSpPr>
              <p:grpSpPr>
                <a:xfrm rot="10800000">
                  <a:off x="2362200" y="3124200"/>
                  <a:ext cx="990600" cy="1752600"/>
                  <a:chOff x="1447800" y="3048000"/>
                  <a:chExt cx="990600" cy="1752600"/>
                </a:xfrm>
              </p:grpSpPr>
              <p:sp>
                <p:nvSpPr>
                  <p:cNvPr id="114" name="Flowchart: Stored Data 113"/>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4" name="Group 139"/>
            <p:cNvGrpSpPr/>
            <p:nvPr/>
          </p:nvGrpSpPr>
          <p:grpSpPr>
            <a:xfrm rot="2093241">
              <a:off x="429740" y="3243445"/>
              <a:ext cx="840884" cy="375941"/>
              <a:chOff x="1447800" y="3003029"/>
              <a:chExt cx="3795010" cy="1873771"/>
            </a:xfrm>
          </p:grpSpPr>
          <p:grpSp>
            <p:nvGrpSpPr>
              <p:cNvPr id="96" name="Group 184"/>
              <p:cNvGrpSpPr/>
              <p:nvPr/>
            </p:nvGrpSpPr>
            <p:grpSpPr>
              <a:xfrm>
                <a:off x="1447800" y="3048000"/>
                <a:ext cx="1905000" cy="1828800"/>
                <a:chOff x="1447800" y="3048000"/>
                <a:chExt cx="1905000" cy="1828800"/>
              </a:xfrm>
            </p:grpSpPr>
            <p:grpSp>
              <p:nvGrpSpPr>
                <p:cNvPr id="104" name="Group 180"/>
                <p:cNvGrpSpPr/>
                <p:nvPr/>
              </p:nvGrpSpPr>
              <p:grpSpPr>
                <a:xfrm>
                  <a:off x="1447800" y="3048000"/>
                  <a:ext cx="990600" cy="1752600"/>
                  <a:chOff x="1447800" y="3048000"/>
                  <a:chExt cx="990600" cy="1752600"/>
                </a:xfrm>
              </p:grpSpPr>
              <p:sp>
                <p:nvSpPr>
                  <p:cNvPr id="108" name="Flowchart: Stored Data 107"/>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81"/>
                <p:cNvGrpSpPr/>
                <p:nvPr/>
              </p:nvGrpSpPr>
              <p:grpSpPr>
                <a:xfrm rot="10800000">
                  <a:off x="2362200" y="3124200"/>
                  <a:ext cx="990600" cy="1752600"/>
                  <a:chOff x="1447800" y="3048000"/>
                  <a:chExt cx="990600" cy="1752600"/>
                </a:xfrm>
              </p:grpSpPr>
              <p:sp>
                <p:nvSpPr>
                  <p:cNvPr id="106" name="Flowchart: Stored Data 105"/>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iamond 106"/>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185"/>
              <p:cNvGrpSpPr/>
              <p:nvPr/>
            </p:nvGrpSpPr>
            <p:grpSpPr>
              <a:xfrm>
                <a:off x="3337810" y="3003029"/>
                <a:ext cx="1905000" cy="1828800"/>
                <a:chOff x="1447800" y="3048000"/>
                <a:chExt cx="1905000" cy="1828800"/>
              </a:xfrm>
            </p:grpSpPr>
            <p:grpSp>
              <p:nvGrpSpPr>
                <p:cNvPr id="98" name="Group 180"/>
                <p:cNvGrpSpPr/>
                <p:nvPr/>
              </p:nvGrpSpPr>
              <p:grpSpPr>
                <a:xfrm>
                  <a:off x="1447800" y="3048000"/>
                  <a:ext cx="990600" cy="1752600"/>
                  <a:chOff x="1447800" y="3048000"/>
                  <a:chExt cx="990600" cy="1752600"/>
                </a:xfrm>
              </p:grpSpPr>
              <p:sp>
                <p:nvSpPr>
                  <p:cNvPr id="102" name="Flowchart: Stored Data 101"/>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Diamond 102"/>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181"/>
                <p:cNvGrpSpPr/>
                <p:nvPr/>
              </p:nvGrpSpPr>
              <p:grpSpPr>
                <a:xfrm rot="10800000">
                  <a:off x="2362200" y="3124200"/>
                  <a:ext cx="990600" cy="1752600"/>
                  <a:chOff x="1447800" y="3048000"/>
                  <a:chExt cx="990600" cy="1752600"/>
                </a:xfrm>
              </p:grpSpPr>
              <p:sp>
                <p:nvSpPr>
                  <p:cNvPr id="100" name="Flowchart: Stored Data 99"/>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5" name="Rounded Rectangle 18"/>
            <p:cNvSpPr/>
            <p:nvPr/>
          </p:nvSpPr>
          <p:spPr>
            <a:xfrm>
              <a:off x="990600" y="762000"/>
              <a:ext cx="1910294" cy="3639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138" name="Rectangle 137"/>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sp>
        <p:nvSpPr>
          <p:cNvPr id="2" name="Rectangle 1">
            <a:extLst>
              <a:ext uri="{FF2B5EF4-FFF2-40B4-BE49-F238E27FC236}">
                <a16:creationId xmlns:a16="http://schemas.microsoft.com/office/drawing/2014/main" id="{04BEFDFE-881D-888E-60CA-D1EB83B091F1}"/>
              </a:ext>
            </a:extLst>
          </p:cNvPr>
          <p:cNvSpPr/>
          <p:nvPr/>
        </p:nvSpPr>
        <p:spPr>
          <a:xfrm>
            <a:off x="0" y="6488668"/>
            <a:ext cx="2844800" cy="369332"/>
          </a:xfrm>
          <a:prstGeom prst="rect">
            <a:avLst/>
          </a:prstGeom>
        </p:spPr>
        <p:txBody>
          <a:bodyPr wrap="square">
            <a:spAutoFit/>
          </a:bodyPr>
          <a:lstStyle/>
          <a:p>
            <a:r>
              <a:rPr lang="en-US" dirty="0">
                <a:solidFill>
                  <a:schemeClr val="bg1"/>
                </a:solidFill>
              </a:rPr>
              <a:t>Luke 3:2</a:t>
            </a:r>
            <a:endParaRPr lang="en-US" dirty="0"/>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wipe(down)">
                                      <p:cBhvr>
                                        <p:cTn id="9" dur="580">
                                          <p:stCondLst>
                                            <p:cond delay="0"/>
                                          </p:stCondLst>
                                        </p:cTn>
                                        <p:tgtEl>
                                          <p:spTgt spid="45"/>
                                        </p:tgtEl>
                                      </p:cBhvr>
                                    </p:animEffect>
                                    <p:anim calcmode="lin" valueType="num">
                                      <p:cBhvr>
                                        <p:cTn id="1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15" dur="26">
                                          <p:stCondLst>
                                            <p:cond delay="650"/>
                                          </p:stCondLst>
                                        </p:cTn>
                                        <p:tgtEl>
                                          <p:spTgt spid="45"/>
                                        </p:tgtEl>
                                      </p:cBhvr>
                                      <p:to x="100000" y="60000"/>
                                    </p:animScale>
                                    <p:animScale>
                                      <p:cBhvr>
                                        <p:cTn id="16" dur="166" decel="50000">
                                          <p:stCondLst>
                                            <p:cond delay="676"/>
                                          </p:stCondLst>
                                        </p:cTn>
                                        <p:tgtEl>
                                          <p:spTgt spid="45"/>
                                        </p:tgtEl>
                                      </p:cBhvr>
                                      <p:to x="100000" y="100000"/>
                                    </p:animScale>
                                    <p:animScale>
                                      <p:cBhvr>
                                        <p:cTn id="17" dur="26">
                                          <p:stCondLst>
                                            <p:cond delay="1312"/>
                                          </p:stCondLst>
                                        </p:cTn>
                                        <p:tgtEl>
                                          <p:spTgt spid="45"/>
                                        </p:tgtEl>
                                      </p:cBhvr>
                                      <p:to x="100000" y="80000"/>
                                    </p:animScale>
                                    <p:animScale>
                                      <p:cBhvr>
                                        <p:cTn id="18" dur="166" decel="50000">
                                          <p:stCondLst>
                                            <p:cond delay="1338"/>
                                          </p:stCondLst>
                                        </p:cTn>
                                        <p:tgtEl>
                                          <p:spTgt spid="45"/>
                                        </p:tgtEl>
                                      </p:cBhvr>
                                      <p:to x="100000" y="100000"/>
                                    </p:animScale>
                                    <p:animScale>
                                      <p:cBhvr>
                                        <p:cTn id="19" dur="26">
                                          <p:stCondLst>
                                            <p:cond delay="1642"/>
                                          </p:stCondLst>
                                        </p:cTn>
                                        <p:tgtEl>
                                          <p:spTgt spid="45"/>
                                        </p:tgtEl>
                                      </p:cBhvr>
                                      <p:to x="100000" y="90000"/>
                                    </p:animScale>
                                    <p:animScale>
                                      <p:cBhvr>
                                        <p:cTn id="20" dur="166" decel="50000">
                                          <p:stCondLst>
                                            <p:cond delay="1668"/>
                                          </p:stCondLst>
                                        </p:cTn>
                                        <p:tgtEl>
                                          <p:spTgt spid="45"/>
                                        </p:tgtEl>
                                      </p:cBhvr>
                                      <p:to x="100000" y="100000"/>
                                    </p:animScale>
                                    <p:animScale>
                                      <p:cBhvr>
                                        <p:cTn id="21" dur="26">
                                          <p:stCondLst>
                                            <p:cond delay="1808"/>
                                          </p:stCondLst>
                                        </p:cTn>
                                        <p:tgtEl>
                                          <p:spTgt spid="45"/>
                                        </p:tgtEl>
                                      </p:cBhvr>
                                      <p:to x="100000" y="95000"/>
                                    </p:animScale>
                                    <p:animScale>
                                      <p:cBhvr>
                                        <p:cTn id="22" dur="166" decel="50000">
                                          <p:stCondLst>
                                            <p:cond delay="1834"/>
                                          </p:stCondLst>
                                        </p:cTn>
                                        <p:tgtEl>
                                          <p:spTgt spid="45"/>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orange background"/>
          <p:cNvPicPr>
            <a:picLocks noChangeAspect="1" noChangeArrowheads="1"/>
          </p:cNvPicPr>
          <p:nvPr/>
        </p:nvPicPr>
        <p:blipFill>
          <a:blip r:embed="rId2" cstate="print"/>
          <a:srcRect/>
          <a:stretch>
            <a:fillRect/>
          </a:stretch>
        </p:blipFill>
        <p:spPr bwMode="auto">
          <a:xfrm>
            <a:off x="0" y="0"/>
            <a:ext cx="12192000" cy="6902643"/>
          </a:xfrm>
          <a:prstGeom prst="rect">
            <a:avLst/>
          </a:prstGeom>
          <a:noFill/>
        </p:spPr>
      </p:pic>
      <p:sp>
        <p:nvSpPr>
          <p:cNvPr id="5" name="TextBox 4"/>
          <p:cNvSpPr txBox="1"/>
          <p:nvPr/>
        </p:nvSpPr>
        <p:spPr>
          <a:xfrm>
            <a:off x="443344" y="1819563"/>
            <a:ext cx="7388223" cy="3785652"/>
          </a:xfrm>
          <a:prstGeom prst="rect">
            <a:avLst/>
          </a:prstGeom>
          <a:noFill/>
        </p:spPr>
        <p:txBody>
          <a:bodyPr wrap="square" rtlCol="0">
            <a:spAutoFit/>
          </a:bodyPr>
          <a:lstStyle/>
          <a:p>
            <a:pPr fontAlgn="base"/>
            <a:r>
              <a:rPr lang="en-US" sz="2000" b="1" dirty="0">
                <a:solidFill>
                  <a:schemeClr val="bg1"/>
                </a:solidFill>
              </a:rPr>
              <a:t>He was the High priest from </a:t>
            </a:r>
            <a:r>
              <a:rPr lang="en-US" sz="2000" b="1" cap="all" dirty="0">
                <a:solidFill>
                  <a:schemeClr val="bg1"/>
                </a:solidFill>
              </a:rPr>
              <a:t>A.D.</a:t>
            </a:r>
            <a:r>
              <a:rPr lang="en-US" sz="2000" b="1" dirty="0">
                <a:solidFill>
                  <a:schemeClr val="bg1"/>
                </a:solidFill>
              </a:rPr>
              <a:t> 18 to </a:t>
            </a:r>
            <a:r>
              <a:rPr lang="en-US" sz="2000" b="1" cap="all" dirty="0">
                <a:solidFill>
                  <a:schemeClr val="bg1"/>
                </a:solidFill>
              </a:rPr>
              <a:t>A.D.</a:t>
            </a:r>
            <a:r>
              <a:rPr lang="en-US" sz="2000" b="1" dirty="0">
                <a:solidFill>
                  <a:schemeClr val="bg1"/>
                </a:solidFill>
              </a:rPr>
              <a:t> 36 during the ministry of Jesus</a:t>
            </a:r>
          </a:p>
          <a:p>
            <a:pPr fontAlgn="base"/>
            <a:endParaRPr lang="en-US" sz="2000" b="1" dirty="0">
              <a:solidFill>
                <a:schemeClr val="bg1"/>
              </a:solidFill>
            </a:endParaRPr>
          </a:p>
          <a:p>
            <a:pPr fontAlgn="base"/>
            <a:r>
              <a:rPr lang="en-US" sz="2000" b="1" dirty="0">
                <a:solidFill>
                  <a:schemeClr val="bg1"/>
                </a:solidFill>
              </a:rPr>
              <a:t>He was the son-in-law of </a:t>
            </a:r>
            <a:r>
              <a:rPr lang="en-US" sz="2000" b="1" dirty="0" err="1">
                <a:solidFill>
                  <a:schemeClr val="bg1"/>
                </a:solidFill>
              </a:rPr>
              <a:t>Annas</a:t>
            </a:r>
            <a:endParaRPr lang="en-US" sz="2000" b="1" dirty="0">
              <a:solidFill>
                <a:schemeClr val="bg1"/>
              </a:solidFill>
            </a:endParaRPr>
          </a:p>
          <a:p>
            <a:pPr fontAlgn="base"/>
            <a:endParaRPr lang="en-US" sz="2000" b="1" dirty="0">
              <a:solidFill>
                <a:schemeClr val="bg1"/>
              </a:solidFill>
            </a:endParaRPr>
          </a:p>
          <a:p>
            <a:pPr fontAlgn="base"/>
            <a:r>
              <a:rPr lang="en-US" sz="2000" b="1" dirty="0">
                <a:solidFill>
                  <a:schemeClr val="bg1"/>
                </a:solidFill>
              </a:rPr>
              <a:t>He belonged to the Sadducee party and took an active part in the attack made upon our Lord and His disciples</a:t>
            </a:r>
          </a:p>
          <a:p>
            <a:pPr fontAlgn="base"/>
            <a:endParaRPr lang="en-US" sz="2000" b="1" dirty="0">
              <a:solidFill>
                <a:schemeClr val="bg1"/>
              </a:solidFill>
            </a:endParaRPr>
          </a:p>
          <a:p>
            <a:pPr fontAlgn="base"/>
            <a:r>
              <a:rPr lang="en-US" sz="2000" b="1" dirty="0">
                <a:solidFill>
                  <a:schemeClr val="bg1"/>
                </a:solidFill>
              </a:rPr>
              <a:t>When Jesus was taken captive He was led to Caiaphas who condemned Jesus for blasphemy and referred Him to Pontius Pilate</a:t>
            </a:r>
          </a:p>
          <a:p>
            <a:pPr fontAlgn="base"/>
            <a:endParaRPr lang="en-US" sz="2000" b="1" dirty="0">
              <a:solidFill>
                <a:schemeClr val="bg1"/>
              </a:solidFill>
            </a:endParaRPr>
          </a:p>
          <a:p>
            <a:pPr fontAlgn="base"/>
            <a:endParaRPr lang="en-US" sz="2000" b="1"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Black" pitchFamily="34" charset="0"/>
              </a:rPr>
              <a:t>Joseph Caiaphas</a:t>
            </a:r>
          </a:p>
        </p:txBody>
      </p:sp>
      <p:grpSp>
        <p:nvGrpSpPr>
          <p:cNvPr id="66" name="Group 155"/>
          <p:cNvGrpSpPr/>
          <p:nvPr/>
        </p:nvGrpSpPr>
        <p:grpSpPr>
          <a:xfrm>
            <a:off x="8633636" y="996794"/>
            <a:ext cx="2819400" cy="5181600"/>
            <a:chOff x="2656025" y="685800"/>
            <a:chExt cx="2832758" cy="5562600"/>
          </a:xfrm>
        </p:grpSpPr>
        <p:grpSp>
          <p:nvGrpSpPr>
            <p:cNvPr id="67" name="Group 90"/>
            <p:cNvGrpSpPr/>
            <p:nvPr/>
          </p:nvGrpSpPr>
          <p:grpSpPr>
            <a:xfrm rot="3337114">
              <a:off x="3352800" y="5410200"/>
              <a:ext cx="618673" cy="914400"/>
              <a:chOff x="5453023" y="2955884"/>
              <a:chExt cx="1438353" cy="2125890"/>
            </a:xfrm>
          </p:grpSpPr>
          <p:sp>
            <p:nvSpPr>
              <p:cNvPr id="156" name="Oval 155"/>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7" name="Oval 156"/>
              <p:cNvSpPr/>
              <p:nvPr/>
            </p:nvSpPr>
            <p:spPr>
              <a:xfrm>
                <a:off x="5562600" y="3276600"/>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68" name="Group 90"/>
            <p:cNvGrpSpPr/>
            <p:nvPr/>
          </p:nvGrpSpPr>
          <p:grpSpPr>
            <a:xfrm>
              <a:off x="4038600" y="5334000"/>
              <a:ext cx="618673" cy="914400"/>
              <a:chOff x="5453023" y="2955884"/>
              <a:chExt cx="1438353" cy="2125890"/>
            </a:xfrm>
          </p:grpSpPr>
          <p:sp>
            <p:nvSpPr>
              <p:cNvPr id="154" name="Oval 153"/>
              <p:cNvSpPr/>
              <p:nvPr/>
            </p:nvSpPr>
            <p:spPr>
              <a:xfrm rot="19336703">
                <a:off x="5453023" y="2955884"/>
                <a:ext cx="1438353" cy="21258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5" name="Oval 154"/>
              <p:cNvSpPr/>
              <p:nvPr/>
            </p:nvSpPr>
            <p:spPr>
              <a:xfrm>
                <a:off x="5562600" y="3276600"/>
                <a:ext cx="1213945" cy="148257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sp>
          <p:nvSpPr>
            <p:cNvPr id="69" name="Oval 68"/>
            <p:cNvSpPr/>
            <p:nvPr/>
          </p:nvSpPr>
          <p:spPr>
            <a:xfrm rot="20434295">
              <a:off x="4907969" y="3499180"/>
              <a:ext cx="548560" cy="73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0" name="Oval 69"/>
            <p:cNvSpPr/>
            <p:nvPr/>
          </p:nvSpPr>
          <p:spPr>
            <a:xfrm rot="1679087">
              <a:off x="2656025" y="3514469"/>
              <a:ext cx="548560" cy="7394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1" name="Trapezoid 70"/>
            <p:cNvSpPr/>
            <p:nvPr/>
          </p:nvSpPr>
          <p:spPr>
            <a:xfrm>
              <a:off x="3200400" y="2971800"/>
              <a:ext cx="1828800" cy="2840223"/>
            </a:xfrm>
            <a:prstGeom prst="trapezoid">
              <a:avLst>
                <a:gd name="adj" fmla="val 31295"/>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2" name="Trapezoid 71"/>
            <p:cNvSpPr/>
            <p:nvPr/>
          </p:nvSpPr>
          <p:spPr>
            <a:xfrm rot="2090544">
              <a:off x="2953760" y="2306256"/>
              <a:ext cx="883006" cy="1737954"/>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3" name="Trapezoid 72"/>
            <p:cNvSpPr/>
            <p:nvPr/>
          </p:nvSpPr>
          <p:spPr>
            <a:xfrm rot="19984891">
              <a:off x="4425403" y="2408698"/>
              <a:ext cx="923325" cy="1593132"/>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74" name="Trapezoid 73"/>
            <p:cNvSpPr/>
            <p:nvPr/>
          </p:nvSpPr>
          <p:spPr>
            <a:xfrm>
              <a:off x="3276600" y="2514600"/>
              <a:ext cx="1699260" cy="2983896"/>
            </a:xfrm>
            <a:prstGeom prst="trapezoi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75" name="Isosceles Triangle 74"/>
            <p:cNvSpPr/>
            <p:nvPr/>
          </p:nvSpPr>
          <p:spPr>
            <a:xfrm rot="10800000">
              <a:off x="3733800" y="2590800"/>
              <a:ext cx="838200" cy="1524000"/>
            </a:xfrm>
            <a:prstGeom prst="triangl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p:cNvSpPr/>
            <p:nvPr/>
          </p:nvSpPr>
          <p:spPr>
            <a:xfrm rot="10800000">
              <a:off x="3848725" y="2568315"/>
              <a:ext cx="609600" cy="12192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a:off x="3089065" y="1068426"/>
              <a:ext cx="2066611" cy="1415757"/>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gular Pentagon 77"/>
            <p:cNvSpPr/>
            <p:nvPr/>
          </p:nvSpPr>
          <p:spPr>
            <a:xfrm rot="10800000">
              <a:off x="3429000" y="1143000"/>
              <a:ext cx="1371600" cy="18288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a:off x="3429000" y="685800"/>
              <a:ext cx="1371600" cy="914400"/>
            </a:xfrm>
            <a:prstGeom prst="clou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102"/>
            <p:cNvGrpSpPr/>
            <p:nvPr/>
          </p:nvGrpSpPr>
          <p:grpSpPr>
            <a:xfrm>
              <a:off x="3352800" y="4800600"/>
              <a:ext cx="1524000" cy="540152"/>
              <a:chOff x="1447800" y="3003029"/>
              <a:chExt cx="3795010" cy="1873771"/>
            </a:xfrm>
          </p:grpSpPr>
          <p:grpSp>
            <p:nvGrpSpPr>
              <p:cNvPr id="140" name="Group 184"/>
              <p:cNvGrpSpPr/>
              <p:nvPr/>
            </p:nvGrpSpPr>
            <p:grpSpPr>
              <a:xfrm>
                <a:off x="1447800" y="3048000"/>
                <a:ext cx="1905000" cy="1828800"/>
                <a:chOff x="1447800" y="3048000"/>
                <a:chExt cx="1905000" cy="1828800"/>
              </a:xfrm>
            </p:grpSpPr>
            <p:grpSp>
              <p:nvGrpSpPr>
                <p:cNvPr id="148" name="Group 180"/>
                <p:cNvGrpSpPr/>
                <p:nvPr/>
              </p:nvGrpSpPr>
              <p:grpSpPr>
                <a:xfrm>
                  <a:off x="1447800" y="3048000"/>
                  <a:ext cx="990600" cy="1752600"/>
                  <a:chOff x="1447800" y="3048000"/>
                  <a:chExt cx="990600" cy="1752600"/>
                </a:xfrm>
              </p:grpSpPr>
              <p:sp>
                <p:nvSpPr>
                  <p:cNvPr id="152" name="Flowchart: Stored Data 151"/>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iamond 152"/>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81"/>
                <p:cNvGrpSpPr/>
                <p:nvPr/>
              </p:nvGrpSpPr>
              <p:grpSpPr>
                <a:xfrm rot="10800000">
                  <a:off x="2362200" y="3124200"/>
                  <a:ext cx="990600" cy="1752600"/>
                  <a:chOff x="1447800" y="3048000"/>
                  <a:chExt cx="990600" cy="1752600"/>
                </a:xfrm>
              </p:grpSpPr>
              <p:sp>
                <p:nvSpPr>
                  <p:cNvPr id="150" name="Flowchart: Stored Data 149"/>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Diamond 150"/>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1" name="Group 185"/>
              <p:cNvGrpSpPr/>
              <p:nvPr/>
            </p:nvGrpSpPr>
            <p:grpSpPr>
              <a:xfrm>
                <a:off x="3337810" y="3003029"/>
                <a:ext cx="1905000" cy="1828800"/>
                <a:chOff x="1447800" y="3048000"/>
                <a:chExt cx="1905000" cy="1828800"/>
              </a:xfrm>
            </p:grpSpPr>
            <p:grpSp>
              <p:nvGrpSpPr>
                <p:cNvPr id="142" name="Group 180"/>
                <p:cNvGrpSpPr/>
                <p:nvPr/>
              </p:nvGrpSpPr>
              <p:grpSpPr>
                <a:xfrm>
                  <a:off x="1447800" y="3048000"/>
                  <a:ext cx="990600" cy="1752600"/>
                  <a:chOff x="1447800" y="3048000"/>
                  <a:chExt cx="990600" cy="1752600"/>
                </a:xfrm>
              </p:grpSpPr>
              <p:sp>
                <p:nvSpPr>
                  <p:cNvPr id="146" name="Flowchart: Stored Data 145"/>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iamond 146"/>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81"/>
                <p:cNvGrpSpPr/>
                <p:nvPr/>
              </p:nvGrpSpPr>
              <p:grpSpPr>
                <a:xfrm rot="10800000">
                  <a:off x="2362200" y="3124200"/>
                  <a:ext cx="990600" cy="1752600"/>
                  <a:chOff x="1447800" y="3048000"/>
                  <a:chExt cx="990600" cy="1752600"/>
                </a:xfrm>
              </p:grpSpPr>
              <p:sp>
                <p:nvSpPr>
                  <p:cNvPr id="144" name="Flowchart: Stored Data 143"/>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iamond 144"/>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1" name="Group 117"/>
            <p:cNvGrpSpPr/>
            <p:nvPr/>
          </p:nvGrpSpPr>
          <p:grpSpPr>
            <a:xfrm rot="19702006">
              <a:off x="4687242" y="3458868"/>
              <a:ext cx="801541" cy="375941"/>
              <a:chOff x="1447800" y="3003029"/>
              <a:chExt cx="3795010" cy="1873771"/>
            </a:xfrm>
          </p:grpSpPr>
          <p:grpSp>
            <p:nvGrpSpPr>
              <p:cNvPr id="110" name="Group 184"/>
              <p:cNvGrpSpPr/>
              <p:nvPr/>
            </p:nvGrpSpPr>
            <p:grpSpPr>
              <a:xfrm>
                <a:off x="1447800" y="3048000"/>
                <a:ext cx="1905000" cy="1828800"/>
                <a:chOff x="1447800" y="3048000"/>
                <a:chExt cx="1905000" cy="1828800"/>
              </a:xfrm>
            </p:grpSpPr>
            <p:grpSp>
              <p:nvGrpSpPr>
                <p:cNvPr id="126" name="Group 180"/>
                <p:cNvGrpSpPr/>
                <p:nvPr/>
              </p:nvGrpSpPr>
              <p:grpSpPr>
                <a:xfrm>
                  <a:off x="1447800" y="3048000"/>
                  <a:ext cx="990600" cy="1752600"/>
                  <a:chOff x="1447800" y="3048000"/>
                  <a:chExt cx="990600" cy="1752600"/>
                </a:xfrm>
              </p:grpSpPr>
              <p:sp>
                <p:nvSpPr>
                  <p:cNvPr id="138" name="Flowchart: Stored Data 137"/>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81"/>
                <p:cNvGrpSpPr/>
                <p:nvPr/>
              </p:nvGrpSpPr>
              <p:grpSpPr>
                <a:xfrm rot="10800000">
                  <a:off x="2362200" y="3124200"/>
                  <a:ext cx="990600" cy="1752600"/>
                  <a:chOff x="1447800" y="3048000"/>
                  <a:chExt cx="990600" cy="1752600"/>
                </a:xfrm>
              </p:grpSpPr>
              <p:sp>
                <p:nvSpPr>
                  <p:cNvPr id="132" name="Flowchart: Stored Data 131"/>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Diamond 132"/>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85"/>
              <p:cNvGrpSpPr/>
              <p:nvPr/>
            </p:nvGrpSpPr>
            <p:grpSpPr>
              <a:xfrm>
                <a:off x="3337810" y="3003029"/>
                <a:ext cx="1905000" cy="1828800"/>
                <a:chOff x="1447800" y="3048000"/>
                <a:chExt cx="1905000" cy="1828800"/>
              </a:xfrm>
            </p:grpSpPr>
            <p:grpSp>
              <p:nvGrpSpPr>
                <p:cNvPr id="112" name="Group 180"/>
                <p:cNvGrpSpPr/>
                <p:nvPr/>
              </p:nvGrpSpPr>
              <p:grpSpPr>
                <a:xfrm>
                  <a:off x="1447800" y="3048000"/>
                  <a:ext cx="990600" cy="1752600"/>
                  <a:chOff x="1447800" y="3048000"/>
                  <a:chExt cx="990600" cy="1752600"/>
                </a:xfrm>
              </p:grpSpPr>
              <p:sp>
                <p:nvSpPr>
                  <p:cNvPr id="124" name="Flowchart: Stored Data 123"/>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81"/>
                <p:cNvGrpSpPr/>
                <p:nvPr/>
              </p:nvGrpSpPr>
              <p:grpSpPr>
                <a:xfrm rot="10800000">
                  <a:off x="2362200" y="3124200"/>
                  <a:ext cx="990600" cy="1752600"/>
                  <a:chOff x="1447800" y="3048000"/>
                  <a:chExt cx="990600" cy="1752600"/>
                </a:xfrm>
              </p:grpSpPr>
              <p:sp>
                <p:nvSpPr>
                  <p:cNvPr id="118" name="Flowchart: Stored Data 117"/>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iamond 118"/>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82" name="Group 139"/>
            <p:cNvGrpSpPr/>
            <p:nvPr/>
          </p:nvGrpSpPr>
          <p:grpSpPr>
            <a:xfrm rot="2093241">
              <a:off x="2702485" y="3472045"/>
              <a:ext cx="801541" cy="375941"/>
              <a:chOff x="1447800" y="3003029"/>
              <a:chExt cx="3795010" cy="1873771"/>
            </a:xfrm>
          </p:grpSpPr>
          <p:grpSp>
            <p:nvGrpSpPr>
              <p:cNvPr id="87" name="Group 184"/>
              <p:cNvGrpSpPr/>
              <p:nvPr/>
            </p:nvGrpSpPr>
            <p:grpSpPr>
              <a:xfrm>
                <a:off x="1447800" y="3048000"/>
                <a:ext cx="1905000" cy="1828800"/>
                <a:chOff x="1447800" y="3048000"/>
                <a:chExt cx="1905000" cy="1828800"/>
              </a:xfrm>
            </p:grpSpPr>
            <p:grpSp>
              <p:nvGrpSpPr>
                <p:cNvPr id="96" name="Group 180"/>
                <p:cNvGrpSpPr/>
                <p:nvPr/>
              </p:nvGrpSpPr>
              <p:grpSpPr>
                <a:xfrm>
                  <a:off x="1447800" y="3048000"/>
                  <a:ext cx="990600" cy="1752600"/>
                  <a:chOff x="1447800" y="3048000"/>
                  <a:chExt cx="990600" cy="1752600"/>
                </a:xfrm>
              </p:grpSpPr>
              <p:sp>
                <p:nvSpPr>
                  <p:cNvPr id="104" name="Flowchart: Stored Data 103"/>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Diamond 104"/>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181"/>
                <p:cNvGrpSpPr/>
                <p:nvPr/>
              </p:nvGrpSpPr>
              <p:grpSpPr>
                <a:xfrm rot="10800000">
                  <a:off x="2362200" y="3124200"/>
                  <a:ext cx="990600" cy="1752600"/>
                  <a:chOff x="1447800" y="3048000"/>
                  <a:chExt cx="990600" cy="1752600"/>
                </a:xfrm>
              </p:grpSpPr>
              <p:sp>
                <p:nvSpPr>
                  <p:cNvPr id="98" name="Flowchart: Stored Data 97"/>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iamond 98"/>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185"/>
              <p:cNvGrpSpPr/>
              <p:nvPr/>
            </p:nvGrpSpPr>
            <p:grpSpPr>
              <a:xfrm>
                <a:off x="3337810" y="3003029"/>
                <a:ext cx="1905000" cy="1828800"/>
                <a:chOff x="1447800" y="3048000"/>
                <a:chExt cx="1905000" cy="1828800"/>
              </a:xfrm>
            </p:grpSpPr>
            <p:grpSp>
              <p:nvGrpSpPr>
                <p:cNvPr id="89" name="Group 180"/>
                <p:cNvGrpSpPr/>
                <p:nvPr/>
              </p:nvGrpSpPr>
              <p:grpSpPr>
                <a:xfrm>
                  <a:off x="1447800" y="3048000"/>
                  <a:ext cx="990600" cy="1752600"/>
                  <a:chOff x="1447800" y="3048000"/>
                  <a:chExt cx="990600" cy="1752600"/>
                </a:xfrm>
              </p:grpSpPr>
              <p:sp>
                <p:nvSpPr>
                  <p:cNvPr id="93" name="Flowchart: Stored Data 92"/>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iamond 93"/>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181"/>
                <p:cNvGrpSpPr/>
                <p:nvPr/>
              </p:nvGrpSpPr>
              <p:grpSpPr>
                <a:xfrm rot="10800000">
                  <a:off x="2362200" y="3124200"/>
                  <a:ext cx="990600" cy="1752600"/>
                  <a:chOff x="1447800" y="3048000"/>
                  <a:chExt cx="990600" cy="1752600"/>
                </a:xfrm>
              </p:grpSpPr>
              <p:sp>
                <p:nvSpPr>
                  <p:cNvPr id="91" name="Flowchart: Stored Data 90"/>
                  <p:cNvSpPr/>
                  <p:nvPr/>
                </p:nvSpPr>
                <p:spPr>
                  <a:xfrm rot="5400000">
                    <a:off x="1066800" y="3429000"/>
                    <a:ext cx="1752600" cy="990600"/>
                  </a:xfrm>
                  <a:prstGeom prst="flowChartOnlineStorage">
                    <a:avLst/>
                  </a:prstGeom>
                  <a:solidFill>
                    <a:srgbClr val="7DF0F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Diamond 91"/>
                  <p:cNvSpPr/>
                  <p:nvPr/>
                </p:nvSpPr>
                <p:spPr>
                  <a:xfrm>
                    <a:off x="1676400" y="3124200"/>
                    <a:ext cx="533400" cy="1371600"/>
                  </a:xfrm>
                  <a:prstGeom prst="diamond">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83" name="Rounded Rectangle 82"/>
            <p:cNvSpPr/>
            <p:nvPr/>
          </p:nvSpPr>
          <p:spPr>
            <a:xfrm>
              <a:off x="3276600" y="1219200"/>
              <a:ext cx="1820917" cy="28779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4" name="Hexagon 83"/>
            <p:cNvSpPr/>
            <p:nvPr/>
          </p:nvSpPr>
          <p:spPr>
            <a:xfrm>
              <a:off x="4038600" y="914400"/>
              <a:ext cx="251460" cy="358019"/>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5" name="Hexagon 84"/>
            <p:cNvSpPr/>
            <p:nvPr/>
          </p:nvSpPr>
          <p:spPr>
            <a:xfrm>
              <a:off x="4572000" y="990600"/>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sp>
          <p:nvSpPr>
            <p:cNvPr id="86" name="Hexagon 85"/>
            <p:cNvSpPr/>
            <p:nvPr/>
          </p:nvSpPr>
          <p:spPr>
            <a:xfrm>
              <a:off x="3581400" y="990600"/>
              <a:ext cx="222252" cy="237293"/>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p>
          </p:txBody>
        </p:sp>
      </p:grpSp>
      <p:sp>
        <p:nvSpPr>
          <p:cNvPr id="158" name="Rectangle 157"/>
          <p:cNvSpPr/>
          <p:nvPr/>
        </p:nvSpPr>
        <p:spPr>
          <a:xfrm>
            <a:off x="11574523" y="6488668"/>
            <a:ext cx="617477" cy="369332"/>
          </a:xfrm>
          <a:prstGeom prst="rect">
            <a:avLst/>
          </a:prstGeom>
        </p:spPr>
        <p:txBody>
          <a:bodyPr wrap="none">
            <a:spAutoFit/>
          </a:bodyPr>
          <a:lstStyle/>
          <a:p>
            <a:r>
              <a:rPr lang="en-US" dirty="0">
                <a:solidFill>
                  <a:schemeClr val="bg1"/>
                </a:solidFill>
              </a:rPr>
              <a:t>(2,3)</a:t>
            </a:r>
            <a:endParaRPr lang="en-US" dirty="0"/>
          </a:p>
        </p:txBody>
      </p:sp>
      <p:sp>
        <p:nvSpPr>
          <p:cNvPr id="2" name="Rectangle 1">
            <a:extLst>
              <a:ext uri="{FF2B5EF4-FFF2-40B4-BE49-F238E27FC236}">
                <a16:creationId xmlns:a16="http://schemas.microsoft.com/office/drawing/2014/main" id="{088B95AC-0F34-A83B-4555-40C0661E2F5A}"/>
              </a:ext>
            </a:extLst>
          </p:cNvPr>
          <p:cNvSpPr/>
          <p:nvPr/>
        </p:nvSpPr>
        <p:spPr>
          <a:xfrm>
            <a:off x="0" y="6488668"/>
            <a:ext cx="2844800" cy="369332"/>
          </a:xfrm>
          <a:prstGeom prst="rect">
            <a:avLst/>
          </a:prstGeom>
        </p:spPr>
        <p:txBody>
          <a:bodyPr wrap="square">
            <a:spAutoFit/>
          </a:bodyPr>
          <a:lstStyle/>
          <a:p>
            <a:r>
              <a:rPr lang="en-US" dirty="0">
                <a:solidFill>
                  <a:schemeClr val="bg1"/>
                </a:solidFill>
              </a:rPr>
              <a:t>Luke 3:2</a:t>
            </a:r>
            <a:endParaRPr lang="en-US" dirty="0"/>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6"/>
                                        </p:tgtEl>
                                        <p:attrNameLst>
                                          <p:attrName>style.visibility</p:attrName>
                                        </p:attrNameLst>
                                      </p:cBhvr>
                                      <p:to>
                                        <p:strVal val="visible"/>
                                      </p:to>
                                    </p:set>
                                    <p:animEffect transition="in" filter="wipe(down)">
                                      <p:cBhvr>
                                        <p:cTn id="9" dur="580">
                                          <p:stCondLst>
                                            <p:cond delay="0"/>
                                          </p:stCondLst>
                                        </p:cTn>
                                        <p:tgtEl>
                                          <p:spTgt spid="66"/>
                                        </p:tgtEl>
                                      </p:cBhvr>
                                    </p:animEffect>
                                    <p:anim calcmode="lin" valueType="num">
                                      <p:cBhvr>
                                        <p:cTn id="10"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15" dur="26">
                                          <p:stCondLst>
                                            <p:cond delay="650"/>
                                          </p:stCondLst>
                                        </p:cTn>
                                        <p:tgtEl>
                                          <p:spTgt spid="66"/>
                                        </p:tgtEl>
                                      </p:cBhvr>
                                      <p:to x="100000" y="60000"/>
                                    </p:animScale>
                                    <p:animScale>
                                      <p:cBhvr>
                                        <p:cTn id="16" dur="166" decel="50000">
                                          <p:stCondLst>
                                            <p:cond delay="676"/>
                                          </p:stCondLst>
                                        </p:cTn>
                                        <p:tgtEl>
                                          <p:spTgt spid="66"/>
                                        </p:tgtEl>
                                      </p:cBhvr>
                                      <p:to x="100000" y="100000"/>
                                    </p:animScale>
                                    <p:animScale>
                                      <p:cBhvr>
                                        <p:cTn id="17" dur="26">
                                          <p:stCondLst>
                                            <p:cond delay="1312"/>
                                          </p:stCondLst>
                                        </p:cTn>
                                        <p:tgtEl>
                                          <p:spTgt spid="66"/>
                                        </p:tgtEl>
                                      </p:cBhvr>
                                      <p:to x="100000" y="80000"/>
                                    </p:animScale>
                                    <p:animScale>
                                      <p:cBhvr>
                                        <p:cTn id="18" dur="166" decel="50000">
                                          <p:stCondLst>
                                            <p:cond delay="1338"/>
                                          </p:stCondLst>
                                        </p:cTn>
                                        <p:tgtEl>
                                          <p:spTgt spid="66"/>
                                        </p:tgtEl>
                                      </p:cBhvr>
                                      <p:to x="100000" y="100000"/>
                                    </p:animScale>
                                    <p:animScale>
                                      <p:cBhvr>
                                        <p:cTn id="19" dur="26">
                                          <p:stCondLst>
                                            <p:cond delay="1642"/>
                                          </p:stCondLst>
                                        </p:cTn>
                                        <p:tgtEl>
                                          <p:spTgt spid="66"/>
                                        </p:tgtEl>
                                      </p:cBhvr>
                                      <p:to x="100000" y="90000"/>
                                    </p:animScale>
                                    <p:animScale>
                                      <p:cBhvr>
                                        <p:cTn id="20" dur="166" decel="50000">
                                          <p:stCondLst>
                                            <p:cond delay="1668"/>
                                          </p:stCondLst>
                                        </p:cTn>
                                        <p:tgtEl>
                                          <p:spTgt spid="66"/>
                                        </p:tgtEl>
                                      </p:cBhvr>
                                      <p:to x="100000" y="100000"/>
                                    </p:animScale>
                                    <p:animScale>
                                      <p:cBhvr>
                                        <p:cTn id="21" dur="26">
                                          <p:stCondLst>
                                            <p:cond delay="1808"/>
                                          </p:stCondLst>
                                        </p:cTn>
                                        <p:tgtEl>
                                          <p:spTgt spid="66"/>
                                        </p:tgtEl>
                                      </p:cBhvr>
                                      <p:to x="100000" y="95000"/>
                                    </p:animScale>
                                    <p:animScale>
                                      <p:cBhvr>
                                        <p:cTn id="22" dur="166" decel="50000">
                                          <p:stCondLst>
                                            <p:cond delay="1834"/>
                                          </p:stCondLst>
                                        </p:cTn>
                                        <p:tgtEl>
                                          <p:spTgt spid="6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orange background"/>
          <p:cNvPicPr>
            <a:picLocks noChangeAspect="1" noChangeArrowheads="1"/>
          </p:cNvPicPr>
          <p:nvPr/>
        </p:nvPicPr>
        <p:blipFill>
          <a:blip r:embed="rId2" cstate="print"/>
          <a:srcRect/>
          <a:stretch>
            <a:fillRect/>
          </a:stretch>
        </p:blipFill>
        <p:spPr bwMode="auto">
          <a:xfrm>
            <a:off x="0" y="0"/>
            <a:ext cx="12192000" cy="6902643"/>
          </a:xfrm>
          <a:prstGeom prst="rect">
            <a:avLst/>
          </a:prstGeom>
          <a:noFill/>
        </p:spPr>
      </p:pic>
      <p:sp>
        <p:nvSpPr>
          <p:cNvPr id="5" name="TextBox 4"/>
          <p:cNvSpPr txBox="1"/>
          <p:nvPr/>
        </p:nvSpPr>
        <p:spPr>
          <a:xfrm>
            <a:off x="1865744" y="1034472"/>
            <a:ext cx="3094183" cy="1200329"/>
          </a:xfrm>
          <a:prstGeom prst="rect">
            <a:avLst/>
          </a:prstGeom>
          <a:noFill/>
        </p:spPr>
        <p:txBody>
          <a:bodyPr wrap="square" rtlCol="0">
            <a:spAutoFit/>
          </a:bodyPr>
          <a:lstStyle/>
          <a:p>
            <a:pPr fontAlgn="base"/>
            <a:r>
              <a:rPr lang="en-US" b="1" dirty="0">
                <a:solidFill>
                  <a:schemeClr val="bg1"/>
                </a:solidFill>
              </a:rPr>
              <a:t>An office in the Melchizedek Priesthood. Adam and all the patriarchs were high priests. </a:t>
            </a:r>
          </a:p>
          <a:p>
            <a:pPr fontAlgn="base"/>
            <a:endParaRPr lang="en-US" b="1"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Black" pitchFamily="34" charset="0"/>
              </a:rPr>
              <a:t>High Priest</a:t>
            </a:r>
          </a:p>
        </p:txBody>
      </p:sp>
      <p:sp>
        <p:nvSpPr>
          <p:cNvPr id="158" name="Rectangle 157"/>
          <p:cNvSpPr/>
          <p:nvPr/>
        </p:nvSpPr>
        <p:spPr>
          <a:xfrm>
            <a:off x="11574523" y="6488668"/>
            <a:ext cx="617477" cy="369332"/>
          </a:xfrm>
          <a:prstGeom prst="rect">
            <a:avLst/>
          </a:prstGeom>
        </p:spPr>
        <p:txBody>
          <a:bodyPr wrap="none">
            <a:spAutoFit/>
          </a:bodyPr>
          <a:lstStyle/>
          <a:p>
            <a:r>
              <a:rPr lang="en-US" dirty="0">
                <a:solidFill>
                  <a:schemeClr val="bg1"/>
                </a:solidFill>
              </a:rPr>
              <a:t>(2,3)</a:t>
            </a:r>
            <a:endParaRPr lang="en-US" dirty="0"/>
          </a:p>
        </p:txBody>
      </p:sp>
      <p:sp>
        <p:nvSpPr>
          <p:cNvPr id="80" name="Rectangle 79"/>
          <p:cNvSpPr/>
          <p:nvPr/>
        </p:nvSpPr>
        <p:spPr>
          <a:xfrm>
            <a:off x="2475346" y="2108445"/>
            <a:ext cx="4257963" cy="2308324"/>
          </a:xfrm>
          <a:prstGeom prst="rect">
            <a:avLst/>
          </a:prstGeom>
          <a:solidFill>
            <a:schemeClr val="accent6">
              <a:lumMod val="20000"/>
              <a:lumOff val="80000"/>
            </a:schemeClr>
          </a:solidFill>
        </p:spPr>
        <p:txBody>
          <a:bodyPr wrap="square">
            <a:spAutoFit/>
          </a:bodyPr>
          <a:lstStyle/>
          <a:p>
            <a:r>
              <a:rPr lang="en-US" i="1" dirty="0"/>
              <a:t>Three years previous to the death of Adam, he called Seth, </a:t>
            </a:r>
            <a:r>
              <a:rPr lang="en-US" i="1" dirty="0" err="1"/>
              <a:t>Enos</a:t>
            </a:r>
            <a:r>
              <a:rPr lang="en-US" i="1" dirty="0"/>
              <a:t>, </a:t>
            </a:r>
            <a:r>
              <a:rPr lang="en-US" i="1" dirty="0" err="1"/>
              <a:t>Cainan</a:t>
            </a:r>
            <a:r>
              <a:rPr lang="en-US" i="1" dirty="0"/>
              <a:t>, </a:t>
            </a:r>
            <a:r>
              <a:rPr lang="en-US" i="1" dirty="0" err="1"/>
              <a:t>Mahalaleel</a:t>
            </a:r>
            <a:r>
              <a:rPr lang="en-US" i="1" dirty="0"/>
              <a:t>, Jared, Enoch, and Methuselah, who were all high priests, with the residue of his posterity who were righteous, into the valley of Adam-</a:t>
            </a:r>
            <a:r>
              <a:rPr lang="en-US" i="1" dirty="0" err="1"/>
              <a:t>ondi</a:t>
            </a:r>
            <a:r>
              <a:rPr lang="en-US" i="1" dirty="0"/>
              <a:t>-</a:t>
            </a:r>
            <a:r>
              <a:rPr lang="en-US" i="1" dirty="0" err="1"/>
              <a:t>Ahman</a:t>
            </a:r>
            <a:r>
              <a:rPr lang="en-US" i="1" dirty="0"/>
              <a:t>, and there bestowed upon them his last blessing. </a:t>
            </a:r>
          </a:p>
          <a:p>
            <a:r>
              <a:rPr lang="en-US" i="1" dirty="0"/>
              <a:t>D&amp;C 107:53</a:t>
            </a:r>
          </a:p>
        </p:txBody>
      </p:sp>
      <p:grpSp>
        <p:nvGrpSpPr>
          <p:cNvPr id="81" name="Group 80"/>
          <p:cNvGrpSpPr/>
          <p:nvPr/>
        </p:nvGrpSpPr>
        <p:grpSpPr>
          <a:xfrm>
            <a:off x="684843" y="1397241"/>
            <a:ext cx="1079863" cy="1114697"/>
            <a:chOff x="987717" y="3230880"/>
            <a:chExt cx="1079863" cy="1114697"/>
          </a:xfrm>
        </p:grpSpPr>
        <p:grpSp>
          <p:nvGrpSpPr>
            <p:cNvPr id="82" name="Group 81"/>
            <p:cNvGrpSpPr/>
            <p:nvPr/>
          </p:nvGrpSpPr>
          <p:grpSpPr>
            <a:xfrm>
              <a:off x="987717" y="3230880"/>
              <a:ext cx="1079863" cy="1114697"/>
              <a:chOff x="987717" y="3230880"/>
              <a:chExt cx="1079863" cy="1114697"/>
            </a:xfrm>
          </p:grpSpPr>
          <p:sp>
            <p:nvSpPr>
              <p:cNvPr id="101" name="Rectangle 100"/>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ame 101"/>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7" name="Group 86"/>
            <p:cNvGrpSpPr/>
            <p:nvPr/>
          </p:nvGrpSpPr>
          <p:grpSpPr>
            <a:xfrm>
              <a:off x="1115724" y="3387403"/>
              <a:ext cx="791453" cy="851358"/>
              <a:chOff x="803373" y="579398"/>
              <a:chExt cx="1285875" cy="1383203"/>
            </a:xfrm>
          </p:grpSpPr>
          <p:grpSp>
            <p:nvGrpSpPr>
              <p:cNvPr id="88" name="Group 120"/>
              <p:cNvGrpSpPr/>
              <p:nvPr/>
            </p:nvGrpSpPr>
            <p:grpSpPr>
              <a:xfrm>
                <a:off x="803373" y="579398"/>
                <a:ext cx="1285875" cy="1383203"/>
                <a:chOff x="914400" y="685800"/>
                <a:chExt cx="1828800" cy="2392566"/>
              </a:xfrm>
            </p:grpSpPr>
            <p:sp>
              <p:nvSpPr>
                <p:cNvPr id="95" name="Cloud 94"/>
                <p:cNvSpPr/>
                <p:nvPr/>
              </p:nvSpPr>
              <p:spPr>
                <a:xfrm>
                  <a:off x="914400" y="685800"/>
                  <a:ext cx="1828800" cy="1524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a:off x="1212824" y="2264225"/>
                  <a:ext cx="1230850" cy="814141"/>
                </a:xfrm>
                <a:prstGeom prst="trapezoid">
                  <a:avLst>
                    <a:gd name="adj" fmla="val 51617"/>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579249" y="1633849"/>
                  <a:ext cx="501458" cy="11519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Cloud 88"/>
              <p:cNvSpPr/>
              <p:nvPr/>
            </p:nvSpPr>
            <p:spPr>
              <a:xfrm>
                <a:off x="1245120" y="1186430"/>
                <a:ext cx="435584" cy="698523"/>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19671902">
                <a:off x="1368881" y="1336428"/>
                <a:ext cx="186541" cy="1743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 name="Group 102"/>
          <p:cNvGrpSpPr/>
          <p:nvPr/>
        </p:nvGrpSpPr>
        <p:grpSpPr>
          <a:xfrm>
            <a:off x="217969" y="259977"/>
            <a:ext cx="1079863" cy="1114697"/>
            <a:chOff x="430895" y="4562783"/>
            <a:chExt cx="1079863" cy="1114697"/>
          </a:xfrm>
        </p:grpSpPr>
        <p:grpSp>
          <p:nvGrpSpPr>
            <p:cNvPr id="106" name="Group 105"/>
            <p:cNvGrpSpPr/>
            <p:nvPr/>
          </p:nvGrpSpPr>
          <p:grpSpPr>
            <a:xfrm>
              <a:off x="430895" y="4562783"/>
              <a:ext cx="1079863" cy="1114697"/>
              <a:chOff x="987717" y="3230880"/>
              <a:chExt cx="1079863" cy="1114697"/>
            </a:xfrm>
          </p:grpSpPr>
          <p:sp>
            <p:nvSpPr>
              <p:cNvPr id="114" name="Rectangle 113"/>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ame 114"/>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7" name="Group 106"/>
            <p:cNvGrpSpPr/>
            <p:nvPr/>
          </p:nvGrpSpPr>
          <p:grpSpPr>
            <a:xfrm>
              <a:off x="637502" y="4762508"/>
              <a:ext cx="616533" cy="807963"/>
              <a:chOff x="6510704" y="1887967"/>
              <a:chExt cx="846992" cy="1460957"/>
            </a:xfrm>
          </p:grpSpPr>
          <p:grpSp>
            <p:nvGrpSpPr>
              <p:cNvPr id="108" name="Group 107"/>
              <p:cNvGrpSpPr/>
              <p:nvPr/>
            </p:nvGrpSpPr>
            <p:grpSpPr>
              <a:xfrm>
                <a:off x="6510704" y="1887967"/>
                <a:ext cx="846992" cy="1460957"/>
                <a:chOff x="6510704" y="1887967"/>
                <a:chExt cx="846992" cy="1460957"/>
              </a:xfrm>
            </p:grpSpPr>
            <p:sp>
              <p:nvSpPr>
                <p:cNvPr id="110" name="Trapezoid 109"/>
                <p:cNvSpPr/>
                <p:nvPr/>
              </p:nvSpPr>
              <p:spPr>
                <a:xfrm>
                  <a:off x="6510704" y="2865199"/>
                  <a:ext cx="846992" cy="483725"/>
                </a:xfrm>
                <a:prstGeom prst="trapezoid">
                  <a:avLst>
                    <a:gd name="adj" fmla="val 6407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6626469" y="2147944"/>
                  <a:ext cx="615462" cy="935915"/>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rot="3184928">
                  <a:off x="6798074" y="2084122"/>
                  <a:ext cx="623944" cy="439615"/>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Cloud 112"/>
                <p:cNvSpPr/>
                <p:nvPr/>
              </p:nvSpPr>
              <p:spPr>
                <a:xfrm>
                  <a:off x="6582508" y="1887967"/>
                  <a:ext cx="571500" cy="623944"/>
                </a:xfrm>
                <a:prstGeom prst="cloud">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Oval 108"/>
              <p:cNvSpPr/>
              <p:nvPr/>
            </p:nvSpPr>
            <p:spPr>
              <a:xfrm rot="7204752">
                <a:off x="6812373" y="2097169"/>
                <a:ext cx="415962" cy="335216"/>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6" name="Group 115"/>
          <p:cNvGrpSpPr/>
          <p:nvPr/>
        </p:nvGrpSpPr>
        <p:grpSpPr>
          <a:xfrm>
            <a:off x="1047890" y="2626858"/>
            <a:ext cx="1079863" cy="1114697"/>
            <a:chOff x="2603157" y="4562784"/>
            <a:chExt cx="1079863" cy="1114697"/>
          </a:xfrm>
        </p:grpSpPr>
        <p:grpSp>
          <p:nvGrpSpPr>
            <p:cNvPr id="117" name="Group 116"/>
            <p:cNvGrpSpPr/>
            <p:nvPr/>
          </p:nvGrpSpPr>
          <p:grpSpPr>
            <a:xfrm>
              <a:off x="2603157" y="4562784"/>
              <a:ext cx="1079863" cy="1114697"/>
              <a:chOff x="987717" y="3230880"/>
              <a:chExt cx="1079863" cy="1114697"/>
            </a:xfrm>
          </p:grpSpPr>
          <p:sp>
            <p:nvSpPr>
              <p:cNvPr id="131" name="Rectangle 130"/>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ame 133"/>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0" name="Group 119"/>
            <p:cNvGrpSpPr/>
            <p:nvPr/>
          </p:nvGrpSpPr>
          <p:grpSpPr>
            <a:xfrm>
              <a:off x="2857005" y="4676959"/>
              <a:ext cx="586401" cy="886345"/>
              <a:chOff x="3290479" y="529034"/>
              <a:chExt cx="1082574" cy="1568563"/>
            </a:xfrm>
          </p:grpSpPr>
          <p:sp>
            <p:nvSpPr>
              <p:cNvPr id="121" name="Oval 120"/>
              <p:cNvSpPr/>
              <p:nvPr/>
            </p:nvSpPr>
            <p:spPr>
              <a:xfrm rot="208670" flipH="1">
                <a:off x="3290479" y="666542"/>
                <a:ext cx="1082574" cy="1225198"/>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rapezoid 121"/>
              <p:cNvSpPr/>
              <p:nvPr/>
            </p:nvSpPr>
            <p:spPr>
              <a:xfrm flipH="1">
                <a:off x="3478370" y="1688363"/>
                <a:ext cx="650706" cy="409234"/>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 Diagonal Corner Rectangle 125"/>
              <p:cNvSpPr/>
              <p:nvPr/>
            </p:nvSpPr>
            <p:spPr>
              <a:xfrm rot="20363465" flipH="1">
                <a:off x="3797487" y="529034"/>
                <a:ext cx="436755" cy="503473"/>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 Diagonal Corner Rectangle 126"/>
              <p:cNvSpPr/>
              <p:nvPr/>
            </p:nvSpPr>
            <p:spPr>
              <a:xfrm rot="16523337" flipH="1">
                <a:off x="3401695" y="596361"/>
                <a:ext cx="436755" cy="503473"/>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flipH="1">
                <a:off x="3662605" y="607042"/>
                <a:ext cx="381000" cy="3810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flipH="1">
                <a:off x="3545298" y="1280504"/>
                <a:ext cx="504876" cy="58336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flipH="1">
                <a:off x="3650649" y="1366705"/>
                <a:ext cx="271073" cy="1899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5" name="Group 134"/>
          <p:cNvGrpSpPr/>
          <p:nvPr/>
        </p:nvGrpSpPr>
        <p:grpSpPr>
          <a:xfrm>
            <a:off x="1496832" y="3790901"/>
            <a:ext cx="1079863" cy="1114697"/>
            <a:chOff x="4519042" y="4966430"/>
            <a:chExt cx="1079863" cy="1114697"/>
          </a:xfrm>
        </p:grpSpPr>
        <p:grpSp>
          <p:nvGrpSpPr>
            <p:cNvPr id="136" name="Group 135"/>
            <p:cNvGrpSpPr/>
            <p:nvPr/>
          </p:nvGrpSpPr>
          <p:grpSpPr>
            <a:xfrm>
              <a:off x="4519042" y="4966430"/>
              <a:ext cx="1079863" cy="1114697"/>
              <a:chOff x="987717" y="3230880"/>
              <a:chExt cx="1079863" cy="1114697"/>
            </a:xfrm>
          </p:grpSpPr>
          <p:sp>
            <p:nvSpPr>
              <p:cNvPr id="165" name="Rectangle 164"/>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ame 165"/>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7" name="Group 136"/>
            <p:cNvGrpSpPr/>
            <p:nvPr/>
          </p:nvGrpSpPr>
          <p:grpSpPr>
            <a:xfrm>
              <a:off x="4717917" y="5108030"/>
              <a:ext cx="673682" cy="866050"/>
              <a:chOff x="1334862" y="762000"/>
              <a:chExt cx="1620344" cy="2094873"/>
            </a:xfrm>
          </p:grpSpPr>
          <p:sp>
            <p:nvSpPr>
              <p:cNvPr id="140" name="Oval 139"/>
              <p:cNvSpPr/>
              <p:nvPr/>
            </p:nvSpPr>
            <p:spPr>
              <a:xfrm flipH="1">
                <a:off x="1436479" y="1518011"/>
                <a:ext cx="1485876" cy="1282017"/>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 Diagonal Corner Rectangle 140"/>
              <p:cNvSpPr/>
              <p:nvPr/>
            </p:nvSpPr>
            <p:spPr>
              <a:xfrm rot="892649" flipH="1">
                <a:off x="2392706" y="1257368"/>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 Diagonal Corner Rectangle 141"/>
              <p:cNvSpPr/>
              <p:nvPr/>
            </p:nvSpPr>
            <p:spPr>
              <a:xfrm rot="3096286" flipH="1">
                <a:off x="1363325" y="1283351"/>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flipH="1">
                <a:off x="1620441" y="2175074"/>
                <a:ext cx="1029650" cy="681799"/>
              </a:xfrm>
              <a:prstGeom prst="trapezoid">
                <a:avLst>
                  <a:gd name="adj" fmla="val 45952"/>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flipH="1">
                <a:off x="1668708" y="951723"/>
                <a:ext cx="981385" cy="134133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 Diagonal Corner Rectangle 148"/>
              <p:cNvSpPr/>
              <p:nvPr/>
            </p:nvSpPr>
            <p:spPr>
              <a:xfrm rot="20363465" flipH="1">
                <a:off x="2136839" y="762000"/>
                <a:ext cx="562500" cy="619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 Diagonal Corner Rectangle 158"/>
              <p:cNvSpPr/>
              <p:nvPr/>
            </p:nvSpPr>
            <p:spPr>
              <a:xfrm rot="16523337" flipH="1">
                <a:off x="1639674" y="830333"/>
                <a:ext cx="537343" cy="64842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flipH="1">
                <a:off x="1963123" y="857974"/>
                <a:ext cx="490692" cy="468747"/>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flipH="1">
                <a:off x="1812043" y="1686539"/>
                <a:ext cx="650233" cy="71772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flipH="1">
                <a:off x="1947725" y="1792592"/>
                <a:ext cx="349117" cy="2337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flipH="1">
                <a:off x="1471831" y="1815841"/>
                <a:ext cx="240255" cy="2651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flipH="1">
                <a:off x="2652931" y="1752341"/>
                <a:ext cx="240255" cy="2651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67" name="Group 166"/>
          <p:cNvGrpSpPr/>
          <p:nvPr/>
        </p:nvGrpSpPr>
        <p:grpSpPr>
          <a:xfrm>
            <a:off x="5798956" y="4320470"/>
            <a:ext cx="1079863" cy="1114697"/>
            <a:chOff x="8602326" y="4817257"/>
            <a:chExt cx="1079863" cy="1114697"/>
          </a:xfrm>
        </p:grpSpPr>
        <p:grpSp>
          <p:nvGrpSpPr>
            <p:cNvPr id="168" name="Group 114"/>
            <p:cNvGrpSpPr/>
            <p:nvPr/>
          </p:nvGrpSpPr>
          <p:grpSpPr>
            <a:xfrm>
              <a:off x="8602326" y="4817257"/>
              <a:ext cx="1079863" cy="1114697"/>
              <a:chOff x="987717" y="3230880"/>
              <a:chExt cx="1079863" cy="1114697"/>
            </a:xfrm>
          </p:grpSpPr>
          <p:sp>
            <p:nvSpPr>
              <p:cNvPr id="184" name="Rectangle 183"/>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ame 184"/>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9" name="Group 115"/>
            <p:cNvGrpSpPr/>
            <p:nvPr/>
          </p:nvGrpSpPr>
          <p:grpSpPr>
            <a:xfrm>
              <a:off x="8847780" y="4953267"/>
              <a:ext cx="577054" cy="862736"/>
              <a:chOff x="1435100" y="1167684"/>
              <a:chExt cx="1473784" cy="2203410"/>
            </a:xfrm>
          </p:grpSpPr>
          <p:sp>
            <p:nvSpPr>
              <p:cNvPr id="170" name="Rounded Rectangle 169"/>
              <p:cNvSpPr/>
              <p:nvPr/>
            </p:nvSpPr>
            <p:spPr>
              <a:xfrm>
                <a:off x="1435100" y="1167684"/>
                <a:ext cx="1460500" cy="2185115"/>
              </a:xfrm>
              <a:prstGeom prst="roundRect">
                <a:avLst>
                  <a:gd name="adj" fmla="val 39276"/>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a:off x="1684154" y="2501433"/>
                <a:ext cx="1017528" cy="869661"/>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684154" y="1391356"/>
                <a:ext cx="969830" cy="121713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 Diagonal Corner Rectangle 172"/>
              <p:cNvSpPr/>
              <p:nvPr/>
            </p:nvSpPr>
            <p:spPr>
              <a:xfrm rot="1236535">
                <a:off x="1693365" y="1442634"/>
                <a:ext cx="490742" cy="448137"/>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5076663">
                <a:off x="2171409" y="1343767"/>
                <a:ext cx="487589" cy="640792"/>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ed Rectangle 174"/>
              <p:cNvSpPr/>
              <p:nvPr/>
            </p:nvSpPr>
            <p:spPr>
              <a:xfrm>
                <a:off x="1559695" y="1336770"/>
                <a:ext cx="1260515" cy="322562"/>
              </a:xfrm>
              <a:prstGeom prst="roundRect">
                <a:avLst>
                  <a:gd name="adj" fmla="val 40290"/>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ounded Rectangle 175"/>
              <p:cNvSpPr/>
              <p:nvPr/>
            </p:nvSpPr>
            <p:spPr>
              <a:xfrm>
                <a:off x="1597391" y="1297064"/>
                <a:ext cx="1104292" cy="254278"/>
              </a:xfrm>
              <a:prstGeom prst="roundRect">
                <a:avLst>
                  <a:gd name="adj" fmla="val 40290"/>
                </a:avLst>
              </a:prstGeom>
              <a:solidFill>
                <a:srgbClr val="BA78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1456353" y="1364495"/>
                <a:ext cx="1452531" cy="322562"/>
              </a:xfrm>
              <a:prstGeom prst="roundRect">
                <a:avLst>
                  <a:gd name="adj" fmla="val 2847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8" name="Group 124"/>
              <p:cNvGrpSpPr/>
              <p:nvPr/>
            </p:nvGrpSpPr>
            <p:grpSpPr>
              <a:xfrm>
                <a:off x="1501255" y="1225618"/>
                <a:ext cx="1363234" cy="673316"/>
                <a:chOff x="1501255" y="1225618"/>
                <a:chExt cx="1363234" cy="673316"/>
              </a:xfrm>
            </p:grpSpPr>
            <p:sp>
              <p:nvSpPr>
                <p:cNvPr id="181" name="Half Frame 180"/>
                <p:cNvSpPr/>
                <p:nvPr/>
              </p:nvSpPr>
              <p:spPr>
                <a:xfrm rot="2834828">
                  <a:off x="1944115" y="1429597"/>
                  <a:ext cx="443658" cy="495015"/>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Half Frame 181"/>
                <p:cNvSpPr/>
                <p:nvPr/>
              </p:nvSpPr>
              <p:spPr>
                <a:xfrm rot="13551181">
                  <a:off x="1551666" y="1175207"/>
                  <a:ext cx="346977" cy="447800"/>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Half Frame 182"/>
                <p:cNvSpPr/>
                <p:nvPr/>
              </p:nvSpPr>
              <p:spPr>
                <a:xfrm rot="8048819" flipH="1">
                  <a:off x="2505125" y="1189553"/>
                  <a:ext cx="267036" cy="451692"/>
                </a:xfrm>
                <a:prstGeom prst="halfFrame">
                  <a:avLst>
                    <a:gd name="adj1" fmla="val 13535"/>
                    <a:gd name="adj2" fmla="val 13521"/>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9" name="Oval 178"/>
              <p:cNvSpPr/>
              <p:nvPr/>
            </p:nvSpPr>
            <p:spPr>
              <a:xfrm>
                <a:off x="1866900" y="2153130"/>
                <a:ext cx="660898" cy="577370"/>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a:off x="2058262" y="2236791"/>
                <a:ext cx="278174" cy="1457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6" name="Group 185"/>
          <p:cNvGrpSpPr/>
          <p:nvPr/>
        </p:nvGrpSpPr>
        <p:grpSpPr>
          <a:xfrm>
            <a:off x="2076460" y="5016366"/>
            <a:ext cx="1079863" cy="1114697"/>
            <a:chOff x="4136575" y="5274271"/>
            <a:chExt cx="1079863" cy="1114697"/>
          </a:xfrm>
        </p:grpSpPr>
        <p:grpSp>
          <p:nvGrpSpPr>
            <p:cNvPr id="187" name="Group 55"/>
            <p:cNvGrpSpPr/>
            <p:nvPr/>
          </p:nvGrpSpPr>
          <p:grpSpPr>
            <a:xfrm>
              <a:off x="4136575" y="5274271"/>
              <a:ext cx="1079863" cy="1114697"/>
              <a:chOff x="987717" y="3230880"/>
              <a:chExt cx="1079863" cy="1114697"/>
            </a:xfrm>
          </p:grpSpPr>
          <p:sp>
            <p:nvSpPr>
              <p:cNvPr id="196" name="Rectangle 195"/>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ame 196"/>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8" name="Group 56"/>
            <p:cNvGrpSpPr/>
            <p:nvPr/>
          </p:nvGrpSpPr>
          <p:grpSpPr>
            <a:xfrm>
              <a:off x="4349668" y="5419332"/>
              <a:ext cx="636697" cy="846739"/>
              <a:chOff x="6153670" y="1448541"/>
              <a:chExt cx="1783130" cy="2371375"/>
            </a:xfrm>
          </p:grpSpPr>
          <p:sp>
            <p:nvSpPr>
              <p:cNvPr id="189" name="Cloud 188"/>
              <p:cNvSpPr/>
              <p:nvPr/>
            </p:nvSpPr>
            <p:spPr>
              <a:xfrm rot="5693554">
                <a:off x="6078319" y="1523892"/>
                <a:ext cx="1933831" cy="178313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a:off x="6580130" y="3001388"/>
                <a:ext cx="972836" cy="818528"/>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Cloud 192"/>
              <p:cNvSpPr/>
              <p:nvPr/>
            </p:nvSpPr>
            <p:spPr>
              <a:xfrm>
                <a:off x="6670108" y="1596246"/>
                <a:ext cx="727954" cy="586762"/>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Cloud 193"/>
              <p:cNvSpPr/>
              <p:nvPr/>
            </p:nvSpPr>
            <p:spPr>
              <a:xfrm>
                <a:off x="6726104" y="2535065"/>
                <a:ext cx="727954" cy="821467"/>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8" name="Group 197"/>
          <p:cNvGrpSpPr/>
          <p:nvPr/>
        </p:nvGrpSpPr>
        <p:grpSpPr>
          <a:xfrm>
            <a:off x="3369514" y="5490940"/>
            <a:ext cx="1079863" cy="1114697"/>
            <a:chOff x="5634854" y="5274271"/>
            <a:chExt cx="1079863" cy="1114697"/>
          </a:xfrm>
        </p:grpSpPr>
        <p:grpSp>
          <p:nvGrpSpPr>
            <p:cNvPr id="199" name="Group 67"/>
            <p:cNvGrpSpPr/>
            <p:nvPr/>
          </p:nvGrpSpPr>
          <p:grpSpPr>
            <a:xfrm>
              <a:off x="5634854" y="5274271"/>
              <a:ext cx="1079863" cy="1114697"/>
              <a:chOff x="987717" y="3230880"/>
              <a:chExt cx="1079863" cy="1114697"/>
            </a:xfrm>
          </p:grpSpPr>
          <p:sp>
            <p:nvSpPr>
              <p:cNvPr id="229" name="Rectangle 228"/>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ame 229"/>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0" name="Group 68"/>
            <p:cNvGrpSpPr/>
            <p:nvPr/>
          </p:nvGrpSpPr>
          <p:grpSpPr>
            <a:xfrm>
              <a:off x="5874002" y="5425440"/>
              <a:ext cx="640009" cy="859200"/>
              <a:chOff x="6666696" y="351893"/>
              <a:chExt cx="2079249" cy="2869254"/>
            </a:xfrm>
          </p:grpSpPr>
          <p:sp>
            <p:nvSpPr>
              <p:cNvPr id="201" name="Rounded Rectangle 200"/>
              <p:cNvSpPr/>
              <p:nvPr/>
            </p:nvSpPr>
            <p:spPr>
              <a:xfrm rot="5912175">
                <a:off x="5920465" y="1814531"/>
                <a:ext cx="2152847" cy="66038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rot="4845266">
                <a:off x="7387537" y="1878496"/>
                <a:ext cx="2069855" cy="604266"/>
              </a:xfrm>
              <a:prstGeom prst="roundRect">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202"/>
              <p:cNvSpPr/>
              <p:nvPr/>
            </p:nvSpPr>
            <p:spPr>
              <a:xfrm>
                <a:off x="6672727" y="2096059"/>
                <a:ext cx="2073218" cy="1113776"/>
              </a:xfrm>
              <a:prstGeom prst="trapezoid">
                <a:avLst>
                  <a:gd name="adj" fmla="val 48994"/>
                </a:avLst>
              </a:prstGeom>
              <a:solidFill>
                <a:srgbClr val="B05E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Isosceles Triangle 203"/>
              <p:cNvSpPr/>
              <p:nvPr/>
            </p:nvSpPr>
            <p:spPr>
              <a:xfrm rot="10800000">
                <a:off x="7392951" y="2094073"/>
                <a:ext cx="592348" cy="111576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6771453" y="778088"/>
                <a:ext cx="1777044" cy="146220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Cloud 205"/>
              <p:cNvSpPr/>
              <p:nvPr/>
            </p:nvSpPr>
            <p:spPr>
              <a:xfrm>
                <a:off x="6836414" y="876446"/>
                <a:ext cx="1605714" cy="51784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71"/>
              <p:cNvGrpSpPr/>
              <p:nvPr/>
            </p:nvGrpSpPr>
            <p:grpSpPr>
              <a:xfrm flipH="1">
                <a:off x="6754094" y="351893"/>
                <a:ext cx="1980699" cy="1595721"/>
                <a:chOff x="6952937" y="1699574"/>
                <a:chExt cx="1652731" cy="1748246"/>
              </a:xfrm>
              <a:solidFill>
                <a:srgbClr val="E2B470"/>
              </a:solidFill>
            </p:grpSpPr>
            <p:sp>
              <p:nvSpPr>
                <p:cNvPr id="225" name="Chord 224"/>
                <p:cNvSpPr/>
                <p:nvPr/>
              </p:nvSpPr>
              <p:spPr>
                <a:xfrm rot="8556574">
                  <a:off x="6952937" y="1699574"/>
                  <a:ext cx="1627371" cy="1748246"/>
                </a:xfrm>
                <a:prstGeom prst="chord">
                  <a:avLst>
                    <a:gd name="adj1" fmla="val 2700247"/>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hord 225"/>
                <p:cNvSpPr/>
                <p:nvPr/>
              </p:nvSpPr>
              <p:spPr>
                <a:xfrm rot="8556574">
                  <a:off x="7032233" y="1750901"/>
                  <a:ext cx="1504306" cy="1584832"/>
                </a:xfrm>
                <a:prstGeom prst="chord">
                  <a:avLst>
                    <a:gd name="adj1" fmla="val 2700000"/>
                    <a:gd name="adj2" fmla="val 12159613"/>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Moon 226"/>
                <p:cNvSpPr/>
                <p:nvPr/>
              </p:nvSpPr>
              <p:spPr>
                <a:xfrm rot="5400000">
                  <a:off x="7677150" y="1543050"/>
                  <a:ext cx="647700" cy="1066800"/>
                </a:xfrm>
                <a:prstGeom prst="moon">
                  <a:avLst>
                    <a:gd name="adj" fmla="val 87500"/>
                  </a:avLst>
                </a:prstGeom>
                <a:solidFill>
                  <a:schemeClr val="accent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7048839" y="2145504"/>
                  <a:ext cx="1556829" cy="433222"/>
                </a:xfrm>
                <a:prstGeom prst="roundRect">
                  <a:avLst/>
                </a:prstGeom>
                <a:solidFill>
                  <a:srgbClr val="BA781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76"/>
              <p:cNvGrpSpPr/>
              <p:nvPr/>
            </p:nvGrpSpPr>
            <p:grpSpPr>
              <a:xfrm>
                <a:off x="7287890" y="2283785"/>
                <a:ext cx="822614" cy="673180"/>
                <a:chOff x="2527899" y="293912"/>
                <a:chExt cx="1659340" cy="1357908"/>
              </a:xfrm>
              <a:noFill/>
            </p:grpSpPr>
            <p:grpSp>
              <p:nvGrpSpPr>
                <p:cNvPr id="215" name="Group 83"/>
                <p:cNvGrpSpPr/>
                <p:nvPr/>
              </p:nvGrpSpPr>
              <p:grpSpPr>
                <a:xfrm>
                  <a:off x="2527899" y="293912"/>
                  <a:ext cx="1659340" cy="1357908"/>
                  <a:chOff x="2527899" y="293912"/>
                  <a:chExt cx="1659340" cy="1357908"/>
                </a:xfrm>
                <a:grpFill/>
              </p:grpSpPr>
              <p:grpSp>
                <p:nvGrpSpPr>
                  <p:cNvPr id="217" name="Group 85"/>
                  <p:cNvGrpSpPr/>
                  <p:nvPr/>
                </p:nvGrpSpPr>
                <p:grpSpPr>
                  <a:xfrm>
                    <a:off x="2527899" y="293912"/>
                    <a:ext cx="949449" cy="1317559"/>
                    <a:chOff x="2527899" y="293912"/>
                    <a:chExt cx="949449" cy="1317559"/>
                  </a:xfrm>
                  <a:grpFill/>
                </p:grpSpPr>
                <p:sp>
                  <p:nvSpPr>
                    <p:cNvPr id="222" name="Flowchart: Summing Junction 221"/>
                    <p:cNvSpPr/>
                    <p:nvPr/>
                  </p:nvSpPr>
                  <p:spPr>
                    <a:xfrm rot="19553139">
                      <a:off x="2527899" y="293912"/>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lowchart: Summing Junction 222"/>
                    <p:cNvSpPr/>
                    <p:nvPr/>
                  </p:nvSpPr>
                  <p:spPr>
                    <a:xfrm rot="19553139">
                      <a:off x="2794692" y="649760"/>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lowchart: Summing Junction 223"/>
                    <p:cNvSpPr/>
                    <p:nvPr/>
                  </p:nvSpPr>
                  <p:spPr>
                    <a:xfrm rot="19553139">
                      <a:off x="3051238" y="1016216"/>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86"/>
                  <p:cNvGrpSpPr/>
                  <p:nvPr/>
                </p:nvGrpSpPr>
                <p:grpSpPr>
                  <a:xfrm flipV="1">
                    <a:off x="3237790" y="334261"/>
                    <a:ext cx="949449" cy="1317559"/>
                    <a:chOff x="2527899" y="293912"/>
                    <a:chExt cx="949449" cy="1317559"/>
                  </a:xfrm>
                  <a:grpFill/>
                </p:grpSpPr>
                <p:sp>
                  <p:nvSpPr>
                    <p:cNvPr id="219" name="Flowchart: Summing Junction 218"/>
                    <p:cNvSpPr/>
                    <p:nvPr/>
                  </p:nvSpPr>
                  <p:spPr>
                    <a:xfrm rot="19553139">
                      <a:off x="2527899" y="293912"/>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lowchart: Summing Junction 219"/>
                    <p:cNvSpPr/>
                    <p:nvPr/>
                  </p:nvSpPr>
                  <p:spPr>
                    <a:xfrm rot="19553139">
                      <a:off x="2794692" y="649760"/>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lowchart: Summing Junction 220"/>
                    <p:cNvSpPr/>
                    <p:nvPr/>
                  </p:nvSpPr>
                  <p:spPr>
                    <a:xfrm rot="19553139">
                      <a:off x="3051238" y="1016216"/>
                      <a:ext cx="426110" cy="595255"/>
                    </a:xfrm>
                    <a:prstGeom prst="flowChartSummingJuncti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6" name="Flowchart: Summing Junction 215"/>
                <p:cNvSpPr/>
                <p:nvPr/>
              </p:nvSpPr>
              <p:spPr>
                <a:xfrm>
                  <a:off x="3046998" y="1053707"/>
                  <a:ext cx="595066" cy="595255"/>
                </a:xfrm>
                <a:prstGeom prst="flowChartSummingJuncti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9" name="Cloud 208"/>
              <p:cNvSpPr/>
              <p:nvPr/>
            </p:nvSpPr>
            <p:spPr>
              <a:xfrm>
                <a:off x="7255780" y="1883952"/>
                <a:ext cx="871444" cy="638825"/>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rot="19586780">
                <a:off x="7557102" y="2012010"/>
                <a:ext cx="293482" cy="24686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68263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Oval 211"/>
              <p:cNvSpPr/>
              <p:nvPr/>
            </p:nvSpPr>
            <p:spPr>
              <a:xfrm>
                <a:off x="72708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a:off x="7728077" y="8642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8261477" y="851510"/>
                <a:ext cx="251634" cy="213056"/>
              </a:xfrm>
              <a:prstGeom prst="ellips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1" name="Group 230"/>
          <p:cNvGrpSpPr/>
          <p:nvPr/>
        </p:nvGrpSpPr>
        <p:grpSpPr>
          <a:xfrm>
            <a:off x="4607780" y="5092895"/>
            <a:ext cx="1079863" cy="1114697"/>
            <a:chOff x="7118590" y="5274271"/>
            <a:chExt cx="1079863" cy="1114697"/>
          </a:xfrm>
        </p:grpSpPr>
        <p:grpSp>
          <p:nvGrpSpPr>
            <p:cNvPr id="232" name="Group 100"/>
            <p:cNvGrpSpPr/>
            <p:nvPr/>
          </p:nvGrpSpPr>
          <p:grpSpPr>
            <a:xfrm>
              <a:off x="7118590" y="5274271"/>
              <a:ext cx="1079863" cy="1114697"/>
              <a:chOff x="987717" y="3230880"/>
              <a:chExt cx="1079863" cy="1114697"/>
            </a:xfrm>
          </p:grpSpPr>
          <p:sp>
            <p:nvSpPr>
              <p:cNvPr id="243" name="Rectangle 242"/>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ame 243"/>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33" name="Group 45"/>
            <p:cNvGrpSpPr/>
            <p:nvPr/>
          </p:nvGrpSpPr>
          <p:grpSpPr>
            <a:xfrm>
              <a:off x="7331903" y="5403219"/>
              <a:ext cx="620413" cy="874218"/>
              <a:chOff x="1207073" y="533400"/>
              <a:chExt cx="1721407" cy="2425617"/>
            </a:xfrm>
          </p:grpSpPr>
          <p:sp>
            <p:nvSpPr>
              <p:cNvPr id="234" name="Oval 233"/>
              <p:cNvSpPr/>
              <p:nvPr/>
            </p:nvSpPr>
            <p:spPr>
              <a:xfrm>
                <a:off x="2437151" y="1334255"/>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Oval 234"/>
              <p:cNvSpPr/>
              <p:nvPr/>
            </p:nvSpPr>
            <p:spPr>
              <a:xfrm>
                <a:off x="1295400" y="1271796"/>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Trapezoid 235"/>
              <p:cNvSpPr/>
              <p:nvPr/>
            </p:nvSpPr>
            <p:spPr>
              <a:xfrm>
                <a:off x="1207073" y="2146901"/>
                <a:ext cx="1721407" cy="812116"/>
              </a:xfrm>
              <a:prstGeom prst="trapezoid">
                <a:avLst>
                  <a:gd name="adj" fmla="val 57988"/>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Isosceles Triangle 5"/>
              <p:cNvSpPr/>
              <p:nvPr/>
            </p:nvSpPr>
            <p:spPr>
              <a:xfrm rot="10800000">
                <a:off x="1821861" y="2146900"/>
                <a:ext cx="491831" cy="586076"/>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Oval 237"/>
              <p:cNvSpPr/>
              <p:nvPr/>
            </p:nvSpPr>
            <p:spPr>
              <a:xfrm>
                <a:off x="1451981" y="738396"/>
                <a:ext cx="1202365" cy="161699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Oval 238"/>
              <p:cNvSpPr/>
              <p:nvPr/>
            </p:nvSpPr>
            <p:spPr>
              <a:xfrm rot="19278804">
                <a:off x="2188248" y="535643"/>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Oval 239"/>
              <p:cNvSpPr/>
              <p:nvPr/>
            </p:nvSpPr>
            <p:spPr>
              <a:xfrm rot="2369756">
                <a:off x="1506259" y="533400"/>
                <a:ext cx="457200" cy="1066800"/>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Oval 240"/>
              <p:cNvSpPr/>
              <p:nvPr/>
            </p:nvSpPr>
            <p:spPr>
              <a:xfrm rot="21206386">
                <a:off x="1727091" y="1839903"/>
                <a:ext cx="660619" cy="925244"/>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Oval 241"/>
              <p:cNvSpPr/>
              <p:nvPr/>
            </p:nvSpPr>
            <p:spPr>
              <a:xfrm rot="21206386">
                <a:off x="1778455" y="1978137"/>
                <a:ext cx="506673" cy="30671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5" name="Rectangle 244"/>
          <p:cNvSpPr/>
          <p:nvPr/>
        </p:nvSpPr>
        <p:spPr>
          <a:xfrm>
            <a:off x="5708073" y="5608934"/>
            <a:ext cx="6096000" cy="923330"/>
          </a:xfrm>
          <a:prstGeom prst="rect">
            <a:avLst/>
          </a:prstGeom>
          <a:solidFill>
            <a:schemeClr val="accent6">
              <a:lumMod val="20000"/>
              <a:lumOff val="80000"/>
            </a:schemeClr>
          </a:solidFill>
        </p:spPr>
        <p:txBody>
          <a:bodyPr>
            <a:spAutoFit/>
          </a:bodyPr>
          <a:lstStyle/>
          <a:p>
            <a:r>
              <a:rPr lang="en-US" i="1" dirty="0"/>
              <a:t>Wherefore, it must needs be that one be appointed of the High Priesthood to preside over the priesthood, and he shall be called President of the High Priesthood of the Church D&amp;C107:65</a:t>
            </a:r>
          </a:p>
        </p:txBody>
      </p:sp>
      <p:sp>
        <p:nvSpPr>
          <p:cNvPr id="246" name="Rectangle 245"/>
          <p:cNvSpPr/>
          <p:nvPr/>
        </p:nvSpPr>
        <p:spPr>
          <a:xfrm>
            <a:off x="7269018" y="981563"/>
            <a:ext cx="4664363" cy="1754326"/>
          </a:xfrm>
          <a:prstGeom prst="rect">
            <a:avLst/>
          </a:prstGeom>
        </p:spPr>
        <p:txBody>
          <a:bodyPr wrap="square">
            <a:spAutoFit/>
          </a:bodyPr>
          <a:lstStyle/>
          <a:p>
            <a:r>
              <a:rPr lang="en-US" b="1" dirty="0">
                <a:solidFill>
                  <a:schemeClr val="bg1"/>
                </a:solidFill>
              </a:rPr>
              <a:t>Under the law of Moses the presiding officer of the Aaronic Priesthood was called the high priest. The office was hereditary and came through the firstborn among the family of Aaron, Aaron himself being the first high priest of the Aaronic order.</a:t>
            </a:r>
          </a:p>
        </p:txBody>
      </p:sp>
      <p:grpSp>
        <p:nvGrpSpPr>
          <p:cNvPr id="247" name="Group 246"/>
          <p:cNvGrpSpPr/>
          <p:nvPr/>
        </p:nvGrpSpPr>
        <p:grpSpPr>
          <a:xfrm>
            <a:off x="7056582" y="2944092"/>
            <a:ext cx="1275939" cy="1360055"/>
            <a:chOff x="3060403" y="827873"/>
            <a:chExt cx="1857829" cy="1931327"/>
          </a:xfrm>
        </p:grpSpPr>
        <p:grpSp>
          <p:nvGrpSpPr>
            <p:cNvPr id="248" name="Group 1262"/>
            <p:cNvGrpSpPr/>
            <p:nvPr/>
          </p:nvGrpSpPr>
          <p:grpSpPr>
            <a:xfrm>
              <a:off x="3060403" y="827873"/>
              <a:ext cx="1857829" cy="1931327"/>
              <a:chOff x="6812404" y="4014427"/>
              <a:chExt cx="1532462" cy="1723166"/>
            </a:xfrm>
          </p:grpSpPr>
          <p:sp>
            <p:nvSpPr>
              <p:cNvPr id="265" name="Rectangle 264"/>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ame 265"/>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9" name="Group 1245"/>
            <p:cNvGrpSpPr/>
            <p:nvPr/>
          </p:nvGrpSpPr>
          <p:grpSpPr>
            <a:xfrm>
              <a:off x="3378283" y="972225"/>
              <a:ext cx="1133536" cy="1660280"/>
              <a:chOff x="3374873" y="341670"/>
              <a:chExt cx="1133536" cy="1660280"/>
            </a:xfrm>
          </p:grpSpPr>
          <p:sp>
            <p:nvSpPr>
              <p:cNvPr id="250" name="Cloud 249"/>
              <p:cNvSpPr/>
              <p:nvPr/>
            </p:nvSpPr>
            <p:spPr>
              <a:xfrm rot="594526">
                <a:off x="3374873" y="761033"/>
                <a:ext cx="1133536" cy="845405"/>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Trapezoid 250"/>
              <p:cNvSpPr/>
              <p:nvPr/>
            </p:nvSpPr>
            <p:spPr>
              <a:xfrm>
                <a:off x="3644289" y="1693276"/>
                <a:ext cx="561406" cy="308674"/>
              </a:xfrm>
              <a:prstGeom prst="trapezoid">
                <a:avLst>
                  <a:gd name="adj" fmla="val 16875"/>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10800000">
                <a:off x="3754531" y="1686217"/>
                <a:ext cx="370337" cy="213868"/>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rot="16200000">
                <a:off x="3362215" y="737581"/>
                <a:ext cx="1168793" cy="89010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4" name="Group 1250"/>
              <p:cNvGrpSpPr/>
              <p:nvPr/>
            </p:nvGrpSpPr>
            <p:grpSpPr>
              <a:xfrm>
                <a:off x="3531511" y="341670"/>
                <a:ext cx="859659" cy="987408"/>
                <a:chOff x="7162215" y="2186809"/>
                <a:chExt cx="1025439" cy="1320738"/>
              </a:xfrm>
            </p:grpSpPr>
            <p:sp>
              <p:nvSpPr>
                <p:cNvPr id="263" name="Chord 262"/>
                <p:cNvSpPr/>
                <p:nvPr/>
              </p:nvSpPr>
              <p:spPr>
                <a:xfrm rot="5736560">
                  <a:off x="7010673" y="2339279"/>
                  <a:ext cx="1320738" cy="1015798"/>
                </a:xfrm>
                <a:prstGeom prst="chord">
                  <a:avLst>
                    <a:gd name="adj1" fmla="val 4641897"/>
                    <a:gd name="adj2" fmla="val 162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5400000">
                  <a:off x="7512211" y="2274278"/>
                  <a:ext cx="325447" cy="1025439"/>
                </a:xfrm>
                <a:prstGeom prst="moon">
                  <a:avLst>
                    <a:gd name="adj" fmla="val 87500"/>
                  </a:avLst>
                </a:prstGeom>
                <a:solidFill>
                  <a:srgbClr val="EDCE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5" name="Cloud 254"/>
              <p:cNvSpPr/>
              <p:nvPr/>
            </p:nvSpPr>
            <p:spPr>
              <a:xfrm rot="594526">
                <a:off x="3612979" y="1416657"/>
                <a:ext cx="620320" cy="452817"/>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rot="290080">
                <a:off x="3832233" y="1509973"/>
                <a:ext cx="180839" cy="116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rot="17675704">
                <a:off x="4272342" y="785986"/>
                <a:ext cx="203682" cy="16124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1254"/>
              <p:cNvGrpSpPr/>
              <p:nvPr/>
            </p:nvGrpSpPr>
            <p:grpSpPr>
              <a:xfrm rot="21167713">
                <a:off x="4370915" y="825043"/>
                <a:ext cx="61077" cy="208304"/>
                <a:chOff x="6449412" y="4529706"/>
                <a:chExt cx="227402" cy="1379720"/>
              </a:xfrm>
            </p:grpSpPr>
            <p:sp>
              <p:nvSpPr>
                <p:cNvPr id="259" name="Oval 258"/>
                <p:cNvSpPr/>
                <p:nvPr/>
              </p:nvSpPr>
              <p:spPr>
                <a:xfrm rot="16403310">
                  <a:off x="6285795" y="469332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rot="16403310">
                  <a:off x="6298627" y="498686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Oval 260"/>
                <p:cNvSpPr/>
                <p:nvPr/>
              </p:nvSpPr>
              <p:spPr>
                <a:xfrm rot="16403310">
                  <a:off x="6295222" y="5292353"/>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Oval 261"/>
                <p:cNvSpPr/>
                <p:nvPr/>
              </p:nvSpPr>
              <p:spPr>
                <a:xfrm rot="16403310">
                  <a:off x="6285795" y="5531240"/>
                  <a:ext cx="541803" cy="214570"/>
                </a:xfrm>
                <a:prstGeom prst="ellipse">
                  <a:avLst/>
                </a:prstGeom>
                <a:solidFill>
                  <a:srgbClr val="3657E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67" name="Rectangle 266"/>
          <p:cNvSpPr/>
          <p:nvPr/>
        </p:nvSpPr>
        <p:spPr>
          <a:xfrm>
            <a:off x="8746837" y="3096598"/>
            <a:ext cx="2752436" cy="923330"/>
          </a:xfrm>
          <a:prstGeom prst="rect">
            <a:avLst/>
          </a:prstGeom>
        </p:spPr>
        <p:txBody>
          <a:bodyPr wrap="square">
            <a:spAutoFit/>
          </a:bodyPr>
          <a:lstStyle/>
          <a:p>
            <a:r>
              <a:rPr lang="en-US" b="1" dirty="0">
                <a:solidFill>
                  <a:schemeClr val="bg1"/>
                </a:solidFill>
              </a:rPr>
              <a:t>The Aaronic Priesthood still operated among the Jews prior to John. (1)</a:t>
            </a:r>
          </a:p>
        </p:txBody>
      </p:sp>
      <p:grpSp>
        <p:nvGrpSpPr>
          <p:cNvPr id="268" name="Group 267"/>
          <p:cNvGrpSpPr/>
          <p:nvPr/>
        </p:nvGrpSpPr>
        <p:grpSpPr>
          <a:xfrm>
            <a:off x="10021454" y="4112491"/>
            <a:ext cx="1322119" cy="1374424"/>
            <a:chOff x="6705600" y="4648200"/>
            <a:chExt cx="1857829" cy="1931327"/>
          </a:xfrm>
        </p:grpSpPr>
        <p:grpSp>
          <p:nvGrpSpPr>
            <p:cNvPr id="269" name="Group 1262"/>
            <p:cNvGrpSpPr/>
            <p:nvPr/>
          </p:nvGrpSpPr>
          <p:grpSpPr>
            <a:xfrm>
              <a:off x="6705600" y="4648200"/>
              <a:ext cx="1857829" cy="1931327"/>
              <a:chOff x="6812404" y="4014427"/>
              <a:chExt cx="1532462" cy="1723166"/>
            </a:xfrm>
          </p:grpSpPr>
          <p:sp>
            <p:nvSpPr>
              <p:cNvPr id="296" name="Rectangle 295"/>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ame 296"/>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70" name="Group 294"/>
            <p:cNvGrpSpPr/>
            <p:nvPr/>
          </p:nvGrpSpPr>
          <p:grpSpPr>
            <a:xfrm>
              <a:off x="7162800" y="4953000"/>
              <a:ext cx="958028" cy="1532636"/>
              <a:chOff x="8701932" y="2438400"/>
              <a:chExt cx="870934" cy="1393305"/>
            </a:xfrm>
          </p:grpSpPr>
          <p:sp>
            <p:nvSpPr>
              <p:cNvPr id="271" name="Trapezoid 270"/>
              <p:cNvSpPr/>
              <p:nvPr/>
            </p:nvSpPr>
            <p:spPr>
              <a:xfrm flipH="1">
                <a:off x="8750676" y="3170221"/>
                <a:ext cx="779941" cy="653633"/>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Isosceles Triangle 271"/>
              <p:cNvSpPr/>
              <p:nvPr/>
            </p:nvSpPr>
            <p:spPr>
              <a:xfrm rot="10800000">
                <a:off x="8994410" y="3267797"/>
                <a:ext cx="292478" cy="2827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p:cNvSpPr/>
              <p:nvPr/>
            </p:nvSpPr>
            <p:spPr>
              <a:xfrm rot="4566406">
                <a:off x="8974822" y="2681541"/>
                <a:ext cx="806118" cy="38997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Cloud 273"/>
              <p:cNvSpPr/>
              <p:nvPr/>
            </p:nvSpPr>
            <p:spPr>
              <a:xfrm>
                <a:off x="8701932" y="2487188"/>
                <a:ext cx="389971" cy="82939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p:cNvSpPr/>
              <p:nvPr/>
            </p:nvSpPr>
            <p:spPr>
              <a:xfrm flipH="1">
                <a:off x="9067597" y="3119613"/>
                <a:ext cx="265939" cy="3319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rapezoid 11"/>
              <p:cNvSpPr/>
              <p:nvPr/>
            </p:nvSpPr>
            <p:spPr>
              <a:xfrm rot="994408" flipH="1">
                <a:off x="8782156" y="3223782"/>
                <a:ext cx="251198" cy="599087"/>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Trapezoid 276"/>
              <p:cNvSpPr/>
              <p:nvPr/>
            </p:nvSpPr>
            <p:spPr>
              <a:xfrm rot="20468069" flipH="1">
                <a:off x="9183808" y="3236222"/>
                <a:ext cx="273515" cy="595483"/>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Oval 1"/>
              <p:cNvSpPr/>
              <p:nvPr/>
            </p:nvSpPr>
            <p:spPr>
              <a:xfrm flipH="1">
                <a:off x="8896917" y="2584764"/>
                <a:ext cx="531877" cy="7966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Cloud 278"/>
              <p:cNvSpPr/>
              <p:nvPr/>
            </p:nvSpPr>
            <p:spPr>
              <a:xfrm>
                <a:off x="8994410" y="3170221"/>
                <a:ext cx="341224" cy="29272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p:cNvSpPr/>
              <p:nvPr/>
            </p:nvSpPr>
            <p:spPr>
              <a:xfrm flipH="1">
                <a:off x="9091902" y="3219009"/>
                <a:ext cx="163841" cy="1361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Cloud 280"/>
              <p:cNvSpPr/>
              <p:nvPr/>
            </p:nvSpPr>
            <p:spPr>
              <a:xfrm>
                <a:off x="8896917" y="2438400"/>
                <a:ext cx="389971" cy="24394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flipH="1">
                <a:off x="8848171" y="2535976"/>
                <a:ext cx="194985" cy="14636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Oval 282"/>
              <p:cNvSpPr/>
              <p:nvPr/>
            </p:nvSpPr>
            <p:spPr>
              <a:xfrm flipH="1">
                <a:off x="9189395" y="2487188"/>
                <a:ext cx="194985" cy="14636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79"/>
              <p:cNvGrpSpPr/>
              <p:nvPr/>
            </p:nvGrpSpPr>
            <p:grpSpPr>
              <a:xfrm>
                <a:off x="8701932" y="2633552"/>
                <a:ext cx="828688" cy="188499"/>
                <a:chOff x="6858000" y="2438400"/>
                <a:chExt cx="1676400" cy="381000"/>
              </a:xfrm>
            </p:grpSpPr>
            <p:sp>
              <p:nvSpPr>
                <p:cNvPr id="285" name="Rounded Rectangle 284"/>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6" name="Group 78"/>
                <p:cNvGrpSpPr/>
                <p:nvPr/>
              </p:nvGrpSpPr>
              <p:grpSpPr>
                <a:xfrm>
                  <a:off x="7086600" y="2438400"/>
                  <a:ext cx="1219200" cy="353961"/>
                  <a:chOff x="6934200" y="990600"/>
                  <a:chExt cx="2362200" cy="685800"/>
                </a:xfrm>
              </p:grpSpPr>
              <p:grpSp>
                <p:nvGrpSpPr>
                  <p:cNvPr id="287" name="Group 71"/>
                  <p:cNvGrpSpPr/>
                  <p:nvPr/>
                </p:nvGrpSpPr>
                <p:grpSpPr>
                  <a:xfrm>
                    <a:off x="6934200" y="990600"/>
                    <a:ext cx="838200" cy="685800"/>
                    <a:chOff x="6934200" y="990600"/>
                    <a:chExt cx="838200" cy="685800"/>
                  </a:xfrm>
                </p:grpSpPr>
                <p:sp>
                  <p:nvSpPr>
                    <p:cNvPr id="294" name="Plaque 29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Diamond 29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8" name="Group 72"/>
                  <p:cNvGrpSpPr/>
                  <p:nvPr/>
                </p:nvGrpSpPr>
                <p:grpSpPr>
                  <a:xfrm>
                    <a:off x="7696200" y="990600"/>
                    <a:ext cx="838200" cy="685800"/>
                    <a:chOff x="6934200" y="990600"/>
                    <a:chExt cx="838200" cy="685800"/>
                  </a:xfrm>
                </p:grpSpPr>
                <p:sp>
                  <p:nvSpPr>
                    <p:cNvPr id="292" name="Plaque 291"/>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Diamond 292"/>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75"/>
                  <p:cNvGrpSpPr/>
                  <p:nvPr/>
                </p:nvGrpSpPr>
                <p:grpSpPr>
                  <a:xfrm>
                    <a:off x="8458200" y="990600"/>
                    <a:ext cx="838200" cy="685800"/>
                    <a:chOff x="6934200" y="990600"/>
                    <a:chExt cx="838200" cy="685800"/>
                  </a:xfrm>
                </p:grpSpPr>
                <p:sp>
                  <p:nvSpPr>
                    <p:cNvPr id="290" name="Plaque 289"/>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Diamond 290"/>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67"/>
                                        </p:tgtEl>
                                        <p:attrNameLst>
                                          <p:attrName>style.visibility</p:attrName>
                                        </p:attrNameLst>
                                      </p:cBhvr>
                                      <p:to>
                                        <p:strVal val="visible"/>
                                      </p:to>
                                    </p:set>
                                    <p:animEffect transition="in" filter="wipe(down)">
                                      <p:cBhvr>
                                        <p:cTn id="9" dur="580">
                                          <p:stCondLst>
                                            <p:cond delay="0"/>
                                          </p:stCondLst>
                                        </p:cTn>
                                        <p:tgtEl>
                                          <p:spTgt spid="167"/>
                                        </p:tgtEl>
                                      </p:cBhvr>
                                    </p:animEffect>
                                    <p:anim calcmode="lin" valueType="num">
                                      <p:cBhvr>
                                        <p:cTn id="10" dur="1822" tmFilter="0,0; 0.14,0.36; 0.43,0.73; 0.71,0.91; 1.0,1.0">
                                          <p:stCondLst>
                                            <p:cond delay="0"/>
                                          </p:stCondLst>
                                        </p:cTn>
                                        <p:tgtEl>
                                          <p:spTgt spid="16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6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6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6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67"/>
                                        </p:tgtEl>
                                        <p:attrNameLst>
                                          <p:attrName>ppt_y</p:attrName>
                                        </p:attrNameLst>
                                      </p:cBhvr>
                                      <p:tavLst>
                                        <p:tav tm="0" fmla="#ppt_y-sin(pi*$)/81">
                                          <p:val>
                                            <p:fltVal val="0"/>
                                          </p:val>
                                        </p:tav>
                                        <p:tav tm="100000">
                                          <p:val>
                                            <p:fltVal val="1"/>
                                          </p:val>
                                        </p:tav>
                                      </p:tavLst>
                                    </p:anim>
                                    <p:animScale>
                                      <p:cBhvr>
                                        <p:cTn id="15" dur="26">
                                          <p:stCondLst>
                                            <p:cond delay="650"/>
                                          </p:stCondLst>
                                        </p:cTn>
                                        <p:tgtEl>
                                          <p:spTgt spid="167"/>
                                        </p:tgtEl>
                                      </p:cBhvr>
                                      <p:to x="100000" y="60000"/>
                                    </p:animScale>
                                    <p:animScale>
                                      <p:cBhvr>
                                        <p:cTn id="16" dur="166" decel="50000">
                                          <p:stCondLst>
                                            <p:cond delay="676"/>
                                          </p:stCondLst>
                                        </p:cTn>
                                        <p:tgtEl>
                                          <p:spTgt spid="167"/>
                                        </p:tgtEl>
                                      </p:cBhvr>
                                      <p:to x="100000" y="100000"/>
                                    </p:animScale>
                                    <p:animScale>
                                      <p:cBhvr>
                                        <p:cTn id="17" dur="26">
                                          <p:stCondLst>
                                            <p:cond delay="1312"/>
                                          </p:stCondLst>
                                        </p:cTn>
                                        <p:tgtEl>
                                          <p:spTgt spid="167"/>
                                        </p:tgtEl>
                                      </p:cBhvr>
                                      <p:to x="100000" y="80000"/>
                                    </p:animScale>
                                    <p:animScale>
                                      <p:cBhvr>
                                        <p:cTn id="18" dur="166" decel="50000">
                                          <p:stCondLst>
                                            <p:cond delay="1338"/>
                                          </p:stCondLst>
                                        </p:cTn>
                                        <p:tgtEl>
                                          <p:spTgt spid="167"/>
                                        </p:tgtEl>
                                      </p:cBhvr>
                                      <p:to x="100000" y="100000"/>
                                    </p:animScale>
                                    <p:animScale>
                                      <p:cBhvr>
                                        <p:cTn id="19" dur="26">
                                          <p:stCondLst>
                                            <p:cond delay="1642"/>
                                          </p:stCondLst>
                                        </p:cTn>
                                        <p:tgtEl>
                                          <p:spTgt spid="167"/>
                                        </p:tgtEl>
                                      </p:cBhvr>
                                      <p:to x="100000" y="90000"/>
                                    </p:animScale>
                                    <p:animScale>
                                      <p:cBhvr>
                                        <p:cTn id="20" dur="166" decel="50000">
                                          <p:stCondLst>
                                            <p:cond delay="1668"/>
                                          </p:stCondLst>
                                        </p:cTn>
                                        <p:tgtEl>
                                          <p:spTgt spid="167"/>
                                        </p:tgtEl>
                                      </p:cBhvr>
                                      <p:to x="100000" y="100000"/>
                                    </p:animScale>
                                    <p:animScale>
                                      <p:cBhvr>
                                        <p:cTn id="21" dur="26">
                                          <p:stCondLst>
                                            <p:cond delay="1808"/>
                                          </p:stCondLst>
                                        </p:cTn>
                                        <p:tgtEl>
                                          <p:spTgt spid="167"/>
                                        </p:tgtEl>
                                      </p:cBhvr>
                                      <p:to x="100000" y="95000"/>
                                    </p:animScale>
                                    <p:animScale>
                                      <p:cBhvr>
                                        <p:cTn id="22" dur="166" decel="50000">
                                          <p:stCondLst>
                                            <p:cond delay="1834"/>
                                          </p:stCondLst>
                                        </p:cTn>
                                        <p:tgtEl>
                                          <p:spTgt spid="167"/>
                                        </p:tgtEl>
                                      </p:cBhvr>
                                      <p:to x="100000" y="100000"/>
                                    </p:animScale>
                                  </p:childTnLst>
                                </p:cTn>
                              </p:par>
                              <p:par>
                                <p:cTn id="23" presetID="26" presetClass="entr" presetSubtype="0" fill="hold" nodeType="withEffect">
                                  <p:stCondLst>
                                    <p:cond delay="0"/>
                                  </p:stCondLst>
                                  <p:childTnLst>
                                    <p:set>
                                      <p:cBhvr>
                                        <p:cTn id="24" dur="1" fill="hold">
                                          <p:stCondLst>
                                            <p:cond delay="0"/>
                                          </p:stCondLst>
                                        </p:cTn>
                                        <p:tgtEl>
                                          <p:spTgt spid="231"/>
                                        </p:tgtEl>
                                        <p:attrNameLst>
                                          <p:attrName>style.visibility</p:attrName>
                                        </p:attrNameLst>
                                      </p:cBhvr>
                                      <p:to>
                                        <p:strVal val="visible"/>
                                      </p:to>
                                    </p:set>
                                    <p:animEffect transition="in" filter="wipe(down)">
                                      <p:cBhvr>
                                        <p:cTn id="25" dur="580">
                                          <p:stCondLst>
                                            <p:cond delay="0"/>
                                          </p:stCondLst>
                                        </p:cTn>
                                        <p:tgtEl>
                                          <p:spTgt spid="231"/>
                                        </p:tgtEl>
                                      </p:cBhvr>
                                    </p:animEffect>
                                    <p:anim calcmode="lin" valueType="num">
                                      <p:cBhvr>
                                        <p:cTn id="26" dur="1822" tmFilter="0,0; 0.14,0.36; 0.43,0.73; 0.71,0.91; 1.0,1.0">
                                          <p:stCondLst>
                                            <p:cond delay="0"/>
                                          </p:stCondLst>
                                        </p:cTn>
                                        <p:tgtEl>
                                          <p:spTgt spid="23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23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23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23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231"/>
                                        </p:tgtEl>
                                        <p:attrNameLst>
                                          <p:attrName>ppt_y</p:attrName>
                                        </p:attrNameLst>
                                      </p:cBhvr>
                                      <p:tavLst>
                                        <p:tav tm="0" fmla="#ppt_y-sin(pi*$)/81">
                                          <p:val>
                                            <p:fltVal val="0"/>
                                          </p:val>
                                        </p:tav>
                                        <p:tav tm="100000">
                                          <p:val>
                                            <p:fltVal val="1"/>
                                          </p:val>
                                        </p:tav>
                                      </p:tavLst>
                                    </p:anim>
                                    <p:animScale>
                                      <p:cBhvr>
                                        <p:cTn id="31" dur="26">
                                          <p:stCondLst>
                                            <p:cond delay="650"/>
                                          </p:stCondLst>
                                        </p:cTn>
                                        <p:tgtEl>
                                          <p:spTgt spid="231"/>
                                        </p:tgtEl>
                                      </p:cBhvr>
                                      <p:to x="100000" y="60000"/>
                                    </p:animScale>
                                    <p:animScale>
                                      <p:cBhvr>
                                        <p:cTn id="32" dur="166" decel="50000">
                                          <p:stCondLst>
                                            <p:cond delay="676"/>
                                          </p:stCondLst>
                                        </p:cTn>
                                        <p:tgtEl>
                                          <p:spTgt spid="231"/>
                                        </p:tgtEl>
                                      </p:cBhvr>
                                      <p:to x="100000" y="100000"/>
                                    </p:animScale>
                                    <p:animScale>
                                      <p:cBhvr>
                                        <p:cTn id="33" dur="26">
                                          <p:stCondLst>
                                            <p:cond delay="1312"/>
                                          </p:stCondLst>
                                        </p:cTn>
                                        <p:tgtEl>
                                          <p:spTgt spid="231"/>
                                        </p:tgtEl>
                                      </p:cBhvr>
                                      <p:to x="100000" y="80000"/>
                                    </p:animScale>
                                    <p:animScale>
                                      <p:cBhvr>
                                        <p:cTn id="34" dur="166" decel="50000">
                                          <p:stCondLst>
                                            <p:cond delay="1338"/>
                                          </p:stCondLst>
                                        </p:cTn>
                                        <p:tgtEl>
                                          <p:spTgt spid="231"/>
                                        </p:tgtEl>
                                      </p:cBhvr>
                                      <p:to x="100000" y="100000"/>
                                    </p:animScale>
                                    <p:animScale>
                                      <p:cBhvr>
                                        <p:cTn id="35" dur="26">
                                          <p:stCondLst>
                                            <p:cond delay="1642"/>
                                          </p:stCondLst>
                                        </p:cTn>
                                        <p:tgtEl>
                                          <p:spTgt spid="231"/>
                                        </p:tgtEl>
                                      </p:cBhvr>
                                      <p:to x="100000" y="90000"/>
                                    </p:animScale>
                                    <p:animScale>
                                      <p:cBhvr>
                                        <p:cTn id="36" dur="166" decel="50000">
                                          <p:stCondLst>
                                            <p:cond delay="1668"/>
                                          </p:stCondLst>
                                        </p:cTn>
                                        <p:tgtEl>
                                          <p:spTgt spid="231"/>
                                        </p:tgtEl>
                                      </p:cBhvr>
                                      <p:to x="100000" y="100000"/>
                                    </p:animScale>
                                    <p:animScale>
                                      <p:cBhvr>
                                        <p:cTn id="37" dur="26">
                                          <p:stCondLst>
                                            <p:cond delay="1808"/>
                                          </p:stCondLst>
                                        </p:cTn>
                                        <p:tgtEl>
                                          <p:spTgt spid="231"/>
                                        </p:tgtEl>
                                      </p:cBhvr>
                                      <p:to x="100000" y="95000"/>
                                    </p:animScale>
                                    <p:animScale>
                                      <p:cBhvr>
                                        <p:cTn id="38" dur="166" decel="50000">
                                          <p:stCondLst>
                                            <p:cond delay="1834"/>
                                          </p:stCondLst>
                                        </p:cTn>
                                        <p:tgtEl>
                                          <p:spTgt spid="231"/>
                                        </p:tgtEl>
                                      </p:cBhvr>
                                      <p:to x="100000" y="100000"/>
                                    </p:animScale>
                                  </p:childTnLst>
                                </p:cTn>
                              </p:par>
                              <p:par>
                                <p:cTn id="39" presetID="26" presetClass="entr" presetSubtype="0" fill="hold" nodeType="withEffect">
                                  <p:stCondLst>
                                    <p:cond delay="0"/>
                                  </p:stCondLst>
                                  <p:childTnLst>
                                    <p:set>
                                      <p:cBhvr>
                                        <p:cTn id="40" dur="1" fill="hold">
                                          <p:stCondLst>
                                            <p:cond delay="0"/>
                                          </p:stCondLst>
                                        </p:cTn>
                                        <p:tgtEl>
                                          <p:spTgt spid="198"/>
                                        </p:tgtEl>
                                        <p:attrNameLst>
                                          <p:attrName>style.visibility</p:attrName>
                                        </p:attrNameLst>
                                      </p:cBhvr>
                                      <p:to>
                                        <p:strVal val="visible"/>
                                      </p:to>
                                    </p:set>
                                    <p:animEffect transition="in" filter="wipe(down)">
                                      <p:cBhvr>
                                        <p:cTn id="41" dur="580">
                                          <p:stCondLst>
                                            <p:cond delay="0"/>
                                          </p:stCondLst>
                                        </p:cTn>
                                        <p:tgtEl>
                                          <p:spTgt spid="198"/>
                                        </p:tgtEl>
                                      </p:cBhvr>
                                    </p:animEffect>
                                    <p:anim calcmode="lin" valueType="num">
                                      <p:cBhvr>
                                        <p:cTn id="42" dur="1822" tmFilter="0,0; 0.14,0.36; 0.43,0.73; 0.71,0.91; 1.0,1.0">
                                          <p:stCondLst>
                                            <p:cond delay="0"/>
                                          </p:stCondLst>
                                        </p:cTn>
                                        <p:tgtEl>
                                          <p:spTgt spid="19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9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9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9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98"/>
                                        </p:tgtEl>
                                        <p:attrNameLst>
                                          <p:attrName>ppt_y</p:attrName>
                                        </p:attrNameLst>
                                      </p:cBhvr>
                                      <p:tavLst>
                                        <p:tav tm="0" fmla="#ppt_y-sin(pi*$)/81">
                                          <p:val>
                                            <p:fltVal val="0"/>
                                          </p:val>
                                        </p:tav>
                                        <p:tav tm="100000">
                                          <p:val>
                                            <p:fltVal val="1"/>
                                          </p:val>
                                        </p:tav>
                                      </p:tavLst>
                                    </p:anim>
                                    <p:animScale>
                                      <p:cBhvr>
                                        <p:cTn id="47" dur="26">
                                          <p:stCondLst>
                                            <p:cond delay="650"/>
                                          </p:stCondLst>
                                        </p:cTn>
                                        <p:tgtEl>
                                          <p:spTgt spid="198"/>
                                        </p:tgtEl>
                                      </p:cBhvr>
                                      <p:to x="100000" y="60000"/>
                                    </p:animScale>
                                    <p:animScale>
                                      <p:cBhvr>
                                        <p:cTn id="48" dur="166" decel="50000">
                                          <p:stCondLst>
                                            <p:cond delay="676"/>
                                          </p:stCondLst>
                                        </p:cTn>
                                        <p:tgtEl>
                                          <p:spTgt spid="198"/>
                                        </p:tgtEl>
                                      </p:cBhvr>
                                      <p:to x="100000" y="100000"/>
                                    </p:animScale>
                                    <p:animScale>
                                      <p:cBhvr>
                                        <p:cTn id="49" dur="26">
                                          <p:stCondLst>
                                            <p:cond delay="1312"/>
                                          </p:stCondLst>
                                        </p:cTn>
                                        <p:tgtEl>
                                          <p:spTgt spid="198"/>
                                        </p:tgtEl>
                                      </p:cBhvr>
                                      <p:to x="100000" y="80000"/>
                                    </p:animScale>
                                    <p:animScale>
                                      <p:cBhvr>
                                        <p:cTn id="50" dur="166" decel="50000">
                                          <p:stCondLst>
                                            <p:cond delay="1338"/>
                                          </p:stCondLst>
                                        </p:cTn>
                                        <p:tgtEl>
                                          <p:spTgt spid="198"/>
                                        </p:tgtEl>
                                      </p:cBhvr>
                                      <p:to x="100000" y="100000"/>
                                    </p:animScale>
                                    <p:animScale>
                                      <p:cBhvr>
                                        <p:cTn id="51" dur="26">
                                          <p:stCondLst>
                                            <p:cond delay="1642"/>
                                          </p:stCondLst>
                                        </p:cTn>
                                        <p:tgtEl>
                                          <p:spTgt spid="198"/>
                                        </p:tgtEl>
                                      </p:cBhvr>
                                      <p:to x="100000" y="90000"/>
                                    </p:animScale>
                                    <p:animScale>
                                      <p:cBhvr>
                                        <p:cTn id="52" dur="166" decel="50000">
                                          <p:stCondLst>
                                            <p:cond delay="1668"/>
                                          </p:stCondLst>
                                        </p:cTn>
                                        <p:tgtEl>
                                          <p:spTgt spid="198"/>
                                        </p:tgtEl>
                                      </p:cBhvr>
                                      <p:to x="100000" y="100000"/>
                                    </p:animScale>
                                    <p:animScale>
                                      <p:cBhvr>
                                        <p:cTn id="53" dur="26">
                                          <p:stCondLst>
                                            <p:cond delay="1808"/>
                                          </p:stCondLst>
                                        </p:cTn>
                                        <p:tgtEl>
                                          <p:spTgt spid="198"/>
                                        </p:tgtEl>
                                      </p:cBhvr>
                                      <p:to x="100000" y="95000"/>
                                    </p:animScale>
                                    <p:animScale>
                                      <p:cBhvr>
                                        <p:cTn id="54" dur="166" decel="50000">
                                          <p:stCondLst>
                                            <p:cond delay="1834"/>
                                          </p:stCondLst>
                                        </p:cTn>
                                        <p:tgtEl>
                                          <p:spTgt spid="198"/>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186"/>
                                        </p:tgtEl>
                                        <p:attrNameLst>
                                          <p:attrName>style.visibility</p:attrName>
                                        </p:attrNameLst>
                                      </p:cBhvr>
                                      <p:to>
                                        <p:strVal val="visible"/>
                                      </p:to>
                                    </p:set>
                                    <p:animEffect transition="in" filter="wipe(down)">
                                      <p:cBhvr>
                                        <p:cTn id="57" dur="580">
                                          <p:stCondLst>
                                            <p:cond delay="0"/>
                                          </p:stCondLst>
                                        </p:cTn>
                                        <p:tgtEl>
                                          <p:spTgt spid="186"/>
                                        </p:tgtEl>
                                      </p:cBhvr>
                                    </p:animEffect>
                                    <p:anim calcmode="lin" valueType="num">
                                      <p:cBhvr>
                                        <p:cTn id="58" dur="1822" tmFilter="0,0; 0.14,0.36; 0.43,0.73; 0.71,0.91; 1.0,1.0">
                                          <p:stCondLst>
                                            <p:cond delay="0"/>
                                          </p:stCondLst>
                                        </p:cTn>
                                        <p:tgtEl>
                                          <p:spTgt spid="186"/>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86"/>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86"/>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86"/>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86"/>
                                        </p:tgtEl>
                                        <p:attrNameLst>
                                          <p:attrName>ppt_y</p:attrName>
                                        </p:attrNameLst>
                                      </p:cBhvr>
                                      <p:tavLst>
                                        <p:tav tm="0" fmla="#ppt_y-sin(pi*$)/81">
                                          <p:val>
                                            <p:fltVal val="0"/>
                                          </p:val>
                                        </p:tav>
                                        <p:tav tm="100000">
                                          <p:val>
                                            <p:fltVal val="1"/>
                                          </p:val>
                                        </p:tav>
                                      </p:tavLst>
                                    </p:anim>
                                    <p:animScale>
                                      <p:cBhvr>
                                        <p:cTn id="63" dur="26">
                                          <p:stCondLst>
                                            <p:cond delay="650"/>
                                          </p:stCondLst>
                                        </p:cTn>
                                        <p:tgtEl>
                                          <p:spTgt spid="186"/>
                                        </p:tgtEl>
                                      </p:cBhvr>
                                      <p:to x="100000" y="60000"/>
                                    </p:animScale>
                                    <p:animScale>
                                      <p:cBhvr>
                                        <p:cTn id="64" dur="166" decel="50000">
                                          <p:stCondLst>
                                            <p:cond delay="676"/>
                                          </p:stCondLst>
                                        </p:cTn>
                                        <p:tgtEl>
                                          <p:spTgt spid="186"/>
                                        </p:tgtEl>
                                      </p:cBhvr>
                                      <p:to x="100000" y="100000"/>
                                    </p:animScale>
                                    <p:animScale>
                                      <p:cBhvr>
                                        <p:cTn id="65" dur="26">
                                          <p:stCondLst>
                                            <p:cond delay="1312"/>
                                          </p:stCondLst>
                                        </p:cTn>
                                        <p:tgtEl>
                                          <p:spTgt spid="186"/>
                                        </p:tgtEl>
                                      </p:cBhvr>
                                      <p:to x="100000" y="80000"/>
                                    </p:animScale>
                                    <p:animScale>
                                      <p:cBhvr>
                                        <p:cTn id="66" dur="166" decel="50000">
                                          <p:stCondLst>
                                            <p:cond delay="1338"/>
                                          </p:stCondLst>
                                        </p:cTn>
                                        <p:tgtEl>
                                          <p:spTgt spid="186"/>
                                        </p:tgtEl>
                                      </p:cBhvr>
                                      <p:to x="100000" y="100000"/>
                                    </p:animScale>
                                    <p:animScale>
                                      <p:cBhvr>
                                        <p:cTn id="67" dur="26">
                                          <p:stCondLst>
                                            <p:cond delay="1642"/>
                                          </p:stCondLst>
                                        </p:cTn>
                                        <p:tgtEl>
                                          <p:spTgt spid="186"/>
                                        </p:tgtEl>
                                      </p:cBhvr>
                                      <p:to x="100000" y="90000"/>
                                    </p:animScale>
                                    <p:animScale>
                                      <p:cBhvr>
                                        <p:cTn id="68" dur="166" decel="50000">
                                          <p:stCondLst>
                                            <p:cond delay="1668"/>
                                          </p:stCondLst>
                                        </p:cTn>
                                        <p:tgtEl>
                                          <p:spTgt spid="186"/>
                                        </p:tgtEl>
                                      </p:cBhvr>
                                      <p:to x="100000" y="100000"/>
                                    </p:animScale>
                                    <p:animScale>
                                      <p:cBhvr>
                                        <p:cTn id="69" dur="26">
                                          <p:stCondLst>
                                            <p:cond delay="1808"/>
                                          </p:stCondLst>
                                        </p:cTn>
                                        <p:tgtEl>
                                          <p:spTgt spid="186"/>
                                        </p:tgtEl>
                                      </p:cBhvr>
                                      <p:to x="100000" y="95000"/>
                                    </p:animScale>
                                    <p:animScale>
                                      <p:cBhvr>
                                        <p:cTn id="70" dur="166" decel="50000">
                                          <p:stCondLst>
                                            <p:cond delay="1834"/>
                                          </p:stCondLst>
                                        </p:cTn>
                                        <p:tgtEl>
                                          <p:spTgt spid="186"/>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135"/>
                                        </p:tgtEl>
                                        <p:attrNameLst>
                                          <p:attrName>style.visibility</p:attrName>
                                        </p:attrNameLst>
                                      </p:cBhvr>
                                      <p:to>
                                        <p:strVal val="visible"/>
                                      </p:to>
                                    </p:set>
                                    <p:animEffect transition="in" filter="wipe(down)">
                                      <p:cBhvr>
                                        <p:cTn id="73" dur="580">
                                          <p:stCondLst>
                                            <p:cond delay="0"/>
                                          </p:stCondLst>
                                        </p:cTn>
                                        <p:tgtEl>
                                          <p:spTgt spid="135"/>
                                        </p:tgtEl>
                                      </p:cBhvr>
                                    </p:animEffect>
                                    <p:anim calcmode="lin" valueType="num">
                                      <p:cBhvr>
                                        <p:cTn id="74" dur="1822" tmFilter="0,0; 0.14,0.36; 0.43,0.73; 0.71,0.91; 1.0,1.0">
                                          <p:stCondLst>
                                            <p:cond delay="0"/>
                                          </p:stCondLst>
                                        </p:cTn>
                                        <p:tgtEl>
                                          <p:spTgt spid="1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35"/>
                                        </p:tgtEl>
                                        <p:attrNameLst>
                                          <p:attrName>ppt_y</p:attrName>
                                        </p:attrNameLst>
                                      </p:cBhvr>
                                      <p:tavLst>
                                        <p:tav tm="0" fmla="#ppt_y-sin(pi*$)/81">
                                          <p:val>
                                            <p:fltVal val="0"/>
                                          </p:val>
                                        </p:tav>
                                        <p:tav tm="100000">
                                          <p:val>
                                            <p:fltVal val="1"/>
                                          </p:val>
                                        </p:tav>
                                      </p:tavLst>
                                    </p:anim>
                                    <p:animScale>
                                      <p:cBhvr>
                                        <p:cTn id="79" dur="26">
                                          <p:stCondLst>
                                            <p:cond delay="650"/>
                                          </p:stCondLst>
                                        </p:cTn>
                                        <p:tgtEl>
                                          <p:spTgt spid="135"/>
                                        </p:tgtEl>
                                      </p:cBhvr>
                                      <p:to x="100000" y="60000"/>
                                    </p:animScale>
                                    <p:animScale>
                                      <p:cBhvr>
                                        <p:cTn id="80" dur="166" decel="50000">
                                          <p:stCondLst>
                                            <p:cond delay="676"/>
                                          </p:stCondLst>
                                        </p:cTn>
                                        <p:tgtEl>
                                          <p:spTgt spid="135"/>
                                        </p:tgtEl>
                                      </p:cBhvr>
                                      <p:to x="100000" y="100000"/>
                                    </p:animScale>
                                    <p:animScale>
                                      <p:cBhvr>
                                        <p:cTn id="81" dur="26">
                                          <p:stCondLst>
                                            <p:cond delay="1312"/>
                                          </p:stCondLst>
                                        </p:cTn>
                                        <p:tgtEl>
                                          <p:spTgt spid="135"/>
                                        </p:tgtEl>
                                      </p:cBhvr>
                                      <p:to x="100000" y="80000"/>
                                    </p:animScale>
                                    <p:animScale>
                                      <p:cBhvr>
                                        <p:cTn id="82" dur="166" decel="50000">
                                          <p:stCondLst>
                                            <p:cond delay="1338"/>
                                          </p:stCondLst>
                                        </p:cTn>
                                        <p:tgtEl>
                                          <p:spTgt spid="135"/>
                                        </p:tgtEl>
                                      </p:cBhvr>
                                      <p:to x="100000" y="100000"/>
                                    </p:animScale>
                                    <p:animScale>
                                      <p:cBhvr>
                                        <p:cTn id="83" dur="26">
                                          <p:stCondLst>
                                            <p:cond delay="1642"/>
                                          </p:stCondLst>
                                        </p:cTn>
                                        <p:tgtEl>
                                          <p:spTgt spid="135"/>
                                        </p:tgtEl>
                                      </p:cBhvr>
                                      <p:to x="100000" y="90000"/>
                                    </p:animScale>
                                    <p:animScale>
                                      <p:cBhvr>
                                        <p:cTn id="84" dur="166" decel="50000">
                                          <p:stCondLst>
                                            <p:cond delay="1668"/>
                                          </p:stCondLst>
                                        </p:cTn>
                                        <p:tgtEl>
                                          <p:spTgt spid="135"/>
                                        </p:tgtEl>
                                      </p:cBhvr>
                                      <p:to x="100000" y="100000"/>
                                    </p:animScale>
                                    <p:animScale>
                                      <p:cBhvr>
                                        <p:cTn id="85" dur="26">
                                          <p:stCondLst>
                                            <p:cond delay="1808"/>
                                          </p:stCondLst>
                                        </p:cTn>
                                        <p:tgtEl>
                                          <p:spTgt spid="135"/>
                                        </p:tgtEl>
                                      </p:cBhvr>
                                      <p:to x="100000" y="95000"/>
                                    </p:animScale>
                                    <p:animScale>
                                      <p:cBhvr>
                                        <p:cTn id="86" dur="166" decel="50000">
                                          <p:stCondLst>
                                            <p:cond delay="1834"/>
                                          </p:stCondLst>
                                        </p:cTn>
                                        <p:tgtEl>
                                          <p:spTgt spid="1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116"/>
                                        </p:tgtEl>
                                        <p:attrNameLst>
                                          <p:attrName>style.visibility</p:attrName>
                                        </p:attrNameLst>
                                      </p:cBhvr>
                                      <p:to>
                                        <p:strVal val="visible"/>
                                      </p:to>
                                    </p:set>
                                    <p:animEffect transition="in" filter="wipe(down)">
                                      <p:cBhvr>
                                        <p:cTn id="89" dur="580">
                                          <p:stCondLst>
                                            <p:cond delay="0"/>
                                          </p:stCondLst>
                                        </p:cTn>
                                        <p:tgtEl>
                                          <p:spTgt spid="116"/>
                                        </p:tgtEl>
                                      </p:cBhvr>
                                    </p:animEffect>
                                    <p:anim calcmode="lin" valueType="num">
                                      <p:cBhvr>
                                        <p:cTn id="90" dur="1822" tmFilter="0,0; 0.14,0.36; 0.43,0.73; 0.71,0.91; 1.0,1.0">
                                          <p:stCondLst>
                                            <p:cond delay="0"/>
                                          </p:stCondLst>
                                        </p:cTn>
                                        <p:tgtEl>
                                          <p:spTgt spid="116"/>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16"/>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16"/>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16"/>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16"/>
                                        </p:tgtEl>
                                        <p:attrNameLst>
                                          <p:attrName>ppt_y</p:attrName>
                                        </p:attrNameLst>
                                      </p:cBhvr>
                                      <p:tavLst>
                                        <p:tav tm="0" fmla="#ppt_y-sin(pi*$)/81">
                                          <p:val>
                                            <p:fltVal val="0"/>
                                          </p:val>
                                        </p:tav>
                                        <p:tav tm="100000">
                                          <p:val>
                                            <p:fltVal val="1"/>
                                          </p:val>
                                        </p:tav>
                                      </p:tavLst>
                                    </p:anim>
                                    <p:animScale>
                                      <p:cBhvr>
                                        <p:cTn id="95" dur="26">
                                          <p:stCondLst>
                                            <p:cond delay="650"/>
                                          </p:stCondLst>
                                        </p:cTn>
                                        <p:tgtEl>
                                          <p:spTgt spid="116"/>
                                        </p:tgtEl>
                                      </p:cBhvr>
                                      <p:to x="100000" y="60000"/>
                                    </p:animScale>
                                    <p:animScale>
                                      <p:cBhvr>
                                        <p:cTn id="96" dur="166" decel="50000">
                                          <p:stCondLst>
                                            <p:cond delay="676"/>
                                          </p:stCondLst>
                                        </p:cTn>
                                        <p:tgtEl>
                                          <p:spTgt spid="116"/>
                                        </p:tgtEl>
                                      </p:cBhvr>
                                      <p:to x="100000" y="100000"/>
                                    </p:animScale>
                                    <p:animScale>
                                      <p:cBhvr>
                                        <p:cTn id="97" dur="26">
                                          <p:stCondLst>
                                            <p:cond delay="1312"/>
                                          </p:stCondLst>
                                        </p:cTn>
                                        <p:tgtEl>
                                          <p:spTgt spid="116"/>
                                        </p:tgtEl>
                                      </p:cBhvr>
                                      <p:to x="100000" y="80000"/>
                                    </p:animScale>
                                    <p:animScale>
                                      <p:cBhvr>
                                        <p:cTn id="98" dur="166" decel="50000">
                                          <p:stCondLst>
                                            <p:cond delay="1338"/>
                                          </p:stCondLst>
                                        </p:cTn>
                                        <p:tgtEl>
                                          <p:spTgt spid="116"/>
                                        </p:tgtEl>
                                      </p:cBhvr>
                                      <p:to x="100000" y="100000"/>
                                    </p:animScale>
                                    <p:animScale>
                                      <p:cBhvr>
                                        <p:cTn id="99" dur="26">
                                          <p:stCondLst>
                                            <p:cond delay="1642"/>
                                          </p:stCondLst>
                                        </p:cTn>
                                        <p:tgtEl>
                                          <p:spTgt spid="116"/>
                                        </p:tgtEl>
                                      </p:cBhvr>
                                      <p:to x="100000" y="90000"/>
                                    </p:animScale>
                                    <p:animScale>
                                      <p:cBhvr>
                                        <p:cTn id="100" dur="166" decel="50000">
                                          <p:stCondLst>
                                            <p:cond delay="1668"/>
                                          </p:stCondLst>
                                        </p:cTn>
                                        <p:tgtEl>
                                          <p:spTgt spid="116"/>
                                        </p:tgtEl>
                                      </p:cBhvr>
                                      <p:to x="100000" y="100000"/>
                                    </p:animScale>
                                    <p:animScale>
                                      <p:cBhvr>
                                        <p:cTn id="101" dur="26">
                                          <p:stCondLst>
                                            <p:cond delay="1808"/>
                                          </p:stCondLst>
                                        </p:cTn>
                                        <p:tgtEl>
                                          <p:spTgt spid="116"/>
                                        </p:tgtEl>
                                      </p:cBhvr>
                                      <p:to x="100000" y="95000"/>
                                    </p:animScale>
                                    <p:animScale>
                                      <p:cBhvr>
                                        <p:cTn id="102" dur="166" decel="50000">
                                          <p:stCondLst>
                                            <p:cond delay="1834"/>
                                          </p:stCondLst>
                                        </p:cTn>
                                        <p:tgtEl>
                                          <p:spTgt spid="116"/>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81"/>
                                        </p:tgtEl>
                                        <p:attrNameLst>
                                          <p:attrName>style.visibility</p:attrName>
                                        </p:attrNameLst>
                                      </p:cBhvr>
                                      <p:to>
                                        <p:strVal val="visible"/>
                                      </p:to>
                                    </p:set>
                                    <p:animEffect transition="in" filter="wipe(down)">
                                      <p:cBhvr>
                                        <p:cTn id="105" dur="580">
                                          <p:stCondLst>
                                            <p:cond delay="0"/>
                                          </p:stCondLst>
                                        </p:cTn>
                                        <p:tgtEl>
                                          <p:spTgt spid="81"/>
                                        </p:tgtEl>
                                      </p:cBhvr>
                                    </p:animEffect>
                                    <p:anim calcmode="lin" valueType="num">
                                      <p:cBhvr>
                                        <p:cTn id="106" dur="1822" tmFilter="0,0; 0.14,0.36; 0.43,0.73; 0.71,0.91; 1.0,1.0">
                                          <p:stCondLst>
                                            <p:cond delay="0"/>
                                          </p:stCondLst>
                                        </p:cTn>
                                        <p:tgtEl>
                                          <p:spTgt spid="81"/>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81"/>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81"/>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81"/>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81"/>
                                        </p:tgtEl>
                                        <p:attrNameLst>
                                          <p:attrName>ppt_y</p:attrName>
                                        </p:attrNameLst>
                                      </p:cBhvr>
                                      <p:tavLst>
                                        <p:tav tm="0" fmla="#ppt_y-sin(pi*$)/81">
                                          <p:val>
                                            <p:fltVal val="0"/>
                                          </p:val>
                                        </p:tav>
                                        <p:tav tm="100000">
                                          <p:val>
                                            <p:fltVal val="1"/>
                                          </p:val>
                                        </p:tav>
                                      </p:tavLst>
                                    </p:anim>
                                    <p:animScale>
                                      <p:cBhvr>
                                        <p:cTn id="111" dur="26">
                                          <p:stCondLst>
                                            <p:cond delay="650"/>
                                          </p:stCondLst>
                                        </p:cTn>
                                        <p:tgtEl>
                                          <p:spTgt spid="81"/>
                                        </p:tgtEl>
                                      </p:cBhvr>
                                      <p:to x="100000" y="60000"/>
                                    </p:animScale>
                                    <p:animScale>
                                      <p:cBhvr>
                                        <p:cTn id="112" dur="166" decel="50000">
                                          <p:stCondLst>
                                            <p:cond delay="676"/>
                                          </p:stCondLst>
                                        </p:cTn>
                                        <p:tgtEl>
                                          <p:spTgt spid="81"/>
                                        </p:tgtEl>
                                      </p:cBhvr>
                                      <p:to x="100000" y="100000"/>
                                    </p:animScale>
                                    <p:animScale>
                                      <p:cBhvr>
                                        <p:cTn id="113" dur="26">
                                          <p:stCondLst>
                                            <p:cond delay="1312"/>
                                          </p:stCondLst>
                                        </p:cTn>
                                        <p:tgtEl>
                                          <p:spTgt spid="81"/>
                                        </p:tgtEl>
                                      </p:cBhvr>
                                      <p:to x="100000" y="80000"/>
                                    </p:animScale>
                                    <p:animScale>
                                      <p:cBhvr>
                                        <p:cTn id="114" dur="166" decel="50000">
                                          <p:stCondLst>
                                            <p:cond delay="1338"/>
                                          </p:stCondLst>
                                        </p:cTn>
                                        <p:tgtEl>
                                          <p:spTgt spid="81"/>
                                        </p:tgtEl>
                                      </p:cBhvr>
                                      <p:to x="100000" y="100000"/>
                                    </p:animScale>
                                    <p:animScale>
                                      <p:cBhvr>
                                        <p:cTn id="115" dur="26">
                                          <p:stCondLst>
                                            <p:cond delay="1642"/>
                                          </p:stCondLst>
                                        </p:cTn>
                                        <p:tgtEl>
                                          <p:spTgt spid="81"/>
                                        </p:tgtEl>
                                      </p:cBhvr>
                                      <p:to x="100000" y="90000"/>
                                    </p:animScale>
                                    <p:animScale>
                                      <p:cBhvr>
                                        <p:cTn id="116" dur="166" decel="50000">
                                          <p:stCondLst>
                                            <p:cond delay="1668"/>
                                          </p:stCondLst>
                                        </p:cTn>
                                        <p:tgtEl>
                                          <p:spTgt spid="81"/>
                                        </p:tgtEl>
                                      </p:cBhvr>
                                      <p:to x="100000" y="100000"/>
                                    </p:animScale>
                                    <p:animScale>
                                      <p:cBhvr>
                                        <p:cTn id="117" dur="26">
                                          <p:stCondLst>
                                            <p:cond delay="1808"/>
                                          </p:stCondLst>
                                        </p:cTn>
                                        <p:tgtEl>
                                          <p:spTgt spid="81"/>
                                        </p:tgtEl>
                                      </p:cBhvr>
                                      <p:to x="100000" y="95000"/>
                                    </p:animScale>
                                    <p:animScale>
                                      <p:cBhvr>
                                        <p:cTn id="118" dur="166" decel="50000">
                                          <p:stCondLst>
                                            <p:cond delay="1834"/>
                                          </p:stCondLst>
                                        </p:cTn>
                                        <p:tgtEl>
                                          <p:spTgt spid="81"/>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103"/>
                                        </p:tgtEl>
                                        <p:attrNameLst>
                                          <p:attrName>style.visibility</p:attrName>
                                        </p:attrNameLst>
                                      </p:cBhvr>
                                      <p:to>
                                        <p:strVal val="visible"/>
                                      </p:to>
                                    </p:set>
                                    <p:animEffect transition="in" filter="wipe(down)">
                                      <p:cBhvr>
                                        <p:cTn id="121" dur="580">
                                          <p:stCondLst>
                                            <p:cond delay="0"/>
                                          </p:stCondLst>
                                        </p:cTn>
                                        <p:tgtEl>
                                          <p:spTgt spid="103"/>
                                        </p:tgtEl>
                                      </p:cBhvr>
                                    </p:animEffect>
                                    <p:anim calcmode="lin" valueType="num">
                                      <p:cBhvr>
                                        <p:cTn id="122" dur="1822" tmFilter="0,0; 0.14,0.36; 0.43,0.73; 0.71,0.91; 1.0,1.0">
                                          <p:stCondLst>
                                            <p:cond delay="0"/>
                                          </p:stCondLst>
                                        </p:cTn>
                                        <p:tgtEl>
                                          <p:spTgt spid="103"/>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03"/>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03"/>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03"/>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03"/>
                                        </p:tgtEl>
                                        <p:attrNameLst>
                                          <p:attrName>ppt_y</p:attrName>
                                        </p:attrNameLst>
                                      </p:cBhvr>
                                      <p:tavLst>
                                        <p:tav tm="0" fmla="#ppt_y-sin(pi*$)/81">
                                          <p:val>
                                            <p:fltVal val="0"/>
                                          </p:val>
                                        </p:tav>
                                        <p:tav tm="100000">
                                          <p:val>
                                            <p:fltVal val="1"/>
                                          </p:val>
                                        </p:tav>
                                      </p:tavLst>
                                    </p:anim>
                                    <p:animScale>
                                      <p:cBhvr>
                                        <p:cTn id="127" dur="26">
                                          <p:stCondLst>
                                            <p:cond delay="650"/>
                                          </p:stCondLst>
                                        </p:cTn>
                                        <p:tgtEl>
                                          <p:spTgt spid="103"/>
                                        </p:tgtEl>
                                      </p:cBhvr>
                                      <p:to x="100000" y="60000"/>
                                    </p:animScale>
                                    <p:animScale>
                                      <p:cBhvr>
                                        <p:cTn id="128" dur="166" decel="50000">
                                          <p:stCondLst>
                                            <p:cond delay="676"/>
                                          </p:stCondLst>
                                        </p:cTn>
                                        <p:tgtEl>
                                          <p:spTgt spid="103"/>
                                        </p:tgtEl>
                                      </p:cBhvr>
                                      <p:to x="100000" y="100000"/>
                                    </p:animScale>
                                    <p:animScale>
                                      <p:cBhvr>
                                        <p:cTn id="129" dur="26">
                                          <p:stCondLst>
                                            <p:cond delay="1312"/>
                                          </p:stCondLst>
                                        </p:cTn>
                                        <p:tgtEl>
                                          <p:spTgt spid="103"/>
                                        </p:tgtEl>
                                      </p:cBhvr>
                                      <p:to x="100000" y="80000"/>
                                    </p:animScale>
                                    <p:animScale>
                                      <p:cBhvr>
                                        <p:cTn id="130" dur="166" decel="50000">
                                          <p:stCondLst>
                                            <p:cond delay="1338"/>
                                          </p:stCondLst>
                                        </p:cTn>
                                        <p:tgtEl>
                                          <p:spTgt spid="103"/>
                                        </p:tgtEl>
                                      </p:cBhvr>
                                      <p:to x="100000" y="100000"/>
                                    </p:animScale>
                                    <p:animScale>
                                      <p:cBhvr>
                                        <p:cTn id="131" dur="26">
                                          <p:stCondLst>
                                            <p:cond delay="1642"/>
                                          </p:stCondLst>
                                        </p:cTn>
                                        <p:tgtEl>
                                          <p:spTgt spid="103"/>
                                        </p:tgtEl>
                                      </p:cBhvr>
                                      <p:to x="100000" y="90000"/>
                                    </p:animScale>
                                    <p:animScale>
                                      <p:cBhvr>
                                        <p:cTn id="132" dur="166" decel="50000">
                                          <p:stCondLst>
                                            <p:cond delay="1668"/>
                                          </p:stCondLst>
                                        </p:cTn>
                                        <p:tgtEl>
                                          <p:spTgt spid="103"/>
                                        </p:tgtEl>
                                      </p:cBhvr>
                                      <p:to x="100000" y="100000"/>
                                    </p:animScale>
                                    <p:animScale>
                                      <p:cBhvr>
                                        <p:cTn id="133" dur="26">
                                          <p:stCondLst>
                                            <p:cond delay="1808"/>
                                          </p:stCondLst>
                                        </p:cTn>
                                        <p:tgtEl>
                                          <p:spTgt spid="103"/>
                                        </p:tgtEl>
                                      </p:cBhvr>
                                      <p:to x="100000" y="95000"/>
                                    </p:animScale>
                                    <p:animScale>
                                      <p:cBhvr>
                                        <p:cTn id="134" dur="166" decel="50000">
                                          <p:stCondLst>
                                            <p:cond delay="1834"/>
                                          </p:stCondLst>
                                        </p:cTn>
                                        <p:tgtEl>
                                          <p:spTgt spid="103"/>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46"/>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247"/>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67"/>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68"/>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245" grpId="0" animBg="1"/>
      <p:bldP spid="246" grpId="0"/>
      <p:bldP spid="26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orange background"/>
          <p:cNvPicPr>
            <a:picLocks noChangeAspect="1" noChangeArrowheads="1"/>
          </p:cNvPicPr>
          <p:nvPr/>
        </p:nvPicPr>
        <p:blipFill>
          <a:blip r:embed="rId2" cstate="print"/>
          <a:srcRect/>
          <a:stretch>
            <a:fillRect/>
          </a:stretch>
        </p:blipFill>
        <p:spPr bwMode="auto">
          <a:xfrm>
            <a:off x="0" y="0"/>
            <a:ext cx="12192000" cy="6902643"/>
          </a:xfrm>
          <a:prstGeom prst="rect">
            <a:avLst/>
          </a:prstGeom>
          <a:noFill/>
        </p:spPr>
      </p:pic>
      <p:sp>
        <p:nvSpPr>
          <p:cNvPr id="5" name="TextBox 4"/>
          <p:cNvSpPr txBox="1"/>
          <p:nvPr/>
        </p:nvSpPr>
        <p:spPr>
          <a:xfrm>
            <a:off x="369454" y="1099126"/>
            <a:ext cx="6031347" cy="1323439"/>
          </a:xfrm>
          <a:prstGeom prst="rect">
            <a:avLst/>
          </a:prstGeom>
          <a:noFill/>
        </p:spPr>
        <p:txBody>
          <a:bodyPr wrap="square" rtlCol="0">
            <a:spAutoFit/>
          </a:bodyPr>
          <a:lstStyle/>
          <a:p>
            <a:pPr fontAlgn="base"/>
            <a:r>
              <a:rPr lang="en-US" sz="2000" b="1" dirty="0">
                <a:solidFill>
                  <a:schemeClr val="bg1"/>
                </a:solidFill>
              </a:rPr>
              <a:t>The Word of the Lord came to John, the Baptist instead of the High Priests</a:t>
            </a:r>
          </a:p>
          <a:p>
            <a:pPr fontAlgn="base"/>
            <a:endParaRPr lang="en-US" sz="2000" b="1" dirty="0">
              <a:solidFill>
                <a:schemeClr val="bg1"/>
              </a:solidFill>
            </a:endParaRPr>
          </a:p>
          <a:p>
            <a:pPr fontAlgn="base"/>
            <a:endParaRPr lang="en-US" sz="2000" b="1"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Black" pitchFamily="34" charset="0"/>
              </a:rPr>
              <a:t>The Word of the Lord</a:t>
            </a:r>
          </a:p>
        </p:txBody>
      </p:sp>
      <p:sp>
        <p:nvSpPr>
          <p:cNvPr id="158" name="Rectangle 157"/>
          <p:cNvSpPr/>
          <p:nvPr/>
        </p:nvSpPr>
        <p:spPr>
          <a:xfrm>
            <a:off x="0" y="6488668"/>
            <a:ext cx="2844800" cy="369332"/>
          </a:xfrm>
          <a:prstGeom prst="rect">
            <a:avLst/>
          </a:prstGeom>
        </p:spPr>
        <p:txBody>
          <a:bodyPr wrap="square">
            <a:spAutoFit/>
          </a:bodyPr>
          <a:lstStyle/>
          <a:p>
            <a:r>
              <a:rPr lang="en-US" dirty="0">
                <a:solidFill>
                  <a:schemeClr val="bg1"/>
                </a:solidFill>
              </a:rPr>
              <a:t>Luke 3:5-9</a:t>
            </a:r>
            <a:endParaRPr lang="en-US" dirty="0"/>
          </a:p>
        </p:txBody>
      </p:sp>
      <p:grpSp>
        <p:nvGrpSpPr>
          <p:cNvPr id="80" name="Group 79"/>
          <p:cNvGrpSpPr/>
          <p:nvPr/>
        </p:nvGrpSpPr>
        <p:grpSpPr>
          <a:xfrm>
            <a:off x="3011054" y="1518811"/>
            <a:ext cx="1857829" cy="1931327"/>
            <a:chOff x="6705600" y="4648200"/>
            <a:chExt cx="1857829" cy="1931327"/>
          </a:xfrm>
        </p:grpSpPr>
        <p:grpSp>
          <p:nvGrpSpPr>
            <p:cNvPr id="81" name="Group 1262"/>
            <p:cNvGrpSpPr/>
            <p:nvPr/>
          </p:nvGrpSpPr>
          <p:grpSpPr>
            <a:xfrm>
              <a:off x="6705600" y="4648200"/>
              <a:ext cx="1857829" cy="1931327"/>
              <a:chOff x="6812404" y="4014427"/>
              <a:chExt cx="1532462" cy="1723166"/>
            </a:xfrm>
          </p:grpSpPr>
          <p:sp>
            <p:nvSpPr>
              <p:cNvPr id="122" name="Rectangle 12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ame 12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2" name="Group 294"/>
            <p:cNvGrpSpPr/>
            <p:nvPr/>
          </p:nvGrpSpPr>
          <p:grpSpPr>
            <a:xfrm>
              <a:off x="7162800" y="4953000"/>
              <a:ext cx="958028" cy="1532636"/>
              <a:chOff x="8701932" y="2438400"/>
              <a:chExt cx="870934" cy="1393305"/>
            </a:xfrm>
          </p:grpSpPr>
          <p:sp>
            <p:nvSpPr>
              <p:cNvPr id="87" name="Trapezoid 86"/>
              <p:cNvSpPr/>
              <p:nvPr/>
            </p:nvSpPr>
            <p:spPr>
              <a:xfrm flipH="1">
                <a:off x="8750676" y="3170221"/>
                <a:ext cx="779941" cy="653633"/>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10800000">
                <a:off x="8994410" y="3267797"/>
                <a:ext cx="292478" cy="2827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4566406">
                <a:off x="8974822" y="2681541"/>
                <a:ext cx="806118" cy="38997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a:off x="8701932" y="2487188"/>
                <a:ext cx="389971" cy="82939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flipH="1">
                <a:off x="9067597" y="3119613"/>
                <a:ext cx="265939" cy="3319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11"/>
              <p:cNvSpPr/>
              <p:nvPr/>
            </p:nvSpPr>
            <p:spPr>
              <a:xfrm rot="994408" flipH="1">
                <a:off x="8782156" y="3223782"/>
                <a:ext cx="251198" cy="599087"/>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468069" flipH="1">
                <a:off x="9183808" y="3236222"/>
                <a:ext cx="273515" cy="595483"/>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
              <p:cNvSpPr/>
              <p:nvPr/>
            </p:nvSpPr>
            <p:spPr>
              <a:xfrm flipH="1">
                <a:off x="8896917" y="2584764"/>
                <a:ext cx="531877" cy="7966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8994410" y="3170221"/>
                <a:ext cx="341224" cy="29272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flipH="1">
                <a:off x="9091902" y="3219009"/>
                <a:ext cx="163841" cy="1361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a:off x="8896917" y="2438400"/>
                <a:ext cx="389971" cy="24394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flipH="1">
                <a:off x="8848171" y="2535976"/>
                <a:ext cx="194985" cy="14636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flipH="1">
                <a:off x="9189395" y="2487188"/>
                <a:ext cx="194985" cy="14636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79"/>
              <p:cNvGrpSpPr/>
              <p:nvPr/>
            </p:nvGrpSpPr>
            <p:grpSpPr>
              <a:xfrm>
                <a:off x="8701932" y="2633552"/>
                <a:ext cx="828688" cy="188499"/>
                <a:chOff x="6858000" y="2438400"/>
                <a:chExt cx="1676400" cy="381000"/>
              </a:xfrm>
            </p:grpSpPr>
            <p:sp>
              <p:nvSpPr>
                <p:cNvPr id="109" name="Rounded Rectangle 108"/>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78"/>
                <p:cNvGrpSpPr/>
                <p:nvPr/>
              </p:nvGrpSpPr>
              <p:grpSpPr>
                <a:xfrm>
                  <a:off x="7086600" y="2438400"/>
                  <a:ext cx="1219200" cy="353961"/>
                  <a:chOff x="6934200" y="990600"/>
                  <a:chExt cx="2362200" cy="685800"/>
                </a:xfrm>
              </p:grpSpPr>
              <p:grpSp>
                <p:nvGrpSpPr>
                  <p:cNvPr id="111" name="Group 71"/>
                  <p:cNvGrpSpPr/>
                  <p:nvPr/>
                </p:nvGrpSpPr>
                <p:grpSpPr>
                  <a:xfrm>
                    <a:off x="6934200" y="990600"/>
                    <a:ext cx="838200" cy="685800"/>
                    <a:chOff x="6934200" y="990600"/>
                    <a:chExt cx="838200" cy="685800"/>
                  </a:xfrm>
                </p:grpSpPr>
                <p:sp>
                  <p:nvSpPr>
                    <p:cNvPr id="120" name="Plaque 119"/>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72"/>
                  <p:cNvGrpSpPr/>
                  <p:nvPr/>
                </p:nvGrpSpPr>
                <p:grpSpPr>
                  <a:xfrm>
                    <a:off x="7696200" y="990600"/>
                    <a:ext cx="838200" cy="685800"/>
                    <a:chOff x="6934200" y="990600"/>
                    <a:chExt cx="838200" cy="685800"/>
                  </a:xfrm>
                </p:grpSpPr>
                <p:sp>
                  <p:nvSpPr>
                    <p:cNvPr id="116" name="Plaque 11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75"/>
                  <p:cNvGrpSpPr/>
                  <p:nvPr/>
                </p:nvGrpSpPr>
                <p:grpSpPr>
                  <a:xfrm>
                    <a:off x="8458200" y="990600"/>
                    <a:ext cx="838200" cy="685800"/>
                    <a:chOff x="6934200" y="990600"/>
                    <a:chExt cx="838200" cy="685800"/>
                  </a:xfrm>
                </p:grpSpPr>
                <p:sp>
                  <p:nvSpPr>
                    <p:cNvPr id="114" name="Plaque 11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126" name="Rectangle 125"/>
          <p:cNvSpPr/>
          <p:nvPr/>
        </p:nvSpPr>
        <p:spPr>
          <a:xfrm>
            <a:off x="5116946" y="2025318"/>
            <a:ext cx="6096000" cy="1323439"/>
          </a:xfrm>
          <a:prstGeom prst="rect">
            <a:avLst/>
          </a:prstGeom>
        </p:spPr>
        <p:txBody>
          <a:bodyPr>
            <a:spAutoFit/>
          </a:bodyPr>
          <a:lstStyle/>
          <a:p>
            <a:r>
              <a:rPr lang="en-US" sz="2000" b="1" dirty="0">
                <a:solidFill>
                  <a:schemeClr val="bg1"/>
                </a:solidFill>
              </a:rPr>
              <a:t>In John’s day some people believed that because they were descendants of Abraham, they were better or more loved by God than non-Israelites. </a:t>
            </a:r>
          </a:p>
          <a:p>
            <a:endParaRPr lang="en-US" sz="2000" b="1" dirty="0">
              <a:solidFill>
                <a:schemeClr val="bg1"/>
              </a:solidFill>
            </a:endParaRPr>
          </a:p>
        </p:txBody>
      </p:sp>
      <p:grpSp>
        <p:nvGrpSpPr>
          <p:cNvPr id="141" name="Group 140"/>
          <p:cNvGrpSpPr/>
          <p:nvPr/>
        </p:nvGrpSpPr>
        <p:grpSpPr>
          <a:xfrm>
            <a:off x="5278581" y="5332615"/>
            <a:ext cx="6553202" cy="1386840"/>
            <a:chOff x="3791527" y="4723015"/>
            <a:chExt cx="6553202" cy="1386840"/>
          </a:xfrm>
        </p:grpSpPr>
        <p:grpSp>
          <p:nvGrpSpPr>
            <p:cNvPr id="127" name="Group 126"/>
            <p:cNvGrpSpPr/>
            <p:nvPr/>
          </p:nvGrpSpPr>
          <p:grpSpPr>
            <a:xfrm>
              <a:off x="3791527" y="4723015"/>
              <a:ext cx="1260764" cy="1386840"/>
              <a:chOff x="2895600" y="6019800"/>
              <a:chExt cx="762000" cy="838200"/>
            </a:xfrm>
          </p:grpSpPr>
          <p:sp>
            <p:nvSpPr>
              <p:cNvPr id="128" name="Rectangle 127"/>
              <p:cNvSpPr/>
              <p:nvPr/>
            </p:nvSpPr>
            <p:spPr>
              <a:xfrm>
                <a:off x="2895600" y="6019800"/>
                <a:ext cx="762000" cy="838200"/>
              </a:xfrm>
              <a:prstGeom prst="rect">
                <a:avLst/>
              </a:prstGeom>
              <a:solidFill>
                <a:schemeClr val="tx2">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259"/>
              <p:cNvGrpSpPr/>
              <p:nvPr/>
            </p:nvGrpSpPr>
            <p:grpSpPr>
              <a:xfrm>
                <a:off x="2958860" y="6175075"/>
                <a:ext cx="609600" cy="557468"/>
                <a:chOff x="5426957" y="5382991"/>
                <a:chExt cx="659674" cy="801069"/>
              </a:xfrm>
            </p:grpSpPr>
            <p:grpSp>
              <p:nvGrpSpPr>
                <p:cNvPr id="130" name="Group 245"/>
                <p:cNvGrpSpPr/>
                <p:nvPr/>
              </p:nvGrpSpPr>
              <p:grpSpPr>
                <a:xfrm rot="187338">
                  <a:off x="5426957" y="5382991"/>
                  <a:ext cx="659674" cy="422851"/>
                  <a:chOff x="5664926" y="1939349"/>
                  <a:chExt cx="659674" cy="422851"/>
                </a:xfrm>
                <a:solidFill>
                  <a:schemeClr val="accent3"/>
                </a:solidFill>
              </p:grpSpPr>
              <p:sp>
                <p:nvSpPr>
                  <p:cNvPr id="134" name="Rounded Rectangle 133"/>
                  <p:cNvSpPr/>
                  <p:nvPr/>
                </p:nvSpPr>
                <p:spPr>
                  <a:xfrm>
                    <a:off x="5943601" y="1939349"/>
                    <a:ext cx="75090" cy="422851"/>
                  </a:xfrm>
                  <a:prstGeom prst="roundRect">
                    <a:avLst>
                      <a:gd name="adj" fmla="val 7067"/>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 Diagonal Corner Rectangle 134"/>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 Diagonal Corner Rectangle 135"/>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Oval 130"/>
                <p:cNvSpPr/>
                <p:nvPr/>
              </p:nvSpPr>
              <p:spPr>
                <a:xfrm>
                  <a:off x="5507405" y="5639342"/>
                  <a:ext cx="514052" cy="54471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7" name="Rectangle 136"/>
            <p:cNvSpPr/>
            <p:nvPr/>
          </p:nvSpPr>
          <p:spPr>
            <a:xfrm>
              <a:off x="5264473" y="4906880"/>
              <a:ext cx="5080256" cy="954107"/>
            </a:xfrm>
            <a:prstGeom prst="rect">
              <a:avLst/>
            </a:prstGeom>
          </p:spPr>
          <p:txBody>
            <a:bodyPr wrap="square">
              <a:spAutoFit/>
            </a:bodyPr>
            <a:lstStyle/>
            <a:p>
              <a:r>
                <a:rPr lang="en-US" sz="2800" b="1" dirty="0">
                  <a:solidFill>
                    <a:schemeClr val="bg1"/>
                  </a:solidFill>
                </a:rPr>
                <a:t>“fruit” is a symbol of the results of the choices we make</a:t>
              </a:r>
            </a:p>
          </p:txBody>
        </p:sp>
      </p:grpSp>
      <p:grpSp>
        <p:nvGrpSpPr>
          <p:cNvPr id="173" name="Group 172"/>
          <p:cNvGrpSpPr/>
          <p:nvPr/>
        </p:nvGrpSpPr>
        <p:grpSpPr>
          <a:xfrm>
            <a:off x="258618" y="3260437"/>
            <a:ext cx="7949211" cy="2292589"/>
            <a:chOff x="258618" y="3260437"/>
            <a:chExt cx="7949211" cy="2292589"/>
          </a:xfrm>
        </p:grpSpPr>
        <p:sp>
          <p:nvSpPr>
            <p:cNvPr id="140" name="Rectangle 139"/>
            <p:cNvSpPr/>
            <p:nvPr/>
          </p:nvSpPr>
          <p:spPr>
            <a:xfrm>
              <a:off x="258618" y="3521701"/>
              <a:ext cx="6096000" cy="2031325"/>
            </a:xfrm>
            <a:prstGeom prst="rect">
              <a:avLst/>
            </a:prstGeom>
          </p:spPr>
          <p:txBody>
            <a:bodyPr>
              <a:spAutoFit/>
            </a:bodyPr>
            <a:lstStyle/>
            <a:p>
              <a:r>
                <a:rPr lang="en-US" b="1" dirty="0">
                  <a:solidFill>
                    <a:schemeClr val="bg1"/>
                  </a:solidFill>
                </a:rPr>
                <a:t>“John, at that time, was the only legal administrator in the affairs of the kingdom there was then on the earth, and holding the keys of power. The Jews had to obey his instructions or be damned, by their own law. … The son of Zacharias wrested the keys, the kingdom, the power, the glory from the Jews, by the holy anointing and decree of heaven” (4)</a:t>
              </a:r>
            </a:p>
          </p:txBody>
        </p:sp>
        <p:grpSp>
          <p:nvGrpSpPr>
            <p:cNvPr id="142" name="Group 141"/>
            <p:cNvGrpSpPr/>
            <p:nvPr/>
          </p:nvGrpSpPr>
          <p:grpSpPr>
            <a:xfrm>
              <a:off x="6350000" y="3260437"/>
              <a:ext cx="1857829" cy="1931327"/>
              <a:chOff x="6248400" y="609600"/>
              <a:chExt cx="1857829" cy="1931327"/>
            </a:xfrm>
          </p:grpSpPr>
          <p:grpSp>
            <p:nvGrpSpPr>
              <p:cNvPr id="143" name="Group 1262"/>
              <p:cNvGrpSpPr/>
              <p:nvPr/>
            </p:nvGrpSpPr>
            <p:grpSpPr>
              <a:xfrm>
                <a:off x="6248400" y="609600"/>
                <a:ext cx="1857829" cy="1931327"/>
                <a:chOff x="6812404" y="4014427"/>
                <a:chExt cx="1532462" cy="1723166"/>
              </a:xfrm>
            </p:grpSpPr>
            <p:sp>
              <p:nvSpPr>
                <p:cNvPr id="170" name="Rectangle 169"/>
                <p:cNvSpPr/>
                <p:nvPr/>
              </p:nvSpPr>
              <p:spPr>
                <a:xfrm>
                  <a:off x="6884974" y="4061842"/>
                  <a:ext cx="1410168" cy="162385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ame 170"/>
                <p:cNvSpPr/>
                <p:nvPr/>
              </p:nvSpPr>
              <p:spPr>
                <a:xfrm>
                  <a:off x="6812404" y="4014427"/>
                  <a:ext cx="1532462" cy="1723166"/>
                </a:xfrm>
                <a:prstGeom prst="frame">
                  <a:avLst>
                    <a:gd name="adj1" fmla="val 659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8" name="Group 125"/>
              <p:cNvGrpSpPr/>
              <p:nvPr/>
            </p:nvGrpSpPr>
            <p:grpSpPr>
              <a:xfrm>
                <a:off x="6673273" y="808182"/>
                <a:ext cx="1070008" cy="1600200"/>
                <a:chOff x="4180843" y="2195781"/>
                <a:chExt cx="1146208" cy="1752600"/>
              </a:xfrm>
            </p:grpSpPr>
            <p:sp>
              <p:nvSpPr>
                <p:cNvPr id="149" name="Trapezoid 148"/>
                <p:cNvSpPr/>
                <p:nvPr/>
              </p:nvSpPr>
              <p:spPr>
                <a:xfrm>
                  <a:off x="4251397" y="3110181"/>
                  <a:ext cx="990600" cy="83820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Manual Input 159"/>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Manual Input 160"/>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Wave 162"/>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ardrop 163"/>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44"/>
                <p:cNvGrpSpPr/>
                <p:nvPr/>
              </p:nvGrpSpPr>
              <p:grpSpPr>
                <a:xfrm>
                  <a:off x="4616158" y="3525311"/>
                  <a:ext cx="325774" cy="383844"/>
                  <a:chOff x="4043055" y="609600"/>
                  <a:chExt cx="986145" cy="929576"/>
                </a:xfrm>
                <a:solidFill>
                  <a:schemeClr val="tx1"/>
                </a:solidFill>
              </p:grpSpPr>
              <p:sp>
                <p:nvSpPr>
                  <p:cNvPr id="167" name="Trapezoid 166"/>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72" name="Rectangle 171"/>
          <p:cNvSpPr/>
          <p:nvPr/>
        </p:nvSpPr>
        <p:spPr>
          <a:xfrm>
            <a:off x="11749250" y="6488668"/>
            <a:ext cx="442750" cy="369332"/>
          </a:xfrm>
          <a:prstGeom prst="rect">
            <a:avLst/>
          </a:prstGeom>
        </p:spPr>
        <p:txBody>
          <a:bodyPr wrap="none">
            <a:spAutoFit/>
          </a:bodyPr>
          <a:lstStyle/>
          <a:p>
            <a:r>
              <a:rPr lang="en-US" dirty="0">
                <a:solidFill>
                  <a:schemeClr val="bg1"/>
                </a:solidFill>
              </a:rPr>
              <a:t>(1)</a:t>
            </a:r>
            <a:endParaRPr lang="en-US" dirty="0"/>
          </a:p>
        </p:txBody>
      </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orange background"/>
          <p:cNvPicPr>
            <a:picLocks noChangeAspect="1" noChangeArrowheads="1"/>
          </p:cNvPicPr>
          <p:nvPr/>
        </p:nvPicPr>
        <p:blipFill>
          <a:blip r:embed="rId2" cstate="print"/>
          <a:srcRect/>
          <a:stretch>
            <a:fillRect/>
          </a:stretch>
        </p:blipFill>
        <p:spPr bwMode="auto">
          <a:xfrm>
            <a:off x="0" y="0"/>
            <a:ext cx="12192000" cy="6902643"/>
          </a:xfrm>
          <a:prstGeom prst="rect">
            <a:avLst/>
          </a:prstGeom>
          <a:noFill/>
        </p:spPr>
      </p:pic>
      <p:sp>
        <p:nvSpPr>
          <p:cNvPr id="5" name="TextBox 4"/>
          <p:cNvSpPr txBox="1"/>
          <p:nvPr/>
        </p:nvSpPr>
        <p:spPr>
          <a:xfrm>
            <a:off x="3149600" y="942108"/>
            <a:ext cx="6031347" cy="5632311"/>
          </a:xfrm>
          <a:prstGeom prst="rect">
            <a:avLst/>
          </a:prstGeom>
          <a:solidFill>
            <a:schemeClr val="accent5">
              <a:lumMod val="50000"/>
            </a:schemeClr>
          </a:solidFill>
        </p:spPr>
        <p:txBody>
          <a:bodyPr wrap="square" rtlCol="0">
            <a:spAutoFit/>
          </a:bodyPr>
          <a:lstStyle/>
          <a:p>
            <a:pPr fontAlgn="base"/>
            <a:r>
              <a:rPr lang="en-US" sz="2000" i="1" dirty="0">
                <a:solidFill>
                  <a:schemeClr val="bg1"/>
                </a:solidFill>
              </a:rPr>
              <a:t>“For behold, and lo, he shall come, as it is written in the book of the prophets, to take away the sins of the world, and to bring salvation unto the heathen nations, to gather together those who are lost, who are of the sheepfold of Israel;</a:t>
            </a:r>
          </a:p>
          <a:p>
            <a:pPr fontAlgn="base"/>
            <a:endParaRPr lang="en-US" sz="2000" dirty="0">
              <a:solidFill>
                <a:schemeClr val="bg1"/>
              </a:solidFill>
            </a:endParaRPr>
          </a:p>
          <a:p>
            <a:pPr fontAlgn="base"/>
            <a:r>
              <a:rPr lang="en-US" sz="2000" i="1" dirty="0">
                <a:solidFill>
                  <a:schemeClr val="bg1"/>
                </a:solidFill>
              </a:rPr>
              <a:t>“Yea, even the dispersed and afflicted; and also to prepare the way, and make possible the preaching of the gospel unto the Gentiles;</a:t>
            </a:r>
          </a:p>
          <a:p>
            <a:pPr fontAlgn="base"/>
            <a:endParaRPr lang="en-US" sz="2000" dirty="0">
              <a:solidFill>
                <a:schemeClr val="bg1"/>
              </a:solidFill>
            </a:endParaRPr>
          </a:p>
          <a:p>
            <a:pPr fontAlgn="base"/>
            <a:r>
              <a:rPr lang="en-US" sz="2000" i="1" dirty="0">
                <a:solidFill>
                  <a:schemeClr val="bg1"/>
                </a:solidFill>
              </a:rPr>
              <a:t>“And to be a light unto all who sit in darkness, unto the uttermost parts of the earth; to bring to pass the resurrection from the dead, and to ascend up on high, to dwell on the right hand of the Father,</a:t>
            </a:r>
          </a:p>
          <a:p>
            <a:pPr fontAlgn="base"/>
            <a:endParaRPr lang="en-US" sz="2000" dirty="0">
              <a:solidFill>
                <a:schemeClr val="bg1"/>
              </a:solidFill>
            </a:endParaRPr>
          </a:p>
          <a:p>
            <a:pPr fontAlgn="base"/>
            <a:r>
              <a:rPr lang="en-US" sz="2000" i="1" dirty="0">
                <a:solidFill>
                  <a:schemeClr val="bg1"/>
                </a:solidFill>
              </a:rPr>
              <a:t>“Until the fullness of time, and the law and the testimony shall be sealed, and the keys of the kingdom shall be delivered up again unto the Father”</a:t>
            </a:r>
            <a:endParaRPr lang="en-US" sz="20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Black" pitchFamily="34" charset="0"/>
              </a:rPr>
              <a:t>Isaiah 40:3-5</a:t>
            </a:r>
          </a:p>
        </p:txBody>
      </p:sp>
      <p:sp>
        <p:nvSpPr>
          <p:cNvPr id="158" name="Rectangle 157"/>
          <p:cNvSpPr/>
          <p:nvPr/>
        </p:nvSpPr>
        <p:spPr>
          <a:xfrm>
            <a:off x="0" y="6488668"/>
            <a:ext cx="2844800" cy="369332"/>
          </a:xfrm>
          <a:prstGeom prst="rect">
            <a:avLst/>
          </a:prstGeom>
        </p:spPr>
        <p:txBody>
          <a:bodyPr wrap="square">
            <a:spAutoFit/>
          </a:bodyPr>
          <a:lstStyle/>
          <a:p>
            <a:r>
              <a:rPr lang="en-US" dirty="0">
                <a:solidFill>
                  <a:schemeClr val="bg1"/>
                </a:solidFill>
              </a:rPr>
              <a:t>Luke 3:5-8</a:t>
            </a:r>
            <a:endParaRPr lang="en-US" dirty="0"/>
          </a:p>
        </p:txBody>
      </p:sp>
      <p:grpSp>
        <p:nvGrpSpPr>
          <p:cNvPr id="16" name="Group 141"/>
          <p:cNvGrpSpPr/>
          <p:nvPr/>
        </p:nvGrpSpPr>
        <p:grpSpPr>
          <a:xfrm>
            <a:off x="10764760" y="157020"/>
            <a:ext cx="1128378" cy="1173018"/>
            <a:chOff x="6248400" y="609600"/>
            <a:chExt cx="1857829" cy="1931327"/>
          </a:xfrm>
        </p:grpSpPr>
        <p:grpSp>
          <p:nvGrpSpPr>
            <p:cNvPr id="17" name="Group 1262"/>
            <p:cNvGrpSpPr/>
            <p:nvPr/>
          </p:nvGrpSpPr>
          <p:grpSpPr>
            <a:xfrm>
              <a:off x="6248400" y="609600"/>
              <a:ext cx="1857829" cy="1931327"/>
              <a:chOff x="6812404" y="4014427"/>
              <a:chExt cx="1532462" cy="1723166"/>
            </a:xfrm>
          </p:grpSpPr>
          <p:sp>
            <p:nvSpPr>
              <p:cNvPr id="170" name="Rectangle 169"/>
              <p:cNvSpPr/>
              <p:nvPr/>
            </p:nvSpPr>
            <p:spPr>
              <a:xfrm>
                <a:off x="6884974" y="4061842"/>
                <a:ext cx="1410168" cy="162385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ame 170"/>
              <p:cNvSpPr/>
              <p:nvPr/>
            </p:nvSpPr>
            <p:spPr>
              <a:xfrm>
                <a:off x="6812404" y="4014427"/>
                <a:ext cx="1532462" cy="1723166"/>
              </a:xfrm>
              <a:prstGeom prst="frame">
                <a:avLst>
                  <a:gd name="adj1" fmla="val 659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25"/>
            <p:cNvGrpSpPr/>
            <p:nvPr/>
          </p:nvGrpSpPr>
          <p:grpSpPr>
            <a:xfrm>
              <a:off x="6673273" y="808182"/>
              <a:ext cx="1070008" cy="1600200"/>
              <a:chOff x="4180843" y="2195781"/>
              <a:chExt cx="1146208" cy="1752600"/>
            </a:xfrm>
          </p:grpSpPr>
          <p:sp>
            <p:nvSpPr>
              <p:cNvPr id="149" name="Trapezoid 148"/>
              <p:cNvSpPr/>
              <p:nvPr/>
            </p:nvSpPr>
            <p:spPr>
              <a:xfrm>
                <a:off x="4251397" y="3110181"/>
                <a:ext cx="990600" cy="838200"/>
              </a:xfrm>
              <a:prstGeom prst="trapezoid">
                <a:avLst/>
              </a:prstGeom>
              <a:solidFill>
                <a:srgbClr val="6F53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4413902" y="2501596"/>
                <a:ext cx="710605"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lowchart: Manual Input 159"/>
              <p:cNvSpPr/>
              <p:nvPr/>
            </p:nvSpPr>
            <p:spPr>
              <a:xfrm rot="7269359" flipV="1">
                <a:off x="4691189" y="3454806"/>
                <a:ext cx="509395" cy="203312"/>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Manual Input 160"/>
              <p:cNvSpPr/>
              <p:nvPr/>
            </p:nvSpPr>
            <p:spPr>
              <a:xfrm rot="14330641" flipH="1" flipV="1">
                <a:off x="4314880" y="3438305"/>
                <a:ext cx="442913" cy="211100"/>
              </a:xfrm>
              <a:prstGeom prst="flowChartManualInpu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263689" y="2348689"/>
                <a:ext cx="962089" cy="117229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Wave 162"/>
              <p:cNvSpPr/>
              <p:nvPr/>
            </p:nvSpPr>
            <p:spPr>
              <a:xfrm>
                <a:off x="4415598" y="2195781"/>
                <a:ext cx="911453" cy="560662"/>
              </a:xfrm>
              <a:prstGeom prst="wave">
                <a:avLst>
                  <a:gd name="adj1" fmla="val 13676"/>
                  <a:gd name="adj2" fmla="val -10000"/>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ardrop 163"/>
              <p:cNvSpPr/>
              <p:nvPr/>
            </p:nvSpPr>
            <p:spPr>
              <a:xfrm rot="711584">
                <a:off x="4180843" y="2326766"/>
                <a:ext cx="354453" cy="713568"/>
              </a:xfrm>
              <a:prstGeom prst="teardrop">
                <a:avLst/>
              </a:prstGeom>
              <a:solidFill>
                <a:srgbClr val="A15F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4467059" y="2326356"/>
                <a:ext cx="276118" cy="275029"/>
              </a:xfrm>
              <a:prstGeom prst="ellipse">
                <a:avLst/>
              </a:prstGeom>
              <a:solidFill>
                <a:srgbClr val="A15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44"/>
              <p:cNvGrpSpPr/>
              <p:nvPr/>
            </p:nvGrpSpPr>
            <p:grpSpPr>
              <a:xfrm>
                <a:off x="4616158" y="3525311"/>
                <a:ext cx="325774" cy="383844"/>
                <a:chOff x="4043055" y="609600"/>
                <a:chExt cx="986145" cy="929576"/>
              </a:xfrm>
              <a:solidFill>
                <a:schemeClr val="tx1"/>
              </a:solidFill>
            </p:grpSpPr>
            <p:sp>
              <p:nvSpPr>
                <p:cNvPr id="167" name="Trapezoid 166"/>
                <p:cNvSpPr/>
                <p:nvPr/>
              </p:nvSpPr>
              <p:spPr>
                <a:xfrm rot="19467352">
                  <a:off x="4495800" y="838200"/>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2357494">
                  <a:off x="4043055" y="853376"/>
                  <a:ext cx="533400" cy="685800"/>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ounded Rectangle 168"/>
                <p:cNvSpPr/>
                <p:nvPr/>
              </p:nvSpPr>
              <p:spPr>
                <a:xfrm>
                  <a:off x="4191000" y="609600"/>
                  <a:ext cx="533400" cy="5334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2" name="Rectangle 171"/>
          <p:cNvSpPr/>
          <p:nvPr/>
        </p:nvSpPr>
        <p:spPr>
          <a:xfrm>
            <a:off x="11749250" y="6488668"/>
            <a:ext cx="442750" cy="369332"/>
          </a:xfrm>
          <a:prstGeom prst="rect">
            <a:avLst/>
          </a:prstGeom>
        </p:spPr>
        <p:txBody>
          <a:bodyPr wrap="none">
            <a:spAutoFit/>
          </a:bodyPr>
          <a:lstStyle/>
          <a:p>
            <a:r>
              <a:rPr lang="en-US" dirty="0">
                <a:solidFill>
                  <a:schemeClr val="bg1"/>
                </a:solidFill>
              </a:rPr>
              <a:t>(9)</a:t>
            </a:r>
            <a:endParaRPr lang="en-US" dirty="0"/>
          </a:p>
        </p:txBody>
      </p:sp>
      <p:grpSp>
        <p:nvGrpSpPr>
          <p:cNvPr id="66" name="Group 65"/>
          <p:cNvGrpSpPr/>
          <p:nvPr/>
        </p:nvGrpSpPr>
        <p:grpSpPr>
          <a:xfrm>
            <a:off x="1034473" y="1159586"/>
            <a:ext cx="1320956" cy="1622334"/>
            <a:chOff x="3962400" y="1107996"/>
            <a:chExt cx="2286000" cy="2807553"/>
          </a:xfrm>
        </p:grpSpPr>
        <p:sp>
          <p:nvSpPr>
            <p:cNvPr id="67" name="Rectangle 66"/>
            <p:cNvSpPr/>
            <p:nvPr/>
          </p:nvSpPr>
          <p:spPr>
            <a:xfrm>
              <a:off x="3962400" y="1107996"/>
              <a:ext cx="2286000" cy="2807553"/>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34"/>
            <p:cNvSpPr/>
            <p:nvPr/>
          </p:nvSpPr>
          <p:spPr>
            <a:xfrm>
              <a:off x="4489839" y="3080069"/>
              <a:ext cx="1231687" cy="83548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36"/>
            <p:cNvSpPr/>
            <p:nvPr/>
          </p:nvSpPr>
          <p:spPr>
            <a:xfrm>
              <a:off x="4258718" y="1623810"/>
              <a:ext cx="644938" cy="129969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37"/>
            <p:cNvSpPr/>
            <p:nvPr/>
          </p:nvSpPr>
          <p:spPr>
            <a:xfrm rot="21175570">
              <a:off x="5325627" y="1654726"/>
              <a:ext cx="725553" cy="1338836"/>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38"/>
            <p:cNvSpPr/>
            <p:nvPr/>
          </p:nvSpPr>
          <p:spPr>
            <a:xfrm>
              <a:off x="4500569" y="1558825"/>
              <a:ext cx="1289871" cy="155963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Cloud 37"/>
            <p:cNvSpPr/>
            <p:nvPr/>
          </p:nvSpPr>
          <p:spPr>
            <a:xfrm rot="21175570">
              <a:off x="4276877" y="1280245"/>
              <a:ext cx="1512966" cy="84673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42"/>
            <p:cNvSpPr/>
            <p:nvPr/>
          </p:nvSpPr>
          <p:spPr>
            <a:xfrm rot="21175570">
              <a:off x="4525590" y="2399632"/>
              <a:ext cx="1212998" cy="10913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43"/>
            <p:cNvSpPr/>
            <p:nvPr/>
          </p:nvSpPr>
          <p:spPr>
            <a:xfrm rot="5225831">
              <a:off x="5046741" y="2464378"/>
              <a:ext cx="218338" cy="448915"/>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ame 74"/>
            <p:cNvSpPr/>
            <p:nvPr/>
          </p:nvSpPr>
          <p:spPr>
            <a:xfrm>
              <a:off x="3962400" y="1107996"/>
              <a:ext cx="2286000" cy="2807553"/>
            </a:xfrm>
            <a:prstGeom prst="frame">
              <a:avLst>
                <a:gd name="adj1" fmla="val 385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orange background"/>
          <p:cNvPicPr>
            <a:picLocks noChangeAspect="1" noChangeArrowheads="1"/>
          </p:cNvPicPr>
          <p:nvPr/>
        </p:nvPicPr>
        <p:blipFill>
          <a:blip r:embed="rId2" cstate="print"/>
          <a:srcRect/>
          <a:stretch>
            <a:fillRect/>
          </a:stretch>
        </p:blipFill>
        <p:spPr bwMode="auto">
          <a:xfrm>
            <a:off x="0" y="0"/>
            <a:ext cx="12192000" cy="6902643"/>
          </a:xfrm>
          <a:prstGeom prst="rect">
            <a:avLst/>
          </a:prstGeom>
          <a:noFill/>
        </p:spPr>
      </p:pic>
      <p:sp>
        <p:nvSpPr>
          <p:cNvPr id="5" name="TextBox 4"/>
          <p:cNvSpPr txBox="1"/>
          <p:nvPr/>
        </p:nvSpPr>
        <p:spPr>
          <a:xfrm>
            <a:off x="1117601" y="905162"/>
            <a:ext cx="6031347" cy="2862322"/>
          </a:xfrm>
          <a:prstGeom prst="rect">
            <a:avLst/>
          </a:prstGeom>
          <a:noFill/>
        </p:spPr>
        <p:txBody>
          <a:bodyPr wrap="square" rtlCol="0">
            <a:spAutoFit/>
          </a:bodyPr>
          <a:lstStyle/>
          <a:p>
            <a:pPr fontAlgn="base"/>
            <a:r>
              <a:rPr lang="en-US" sz="2000" b="1" dirty="0">
                <a:solidFill>
                  <a:schemeClr val="bg1"/>
                </a:solidFill>
              </a:rPr>
              <a:t> 'when the Lord sent prophets to call Israel back from apostasy, in almost every instance, one of the first charges made was that the poor had been neglected.' </a:t>
            </a:r>
          </a:p>
          <a:p>
            <a:pPr fontAlgn="base"/>
            <a:endParaRPr lang="en-US" sz="2000" b="1" dirty="0">
              <a:solidFill>
                <a:schemeClr val="bg1"/>
              </a:solidFill>
            </a:endParaRPr>
          </a:p>
          <a:p>
            <a:pPr fontAlgn="base"/>
            <a:r>
              <a:rPr lang="en-US" sz="2000" b="1" dirty="0">
                <a:solidFill>
                  <a:schemeClr val="bg1"/>
                </a:solidFill>
              </a:rPr>
              <a:t>Thus, part of John the Baptist's message of repentance was, </a:t>
            </a:r>
            <a:r>
              <a:rPr lang="en-US" sz="2000" b="1" i="1" dirty="0">
                <a:solidFill>
                  <a:schemeClr val="bg1"/>
                </a:solidFill>
              </a:rPr>
              <a:t>'He that hath two coats, let him impart to him that hath none; and he that hath meat, let him do likewise.</a:t>
            </a:r>
            <a:r>
              <a:rPr lang="en-US" sz="2000" b="1" dirty="0">
                <a:solidFill>
                  <a:schemeClr val="bg1"/>
                </a:solidFill>
              </a:rPr>
              <a:t>' (5)</a:t>
            </a:r>
          </a:p>
          <a:p>
            <a:pPr fontAlgn="base"/>
            <a:endParaRPr lang="en-US" sz="2000" b="1"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Black" pitchFamily="34" charset="0"/>
              </a:rPr>
              <a:t>Two Coats</a:t>
            </a:r>
          </a:p>
        </p:txBody>
      </p:sp>
      <p:sp>
        <p:nvSpPr>
          <p:cNvPr id="158" name="Rectangle 157"/>
          <p:cNvSpPr/>
          <p:nvPr/>
        </p:nvSpPr>
        <p:spPr>
          <a:xfrm>
            <a:off x="0" y="6488668"/>
            <a:ext cx="2844800" cy="369332"/>
          </a:xfrm>
          <a:prstGeom prst="rect">
            <a:avLst/>
          </a:prstGeom>
        </p:spPr>
        <p:txBody>
          <a:bodyPr wrap="square">
            <a:spAutoFit/>
          </a:bodyPr>
          <a:lstStyle/>
          <a:p>
            <a:r>
              <a:rPr lang="en-US" dirty="0">
                <a:solidFill>
                  <a:schemeClr val="bg1"/>
                </a:solidFill>
              </a:rPr>
              <a:t>Luke 3:11</a:t>
            </a:r>
            <a:endParaRPr lang="en-US" dirty="0"/>
          </a:p>
        </p:txBody>
      </p:sp>
      <p:grpSp>
        <p:nvGrpSpPr>
          <p:cNvPr id="2" name="Group 79"/>
          <p:cNvGrpSpPr/>
          <p:nvPr/>
        </p:nvGrpSpPr>
        <p:grpSpPr>
          <a:xfrm>
            <a:off x="10113818" y="196272"/>
            <a:ext cx="1857829" cy="1931327"/>
            <a:chOff x="6705600" y="4648200"/>
            <a:chExt cx="1857829" cy="1931327"/>
          </a:xfrm>
        </p:grpSpPr>
        <p:grpSp>
          <p:nvGrpSpPr>
            <p:cNvPr id="3" name="Group 1262"/>
            <p:cNvGrpSpPr/>
            <p:nvPr/>
          </p:nvGrpSpPr>
          <p:grpSpPr>
            <a:xfrm>
              <a:off x="6705600" y="4648200"/>
              <a:ext cx="1857829" cy="1931327"/>
              <a:chOff x="6812404" y="4014427"/>
              <a:chExt cx="1532462" cy="1723166"/>
            </a:xfrm>
          </p:grpSpPr>
          <p:sp>
            <p:nvSpPr>
              <p:cNvPr id="122" name="Rectangle 12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ame 12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294"/>
            <p:cNvGrpSpPr/>
            <p:nvPr/>
          </p:nvGrpSpPr>
          <p:grpSpPr>
            <a:xfrm>
              <a:off x="7162800" y="4953000"/>
              <a:ext cx="958028" cy="1532636"/>
              <a:chOff x="8701932" y="2438400"/>
              <a:chExt cx="870934" cy="1393305"/>
            </a:xfrm>
          </p:grpSpPr>
          <p:sp>
            <p:nvSpPr>
              <p:cNvPr id="87" name="Trapezoid 86"/>
              <p:cNvSpPr/>
              <p:nvPr/>
            </p:nvSpPr>
            <p:spPr>
              <a:xfrm flipH="1">
                <a:off x="8750676" y="3170221"/>
                <a:ext cx="779941" cy="653633"/>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10800000">
                <a:off x="8994410" y="3267797"/>
                <a:ext cx="292478" cy="2827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4566406">
                <a:off x="8974822" y="2681541"/>
                <a:ext cx="806118" cy="38997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a:off x="8701932" y="2487188"/>
                <a:ext cx="389971" cy="82939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flipH="1">
                <a:off x="9067597" y="3119613"/>
                <a:ext cx="265939" cy="3319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11"/>
              <p:cNvSpPr/>
              <p:nvPr/>
            </p:nvSpPr>
            <p:spPr>
              <a:xfrm rot="994408" flipH="1">
                <a:off x="8782156" y="3223782"/>
                <a:ext cx="251198" cy="599087"/>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468069" flipH="1">
                <a:off x="9183808" y="3236222"/>
                <a:ext cx="273515" cy="595483"/>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
              <p:cNvSpPr/>
              <p:nvPr/>
            </p:nvSpPr>
            <p:spPr>
              <a:xfrm flipH="1">
                <a:off x="8896917" y="2584764"/>
                <a:ext cx="531877" cy="7966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8994410" y="3170221"/>
                <a:ext cx="341224" cy="29272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flipH="1">
                <a:off x="9091902" y="3219009"/>
                <a:ext cx="163841" cy="1361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a:off x="8896917" y="2438400"/>
                <a:ext cx="389971" cy="24394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flipH="1">
                <a:off x="8848171" y="2535976"/>
                <a:ext cx="194985" cy="14636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flipH="1">
                <a:off x="9189395" y="2487188"/>
                <a:ext cx="194985" cy="14636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9"/>
              <p:cNvGrpSpPr/>
              <p:nvPr/>
            </p:nvGrpSpPr>
            <p:grpSpPr>
              <a:xfrm>
                <a:off x="8701932" y="2633552"/>
                <a:ext cx="828688" cy="188499"/>
                <a:chOff x="6858000" y="2438400"/>
                <a:chExt cx="1676400" cy="381000"/>
              </a:xfrm>
            </p:grpSpPr>
            <p:sp>
              <p:nvSpPr>
                <p:cNvPr id="109" name="Rounded Rectangle 108"/>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8"/>
                <p:cNvGrpSpPr/>
                <p:nvPr/>
              </p:nvGrpSpPr>
              <p:grpSpPr>
                <a:xfrm>
                  <a:off x="7086600" y="2438400"/>
                  <a:ext cx="1219200" cy="353961"/>
                  <a:chOff x="6934200" y="990600"/>
                  <a:chExt cx="2362200" cy="685800"/>
                </a:xfrm>
              </p:grpSpPr>
              <p:grpSp>
                <p:nvGrpSpPr>
                  <p:cNvPr id="9" name="Group 71"/>
                  <p:cNvGrpSpPr/>
                  <p:nvPr/>
                </p:nvGrpSpPr>
                <p:grpSpPr>
                  <a:xfrm>
                    <a:off x="6934200" y="990600"/>
                    <a:ext cx="838200" cy="685800"/>
                    <a:chOff x="6934200" y="990600"/>
                    <a:chExt cx="838200" cy="685800"/>
                  </a:xfrm>
                </p:grpSpPr>
                <p:sp>
                  <p:nvSpPr>
                    <p:cNvPr id="120" name="Plaque 119"/>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2"/>
                  <p:cNvGrpSpPr/>
                  <p:nvPr/>
                </p:nvGrpSpPr>
                <p:grpSpPr>
                  <a:xfrm>
                    <a:off x="7696200" y="990600"/>
                    <a:ext cx="838200" cy="685800"/>
                    <a:chOff x="6934200" y="990600"/>
                    <a:chExt cx="838200" cy="685800"/>
                  </a:xfrm>
                </p:grpSpPr>
                <p:sp>
                  <p:nvSpPr>
                    <p:cNvPr id="116" name="Plaque 11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5"/>
                  <p:cNvGrpSpPr/>
                  <p:nvPr/>
                </p:nvGrpSpPr>
                <p:grpSpPr>
                  <a:xfrm>
                    <a:off x="8458200" y="990600"/>
                    <a:ext cx="838200" cy="685800"/>
                    <a:chOff x="6934200" y="990600"/>
                    <a:chExt cx="838200" cy="685800"/>
                  </a:xfrm>
                </p:grpSpPr>
                <p:sp>
                  <p:nvSpPr>
                    <p:cNvPr id="114" name="Plaque 11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172" name="Rectangle 171"/>
          <p:cNvSpPr/>
          <p:nvPr/>
        </p:nvSpPr>
        <p:spPr>
          <a:xfrm>
            <a:off x="11749250" y="6488668"/>
            <a:ext cx="442750" cy="369332"/>
          </a:xfrm>
          <a:prstGeom prst="rect">
            <a:avLst/>
          </a:prstGeom>
        </p:spPr>
        <p:txBody>
          <a:bodyPr wrap="none">
            <a:spAutoFit/>
          </a:bodyPr>
          <a:lstStyle/>
          <a:p>
            <a:r>
              <a:rPr lang="en-US" dirty="0">
                <a:solidFill>
                  <a:schemeClr val="bg1"/>
                </a:solidFill>
              </a:rPr>
              <a:t>(6)</a:t>
            </a:r>
            <a:endParaRPr lang="en-US" dirty="0"/>
          </a:p>
        </p:txBody>
      </p:sp>
      <p:sp>
        <p:nvSpPr>
          <p:cNvPr id="66" name="Rectangle 65"/>
          <p:cNvSpPr/>
          <p:nvPr/>
        </p:nvSpPr>
        <p:spPr>
          <a:xfrm>
            <a:off x="5467927" y="3697193"/>
            <a:ext cx="6096000" cy="2585323"/>
          </a:xfrm>
          <a:prstGeom prst="rect">
            <a:avLst/>
          </a:prstGeom>
        </p:spPr>
        <p:txBody>
          <a:bodyPr>
            <a:spAutoFit/>
          </a:bodyPr>
          <a:lstStyle/>
          <a:p>
            <a:r>
              <a:rPr lang="en-US" b="1" dirty="0">
                <a:solidFill>
                  <a:schemeClr val="bg1"/>
                </a:solidFill>
              </a:rPr>
              <a:t>"The prophets of the Book of Mormon taught that the care of the poor was the only way we could obtain essential blessings. </a:t>
            </a:r>
          </a:p>
          <a:p>
            <a:endParaRPr lang="en-US" b="1" dirty="0">
              <a:solidFill>
                <a:schemeClr val="bg1"/>
              </a:solidFill>
            </a:endParaRPr>
          </a:p>
          <a:p>
            <a:r>
              <a:rPr lang="en-US" b="1" dirty="0">
                <a:solidFill>
                  <a:schemeClr val="bg1"/>
                </a:solidFill>
              </a:rPr>
              <a:t>The prophet/king Benjamin declared that we must impart of our substance to the poor, 'such as feeding the hungry, clothing the naked, visiting the sick and administering to their relief' for the sake of 'retaining a remission of [our] sins from day to day, that [we] may walk guiltless before God.'</a:t>
            </a:r>
          </a:p>
        </p:txBody>
      </p:sp>
      <p:grpSp>
        <p:nvGrpSpPr>
          <p:cNvPr id="77" name="Group 76"/>
          <p:cNvGrpSpPr/>
          <p:nvPr/>
        </p:nvGrpSpPr>
        <p:grpSpPr>
          <a:xfrm>
            <a:off x="3118624" y="4925292"/>
            <a:ext cx="1401587" cy="1457036"/>
            <a:chOff x="-304800" y="1447800"/>
            <a:chExt cx="1857829" cy="1931327"/>
          </a:xfrm>
        </p:grpSpPr>
        <p:grpSp>
          <p:nvGrpSpPr>
            <p:cNvPr id="78" name="Group 1262"/>
            <p:cNvGrpSpPr/>
            <p:nvPr/>
          </p:nvGrpSpPr>
          <p:grpSpPr>
            <a:xfrm>
              <a:off x="-304800" y="1447800"/>
              <a:ext cx="1857829" cy="1931327"/>
              <a:chOff x="6812404" y="4014427"/>
              <a:chExt cx="1532462" cy="1723166"/>
            </a:xfrm>
          </p:grpSpPr>
          <p:sp>
            <p:nvSpPr>
              <p:cNvPr id="112" name="Rectangle 111"/>
              <p:cNvSpPr/>
              <p:nvPr/>
            </p:nvSpPr>
            <p:spPr>
              <a:xfrm>
                <a:off x="6884974" y="4061842"/>
                <a:ext cx="1410168" cy="162385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ame 112"/>
              <p:cNvSpPr/>
              <p:nvPr/>
            </p:nvSpPr>
            <p:spPr>
              <a:xfrm>
                <a:off x="6812404" y="4014427"/>
                <a:ext cx="1532462" cy="1723166"/>
              </a:xfrm>
              <a:prstGeom prst="frame">
                <a:avLst>
                  <a:gd name="adj1" fmla="val 659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9" name="Group 116"/>
            <p:cNvGrpSpPr/>
            <p:nvPr/>
          </p:nvGrpSpPr>
          <p:grpSpPr>
            <a:xfrm>
              <a:off x="152400" y="1524000"/>
              <a:ext cx="1066800" cy="1718609"/>
              <a:chOff x="7641385" y="1600200"/>
              <a:chExt cx="1250608" cy="2014723"/>
            </a:xfrm>
          </p:grpSpPr>
          <p:sp>
            <p:nvSpPr>
              <p:cNvPr id="80" name="Trapezoid 79"/>
              <p:cNvSpPr/>
              <p:nvPr/>
            </p:nvSpPr>
            <p:spPr>
              <a:xfrm>
                <a:off x="7695881" y="2824043"/>
                <a:ext cx="1148762" cy="783039"/>
              </a:xfrm>
              <a:prstGeom prst="trapezoid">
                <a:avLst>
                  <a:gd name="adj" fmla="val 4040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Cloud 80"/>
              <p:cNvSpPr/>
              <p:nvPr/>
            </p:nvSpPr>
            <p:spPr>
              <a:xfrm rot="21322214">
                <a:off x="8409335" y="2292368"/>
                <a:ext cx="280723" cy="688682"/>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Cloud 81"/>
              <p:cNvSpPr/>
              <p:nvPr/>
            </p:nvSpPr>
            <p:spPr>
              <a:xfrm>
                <a:off x="7772015" y="2178311"/>
                <a:ext cx="233180" cy="792813"/>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a:off x="7641385" y="2783157"/>
                <a:ext cx="664415" cy="831766"/>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a:off x="8153400" y="2819401"/>
                <a:ext cx="738593" cy="762000"/>
              </a:xfrm>
              <a:prstGeom prst="trapezoid">
                <a:avLst>
                  <a:gd name="adj" fmla="val 44423"/>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Isosceles Triangle 84"/>
              <p:cNvSpPr/>
              <p:nvPr/>
            </p:nvSpPr>
            <p:spPr>
              <a:xfrm rot="10800000">
                <a:off x="8098468" y="2877851"/>
                <a:ext cx="233180" cy="186544"/>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7865288" y="1851858"/>
                <a:ext cx="746177" cy="10726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Stored Data 90"/>
              <p:cNvSpPr/>
              <p:nvPr/>
            </p:nvSpPr>
            <p:spPr>
              <a:xfrm rot="5400000">
                <a:off x="8028514" y="1688632"/>
                <a:ext cx="419724" cy="839449"/>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Isosceles Triangle 91"/>
              <p:cNvSpPr/>
              <p:nvPr/>
            </p:nvSpPr>
            <p:spPr>
              <a:xfrm>
                <a:off x="7858248" y="1600200"/>
                <a:ext cx="233180" cy="32645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Isosceles Triangle 92"/>
              <p:cNvSpPr/>
              <p:nvPr/>
            </p:nvSpPr>
            <p:spPr>
              <a:xfrm>
                <a:off x="7998156" y="1600200"/>
                <a:ext cx="233180" cy="32645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Isosceles Triangle 93"/>
              <p:cNvSpPr/>
              <p:nvPr/>
            </p:nvSpPr>
            <p:spPr>
              <a:xfrm>
                <a:off x="8184700" y="1600200"/>
                <a:ext cx="233180" cy="32645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97"/>
              <p:cNvSpPr/>
              <p:nvPr/>
            </p:nvSpPr>
            <p:spPr>
              <a:xfrm>
                <a:off x="8371245" y="1600200"/>
                <a:ext cx="233180" cy="326452"/>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Donut 98"/>
              <p:cNvSpPr/>
              <p:nvPr/>
            </p:nvSpPr>
            <p:spPr>
              <a:xfrm rot="19961453">
                <a:off x="8110948" y="3050373"/>
                <a:ext cx="229941" cy="21887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04" name="Group 119"/>
              <p:cNvGrpSpPr/>
              <p:nvPr/>
            </p:nvGrpSpPr>
            <p:grpSpPr>
              <a:xfrm>
                <a:off x="7865288" y="1991767"/>
                <a:ext cx="767295" cy="152227"/>
                <a:chOff x="5334000" y="5257800"/>
                <a:chExt cx="1752600" cy="381000"/>
              </a:xfrm>
            </p:grpSpPr>
            <p:sp>
              <p:nvSpPr>
                <p:cNvPr id="105" name="Quad Arrow Callout 104"/>
                <p:cNvSpPr/>
                <p:nvPr/>
              </p:nvSpPr>
              <p:spPr>
                <a:xfrm>
                  <a:off x="53340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Callout 107"/>
                <p:cNvSpPr/>
                <p:nvPr/>
              </p:nvSpPr>
              <p:spPr>
                <a:xfrm>
                  <a:off x="57912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Callout 109"/>
                <p:cNvSpPr/>
                <p:nvPr/>
              </p:nvSpPr>
              <p:spPr>
                <a:xfrm>
                  <a:off x="6248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Quad Arrow Callout 110"/>
                <p:cNvSpPr/>
                <p:nvPr/>
              </p:nvSpPr>
              <p:spPr>
                <a:xfrm>
                  <a:off x="6629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8" name="Group 117"/>
          <p:cNvGrpSpPr/>
          <p:nvPr/>
        </p:nvGrpSpPr>
        <p:grpSpPr>
          <a:xfrm>
            <a:off x="3223491" y="3482109"/>
            <a:ext cx="1224449" cy="1324898"/>
            <a:chOff x="5791200" y="5181600"/>
            <a:chExt cx="1224449" cy="1324898"/>
          </a:xfrm>
        </p:grpSpPr>
        <p:sp>
          <p:nvSpPr>
            <p:cNvPr id="119" name="Rectangle 118"/>
            <p:cNvSpPr/>
            <p:nvPr/>
          </p:nvSpPr>
          <p:spPr>
            <a:xfrm>
              <a:off x="5791200" y="5181600"/>
              <a:ext cx="1224449" cy="1324898"/>
            </a:xfrm>
            <a:prstGeom prst="rect">
              <a:avLst/>
            </a:prstGeom>
            <a:solidFill>
              <a:schemeClr val="tx2">
                <a:lumMod val="60000"/>
                <a:lumOff val="4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61"/>
            <p:cNvGrpSpPr/>
            <p:nvPr/>
          </p:nvGrpSpPr>
          <p:grpSpPr>
            <a:xfrm>
              <a:off x="6019800" y="5257800"/>
              <a:ext cx="770558" cy="1219200"/>
              <a:chOff x="3480379" y="990600"/>
              <a:chExt cx="1399915" cy="1905001"/>
            </a:xfrm>
          </p:grpSpPr>
          <p:sp>
            <p:nvSpPr>
              <p:cNvPr id="125" name="Trapezoid 124"/>
              <p:cNvSpPr/>
              <p:nvPr/>
            </p:nvSpPr>
            <p:spPr>
              <a:xfrm>
                <a:off x="3652536" y="1981201"/>
                <a:ext cx="1002652" cy="91440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680381" y="1107766"/>
                <a:ext cx="1002652" cy="128789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rot="5400000">
                <a:off x="3870630" y="693680"/>
                <a:ext cx="640319" cy="1234159"/>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Double Wave 129"/>
              <p:cNvSpPr/>
              <p:nvPr/>
            </p:nvSpPr>
            <p:spPr>
              <a:xfrm rot="21307692">
                <a:off x="4583026" y="1296368"/>
                <a:ext cx="296972" cy="868559"/>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Double Wave 131"/>
              <p:cNvSpPr/>
              <p:nvPr/>
            </p:nvSpPr>
            <p:spPr>
              <a:xfrm rot="407729">
                <a:off x="3518286" y="1210332"/>
                <a:ext cx="267244" cy="948341"/>
              </a:xfrm>
              <a:prstGeom prst="doubleWav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5400000">
                <a:off x="4064408" y="635173"/>
                <a:ext cx="231857" cy="139991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5" name="Group 654"/>
          <p:cNvGrpSpPr/>
          <p:nvPr/>
        </p:nvGrpSpPr>
        <p:grpSpPr>
          <a:xfrm>
            <a:off x="6973454" y="1177637"/>
            <a:ext cx="2759686" cy="1685636"/>
            <a:chOff x="6973454" y="1177637"/>
            <a:chExt cx="2759686" cy="1685636"/>
          </a:xfrm>
        </p:grpSpPr>
        <p:grpSp>
          <p:nvGrpSpPr>
            <p:cNvPr id="138" name="Group 137"/>
            <p:cNvGrpSpPr/>
            <p:nvPr/>
          </p:nvGrpSpPr>
          <p:grpSpPr>
            <a:xfrm>
              <a:off x="6973454" y="1177637"/>
              <a:ext cx="1289052" cy="1661959"/>
              <a:chOff x="946359" y="1066800"/>
              <a:chExt cx="3169020" cy="4085778"/>
            </a:xfrm>
          </p:grpSpPr>
          <p:sp>
            <p:nvSpPr>
              <p:cNvPr id="139" name="Trapezoid 138"/>
              <p:cNvSpPr/>
              <p:nvPr/>
            </p:nvSpPr>
            <p:spPr>
              <a:xfrm>
                <a:off x="1547524" y="1230785"/>
                <a:ext cx="1757592" cy="3804540"/>
              </a:xfrm>
              <a:prstGeom prst="trapezoid">
                <a:avLst>
                  <a:gd name="adj" fmla="val 34133"/>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20102191">
                <a:off x="2811654" y="1152308"/>
                <a:ext cx="990600" cy="2115430"/>
              </a:xfrm>
              <a:prstGeom prst="trapezoid">
                <a:avLst>
                  <a:gd name="adj" fmla="val 3413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1327004">
                <a:off x="1192243" y="1121341"/>
                <a:ext cx="990600" cy="2115430"/>
              </a:xfrm>
              <a:prstGeom prst="trapezoid">
                <a:avLst>
                  <a:gd name="adj" fmla="val 3413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565148" flipH="1">
                <a:off x="1479015" y="1175171"/>
                <a:ext cx="1254728" cy="3977407"/>
              </a:xfrm>
              <a:prstGeom prst="trapezoid">
                <a:avLst>
                  <a:gd name="adj" fmla="val 3715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rot="21047404">
                <a:off x="2548437" y="1138553"/>
                <a:ext cx="965446" cy="3965581"/>
              </a:xfrm>
              <a:prstGeom prst="trapezoid">
                <a:avLst>
                  <a:gd name="adj" fmla="val 20349"/>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oup 214"/>
              <p:cNvGrpSpPr/>
              <p:nvPr/>
            </p:nvGrpSpPr>
            <p:grpSpPr>
              <a:xfrm>
                <a:off x="2859142" y="1323366"/>
                <a:ext cx="791083" cy="3645032"/>
                <a:chOff x="2885268" y="1349492"/>
                <a:chExt cx="791083" cy="3645032"/>
              </a:xfrm>
            </p:grpSpPr>
            <p:grpSp>
              <p:nvGrpSpPr>
                <p:cNvPr id="452" name="Group 170"/>
                <p:cNvGrpSpPr/>
                <p:nvPr/>
              </p:nvGrpSpPr>
              <p:grpSpPr>
                <a:xfrm rot="21306908">
                  <a:off x="2885268" y="1349492"/>
                  <a:ext cx="417044" cy="2147544"/>
                  <a:chOff x="4372744" y="2012451"/>
                  <a:chExt cx="791212" cy="4074304"/>
                </a:xfrm>
              </p:grpSpPr>
              <p:grpSp>
                <p:nvGrpSpPr>
                  <p:cNvPr id="485" name="Group 128"/>
                  <p:cNvGrpSpPr/>
                  <p:nvPr/>
                </p:nvGrpSpPr>
                <p:grpSpPr>
                  <a:xfrm rot="5003407">
                    <a:off x="3675724" y="2709471"/>
                    <a:ext cx="1911447" cy="517408"/>
                    <a:chOff x="4800600" y="1267918"/>
                    <a:chExt cx="5502838" cy="1399082"/>
                  </a:xfrm>
                </p:grpSpPr>
                <p:grpSp>
                  <p:nvGrpSpPr>
                    <p:cNvPr id="508" name="Group 129"/>
                    <p:cNvGrpSpPr/>
                    <p:nvPr/>
                  </p:nvGrpSpPr>
                  <p:grpSpPr>
                    <a:xfrm>
                      <a:off x="4800600" y="1295400"/>
                      <a:ext cx="2362200" cy="1371600"/>
                      <a:chOff x="4800600" y="1295400"/>
                      <a:chExt cx="2362200" cy="1371600"/>
                    </a:xfrm>
                  </p:grpSpPr>
                  <p:sp>
                    <p:nvSpPr>
                      <p:cNvPr id="521" name="Trapezoid 52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Trapezoid 52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Quad Arrow 52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Equal 52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6" name="Oval 52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9" name="Group 130"/>
                    <p:cNvGrpSpPr/>
                    <p:nvPr/>
                  </p:nvGrpSpPr>
                  <p:grpSpPr>
                    <a:xfrm>
                      <a:off x="6877987" y="1267918"/>
                      <a:ext cx="2362200" cy="1371600"/>
                      <a:chOff x="4800600" y="1295400"/>
                      <a:chExt cx="2362200" cy="1371600"/>
                    </a:xfrm>
                  </p:grpSpPr>
                  <p:sp>
                    <p:nvSpPr>
                      <p:cNvPr id="515" name="Trapezoid 51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Trapezoid 13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Quad Arrow 13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Equal 51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0" name="Oval 51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0" name="Group 131"/>
                    <p:cNvGrpSpPr/>
                    <p:nvPr/>
                  </p:nvGrpSpPr>
                  <p:grpSpPr>
                    <a:xfrm>
                      <a:off x="8979108" y="1270416"/>
                      <a:ext cx="1324330" cy="1295400"/>
                      <a:chOff x="4800600" y="1295400"/>
                      <a:chExt cx="1324330" cy="1295400"/>
                    </a:xfrm>
                  </p:grpSpPr>
                  <p:sp>
                    <p:nvSpPr>
                      <p:cNvPr id="511" name="Trapezoid 51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Trapezoid 51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Equal 51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4" name="Oval 51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86" name="Group 148"/>
                  <p:cNvGrpSpPr/>
                  <p:nvPr/>
                </p:nvGrpSpPr>
                <p:grpSpPr>
                  <a:xfrm rot="5003407">
                    <a:off x="3949528" y="4872328"/>
                    <a:ext cx="1911447" cy="517408"/>
                    <a:chOff x="4800600" y="1267918"/>
                    <a:chExt cx="5502838" cy="1399082"/>
                  </a:xfrm>
                </p:grpSpPr>
                <p:grpSp>
                  <p:nvGrpSpPr>
                    <p:cNvPr id="489" name="Group 149"/>
                    <p:cNvGrpSpPr/>
                    <p:nvPr/>
                  </p:nvGrpSpPr>
                  <p:grpSpPr>
                    <a:xfrm>
                      <a:off x="4800600" y="1295400"/>
                      <a:ext cx="2362200" cy="1371600"/>
                      <a:chOff x="4800600" y="1295400"/>
                      <a:chExt cx="2362200" cy="1371600"/>
                    </a:xfrm>
                  </p:grpSpPr>
                  <p:sp>
                    <p:nvSpPr>
                      <p:cNvPr id="502" name="Trapezoid 50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Trapezoid 50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Quad Arrow 50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Oval 50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Equal 50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7" name="Oval 16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0" name="Group 150"/>
                    <p:cNvGrpSpPr/>
                    <p:nvPr/>
                  </p:nvGrpSpPr>
                  <p:grpSpPr>
                    <a:xfrm>
                      <a:off x="6877987" y="1267918"/>
                      <a:ext cx="2362200" cy="1371600"/>
                      <a:chOff x="4800600" y="1295400"/>
                      <a:chExt cx="2362200" cy="1371600"/>
                    </a:xfrm>
                  </p:grpSpPr>
                  <p:sp>
                    <p:nvSpPr>
                      <p:cNvPr id="496" name="Trapezoid 15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Trapezoid 49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Quad Arrow 49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Oval 49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Equal 49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1" name="Oval 50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1" name="Group 151"/>
                    <p:cNvGrpSpPr/>
                    <p:nvPr/>
                  </p:nvGrpSpPr>
                  <p:grpSpPr>
                    <a:xfrm>
                      <a:off x="8979108" y="1270416"/>
                      <a:ext cx="1324330" cy="1295400"/>
                      <a:chOff x="4800600" y="1295400"/>
                      <a:chExt cx="1324330" cy="1295400"/>
                    </a:xfrm>
                  </p:grpSpPr>
                  <p:sp>
                    <p:nvSpPr>
                      <p:cNvPr id="492" name="Trapezoid 15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Trapezoid 49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Equal 49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5" name="Oval 15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87" name="Quad Arrow 168"/>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169"/>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3" name="Group 171"/>
                <p:cNvGrpSpPr/>
                <p:nvPr/>
              </p:nvGrpSpPr>
              <p:grpSpPr>
                <a:xfrm rot="21306908">
                  <a:off x="3292688" y="3425066"/>
                  <a:ext cx="383663" cy="1569458"/>
                  <a:chOff x="4394071" y="2381779"/>
                  <a:chExt cx="727880" cy="2977564"/>
                </a:xfrm>
              </p:grpSpPr>
              <p:grpSp>
                <p:nvGrpSpPr>
                  <p:cNvPr id="454" name="Group 172"/>
                  <p:cNvGrpSpPr/>
                  <p:nvPr/>
                </p:nvGrpSpPr>
                <p:grpSpPr>
                  <a:xfrm rot="5003407">
                    <a:off x="3882331" y="2893519"/>
                    <a:ext cx="1540887" cy="517408"/>
                    <a:chOff x="5867400" y="1267918"/>
                    <a:chExt cx="4436038" cy="1399082"/>
                  </a:xfrm>
                </p:grpSpPr>
                <p:grpSp>
                  <p:nvGrpSpPr>
                    <p:cNvPr id="470" name="Group 195"/>
                    <p:cNvGrpSpPr/>
                    <p:nvPr/>
                  </p:nvGrpSpPr>
                  <p:grpSpPr>
                    <a:xfrm>
                      <a:off x="5867400" y="1295400"/>
                      <a:ext cx="1295400" cy="1371600"/>
                      <a:chOff x="5867400" y="1295400"/>
                      <a:chExt cx="1295400" cy="1371600"/>
                    </a:xfrm>
                  </p:grpSpPr>
                  <p:sp>
                    <p:nvSpPr>
                      <p:cNvPr id="483" name="Quad Arrow 48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Oval 48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196"/>
                    <p:cNvGrpSpPr/>
                    <p:nvPr/>
                  </p:nvGrpSpPr>
                  <p:grpSpPr>
                    <a:xfrm>
                      <a:off x="6877987" y="1267918"/>
                      <a:ext cx="2362200" cy="1371600"/>
                      <a:chOff x="4800600" y="1295400"/>
                      <a:chExt cx="2362200" cy="1371600"/>
                    </a:xfrm>
                  </p:grpSpPr>
                  <p:sp>
                    <p:nvSpPr>
                      <p:cNvPr id="477" name="Trapezoid 47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Trapezoid 47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Quad Arrow 47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205"/>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Equal 20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2" name="Oval 20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197"/>
                    <p:cNvGrpSpPr/>
                    <p:nvPr/>
                  </p:nvGrpSpPr>
                  <p:grpSpPr>
                    <a:xfrm>
                      <a:off x="8979108" y="1270416"/>
                      <a:ext cx="1324330" cy="1295400"/>
                      <a:chOff x="4800600" y="1295400"/>
                      <a:chExt cx="1324330" cy="1295400"/>
                    </a:xfrm>
                  </p:grpSpPr>
                  <p:sp>
                    <p:nvSpPr>
                      <p:cNvPr id="473" name="Trapezoid 47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Trapezoid 47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Equal 47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6" name="Oval 47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5" name="Group 173"/>
                  <p:cNvGrpSpPr/>
                  <p:nvPr/>
                </p:nvGrpSpPr>
                <p:grpSpPr>
                  <a:xfrm rot="5003407">
                    <a:off x="4272442" y="4509835"/>
                    <a:ext cx="1181609" cy="517408"/>
                    <a:chOff x="4800600" y="1267918"/>
                    <a:chExt cx="3401717" cy="1399082"/>
                  </a:xfrm>
                </p:grpSpPr>
                <p:grpSp>
                  <p:nvGrpSpPr>
                    <p:cNvPr id="458" name="Group 176"/>
                    <p:cNvGrpSpPr/>
                    <p:nvPr/>
                  </p:nvGrpSpPr>
                  <p:grpSpPr>
                    <a:xfrm>
                      <a:off x="4800600" y="1295400"/>
                      <a:ext cx="2362200" cy="1371600"/>
                      <a:chOff x="4800600" y="1295400"/>
                      <a:chExt cx="2362200" cy="1371600"/>
                    </a:xfrm>
                  </p:grpSpPr>
                  <p:sp>
                    <p:nvSpPr>
                      <p:cNvPr id="464" name="Trapezoid 46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Trapezoid 464"/>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Quad Arrow 465"/>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Equal 46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9" name="Oval 46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9" name="Group 177"/>
                    <p:cNvGrpSpPr/>
                    <p:nvPr/>
                  </p:nvGrpSpPr>
                  <p:grpSpPr>
                    <a:xfrm>
                      <a:off x="6877987" y="1267918"/>
                      <a:ext cx="1324330" cy="1295400"/>
                      <a:chOff x="4800600" y="1295400"/>
                      <a:chExt cx="1324330" cy="1295400"/>
                    </a:xfrm>
                  </p:grpSpPr>
                  <p:sp>
                    <p:nvSpPr>
                      <p:cNvPr id="460" name="Trapezoid 18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Trapezoid 46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Equal 18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3" name="Oval 18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56" name="Quad Arrow 455"/>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215"/>
              <p:cNvGrpSpPr/>
              <p:nvPr/>
            </p:nvGrpSpPr>
            <p:grpSpPr>
              <a:xfrm rot="191830" flipH="1">
                <a:off x="1425808" y="1432831"/>
                <a:ext cx="791083" cy="3645032"/>
                <a:chOff x="2885268" y="1349492"/>
                <a:chExt cx="791083" cy="3645032"/>
              </a:xfrm>
            </p:grpSpPr>
            <p:grpSp>
              <p:nvGrpSpPr>
                <p:cNvPr id="377" name="Group 216"/>
                <p:cNvGrpSpPr/>
                <p:nvPr/>
              </p:nvGrpSpPr>
              <p:grpSpPr>
                <a:xfrm rot="21306908">
                  <a:off x="2885268" y="1349492"/>
                  <a:ext cx="417044" cy="2147544"/>
                  <a:chOff x="4372744" y="2012451"/>
                  <a:chExt cx="791212" cy="4074304"/>
                </a:xfrm>
              </p:grpSpPr>
              <p:grpSp>
                <p:nvGrpSpPr>
                  <p:cNvPr id="410" name="Group 249"/>
                  <p:cNvGrpSpPr/>
                  <p:nvPr/>
                </p:nvGrpSpPr>
                <p:grpSpPr>
                  <a:xfrm rot="5003407">
                    <a:off x="3675724" y="2709471"/>
                    <a:ext cx="1911447" cy="517408"/>
                    <a:chOff x="4800600" y="1267918"/>
                    <a:chExt cx="5502838" cy="1399082"/>
                  </a:xfrm>
                </p:grpSpPr>
                <p:grpSp>
                  <p:nvGrpSpPr>
                    <p:cNvPr id="433" name="Group 272"/>
                    <p:cNvGrpSpPr/>
                    <p:nvPr/>
                  </p:nvGrpSpPr>
                  <p:grpSpPr>
                    <a:xfrm>
                      <a:off x="4800600" y="1295400"/>
                      <a:ext cx="2362200" cy="1371600"/>
                      <a:chOff x="4800600" y="1295400"/>
                      <a:chExt cx="2362200" cy="1371600"/>
                    </a:xfrm>
                  </p:grpSpPr>
                  <p:sp>
                    <p:nvSpPr>
                      <p:cNvPr id="446" name="Trapezoid 44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Trapezoid 44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Quad Arrow 44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Equal 44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1" name="Oval 45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4" name="Group 273"/>
                    <p:cNvGrpSpPr/>
                    <p:nvPr/>
                  </p:nvGrpSpPr>
                  <p:grpSpPr>
                    <a:xfrm>
                      <a:off x="6877987" y="1267918"/>
                      <a:ext cx="2362200" cy="1371600"/>
                      <a:chOff x="4800600" y="1295400"/>
                      <a:chExt cx="2362200" cy="1371600"/>
                    </a:xfrm>
                  </p:grpSpPr>
                  <p:sp>
                    <p:nvSpPr>
                      <p:cNvPr id="440" name="Trapezoid 43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Trapezoid 28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Quad Arrow 28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28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Equal 44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5" name="Oval 44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5" name="Group 274"/>
                    <p:cNvGrpSpPr/>
                    <p:nvPr/>
                  </p:nvGrpSpPr>
                  <p:grpSpPr>
                    <a:xfrm>
                      <a:off x="8979108" y="1270416"/>
                      <a:ext cx="1324330" cy="1295400"/>
                      <a:chOff x="4800600" y="1295400"/>
                      <a:chExt cx="1324330" cy="1295400"/>
                    </a:xfrm>
                  </p:grpSpPr>
                  <p:sp>
                    <p:nvSpPr>
                      <p:cNvPr id="436" name="Trapezoid 43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Trapezoid 43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Equal 43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9" name="Oval 43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11" name="Group 250"/>
                  <p:cNvGrpSpPr/>
                  <p:nvPr/>
                </p:nvGrpSpPr>
                <p:grpSpPr>
                  <a:xfrm rot="5003407">
                    <a:off x="3949528" y="4872328"/>
                    <a:ext cx="1911447" cy="517408"/>
                    <a:chOff x="4800600" y="1267918"/>
                    <a:chExt cx="5502838" cy="1399082"/>
                  </a:xfrm>
                </p:grpSpPr>
                <p:grpSp>
                  <p:nvGrpSpPr>
                    <p:cNvPr id="414" name="Group 253"/>
                    <p:cNvGrpSpPr/>
                    <p:nvPr/>
                  </p:nvGrpSpPr>
                  <p:grpSpPr>
                    <a:xfrm>
                      <a:off x="4800600" y="1295400"/>
                      <a:ext cx="2362200" cy="1371600"/>
                      <a:chOff x="4800600" y="1295400"/>
                      <a:chExt cx="2362200" cy="1371600"/>
                    </a:xfrm>
                  </p:grpSpPr>
                  <p:sp>
                    <p:nvSpPr>
                      <p:cNvPr id="427" name="Trapezoid 42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Trapezoid 42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Quad Arrow 42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Equal 43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2" name="Oval 43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254"/>
                    <p:cNvGrpSpPr/>
                    <p:nvPr/>
                  </p:nvGrpSpPr>
                  <p:grpSpPr>
                    <a:xfrm>
                      <a:off x="6877987" y="1267918"/>
                      <a:ext cx="2362200" cy="1371600"/>
                      <a:chOff x="4800600" y="1295400"/>
                      <a:chExt cx="2362200" cy="1371600"/>
                    </a:xfrm>
                  </p:grpSpPr>
                  <p:sp>
                    <p:nvSpPr>
                      <p:cNvPr id="421" name="Trapezoid 42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rapezoid 26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Quad Arrow 26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26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Equal 42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6" name="Oval 42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255"/>
                    <p:cNvGrpSpPr/>
                    <p:nvPr/>
                  </p:nvGrpSpPr>
                  <p:grpSpPr>
                    <a:xfrm>
                      <a:off x="8979108" y="1270416"/>
                      <a:ext cx="1324330" cy="1295400"/>
                      <a:chOff x="4800600" y="1295400"/>
                      <a:chExt cx="1324330" cy="1295400"/>
                    </a:xfrm>
                  </p:grpSpPr>
                  <p:sp>
                    <p:nvSpPr>
                      <p:cNvPr id="417" name="Trapezoid 41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Trapezoid 25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Equal 25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0" name="Oval 41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2" name="Quad Arrow 411"/>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217"/>
                <p:cNvGrpSpPr/>
                <p:nvPr/>
              </p:nvGrpSpPr>
              <p:grpSpPr>
                <a:xfrm rot="21306908">
                  <a:off x="3292688" y="3425066"/>
                  <a:ext cx="383663" cy="1569458"/>
                  <a:chOff x="4394071" y="2381779"/>
                  <a:chExt cx="727880" cy="2977564"/>
                </a:xfrm>
              </p:grpSpPr>
              <p:grpSp>
                <p:nvGrpSpPr>
                  <p:cNvPr id="379" name="Group 218"/>
                  <p:cNvGrpSpPr/>
                  <p:nvPr/>
                </p:nvGrpSpPr>
                <p:grpSpPr>
                  <a:xfrm rot="5003407">
                    <a:off x="3882331" y="2893519"/>
                    <a:ext cx="1540887" cy="517408"/>
                    <a:chOff x="5867400" y="1267918"/>
                    <a:chExt cx="4436038" cy="1399082"/>
                  </a:xfrm>
                </p:grpSpPr>
                <p:grpSp>
                  <p:nvGrpSpPr>
                    <p:cNvPr id="395" name="Group 234"/>
                    <p:cNvGrpSpPr/>
                    <p:nvPr/>
                  </p:nvGrpSpPr>
                  <p:grpSpPr>
                    <a:xfrm>
                      <a:off x="5867400" y="1295400"/>
                      <a:ext cx="1295400" cy="1371600"/>
                      <a:chOff x="5867400" y="1295400"/>
                      <a:chExt cx="1295400" cy="1371600"/>
                    </a:xfrm>
                  </p:grpSpPr>
                  <p:sp>
                    <p:nvSpPr>
                      <p:cNvPr id="408" name="Quad Arrow 40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6" name="Group 235"/>
                    <p:cNvGrpSpPr/>
                    <p:nvPr/>
                  </p:nvGrpSpPr>
                  <p:grpSpPr>
                    <a:xfrm>
                      <a:off x="6877987" y="1267918"/>
                      <a:ext cx="2362200" cy="1371600"/>
                      <a:chOff x="4800600" y="1295400"/>
                      <a:chExt cx="2362200" cy="1371600"/>
                    </a:xfrm>
                  </p:grpSpPr>
                  <p:sp>
                    <p:nvSpPr>
                      <p:cNvPr id="402" name="Trapezoid 40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Trapezoid 24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Quad Arrow 24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24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Equal 40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7" name="Oval 40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7" name="Group 236"/>
                    <p:cNvGrpSpPr/>
                    <p:nvPr/>
                  </p:nvGrpSpPr>
                  <p:grpSpPr>
                    <a:xfrm>
                      <a:off x="8979108" y="1270416"/>
                      <a:ext cx="1324330" cy="1295400"/>
                      <a:chOff x="4800600" y="1295400"/>
                      <a:chExt cx="1324330" cy="1295400"/>
                    </a:xfrm>
                  </p:grpSpPr>
                  <p:sp>
                    <p:nvSpPr>
                      <p:cNvPr id="398" name="Trapezoid 39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Trapezoid 39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Equal 39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1" name="Oval 40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80" name="Group 219"/>
                  <p:cNvGrpSpPr/>
                  <p:nvPr/>
                </p:nvGrpSpPr>
                <p:grpSpPr>
                  <a:xfrm rot="5003407">
                    <a:off x="4272442" y="4509835"/>
                    <a:ext cx="1181609" cy="517408"/>
                    <a:chOff x="4800600" y="1267918"/>
                    <a:chExt cx="3401717" cy="1399082"/>
                  </a:xfrm>
                </p:grpSpPr>
                <p:grpSp>
                  <p:nvGrpSpPr>
                    <p:cNvPr id="383" name="Group 222"/>
                    <p:cNvGrpSpPr/>
                    <p:nvPr/>
                  </p:nvGrpSpPr>
                  <p:grpSpPr>
                    <a:xfrm>
                      <a:off x="4800600" y="1295400"/>
                      <a:ext cx="2362200" cy="1371600"/>
                      <a:chOff x="4800600" y="1295400"/>
                      <a:chExt cx="2362200" cy="1371600"/>
                    </a:xfrm>
                  </p:grpSpPr>
                  <p:sp>
                    <p:nvSpPr>
                      <p:cNvPr id="389" name="Trapezoid 38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Trapezoid 38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Quad Arrow 23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231"/>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Equal 39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4" name="Oval 39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4" name="Group 223"/>
                    <p:cNvGrpSpPr/>
                    <p:nvPr/>
                  </p:nvGrpSpPr>
                  <p:grpSpPr>
                    <a:xfrm>
                      <a:off x="6877987" y="1267918"/>
                      <a:ext cx="1324330" cy="1295400"/>
                      <a:chOff x="4800600" y="1295400"/>
                      <a:chExt cx="1324330" cy="1295400"/>
                    </a:xfrm>
                  </p:grpSpPr>
                  <p:sp>
                    <p:nvSpPr>
                      <p:cNvPr id="385" name="Trapezoid 22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Trapezoid 22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Equal 22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8" name="Oval 22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1" name="Quad Arrow 380"/>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7" name="Group 368"/>
              <p:cNvGrpSpPr/>
              <p:nvPr/>
            </p:nvGrpSpPr>
            <p:grpSpPr>
              <a:xfrm flipH="1">
                <a:off x="1797153" y="1870009"/>
                <a:ext cx="710099" cy="3271886"/>
                <a:chOff x="2885268" y="1349492"/>
                <a:chExt cx="791083" cy="3645032"/>
              </a:xfrm>
            </p:grpSpPr>
            <p:grpSp>
              <p:nvGrpSpPr>
                <p:cNvPr id="302" name="Group 369"/>
                <p:cNvGrpSpPr/>
                <p:nvPr/>
              </p:nvGrpSpPr>
              <p:grpSpPr>
                <a:xfrm rot="21306908">
                  <a:off x="2885268" y="1349492"/>
                  <a:ext cx="417044" cy="2147544"/>
                  <a:chOff x="4372744" y="2012451"/>
                  <a:chExt cx="791212" cy="4074304"/>
                </a:xfrm>
              </p:grpSpPr>
              <p:grpSp>
                <p:nvGrpSpPr>
                  <p:cNvPr id="335" name="Group 402"/>
                  <p:cNvGrpSpPr/>
                  <p:nvPr/>
                </p:nvGrpSpPr>
                <p:grpSpPr>
                  <a:xfrm rot="5003407">
                    <a:off x="3675724" y="2709471"/>
                    <a:ext cx="1911447" cy="517408"/>
                    <a:chOff x="4800600" y="1267918"/>
                    <a:chExt cx="5502838" cy="1399082"/>
                  </a:xfrm>
                </p:grpSpPr>
                <p:grpSp>
                  <p:nvGrpSpPr>
                    <p:cNvPr id="358" name="Group 425"/>
                    <p:cNvGrpSpPr/>
                    <p:nvPr/>
                  </p:nvGrpSpPr>
                  <p:grpSpPr>
                    <a:xfrm>
                      <a:off x="4800600" y="1295400"/>
                      <a:ext cx="2362200" cy="1371600"/>
                      <a:chOff x="4800600" y="1295400"/>
                      <a:chExt cx="2362200" cy="1371600"/>
                    </a:xfrm>
                  </p:grpSpPr>
                  <p:sp>
                    <p:nvSpPr>
                      <p:cNvPr id="371" name="Trapezoid 37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Trapezoid 37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Quad Arrow 37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Equal 37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6" name="Oval 37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9" name="Group 426"/>
                    <p:cNvGrpSpPr/>
                    <p:nvPr/>
                  </p:nvGrpSpPr>
                  <p:grpSpPr>
                    <a:xfrm>
                      <a:off x="6877987" y="1267918"/>
                      <a:ext cx="2362200" cy="1371600"/>
                      <a:chOff x="4800600" y="1295400"/>
                      <a:chExt cx="2362200" cy="1371600"/>
                    </a:xfrm>
                  </p:grpSpPr>
                  <p:sp>
                    <p:nvSpPr>
                      <p:cNvPr id="365" name="Trapezoid 36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Trapezoid 36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Quad Arrow 36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Equal 36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0" name="Oval 36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0" name="Group 427"/>
                    <p:cNvGrpSpPr/>
                    <p:nvPr/>
                  </p:nvGrpSpPr>
                  <p:grpSpPr>
                    <a:xfrm>
                      <a:off x="8979108" y="1270416"/>
                      <a:ext cx="1324330" cy="1295400"/>
                      <a:chOff x="4800600" y="1295400"/>
                      <a:chExt cx="1324330" cy="1295400"/>
                    </a:xfrm>
                  </p:grpSpPr>
                  <p:sp>
                    <p:nvSpPr>
                      <p:cNvPr id="361" name="Trapezoid 36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Trapezoid 36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Equal 36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4" name="Oval 36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6" name="Group 403"/>
                  <p:cNvGrpSpPr/>
                  <p:nvPr/>
                </p:nvGrpSpPr>
                <p:grpSpPr>
                  <a:xfrm rot="5003407">
                    <a:off x="3949528" y="4872328"/>
                    <a:ext cx="1911447" cy="517408"/>
                    <a:chOff x="4800600" y="1267918"/>
                    <a:chExt cx="5502838" cy="1399082"/>
                  </a:xfrm>
                </p:grpSpPr>
                <p:grpSp>
                  <p:nvGrpSpPr>
                    <p:cNvPr id="339" name="Group 406"/>
                    <p:cNvGrpSpPr/>
                    <p:nvPr/>
                  </p:nvGrpSpPr>
                  <p:grpSpPr>
                    <a:xfrm>
                      <a:off x="4800600" y="1295400"/>
                      <a:ext cx="2362200" cy="1371600"/>
                      <a:chOff x="4800600" y="1295400"/>
                      <a:chExt cx="2362200" cy="1371600"/>
                    </a:xfrm>
                  </p:grpSpPr>
                  <p:sp>
                    <p:nvSpPr>
                      <p:cNvPr id="352" name="Trapezoid 35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Trapezoid 35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Quad Arrow 35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Equal 35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Oval 35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407"/>
                    <p:cNvGrpSpPr/>
                    <p:nvPr/>
                  </p:nvGrpSpPr>
                  <p:grpSpPr>
                    <a:xfrm>
                      <a:off x="6877987" y="1267918"/>
                      <a:ext cx="2362200" cy="1371600"/>
                      <a:chOff x="4800600" y="1295400"/>
                      <a:chExt cx="2362200" cy="1371600"/>
                    </a:xfrm>
                  </p:grpSpPr>
                  <p:sp>
                    <p:nvSpPr>
                      <p:cNvPr id="346" name="Trapezoid 34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Trapezoid 34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Quad Arrow 34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Equal 34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35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1" name="Group 408"/>
                    <p:cNvGrpSpPr/>
                    <p:nvPr/>
                  </p:nvGrpSpPr>
                  <p:grpSpPr>
                    <a:xfrm>
                      <a:off x="8979108" y="1270416"/>
                      <a:ext cx="1324330" cy="1295400"/>
                      <a:chOff x="4800600" y="1295400"/>
                      <a:chExt cx="1324330" cy="1295400"/>
                    </a:xfrm>
                  </p:grpSpPr>
                  <p:sp>
                    <p:nvSpPr>
                      <p:cNvPr id="342" name="Trapezoid 34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Trapezoid 34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Equal 34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Oval 34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37" name="Quad Arrow 336"/>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3" name="Group 370"/>
                <p:cNvGrpSpPr/>
                <p:nvPr/>
              </p:nvGrpSpPr>
              <p:grpSpPr>
                <a:xfrm rot="21306908">
                  <a:off x="3292688" y="3425066"/>
                  <a:ext cx="383663" cy="1569458"/>
                  <a:chOff x="4394071" y="2381779"/>
                  <a:chExt cx="727880" cy="2977564"/>
                </a:xfrm>
              </p:grpSpPr>
              <p:grpSp>
                <p:nvGrpSpPr>
                  <p:cNvPr id="304" name="Group 371"/>
                  <p:cNvGrpSpPr/>
                  <p:nvPr/>
                </p:nvGrpSpPr>
                <p:grpSpPr>
                  <a:xfrm rot="5003407">
                    <a:off x="3882331" y="2893519"/>
                    <a:ext cx="1540887" cy="517408"/>
                    <a:chOff x="5867400" y="1267918"/>
                    <a:chExt cx="4436038" cy="1399082"/>
                  </a:xfrm>
                </p:grpSpPr>
                <p:grpSp>
                  <p:nvGrpSpPr>
                    <p:cNvPr id="320" name="Group 387"/>
                    <p:cNvGrpSpPr/>
                    <p:nvPr/>
                  </p:nvGrpSpPr>
                  <p:grpSpPr>
                    <a:xfrm>
                      <a:off x="5867400" y="1295400"/>
                      <a:ext cx="1295400" cy="1371600"/>
                      <a:chOff x="5867400" y="1295400"/>
                      <a:chExt cx="1295400" cy="1371600"/>
                    </a:xfrm>
                  </p:grpSpPr>
                  <p:sp>
                    <p:nvSpPr>
                      <p:cNvPr id="333" name="Quad Arrow 33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Oval 33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88"/>
                    <p:cNvGrpSpPr/>
                    <p:nvPr/>
                  </p:nvGrpSpPr>
                  <p:grpSpPr>
                    <a:xfrm>
                      <a:off x="6877987" y="1267918"/>
                      <a:ext cx="2362200" cy="1371600"/>
                      <a:chOff x="4800600" y="1295400"/>
                      <a:chExt cx="2362200" cy="1371600"/>
                    </a:xfrm>
                  </p:grpSpPr>
                  <p:sp>
                    <p:nvSpPr>
                      <p:cNvPr id="327" name="Trapezoid 326"/>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rapezoid 327"/>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Quad Arrow 32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Equal 33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2" name="Oval 33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389"/>
                    <p:cNvGrpSpPr/>
                    <p:nvPr/>
                  </p:nvGrpSpPr>
                  <p:grpSpPr>
                    <a:xfrm>
                      <a:off x="8979108" y="1270416"/>
                      <a:ext cx="1324330" cy="1295400"/>
                      <a:chOff x="4800600" y="1295400"/>
                      <a:chExt cx="1324330" cy="1295400"/>
                    </a:xfrm>
                  </p:grpSpPr>
                  <p:sp>
                    <p:nvSpPr>
                      <p:cNvPr id="323" name="Trapezoid 32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Trapezoid 32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Equal 32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Oval 32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5" name="Group 372"/>
                  <p:cNvGrpSpPr/>
                  <p:nvPr/>
                </p:nvGrpSpPr>
                <p:grpSpPr>
                  <a:xfrm rot="5003407">
                    <a:off x="4272442" y="4509835"/>
                    <a:ext cx="1181609" cy="517408"/>
                    <a:chOff x="4800600" y="1267918"/>
                    <a:chExt cx="3401717" cy="1399082"/>
                  </a:xfrm>
                </p:grpSpPr>
                <p:grpSp>
                  <p:nvGrpSpPr>
                    <p:cNvPr id="308" name="Group 375"/>
                    <p:cNvGrpSpPr/>
                    <p:nvPr/>
                  </p:nvGrpSpPr>
                  <p:grpSpPr>
                    <a:xfrm>
                      <a:off x="4800600" y="1295400"/>
                      <a:ext cx="2362200" cy="1371600"/>
                      <a:chOff x="4800600" y="1295400"/>
                      <a:chExt cx="2362200" cy="1371600"/>
                    </a:xfrm>
                  </p:grpSpPr>
                  <p:sp>
                    <p:nvSpPr>
                      <p:cNvPr id="314" name="Trapezoid 31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rapezoid 314"/>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Quad Arrow 315"/>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Oval 316"/>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Equal 31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376"/>
                    <p:cNvGrpSpPr/>
                    <p:nvPr/>
                  </p:nvGrpSpPr>
                  <p:grpSpPr>
                    <a:xfrm>
                      <a:off x="6877987" y="1267918"/>
                      <a:ext cx="1324330" cy="1295400"/>
                      <a:chOff x="4800600" y="1295400"/>
                      <a:chExt cx="1324330" cy="1295400"/>
                    </a:xfrm>
                  </p:grpSpPr>
                  <p:sp>
                    <p:nvSpPr>
                      <p:cNvPr id="310" name="Trapezoid 30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Trapezoid 31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Equal 31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3" name="Oval 31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6" name="Quad Arrow 305"/>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Oval 306"/>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8" name="Group 446"/>
              <p:cNvGrpSpPr/>
              <p:nvPr/>
            </p:nvGrpSpPr>
            <p:grpSpPr>
              <a:xfrm rot="3375614" flipH="1">
                <a:off x="3666445" y="2702968"/>
                <a:ext cx="232678" cy="665191"/>
                <a:chOff x="4424406" y="2731061"/>
                <a:chExt cx="697545" cy="2628282"/>
              </a:xfrm>
            </p:grpSpPr>
            <p:grpSp>
              <p:nvGrpSpPr>
                <p:cNvPr id="274" name="Group 447"/>
                <p:cNvGrpSpPr/>
                <p:nvPr/>
              </p:nvGrpSpPr>
              <p:grpSpPr>
                <a:xfrm rot="5003407">
                  <a:off x="4083101" y="3072366"/>
                  <a:ext cx="1189853" cy="507244"/>
                  <a:chOff x="6877987" y="1267918"/>
                  <a:chExt cx="3425451" cy="1371600"/>
                </a:xfrm>
              </p:grpSpPr>
              <p:grpSp>
                <p:nvGrpSpPr>
                  <p:cNvPr id="290" name="Group 464"/>
                  <p:cNvGrpSpPr/>
                  <p:nvPr/>
                </p:nvGrpSpPr>
                <p:grpSpPr>
                  <a:xfrm>
                    <a:off x="6877987" y="1267918"/>
                    <a:ext cx="2362200" cy="1371600"/>
                    <a:chOff x="4800600" y="1295400"/>
                    <a:chExt cx="2362200" cy="1371600"/>
                  </a:xfrm>
                </p:grpSpPr>
                <p:sp>
                  <p:nvSpPr>
                    <p:cNvPr id="296" name="Trapezoid 29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Trapezoid 29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Quad Arrow 29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Oval 29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Equal 29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465"/>
                  <p:cNvGrpSpPr/>
                  <p:nvPr/>
                </p:nvGrpSpPr>
                <p:grpSpPr>
                  <a:xfrm>
                    <a:off x="8979108" y="1270416"/>
                    <a:ext cx="1324330" cy="1295400"/>
                    <a:chOff x="4800600" y="1295400"/>
                    <a:chExt cx="1324330" cy="1295400"/>
                  </a:xfrm>
                </p:grpSpPr>
                <p:sp>
                  <p:nvSpPr>
                    <p:cNvPr id="292" name="Trapezoid 29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Trapezoid 29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Equal 29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Oval 29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5" name="Group 448"/>
                <p:cNvGrpSpPr/>
                <p:nvPr/>
              </p:nvGrpSpPr>
              <p:grpSpPr>
                <a:xfrm rot="5003407">
                  <a:off x="4272442" y="4509835"/>
                  <a:ext cx="1181609" cy="517408"/>
                  <a:chOff x="4800600" y="1267918"/>
                  <a:chExt cx="3401717" cy="1399082"/>
                </a:xfrm>
              </p:grpSpPr>
              <p:grpSp>
                <p:nvGrpSpPr>
                  <p:cNvPr id="278" name="Group 451"/>
                  <p:cNvGrpSpPr/>
                  <p:nvPr/>
                </p:nvGrpSpPr>
                <p:grpSpPr>
                  <a:xfrm>
                    <a:off x="4800600" y="1295400"/>
                    <a:ext cx="2362200" cy="1371600"/>
                    <a:chOff x="4800600" y="1295400"/>
                    <a:chExt cx="2362200" cy="1371600"/>
                  </a:xfrm>
                </p:grpSpPr>
                <p:sp>
                  <p:nvSpPr>
                    <p:cNvPr id="284" name="Trapezoid 28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Trapezoid 284"/>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Quad Arrow 285"/>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Equal 28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9" name="Oval 28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452"/>
                  <p:cNvGrpSpPr/>
                  <p:nvPr/>
                </p:nvGrpSpPr>
                <p:grpSpPr>
                  <a:xfrm>
                    <a:off x="6877987" y="1267918"/>
                    <a:ext cx="1324330" cy="1295400"/>
                    <a:chOff x="4800600" y="1295400"/>
                    <a:chExt cx="1324330" cy="1295400"/>
                  </a:xfrm>
                </p:grpSpPr>
                <p:sp>
                  <p:nvSpPr>
                    <p:cNvPr id="280" name="Trapezoid 27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rapezoid 28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Equal 28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3" name="Oval 28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6" name="Quad Arrow 275"/>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276"/>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520"/>
              <p:cNvGrpSpPr/>
              <p:nvPr/>
            </p:nvGrpSpPr>
            <p:grpSpPr>
              <a:xfrm rot="18133851">
                <a:off x="1162616" y="2697305"/>
                <a:ext cx="232678" cy="665191"/>
                <a:chOff x="4424406" y="2731061"/>
                <a:chExt cx="697545" cy="2628282"/>
              </a:xfrm>
            </p:grpSpPr>
            <p:grpSp>
              <p:nvGrpSpPr>
                <p:cNvPr id="246" name="Group 521"/>
                <p:cNvGrpSpPr/>
                <p:nvPr/>
              </p:nvGrpSpPr>
              <p:grpSpPr>
                <a:xfrm rot="5003407">
                  <a:off x="4083101" y="3072366"/>
                  <a:ext cx="1189853" cy="507244"/>
                  <a:chOff x="6877987" y="1267918"/>
                  <a:chExt cx="3425451" cy="1371600"/>
                </a:xfrm>
              </p:grpSpPr>
              <p:grpSp>
                <p:nvGrpSpPr>
                  <p:cNvPr id="262" name="Group 537"/>
                  <p:cNvGrpSpPr/>
                  <p:nvPr/>
                </p:nvGrpSpPr>
                <p:grpSpPr>
                  <a:xfrm>
                    <a:off x="6877987" y="1267918"/>
                    <a:ext cx="2362200" cy="1371600"/>
                    <a:chOff x="4800600" y="1295400"/>
                    <a:chExt cx="2362200" cy="1371600"/>
                  </a:xfrm>
                </p:grpSpPr>
                <p:sp>
                  <p:nvSpPr>
                    <p:cNvPr id="268" name="Trapezoid 267"/>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rapezoid 268"/>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Quad Arrow 269"/>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Equal 27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3" name="Oval 27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538"/>
                  <p:cNvGrpSpPr/>
                  <p:nvPr/>
                </p:nvGrpSpPr>
                <p:grpSpPr>
                  <a:xfrm>
                    <a:off x="8979108" y="1270416"/>
                    <a:ext cx="1324330" cy="1295400"/>
                    <a:chOff x="4800600" y="1295400"/>
                    <a:chExt cx="1324330" cy="1295400"/>
                  </a:xfrm>
                </p:grpSpPr>
                <p:sp>
                  <p:nvSpPr>
                    <p:cNvPr id="264" name="Trapezoid 26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Trapezoid 264"/>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Equal 26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7" name="Oval 266"/>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7" name="Group 522"/>
                <p:cNvGrpSpPr/>
                <p:nvPr/>
              </p:nvGrpSpPr>
              <p:grpSpPr>
                <a:xfrm rot="5003407">
                  <a:off x="4272442" y="4509835"/>
                  <a:ext cx="1181609" cy="517408"/>
                  <a:chOff x="4800600" y="1267918"/>
                  <a:chExt cx="3401717" cy="1399082"/>
                </a:xfrm>
              </p:grpSpPr>
              <p:grpSp>
                <p:nvGrpSpPr>
                  <p:cNvPr id="250" name="Group 525"/>
                  <p:cNvGrpSpPr/>
                  <p:nvPr/>
                </p:nvGrpSpPr>
                <p:grpSpPr>
                  <a:xfrm>
                    <a:off x="4800600" y="1295400"/>
                    <a:ext cx="2362200" cy="1371600"/>
                    <a:chOff x="4800600" y="1295400"/>
                    <a:chExt cx="2362200" cy="1371600"/>
                  </a:xfrm>
                </p:grpSpPr>
                <p:sp>
                  <p:nvSpPr>
                    <p:cNvPr id="256" name="Trapezoid 25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Trapezoid 25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Quad Arrow 25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Oval 25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Equal 25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1" name="Oval 26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1" name="Group 526"/>
                  <p:cNvGrpSpPr/>
                  <p:nvPr/>
                </p:nvGrpSpPr>
                <p:grpSpPr>
                  <a:xfrm>
                    <a:off x="6877987" y="1267918"/>
                    <a:ext cx="1324330" cy="1295400"/>
                    <a:chOff x="4800600" y="1295400"/>
                    <a:chExt cx="1324330" cy="1295400"/>
                  </a:xfrm>
                </p:grpSpPr>
                <p:sp>
                  <p:nvSpPr>
                    <p:cNvPr id="252" name="Trapezoid 25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25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Equal 25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5" name="Oval 25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8" name="Quad Arrow 247"/>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1" name="Group 292"/>
              <p:cNvGrpSpPr/>
              <p:nvPr/>
            </p:nvGrpSpPr>
            <p:grpSpPr>
              <a:xfrm>
                <a:off x="2585279" y="1813403"/>
                <a:ext cx="710099" cy="3271886"/>
                <a:chOff x="2885268" y="1349492"/>
                <a:chExt cx="791083" cy="3645032"/>
              </a:xfrm>
            </p:grpSpPr>
            <p:grpSp>
              <p:nvGrpSpPr>
                <p:cNvPr id="157" name="Group 293"/>
                <p:cNvGrpSpPr/>
                <p:nvPr/>
              </p:nvGrpSpPr>
              <p:grpSpPr>
                <a:xfrm rot="21306908">
                  <a:off x="2885268" y="1349492"/>
                  <a:ext cx="417044" cy="2147544"/>
                  <a:chOff x="4372744" y="2012451"/>
                  <a:chExt cx="791212" cy="4074304"/>
                </a:xfrm>
              </p:grpSpPr>
              <p:grpSp>
                <p:nvGrpSpPr>
                  <p:cNvPr id="204" name="Group 326"/>
                  <p:cNvGrpSpPr/>
                  <p:nvPr/>
                </p:nvGrpSpPr>
                <p:grpSpPr>
                  <a:xfrm rot="5003407">
                    <a:off x="3675724" y="2709471"/>
                    <a:ext cx="1911447" cy="517408"/>
                    <a:chOff x="4800600" y="1267918"/>
                    <a:chExt cx="5502838" cy="1399082"/>
                  </a:xfrm>
                </p:grpSpPr>
                <p:grpSp>
                  <p:nvGrpSpPr>
                    <p:cNvPr id="227" name="Group 349"/>
                    <p:cNvGrpSpPr/>
                    <p:nvPr/>
                  </p:nvGrpSpPr>
                  <p:grpSpPr>
                    <a:xfrm>
                      <a:off x="4800600" y="1295400"/>
                      <a:ext cx="2362200" cy="1371600"/>
                      <a:chOff x="4800600" y="1295400"/>
                      <a:chExt cx="2362200" cy="1371600"/>
                    </a:xfrm>
                  </p:grpSpPr>
                  <p:sp>
                    <p:nvSpPr>
                      <p:cNvPr id="240" name="Trapezoid 23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rapezoid 24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Quad Arrow 24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Equal 24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Oval 24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350"/>
                    <p:cNvGrpSpPr/>
                    <p:nvPr/>
                  </p:nvGrpSpPr>
                  <p:grpSpPr>
                    <a:xfrm>
                      <a:off x="6877987" y="1267918"/>
                      <a:ext cx="2362200" cy="1371600"/>
                      <a:chOff x="4800600" y="1295400"/>
                      <a:chExt cx="2362200" cy="1371600"/>
                    </a:xfrm>
                  </p:grpSpPr>
                  <p:sp>
                    <p:nvSpPr>
                      <p:cNvPr id="234" name="Trapezoid 233"/>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Quad Arrow 235"/>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236"/>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Equal 23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9" name="Oval 238"/>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351"/>
                    <p:cNvGrpSpPr/>
                    <p:nvPr/>
                  </p:nvGrpSpPr>
                  <p:grpSpPr>
                    <a:xfrm>
                      <a:off x="8979108" y="1270416"/>
                      <a:ext cx="1324330" cy="1295400"/>
                      <a:chOff x="4800600" y="1295400"/>
                      <a:chExt cx="1324330" cy="1295400"/>
                    </a:xfrm>
                  </p:grpSpPr>
                  <p:sp>
                    <p:nvSpPr>
                      <p:cNvPr id="230" name="Trapezoid 229"/>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Equal 23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Oval 232"/>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5" name="Group 327"/>
                  <p:cNvGrpSpPr/>
                  <p:nvPr/>
                </p:nvGrpSpPr>
                <p:grpSpPr>
                  <a:xfrm rot="5003407">
                    <a:off x="3949528" y="4872328"/>
                    <a:ext cx="1911447" cy="517408"/>
                    <a:chOff x="4800600" y="1267918"/>
                    <a:chExt cx="5502838" cy="1399082"/>
                  </a:xfrm>
                </p:grpSpPr>
                <p:grpSp>
                  <p:nvGrpSpPr>
                    <p:cNvPr id="208" name="Group 330"/>
                    <p:cNvGrpSpPr/>
                    <p:nvPr/>
                  </p:nvGrpSpPr>
                  <p:grpSpPr>
                    <a:xfrm>
                      <a:off x="4800600" y="1295400"/>
                      <a:ext cx="2362200" cy="1371600"/>
                      <a:chOff x="4800600" y="1295400"/>
                      <a:chExt cx="2362200" cy="1371600"/>
                    </a:xfrm>
                  </p:grpSpPr>
                  <p:sp>
                    <p:nvSpPr>
                      <p:cNvPr id="221" name="Trapezoid 22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Trapezoid 22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Quad Arrow 222"/>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Equal 22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Oval 225"/>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331"/>
                    <p:cNvGrpSpPr/>
                    <p:nvPr/>
                  </p:nvGrpSpPr>
                  <p:grpSpPr>
                    <a:xfrm>
                      <a:off x="6877987" y="1267918"/>
                      <a:ext cx="2362200" cy="1371600"/>
                      <a:chOff x="4800600" y="1295400"/>
                      <a:chExt cx="2362200" cy="1371600"/>
                    </a:xfrm>
                  </p:grpSpPr>
                  <p:sp>
                    <p:nvSpPr>
                      <p:cNvPr id="215" name="Trapezoid 214"/>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Trapezoid 215"/>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Quad Arrow 216"/>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217"/>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Equal 218"/>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0" name="Oval 219"/>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0" name="Group 332"/>
                    <p:cNvGrpSpPr/>
                    <p:nvPr/>
                  </p:nvGrpSpPr>
                  <p:grpSpPr>
                    <a:xfrm>
                      <a:off x="8979108" y="1270416"/>
                      <a:ext cx="1324330" cy="1295400"/>
                      <a:chOff x="4800600" y="1295400"/>
                      <a:chExt cx="1324330" cy="1295400"/>
                    </a:xfrm>
                  </p:grpSpPr>
                  <p:sp>
                    <p:nvSpPr>
                      <p:cNvPr id="211" name="Trapezoid 210"/>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211"/>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Equal 21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4" name="Oval 213"/>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6" name="Quad Arrow 205"/>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294"/>
                <p:cNvGrpSpPr/>
                <p:nvPr/>
              </p:nvGrpSpPr>
              <p:grpSpPr>
                <a:xfrm rot="21306908">
                  <a:off x="3292688" y="3425066"/>
                  <a:ext cx="383663" cy="1569458"/>
                  <a:chOff x="4394071" y="2381779"/>
                  <a:chExt cx="727880" cy="2977564"/>
                </a:xfrm>
              </p:grpSpPr>
              <p:grpSp>
                <p:nvGrpSpPr>
                  <p:cNvPr id="173" name="Group 295"/>
                  <p:cNvGrpSpPr/>
                  <p:nvPr/>
                </p:nvGrpSpPr>
                <p:grpSpPr>
                  <a:xfrm rot="5003407">
                    <a:off x="3882331" y="2893519"/>
                    <a:ext cx="1540887" cy="517408"/>
                    <a:chOff x="5867400" y="1267918"/>
                    <a:chExt cx="4436038" cy="1399082"/>
                  </a:xfrm>
                </p:grpSpPr>
                <p:grpSp>
                  <p:nvGrpSpPr>
                    <p:cNvPr id="189" name="Group 311"/>
                    <p:cNvGrpSpPr/>
                    <p:nvPr/>
                  </p:nvGrpSpPr>
                  <p:grpSpPr>
                    <a:xfrm>
                      <a:off x="5867400" y="1295400"/>
                      <a:ext cx="1295400" cy="1371600"/>
                      <a:chOff x="5867400" y="1295400"/>
                      <a:chExt cx="1295400" cy="1371600"/>
                    </a:xfrm>
                  </p:grpSpPr>
                  <p:sp>
                    <p:nvSpPr>
                      <p:cNvPr id="202" name="Quad Arrow 20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312"/>
                    <p:cNvGrpSpPr/>
                    <p:nvPr/>
                  </p:nvGrpSpPr>
                  <p:grpSpPr>
                    <a:xfrm>
                      <a:off x="6877987" y="1267918"/>
                      <a:ext cx="2362200" cy="1371600"/>
                      <a:chOff x="4800600" y="1295400"/>
                      <a:chExt cx="2362200" cy="1371600"/>
                    </a:xfrm>
                  </p:grpSpPr>
                  <p:sp>
                    <p:nvSpPr>
                      <p:cNvPr id="196" name="Trapezoid 195"/>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Trapezoid 196"/>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Quad Arrow 19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Equal 19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Oval 200"/>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313"/>
                    <p:cNvGrpSpPr/>
                    <p:nvPr/>
                  </p:nvGrpSpPr>
                  <p:grpSpPr>
                    <a:xfrm>
                      <a:off x="8979108" y="1270416"/>
                      <a:ext cx="1324330" cy="1295400"/>
                      <a:chOff x="4800600" y="1295400"/>
                      <a:chExt cx="1324330" cy="1295400"/>
                    </a:xfrm>
                  </p:grpSpPr>
                  <p:sp>
                    <p:nvSpPr>
                      <p:cNvPr id="192" name="Trapezoid 191"/>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Equal 19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Oval 194"/>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4" name="Group 296"/>
                  <p:cNvGrpSpPr/>
                  <p:nvPr/>
                </p:nvGrpSpPr>
                <p:grpSpPr>
                  <a:xfrm rot="5003407">
                    <a:off x="4272442" y="4509835"/>
                    <a:ext cx="1181609" cy="517408"/>
                    <a:chOff x="4800600" y="1267918"/>
                    <a:chExt cx="3401717" cy="1399082"/>
                  </a:xfrm>
                </p:grpSpPr>
                <p:grpSp>
                  <p:nvGrpSpPr>
                    <p:cNvPr id="177" name="Group 299"/>
                    <p:cNvGrpSpPr/>
                    <p:nvPr/>
                  </p:nvGrpSpPr>
                  <p:grpSpPr>
                    <a:xfrm>
                      <a:off x="4800600" y="1295400"/>
                      <a:ext cx="2362200" cy="1371600"/>
                      <a:chOff x="4800600" y="1295400"/>
                      <a:chExt cx="2362200" cy="1371600"/>
                    </a:xfrm>
                  </p:grpSpPr>
                  <p:sp>
                    <p:nvSpPr>
                      <p:cNvPr id="183" name="Trapezoid 182"/>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Quad Arrow 18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a:off x="6340840" y="1828800"/>
                        <a:ext cx="299803" cy="314794"/>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Equal 18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Oval 187"/>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300"/>
                    <p:cNvGrpSpPr/>
                    <p:nvPr/>
                  </p:nvGrpSpPr>
                  <p:grpSpPr>
                    <a:xfrm>
                      <a:off x="6877987" y="1267918"/>
                      <a:ext cx="1324330" cy="1295400"/>
                      <a:chOff x="4800600" y="1295400"/>
                      <a:chExt cx="1324330" cy="1295400"/>
                    </a:xfrm>
                  </p:grpSpPr>
                  <p:sp>
                    <p:nvSpPr>
                      <p:cNvPr id="179" name="Trapezoid 178"/>
                      <p:cNvSpPr/>
                      <p:nvPr/>
                    </p:nvSpPr>
                    <p:spPr>
                      <a:xfrm>
                        <a:off x="4800600" y="19812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rot="10800000">
                        <a:off x="4800600" y="1295400"/>
                        <a:ext cx="1295400" cy="609600"/>
                      </a:xfrm>
                      <a:prstGeom prst="trapezoid">
                        <a:avLst>
                          <a:gd name="adj" fmla="val 47131"/>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Equal 18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2" name="Oval 181"/>
                      <p:cNvSpPr/>
                      <p:nvPr/>
                    </p:nvSpPr>
                    <p:spPr>
                      <a:xfrm>
                        <a:off x="5334000" y="1828800"/>
                        <a:ext cx="299803" cy="314794"/>
                      </a:xfrm>
                      <a:prstGeom prst="ellipse">
                        <a:avLst/>
                      </a:prstGeom>
                      <a:solidFill>
                        <a:srgbClr val="EFE239"/>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5" name="Quad Arrow 174"/>
                  <p:cNvSpPr/>
                  <p:nvPr/>
                </p:nvSpPr>
                <p:spPr>
                  <a:xfrm rot="5003407">
                    <a:off x="4550409" y="3802041"/>
                    <a:ext cx="449966" cy="507245"/>
                  </a:xfrm>
                  <a:prstGeom prst="quadArrow">
                    <a:avLst>
                      <a:gd name="adj1" fmla="val 45000"/>
                      <a:gd name="adj2" fmla="val 22500"/>
                      <a:gd name="adj3" fmla="val 22500"/>
                    </a:avLst>
                  </a:prstGeom>
                  <a:solidFill>
                    <a:schemeClr val="accent1">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5003407">
                    <a:off x="4720513" y="3989263"/>
                    <a:ext cx="104139" cy="116417"/>
                  </a:xfrm>
                  <a:prstGeom prst="ellipse">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2" name="Group 291"/>
              <p:cNvGrpSpPr/>
              <p:nvPr/>
            </p:nvGrpSpPr>
            <p:grpSpPr>
              <a:xfrm>
                <a:off x="1812226" y="1066800"/>
                <a:ext cx="1326292" cy="975390"/>
                <a:chOff x="1812226" y="1066800"/>
                <a:chExt cx="1326292" cy="975390"/>
              </a:xfrm>
            </p:grpSpPr>
            <p:sp>
              <p:nvSpPr>
                <p:cNvPr id="153" name="Rounded Rectangle 152"/>
                <p:cNvSpPr/>
                <p:nvPr/>
              </p:nvSpPr>
              <p:spPr>
                <a:xfrm>
                  <a:off x="1812226" y="1118287"/>
                  <a:ext cx="1326292" cy="200763"/>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ouble Wave 153"/>
                <p:cNvSpPr/>
                <p:nvPr/>
              </p:nvSpPr>
              <p:spPr>
                <a:xfrm rot="15563324">
                  <a:off x="2170017" y="1488658"/>
                  <a:ext cx="863790" cy="243273"/>
                </a:xfrm>
                <a:prstGeom prst="doubleWave">
                  <a:avLst>
                    <a:gd name="adj1" fmla="val 6250"/>
                    <a:gd name="adj2" fmla="val -100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Double Wave 154"/>
                <p:cNvSpPr/>
                <p:nvPr/>
              </p:nvSpPr>
              <p:spPr>
                <a:xfrm rot="18146947">
                  <a:off x="1797147" y="1412391"/>
                  <a:ext cx="863790" cy="243273"/>
                </a:xfrm>
                <a:prstGeom prst="doubleWave">
                  <a:avLst>
                    <a:gd name="adj1" fmla="val 6250"/>
                    <a:gd name="adj2" fmla="val -10000"/>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7"/>
                <p:cNvSpPr/>
                <p:nvPr/>
              </p:nvSpPr>
              <p:spPr>
                <a:xfrm>
                  <a:off x="2276326" y="1066800"/>
                  <a:ext cx="350524" cy="303736"/>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7" name="Group 526"/>
            <p:cNvGrpSpPr/>
            <p:nvPr/>
          </p:nvGrpSpPr>
          <p:grpSpPr>
            <a:xfrm>
              <a:off x="8423423" y="1289030"/>
              <a:ext cx="1309717" cy="1574243"/>
              <a:chOff x="1398472" y="1181134"/>
              <a:chExt cx="3345602" cy="4021319"/>
            </a:xfrm>
          </p:grpSpPr>
          <p:sp>
            <p:nvSpPr>
              <p:cNvPr id="528" name="Trapezoid 527"/>
              <p:cNvSpPr/>
              <p:nvPr/>
            </p:nvSpPr>
            <p:spPr>
              <a:xfrm>
                <a:off x="2107796" y="1345119"/>
                <a:ext cx="1757592" cy="380454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9" name="Group 11"/>
              <p:cNvGrpSpPr/>
              <p:nvPr/>
            </p:nvGrpSpPr>
            <p:grpSpPr>
              <a:xfrm>
                <a:off x="1752515" y="1235675"/>
                <a:ext cx="2610011" cy="3923661"/>
                <a:chOff x="4648115" y="2060454"/>
                <a:chExt cx="2610011" cy="3923661"/>
              </a:xfrm>
            </p:grpSpPr>
            <p:sp>
              <p:nvSpPr>
                <p:cNvPr id="650" name="Trapezoid 649"/>
                <p:cNvSpPr/>
                <p:nvPr/>
              </p:nvSpPr>
              <p:spPr>
                <a:xfrm rot="20102191">
                  <a:off x="6267526" y="2091421"/>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Trapezoid 650"/>
                <p:cNvSpPr/>
                <p:nvPr/>
              </p:nvSpPr>
              <p:spPr>
                <a:xfrm rot="1327004">
                  <a:off x="4648115" y="2060454"/>
                  <a:ext cx="990600" cy="2115430"/>
                </a:xfrm>
                <a:prstGeom prst="trapezoid">
                  <a:avLst>
                    <a:gd name="adj" fmla="val 34133"/>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Trapezoid 651"/>
                <p:cNvSpPr/>
                <p:nvPr/>
              </p:nvSpPr>
              <p:spPr>
                <a:xfrm rot="366654" flipH="1">
                  <a:off x="4942997" y="2083937"/>
                  <a:ext cx="706763" cy="3900178"/>
                </a:xfrm>
                <a:prstGeom prst="trapezoid">
                  <a:avLst>
                    <a:gd name="adj" fmla="val 24861"/>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Trapezoid 652"/>
                <p:cNvSpPr/>
                <p:nvPr/>
              </p:nvSpPr>
              <p:spPr>
                <a:xfrm rot="21233346">
                  <a:off x="6224662" y="2067736"/>
                  <a:ext cx="706763" cy="3886573"/>
                </a:xfrm>
                <a:prstGeom prst="trapezoid">
                  <a:avLst>
                    <a:gd name="adj" fmla="val 20349"/>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0" name="Rounded Rectangle 529"/>
              <p:cNvSpPr/>
              <p:nvPr/>
            </p:nvSpPr>
            <p:spPr>
              <a:xfrm>
                <a:off x="2372498" y="1232621"/>
                <a:ext cx="1326292" cy="200763"/>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Double Wave 530"/>
              <p:cNvSpPr/>
              <p:nvPr/>
            </p:nvSpPr>
            <p:spPr>
              <a:xfrm rot="15563324">
                <a:off x="2730289" y="1602992"/>
                <a:ext cx="863790" cy="243273"/>
              </a:xfrm>
              <a:prstGeom prst="doubleWave">
                <a:avLst>
                  <a:gd name="adj1" fmla="val 6250"/>
                  <a:gd name="adj2" fmla="val -100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Double Wave 531"/>
              <p:cNvSpPr/>
              <p:nvPr/>
            </p:nvSpPr>
            <p:spPr>
              <a:xfrm rot="18146947">
                <a:off x="2357419" y="1526725"/>
                <a:ext cx="863790" cy="243273"/>
              </a:xfrm>
              <a:prstGeom prst="doubleWave">
                <a:avLst>
                  <a:gd name="adj1" fmla="val 6250"/>
                  <a:gd name="adj2" fmla="val -10000"/>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ounded Rectangle 532"/>
              <p:cNvSpPr/>
              <p:nvPr/>
            </p:nvSpPr>
            <p:spPr>
              <a:xfrm>
                <a:off x="2836598" y="1181134"/>
                <a:ext cx="350524" cy="303736"/>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4" name="Group 26"/>
              <p:cNvGrpSpPr/>
              <p:nvPr/>
            </p:nvGrpSpPr>
            <p:grpSpPr>
              <a:xfrm>
                <a:off x="3353934" y="1449133"/>
                <a:ext cx="647107" cy="3753320"/>
                <a:chOff x="3353934" y="1449133"/>
                <a:chExt cx="647107" cy="3753320"/>
              </a:xfrm>
            </p:grpSpPr>
            <p:grpSp>
              <p:nvGrpSpPr>
                <p:cNvPr id="608" name="Group 57"/>
                <p:cNvGrpSpPr/>
                <p:nvPr/>
              </p:nvGrpSpPr>
              <p:grpSpPr>
                <a:xfrm rot="15952249">
                  <a:off x="2655453" y="2147614"/>
                  <a:ext cx="1903002" cy="506039"/>
                  <a:chOff x="6096000" y="1376597"/>
                  <a:chExt cx="3810000" cy="1867525"/>
                </a:xfrm>
              </p:grpSpPr>
              <p:grpSp>
                <p:nvGrpSpPr>
                  <p:cNvPr id="630" name="Group 34"/>
                  <p:cNvGrpSpPr/>
                  <p:nvPr/>
                </p:nvGrpSpPr>
                <p:grpSpPr>
                  <a:xfrm>
                    <a:off x="6096000" y="1447800"/>
                    <a:ext cx="3810000" cy="1752600"/>
                    <a:chOff x="4800600" y="183630"/>
                    <a:chExt cx="5791200" cy="1311639"/>
                  </a:xfrm>
                </p:grpSpPr>
                <p:grpSp>
                  <p:nvGrpSpPr>
                    <p:cNvPr id="641" name="Group 28"/>
                    <p:cNvGrpSpPr/>
                    <p:nvPr/>
                  </p:nvGrpSpPr>
                  <p:grpSpPr>
                    <a:xfrm>
                      <a:off x="4800600" y="184879"/>
                      <a:ext cx="2895600" cy="1295400"/>
                      <a:chOff x="4800600" y="184879"/>
                      <a:chExt cx="2895600" cy="1295400"/>
                    </a:xfrm>
                  </p:grpSpPr>
                  <p:sp>
                    <p:nvSpPr>
                      <p:cNvPr id="647" name="Flowchart: Decision 646"/>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Flowchart: Decision 647"/>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4-Point Star 648"/>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2" name="Group 29"/>
                    <p:cNvGrpSpPr/>
                    <p:nvPr/>
                  </p:nvGrpSpPr>
                  <p:grpSpPr>
                    <a:xfrm>
                      <a:off x="7696200" y="183630"/>
                      <a:ext cx="2895600" cy="1295400"/>
                      <a:chOff x="4800600" y="184879"/>
                      <a:chExt cx="2895600" cy="1295400"/>
                    </a:xfrm>
                  </p:grpSpPr>
                  <p:sp>
                    <p:nvSpPr>
                      <p:cNvPr id="644" name="Flowchart: Decision 643"/>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Flowchart: Decision 644"/>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4-Point Star 645"/>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3" name="4-Point Star 642"/>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1" name="Oval 630"/>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Oval 631"/>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Oval 632"/>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Oval 633"/>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Oval 634"/>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Oval 635"/>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Oval 636"/>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Oval 637"/>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Oval 638"/>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Oval 639"/>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9" name="Group 57"/>
                <p:cNvGrpSpPr/>
                <p:nvPr/>
              </p:nvGrpSpPr>
              <p:grpSpPr>
                <a:xfrm rot="15952249">
                  <a:off x="2796521" y="3997932"/>
                  <a:ext cx="1903002" cy="506039"/>
                  <a:chOff x="6096000" y="1376597"/>
                  <a:chExt cx="3810000" cy="1867525"/>
                </a:xfrm>
              </p:grpSpPr>
              <p:grpSp>
                <p:nvGrpSpPr>
                  <p:cNvPr id="610" name="Group 34"/>
                  <p:cNvGrpSpPr/>
                  <p:nvPr/>
                </p:nvGrpSpPr>
                <p:grpSpPr>
                  <a:xfrm>
                    <a:off x="6096000" y="1447800"/>
                    <a:ext cx="3810000" cy="1752600"/>
                    <a:chOff x="4800600" y="183630"/>
                    <a:chExt cx="5791200" cy="1311639"/>
                  </a:xfrm>
                </p:grpSpPr>
                <p:grpSp>
                  <p:nvGrpSpPr>
                    <p:cNvPr id="621" name="Group 28"/>
                    <p:cNvGrpSpPr/>
                    <p:nvPr/>
                  </p:nvGrpSpPr>
                  <p:grpSpPr>
                    <a:xfrm>
                      <a:off x="4800600" y="184879"/>
                      <a:ext cx="2895600" cy="1295400"/>
                      <a:chOff x="4800600" y="184879"/>
                      <a:chExt cx="2895600" cy="1295400"/>
                    </a:xfrm>
                  </p:grpSpPr>
                  <p:sp>
                    <p:nvSpPr>
                      <p:cNvPr id="627" name="Flowchart: Decision 626"/>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Flowchart: Decision 627"/>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4-Point Star 628"/>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2" name="Group 29"/>
                    <p:cNvGrpSpPr/>
                    <p:nvPr/>
                  </p:nvGrpSpPr>
                  <p:grpSpPr>
                    <a:xfrm>
                      <a:off x="7696200" y="183630"/>
                      <a:ext cx="2895600" cy="1295400"/>
                      <a:chOff x="4800600" y="184879"/>
                      <a:chExt cx="2895600" cy="1295400"/>
                    </a:xfrm>
                  </p:grpSpPr>
                  <p:sp>
                    <p:nvSpPr>
                      <p:cNvPr id="624" name="Flowchart: Decision 623"/>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Flowchart: Decision 624"/>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4-Point Star 625"/>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3" name="4-Point Star 622"/>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1" name="Oval 610"/>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Oval 611"/>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Oval 612"/>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Oval 613"/>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Oval 614"/>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Oval 615"/>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Oval 616"/>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Oval 617"/>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Oval 618"/>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Oval 619"/>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5" name="Group 27"/>
              <p:cNvGrpSpPr/>
              <p:nvPr/>
            </p:nvGrpSpPr>
            <p:grpSpPr>
              <a:xfrm rot="615540">
                <a:off x="2106668" y="1417374"/>
                <a:ext cx="647107" cy="3753320"/>
                <a:chOff x="3353934" y="1449133"/>
                <a:chExt cx="647107" cy="3753320"/>
              </a:xfrm>
            </p:grpSpPr>
            <p:grpSp>
              <p:nvGrpSpPr>
                <p:cNvPr id="566" name="Group 57"/>
                <p:cNvGrpSpPr/>
                <p:nvPr/>
              </p:nvGrpSpPr>
              <p:grpSpPr>
                <a:xfrm rot="15952249">
                  <a:off x="2655453" y="2147614"/>
                  <a:ext cx="1903002" cy="506039"/>
                  <a:chOff x="6096000" y="1376597"/>
                  <a:chExt cx="3810000" cy="1867525"/>
                </a:xfrm>
              </p:grpSpPr>
              <p:grpSp>
                <p:nvGrpSpPr>
                  <p:cNvPr id="588" name="Group 34"/>
                  <p:cNvGrpSpPr/>
                  <p:nvPr/>
                </p:nvGrpSpPr>
                <p:grpSpPr>
                  <a:xfrm>
                    <a:off x="6096000" y="1447800"/>
                    <a:ext cx="3810000" cy="1752600"/>
                    <a:chOff x="4800600" y="183630"/>
                    <a:chExt cx="5791200" cy="1311639"/>
                  </a:xfrm>
                </p:grpSpPr>
                <p:grpSp>
                  <p:nvGrpSpPr>
                    <p:cNvPr id="599" name="Group 28"/>
                    <p:cNvGrpSpPr/>
                    <p:nvPr/>
                  </p:nvGrpSpPr>
                  <p:grpSpPr>
                    <a:xfrm>
                      <a:off x="4800600" y="184879"/>
                      <a:ext cx="2895600" cy="1295400"/>
                      <a:chOff x="4800600" y="184879"/>
                      <a:chExt cx="2895600" cy="1295400"/>
                    </a:xfrm>
                  </p:grpSpPr>
                  <p:sp>
                    <p:nvSpPr>
                      <p:cNvPr id="605" name="Flowchart: Decision 604"/>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Flowchart: Decision 605"/>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4-Point Star 606"/>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0" name="Group 29"/>
                    <p:cNvGrpSpPr/>
                    <p:nvPr/>
                  </p:nvGrpSpPr>
                  <p:grpSpPr>
                    <a:xfrm>
                      <a:off x="7696200" y="183630"/>
                      <a:ext cx="2895600" cy="1295400"/>
                      <a:chOff x="4800600" y="184879"/>
                      <a:chExt cx="2895600" cy="1295400"/>
                    </a:xfrm>
                  </p:grpSpPr>
                  <p:sp>
                    <p:nvSpPr>
                      <p:cNvPr id="602" name="Flowchart: Decision 601"/>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Flowchart: Decision 602"/>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4-Point Star 603"/>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1" name="4-Point Star 600"/>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9" name="Oval 588"/>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Oval 589"/>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Oval 590"/>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Oval 591"/>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Oval 592"/>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Oval 593"/>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Oval 594"/>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Oval 595"/>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Oval 596"/>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Oval 597"/>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7" name="Group 57"/>
                <p:cNvGrpSpPr/>
                <p:nvPr/>
              </p:nvGrpSpPr>
              <p:grpSpPr>
                <a:xfrm rot="15952249">
                  <a:off x="2796521" y="3997932"/>
                  <a:ext cx="1903002" cy="506039"/>
                  <a:chOff x="6096000" y="1376597"/>
                  <a:chExt cx="3810000" cy="1867525"/>
                </a:xfrm>
              </p:grpSpPr>
              <p:grpSp>
                <p:nvGrpSpPr>
                  <p:cNvPr id="568" name="Group 34"/>
                  <p:cNvGrpSpPr/>
                  <p:nvPr/>
                </p:nvGrpSpPr>
                <p:grpSpPr>
                  <a:xfrm>
                    <a:off x="6096000" y="1447800"/>
                    <a:ext cx="3810000" cy="1752600"/>
                    <a:chOff x="4800600" y="183630"/>
                    <a:chExt cx="5791200" cy="1311639"/>
                  </a:xfrm>
                </p:grpSpPr>
                <p:grpSp>
                  <p:nvGrpSpPr>
                    <p:cNvPr id="579" name="Group 28"/>
                    <p:cNvGrpSpPr/>
                    <p:nvPr/>
                  </p:nvGrpSpPr>
                  <p:grpSpPr>
                    <a:xfrm>
                      <a:off x="4800600" y="184879"/>
                      <a:ext cx="2895600" cy="1295400"/>
                      <a:chOff x="4800600" y="184879"/>
                      <a:chExt cx="2895600" cy="1295400"/>
                    </a:xfrm>
                  </p:grpSpPr>
                  <p:sp>
                    <p:nvSpPr>
                      <p:cNvPr id="585" name="Flowchart: Decision 584"/>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Flowchart: Decision 585"/>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4-Point Star 586"/>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0" name="Group 29"/>
                    <p:cNvGrpSpPr/>
                    <p:nvPr/>
                  </p:nvGrpSpPr>
                  <p:grpSpPr>
                    <a:xfrm>
                      <a:off x="7696200" y="183630"/>
                      <a:ext cx="2895600" cy="1295400"/>
                      <a:chOff x="4800600" y="184879"/>
                      <a:chExt cx="2895600" cy="1295400"/>
                    </a:xfrm>
                  </p:grpSpPr>
                  <p:sp>
                    <p:nvSpPr>
                      <p:cNvPr id="582" name="Flowchart: Decision 581"/>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Flowchart: Decision 582"/>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4-Point Star 583"/>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1" name="4-Point Star 580"/>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9" name="Oval 568"/>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Oval 569"/>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Oval 570"/>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Oval 571"/>
                  <p:cNvSpPr/>
                  <p:nvPr/>
                </p:nvSpPr>
                <p:spPr>
                  <a:xfrm>
                    <a:off x="9231443" y="20948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Oval 574"/>
                  <p:cNvSpPr/>
                  <p:nvPr/>
                </p:nvSpPr>
                <p:spPr>
                  <a:xfrm>
                    <a:off x="869179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Oval 575"/>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Oval 576"/>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Oval 577"/>
                  <p:cNvSpPr/>
                  <p:nvPr/>
                </p:nvSpPr>
                <p:spPr>
                  <a:xfrm>
                    <a:off x="8706788" y="283314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6" name="Group 57"/>
              <p:cNvGrpSpPr/>
              <p:nvPr/>
            </p:nvGrpSpPr>
            <p:grpSpPr>
              <a:xfrm rot="20019698">
                <a:off x="3940142" y="2990410"/>
                <a:ext cx="803932" cy="239248"/>
                <a:chOff x="6096000" y="1376597"/>
                <a:chExt cx="2857499" cy="1867525"/>
              </a:xfrm>
            </p:grpSpPr>
            <p:grpSp>
              <p:nvGrpSpPr>
                <p:cNvPr id="552" name="Group 34"/>
                <p:cNvGrpSpPr/>
                <p:nvPr/>
              </p:nvGrpSpPr>
              <p:grpSpPr>
                <a:xfrm>
                  <a:off x="6096000" y="1449469"/>
                  <a:ext cx="2857499" cy="1750931"/>
                  <a:chOff x="4800600" y="184879"/>
                  <a:chExt cx="4343398" cy="1310390"/>
                </a:xfrm>
              </p:grpSpPr>
              <p:grpSp>
                <p:nvGrpSpPr>
                  <p:cNvPr id="560" name="Group 28"/>
                  <p:cNvGrpSpPr/>
                  <p:nvPr/>
                </p:nvGrpSpPr>
                <p:grpSpPr>
                  <a:xfrm>
                    <a:off x="4800600" y="184879"/>
                    <a:ext cx="2895600" cy="1295400"/>
                    <a:chOff x="4800600" y="184879"/>
                    <a:chExt cx="2895600" cy="1295400"/>
                  </a:xfrm>
                </p:grpSpPr>
                <p:sp>
                  <p:nvSpPr>
                    <p:cNvPr id="563" name="Flowchart: Decision 562"/>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Flowchart: Decision 563"/>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4-Point Star 564"/>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1" name="Flowchart: Decision 560"/>
                  <p:cNvSpPr/>
                  <p:nvPr/>
                </p:nvSpPr>
                <p:spPr>
                  <a:xfrm>
                    <a:off x="7696200" y="227351"/>
                    <a:ext cx="1447798" cy="1142998"/>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4-Point Star 561"/>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3" name="Oval 552"/>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Oval 553"/>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Oval 554"/>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Oval 555"/>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Oval 558"/>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7" name="Group 57"/>
              <p:cNvGrpSpPr/>
              <p:nvPr/>
            </p:nvGrpSpPr>
            <p:grpSpPr>
              <a:xfrm rot="1580302" flipH="1">
                <a:off x="1398472" y="3002894"/>
                <a:ext cx="803932" cy="239248"/>
                <a:chOff x="6096000" y="1376597"/>
                <a:chExt cx="2857499" cy="1867525"/>
              </a:xfrm>
            </p:grpSpPr>
            <p:grpSp>
              <p:nvGrpSpPr>
                <p:cNvPr id="538" name="Group 34"/>
                <p:cNvGrpSpPr/>
                <p:nvPr/>
              </p:nvGrpSpPr>
              <p:grpSpPr>
                <a:xfrm>
                  <a:off x="6096000" y="1449469"/>
                  <a:ext cx="2857499" cy="1750931"/>
                  <a:chOff x="4800600" y="184879"/>
                  <a:chExt cx="4343398" cy="1310390"/>
                </a:xfrm>
              </p:grpSpPr>
              <p:grpSp>
                <p:nvGrpSpPr>
                  <p:cNvPr id="546" name="Group 28"/>
                  <p:cNvGrpSpPr/>
                  <p:nvPr/>
                </p:nvGrpSpPr>
                <p:grpSpPr>
                  <a:xfrm>
                    <a:off x="4800600" y="184879"/>
                    <a:ext cx="2895600" cy="1295400"/>
                    <a:chOff x="4800600" y="184879"/>
                    <a:chExt cx="2895600" cy="1295400"/>
                  </a:xfrm>
                </p:grpSpPr>
                <p:sp>
                  <p:nvSpPr>
                    <p:cNvPr id="549" name="Flowchart: Decision 548"/>
                    <p:cNvSpPr/>
                    <p:nvPr/>
                  </p:nvSpPr>
                  <p:spPr>
                    <a:xfrm>
                      <a:off x="48006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Flowchart: Decision 549"/>
                    <p:cNvSpPr/>
                    <p:nvPr/>
                  </p:nvSpPr>
                  <p:spPr>
                    <a:xfrm>
                      <a:off x="6248400" y="228600"/>
                      <a:ext cx="1447800" cy="1143000"/>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4-Point Star 550"/>
                    <p:cNvSpPr/>
                    <p:nvPr/>
                  </p:nvSpPr>
                  <p:spPr>
                    <a:xfrm>
                      <a:off x="5472659" y="18487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7" name="Flowchart: Decision 546"/>
                  <p:cNvSpPr/>
                  <p:nvPr/>
                </p:nvSpPr>
                <p:spPr>
                  <a:xfrm>
                    <a:off x="7696200" y="227351"/>
                    <a:ext cx="1447798" cy="1142998"/>
                  </a:xfrm>
                  <a:prstGeom prst="flowChartDecision">
                    <a:avLst/>
                  </a:prstGeom>
                  <a:solidFill>
                    <a:srgbClr val="E4CE7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4-Point Star 547"/>
                  <p:cNvSpPr/>
                  <p:nvPr/>
                </p:nvSpPr>
                <p:spPr>
                  <a:xfrm>
                    <a:off x="6961682" y="199869"/>
                    <a:ext cx="1524000" cy="1295400"/>
                  </a:xfrm>
                  <a:prstGeom prst="star4">
                    <a:avLst>
                      <a:gd name="adj" fmla="val 19443"/>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9" name="Oval 538"/>
                <p:cNvSpPr/>
                <p:nvPr/>
              </p:nvSpPr>
              <p:spPr>
                <a:xfrm>
                  <a:off x="6248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Oval 539"/>
                <p:cNvSpPr/>
                <p:nvPr/>
              </p:nvSpPr>
              <p:spPr>
                <a:xfrm>
                  <a:off x="72390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Oval 540"/>
                <p:cNvSpPr/>
                <p:nvPr/>
              </p:nvSpPr>
              <p:spPr>
                <a:xfrm>
                  <a:off x="8153400" y="2133600"/>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Oval 541"/>
                <p:cNvSpPr/>
                <p:nvPr/>
              </p:nvSpPr>
              <p:spPr>
                <a:xfrm>
                  <a:off x="6785548" y="1376597"/>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Oval 542"/>
                <p:cNvSpPr/>
                <p:nvPr/>
              </p:nvSpPr>
              <p:spPr>
                <a:xfrm>
                  <a:off x="7747417" y="1409076"/>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Oval 543"/>
                <p:cNvSpPr/>
                <p:nvPr/>
              </p:nvSpPr>
              <p:spPr>
                <a:xfrm>
                  <a:off x="6773056" y="2863122"/>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Oval 544"/>
                <p:cNvSpPr/>
                <p:nvPr/>
              </p:nvSpPr>
              <p:spPr>
                <a:xfrm>
                  <a:off x="7762407" y="2863121"/>
                  <a:ext cx="533400" cy="3810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654" name="Picture 653" descr="Dallin H. Oaks.jpg"/>
          <p:cNvPicPr>
            <a:picLocks noChangeAspect="1"/>
          </p:cNvPicPr>
          <p:nvPr/>
        </p:nvPicPr>
        <p:blipFill>
          <a:blip r:embed="rId3" cstate="print"/>
          <a:stretch>
            <a:fillRect/>
          </a:stretch>
        </p:blipFill>
        <p:spPr>
          <a:xfrm>
            <a:off x="207207" y="164378"/>
            <a:ext cx="861181" cy="10732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655"/>
                                        </p:tgtEl>
                                        <p:attrNameLst>
                                          <p:attrName>style.visibility</p:attrName>
                                        </p:attrNameLst>
                                      </p:cBhvr>
                                      <p:to>
                                        <p:strVal val="visible"/>
                                      </p:to>
                                    </p:set>
                                    <p:animEffect transition="in" filter="fade">
                                      <p:cBhvr>
                                        <p:cTn id="9" dur="1000"/>
                                        <p:tgtEl>
                                          <p:spTgt spid="655"/>
                                        </p:tgtEl>
                                      </p:cBhvr>
                                    </p:animEffect>
                                    <p:anim calcmode="lin" valueType="num">
                                      <p:cBhvr>
                                        <p:cTn id="10" dur="1000" fill="hold"/>
                                        <p:tgtEl>
                                          <p:spTgt spid="655"/>
                                        </p:tgtEl>
                                        <p:attrNameLst>
                                          <p:attrName>ppt_x</p:attrName>
                                        </p:attrNameLst>
                                      </p:cBhvr>
                                      <p:tavLst>
                                        <p:tav tm="0">
                                          <p:val>
                                            <p:strVal val="#ppt_x"/>
                                          </p:val>
                                        </p:tav>
                                        <p:tav tm="100000">
                                          <p:val>
                                            <p:strVal val="#ppt_x"/>
                                          </p:val>
                                        </p:tav>
                                      </p:tavLst>
                                    </p:anim>
                                    <p:anim calcmode="lin" valueType="num">
                                      <p:cBhvr>
                                        <p:cTn id="11" dur="1000" fill="hold"/>
                                        <p:tgtEl>
                                          <p:spTgt spid="655"/>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6">
                                            <p:txEl>
                                              <p:pRg st="0" end="0"/>
                                            </p:txEl>
                                          </p:spTgt>
                                        </p:tgtEl>
                                        <p:attrNameLst>
                                          <p:attrName>style.visibility</p:attrName>
                                        </p:attrNameLst>
                                      </p:cBhvr>
                                      <p:to>
                                        <p:strVal val="visible"/>
                                      </p:to>
                                    </p:set>
                                  </p:childTnLst>
                                </p:cTn>
                              </p:par>
                              <p:par>
                                <p:cTn id="16" presetID="26" presetClass="entr" presetSubtype="0" fill="hold" nodeType="withEffect">
                                  <p:stCondLst>
                                    <p:cond delay="0"/>
                                  </p:stCondLst>
                                  <p:childTnLst>
                                    <p:set>
                                      <p:cBhvr>
                                        <p:cTn id="17" dur="1" fill="hold">
                                          <p:stCondLst>
                                            <p:cond delay="0"/>
                                          </p:stCondLst>
                                        </p:cTn>
                                        <p:tgtEl>
                                          <p:spTgt spid="118"/>
                                        </p:tgtEl>
                                        <p:attrNameLst>
                                          <p:attrName>style.visibility</p:attrName>
                                        </p:attrNameLst>
                                      </p:cBhvr>
                                      <p:to>
                                        <p:strVal val="visible"/>
                                      </p:to>
                                    </p:set>
                                    <p:animEffect transition="in" filter="wipe(down)">
                                      <p:cBhvr>
                                        <p:cTn id="18" dur="580">
                                          <p:stCondLst>
                                            <p:cond delay="0"/>
                                          </p:stCondLst>
                                        </p:cTn>
                                        <p:tgtEl>
                                          <p:spTgt spid="118"/>
                                        </p:tgtEl>
                                      </p:cBhvr>
                                    </p:animEffect>
                                    <p:anim calcmode="lin" valueType="num">
                                      <p:cBhvr>
                                        <p:cTn id="19" dur="1822"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1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1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18"/>
                                        </p:tgtEl>
                                        <p:attrNameLst>
                                          <p:attrName>ppt_y</p:attrName>
                                        </p:attrNameLst>
                                      </p:cBhvr>
                                      <p:tavLst>
                                        <p:tav tm="0" fmla="#ppt_y-sin(pi*$)/81">
                                          <p:val>
                                            <p:fltVal val="0"/>
                                          </p:val>
                                        </p:tav>
                                        <p:tav tm="100000">
                                          <p:val>
                                            <p:fltVal val="1"/>
                                          </p:val>
                                        </p:tav>
                                      </p:tavLst>
                                    </p:anim>
                                    <p:animScale>
                                      <p:cBhvr>
                                        <p:cTn id="24" dur="26">
                                          <p:stCondLst>
                                            <p:cond delay="650"/>
                                          </p:stCondLst>
                                        </p:cTn>
                                        <p:tgtEl>
                                          <p:spTgt spid="118"/>
                                        </p:tgtEl>
                                      </p:cBhvr>
                                      <p:to x="100000" y="60000"/>
                                    </p:animScale>
                                    <p:animScale>
                                      <p:cBhvr>
                                        <p:cTn id="25" dur="166" decel="50000">
                                          <p:stCondLst>
                                            <p:cond delay="676"/>
                                          </p:stCondLst>
                                        </p:cTn>
                                        <p:tgtEl>
                                          <p:spTgt spid="118"/>
                                        </p:tgtEl>
                                      </p:cBhvr>
                                      <p:to x="100000" y="100000"/>
                                    </p:animScale>
                                    <p:animScale>
                                      <p:cBhvr>
                                        <p:cTn id="26" dur="26">
                                          <p:stCondLst>
                                            <p:cond delay="1312"/>
                                          </p:stCondLst>
                                        </p:cTn>
                                        <p:tgtEl>
                                          <p:spTgt spid="118"/>
                                        </p:tgtEl>
                                      </p:cBhvr>
                                      <p:to x="100000" y="80000"/>
                                    </p:animScale>
                                    <p:animScale>
                                      <p:cBhvr>
                                        <p:cTn id="27" dur="166" decel="50000">
                                          <p:stCondLst>
                                            <p:cond delay="1338"/>
                                          </p:stCondLst>
                                        </p:cTn>
                                        <p:tgtEl>
                                          <p:spTgt spid="118"/>
                                        </p:tgtEl>
                                      </p:cBhvr>
                                      <p:to x="100000" y="100000"/>
                                    </p:animScale>
                                    <p:animScale>
                                      <p:cBhvr>
                                        <p:cTn id="28" dur="26">
                                          <p:stCondLst>
                                            <p:cond delay="1642"/>
                                          </p:stCondLst>
                                        </p:cTn>
                                        <p:tgtEl>
                                          <p:spTgt spid="118"/>
                                        </p:tgtEl>
                                      </p:cBhvr>
                                      <p:to x="100000" y="90000"/>
                                    </p:animScale>
                                    <p:animScale>
                                      <p:cBhvr>
                                        <p:cTn id="29" dur="166" decel="50000">
                                          <p:stCondLst>
                                            <p:cond delay="1668"/>
                                          </p:stCondLst>
                                        </p:cTn>
                                        <p:tgtEl>
                                          <p:spTgt spid="118"/>
                                        </p:tgtEl>
                                      </p:cBhvr>
                                      <p:to x="100000" y="100000"/>
                                    </p:animScale>
                                    <p:animScale>
                                      <p:cBhvr>
                                        <p:cTn id="30" dur="26">
                                          <p:stCondLst>
                                            <p:cond delay="1808"/>
                                          </p:stCondLst>
                                        </p:cTn>
                                        <p:tgtEl>
                                          <p:spTgt spid="118"/>
                                        </p:tgtEl>
                                      </p:cBhvr>
                                      <p:to x="100000" y="95000"/>
                                    </p:animScale>
                                    <p:animScale>
                                      <p:cBhvr>
                                        <p:cTn id="31" dur="166" decel="50000">
                                          <p:stCondLst>
                                            <p:cond delay="1834"/>
                                          </p:stCondLst>
                                        </p:cTn>
                                        <p:tgtEl>
                                          <p:spTgt spid="118"/>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6">
                                            <p:txEl>
                                              <p:pRg st="2" end="2"/>
                                            </p:txEl>
                                          </p:spTgt>
                                        </p:tgtEl>
                                        <p:attrNameLst>
                                          <p:attrName>style.visibility</p:attrName>
                                        </p:attrNameLst>
                                      </p:cBhvr>
                                      <p:to>
                                        <p:strVal val="visible"/>
                                      </p:to>
                                    </p:set>
                                  </p:childTnLst>
                                </p:cTn>
                              </p:par>
                              <p:par>
                                <p:cTn id="36" presetID="26" presetClass="entr" presetSubtype="0" fill="hold" nodeType="with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80">
                                          <p:stCondLst>
                                            <p:cond delay="0"/>
                                          </p:stCondLst>
                                        </p:cTn>
                                        <p:tgtEl>
                                          <p:spTgt spid="77"/>
                                        </p:tgtEl>
                                      </p:cBhvr>
                                    </p:animEffect>
                                    <p:anim calcmode="lin" valueType="num">
                                      <p:cBhvr>
                                        <p:cTn id="39"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44" dur="26">
                                          <p:stCondLst>
                                            <p:cond delay="650"/>
                                          </p:stCondLst>
                                        </p:cTn>
                                        <p:tgtEl>
                                          <p:spTgt spid="77"/>
                                        </p:tgtEl>
                                      </p:cBhvr>
                                      <p:to x="100000" y="60000"/>
                                    </p:animScale>
                                    <p:animScale>
                                      <p:cBhvr>
                                        <p:cTn id="45" dur="166" decel="50000">
                                          <p:stCondLst>
                                            <p:cond delay="676"/>
                                          </p:stCondLst>
                                        </p:cTn>
                                        <p:tgtEl>
                                          <p:spTgt spid="77"/>
                                        </p:tgtEl>
                                      </p:cBhvr>
                                      <p:to x="100000" y="100000"/>
                                    </p:animScale>
                                    <p:animScale>
                                      <p:cBhvr>
                                        <p:cTn id="46" dur="26">
                                          <p:stCondLst>
                                            <p:cond delay="1312"/>
                                          </p:stCondLst>
                                        </p:cTn>
                                        <p:tgtEl>
                                          <p:spTgt spid="77"/>
                                        </p:tgtEl>
                                      </p:cBhvr>
                                      <p:to x="100000" y="80000"/>
                                    </p:animScale>
                                    <p:animScale>
                                      <p:cBhvr>
                                        <p:cTn id="47" dur="166" decel="50000">
                                          <p:stCondLst>
                                            <p:cond delay="1338"/>
                                          </p:stCondLst>
                                        </p:cTn>
                                        <p:tgtEl>
                                          <p:spTgt spid="77"/>
                                        </p:tgtEl>
                                      </p:cBhvr>
                                      <p:to x="100000" y="100000"/>
                                    </p:animScale>
                                    <p:animScale>
                                      <p:cBhvr>
                                        <p:cTn id="48" dur="26">
                                          <p:stCondLst>
                                            <p:cond delay="1642"/>
                                          </p:stCondLst>
                                        </p:cTn>
                                        <p:tgtEl>
                                          <p:spTgt spid="77"/>
                                        </p:tgtEl>
                                      </p:cBhvr>
                                      <p:to x="100000" y="90000"/>
                                    </p:animScale>
                                    <p:animScale>
                                      <p:cBhvr>
                                        <p:cTn id="49" dur="166" decel="50000">
                                          <p:stCondLst>
                                            <p:cond delay="1668"/>
                                          </p:stCondLst>
                                        </p:cTn>
                                        <p:tgtEl>
                                          <p:spTgt spid="77"/>
                                        </p:tgtEl>
                                      </p:cBhvr>
                                      <p:to x="100000" y="100000"/>
                                    </p:animScale>
                                    <p:animScale>
                                      <p:cBhvr>
                                        <p:cTn id="50" dur="26">
                                          <p:stCondLst>
                                            <p:cond delay="1808"/>
                                          </p:stCondLst>
                                        </p:cTn>
                                        <p:tgtEl>
                                          <p:spTgt spid="77"/>
                                        </p:tgtEl>
                                      </p:cBhvr>
                                      <p:to x="100000" y="95000"/>
                                    </p:animScale>
                                    <p:animScale>
                                      <p:cBhvr>
                                        <p:cTn id="51" dur="166" decel="50000">
                                          <p:stCondLst>
                                            <p:cond delay="1834"/>
                                          </p:stCondLst>
                                        </p:cTn>
                                        <p:tgtEl>
                                          <p:spTgt spid="7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orange background"/>
          <p:cNvPicPr>
            <a:picLocks noChangeAspect="1" noChangeArrowheads="1"/>
          </p:cNvPicPr>
          <p:nvPr/>
        </p:nvPicPr>
        <p:blipFill>
          <a:blip r:embed="rId2" cstate="print"/>
          <a:srcRect/>
          <a:stretch>
            <a:fillRect/>
          </a:stretch>
        </p:blipFill>
        <p:spPr bwMode="auto">
          <a:xfrm>
            <a:off x="0" y="0"/>
            <a:ext cx="12192000" cy="6902643"/>
          </a:xfrm>
          <a:prstGeom prst="rect">
            <a:avLst/>
          </a:prstGeom>
          <a:noFill/>
        </p:spPr>
      </p:pic>
      <p:sp>
        <p:nvSpPr>
          <p:cNvPr id="5" name="TextBox 4"/>
          <p:cNvSpPr txBox="1"/>
          <p:nvPr/>
        </p:nvSpPr>
        <p:spPr>
          <a:xfrm>
            <a:off x="452582" y="1625599"/>
            <a:ext cx="6031347" cy="3785652"/>
          </a:xfrm>
          <a:prstGeom prst="rect">
            <a:avLst/>
          </a:prstGeom>
          <a:noFill/>
        </p:spPr>
        <p:txBody>
          <a:bodyPr wrap="square" rtlCol="0">
            <a:spAutoFit/>
          </a:bodyPr>
          <a:lstStyle/>
          <a:p>
            <a:pPr fontAlgn="base"/>
            <a:r>
              <a:rPr lang="en-US" sz="2000" b="1" dirty="0">
                <a:solidFill>
                  <a:schemeClr val="bg1"/>
                </a:solidFill>
              </a:rPr>
              <a:t>"Roman tax collectors or tax farmers. Imperial Rome sold to the highest bidder the right to collect taxes in a given area. </a:t>
            </a:r>
          </a:p>
          <a:p>
            <a:pPr fontAlgn="base"/>
            <a:endParaRPr lang="en-US" sz="2000" b="1" dirty="0">
              <a:solidFill>
                <a:schemeClr val="bg1"/>
              </a:solidFill>
            </a:endParaRPr>
          </a:p>
          <a:p>
            <a:pPr fontAlgn="base"/>
            <a:r>
              <a:rPr lang="en-US" sz="2000" b="1" dirty="0">
                <a:solidFill>
                  <a:schemeClr val="bg1"/>
                </a:solidFill>
              </a:rPr>
              <a:t>Publicans purchasing this power for large areas often resold it to numerous others who did the actual assessing and collecting in smaller areas. </a:t>
            </a:r>
          </a:p>
          <a:p>
            <a:pPr fontAlgn="base"/>
            <a:endParaRPr lang="en-US" sz="2000" b="1" dirty="0">
              <a:solidFill>
                <a:schemeClr val="bg1"/>
              </a:solidFill>
            </a:endParaRPr>
          </a:p>
          <a:p>
            <a:pPr fontAlgn="base"/>
            <a:r>
              <a:rPr lang="en-US" sz="2000" b="1" dirty="0">
                <a:solidFill>
                  <a:schemeClr val="bg1"/>
                </a:solidFill>
              </a:rPr>
              <a:t>Exorbitant profits were often made by all through whose hands the taxes passed. Cases of exorbitant collections, bordering on extortion, were not uncommon.”</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Black" pitchFamily="34" charset="0"/>
              </a:rPr>
              <a:t>Exact No More</a:t>
            </a:r>
          </a:p>
        </p:txBody>
      </p:sp>
      <p:sp>
        <p:nvSpPr>
          <p:cNvPr id="158" name="Rectangle 157"/>
          <p:cNvSpPr/>
          <p:nvPr/>
        </p:nvSpPr>
        <p:spPr>
          <a:xfrm>
            <a:off x="0" y="6488668"/>
            <a:ext cx="2844800" cy="369332"/>
          </a:xfrm>
          <a:prstGeom prst="rect">
            <a:avLst/>
          </a:prstGeom>
        </p:spPr>
        <p:txBody>
          <a:bodyPr wrap="square">
            <a:spAutoFit/>
          </a:bodyPr>
          <a:lstStyle/>
          <a:p>
            <a:r>
              <a:rPr lang="en-US" dirty="0">
                <a:solidFill>
                  <a:schemeClr val="bg1"/>
                </a:solidFill>
              </a:rPr>
              <a:t>Luke 3:13</a:t>
            </a:r>
            <a:endParaRPr lang="en-US" dirty="0"/>
          </a:p>
        </p:txBody>
      </p:sp>
      <p:grpSp>
        <p:nvGrpSpPr>
          <p:cNvPr id="2" name="Group 79"/>
          <p:cNvGrpSpPr/>
          <p:nvPr/>
        </p:nvGrpSpPr>
        <p:grpSpPr>
          <a:xfrm>
            <a:off x="10113818" y="196272"/>
            <a:ext cx="1857829" cy="1931327"/>
            <a:chOff x="6705600" y="4648200"/>
            <a:chExt cx="1857829" cy="1931327"/>
          </a:xfrm>
        </p:grpSpPr>
        <p:grpSp>
          <p:nvGrpSpPr>
            <p:cNvPr id="3" name="Group 1262"/>
            <p:cNvGrpSpPr/>
            <p:nvPr/>
          </p:nvGrpSpPr>
          <p:grpSpPr>
            <a:xfrm>
              <a:off x="6705600" y="4648200"/>
              <a:ext cx="1857829" cy="1931327"/>
              <a:chOff x="6812404" y="4014427"/>
              <a:chExt cx="1532462" cy="1723166"/>
            </a:xfrm>
          </p:grpSpPr>
          <p:sp>
            <p:nvSpPr>
              <p:cNvPr id="122" name="Rectangle 121"/>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ame 122"/>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294"/>
            <p:cNvGrpSpPr/>
            <p:nvPr/>
          </p:nvGrpSpPr>
          <p:grpSpPr>
            <a:xfrm>
              <a:off x="7162800" y="4953000"/>
              <a:ext cx="958028" cy="1532636"/>
              <a:chOff x="8701932" y="2438400"/>
              <a:chExt cx="870934" cy="1393305"/>
            </a:xfrm>
          </p:grpSpPr>
          <p:sp>
            <p:nvSpPr>
              <p:cNvPr id="87" name="Trapezoid 86"/>
              <p:cNvSpPr/>
              <p:nvPr/>
            </p:nvSpPr>
            <p:spPr>
              <a:xfrm flipH="1">
                <a:off x="8750676" y="3170221"/>
                <a:ext cx="779941" cy="653633"/>
              </a:xfrm>
              <a:prstGeom prst="trapezoid">
                <a:avLst>
                  <a:gd name="adj" fmla="val 35984"/>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87"/>
              <p:cNvSpPr/>
              <p:nvPr/>
            </p:nvSpPr>
            <p:spPr>
              <a:xfrm rot="10800000">
                <a:off x="8994410" y="3267797"/>
                <a:ext cx="292478" cy="282772"/>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4566406">
                <a:off x="8974822" y="2681541"/>
                <a:ext cx="806118" cy="389971"/>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Cloud 89"/>
              <p:cNvSpPr/>
              <p:nvPr/>
            </p:nvSpPr>
            <p:spPr>
              <a:xfrm>
                <a:off x="8701932" y="2487188"/>
                <a:ext cx="389971" cy="829397"/>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flipH="1">
                <a:off x="9067597" y="3119613"/>
                <a:ext cx="265939" cy="3319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11"/>
              <p:cNvSpPr/>
              <p:nvPr/>
            </p:nvSpPr>
            <p:spPr>
              <a:xfrm rot="994408" flipH="1">
                <a:off x="8782156" y="3223782"/>
                <a:ext cx="251198" cy="599087"/>
              </a:xfrm>
              <a:prstGeom prst="trapezoid">
                <a:avLst>
                  <a:gd name="adj" fmla="val 22121"/>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20468069" flipH="1">
                <a:off x="9183808" y="3236222"/>
                <a:ext cx="273515" cy="595483"/>
              </a:xfrm>
              <a:prstGeom prst="trapezoid">
                <a:avLst>
                  <a:gd name="adj" fmla="val 24980"/>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
              <p:cNvSpPr/>
              <p:nvPr/>
            </p:nvSpPr>
            <p:spPr>
              <a:xfrm flipH="1">
                <a:off x="8896917" y="2584764"/>
                <a:ext cx="531877" cy="79668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loud 100"/>
              <p:cNvSpPr/>
              <p:nvPr/>
            </p:nvSpPr>
            <p:spPr>
              <a:xfrm>
                <a:off x="8994410" y="3170221"/>
                <a:ext cx="341224" cy="292728"/>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flipH="1">
                <a:off x="9091902" y="3219009"/>
                <a:ext cx="163841" cy="1361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loud 102"/>
              <p:cNvSpPr/>
              <p:nvPr/>
            </p:nvSpPr>
            <p:spPr>
              <a:xfrm>
                <a:off x="8896917" y="2438400"/>
                <a:ext cx="389971" cy="24394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flipH="1">
                <a:off x="8848171" y="2535976"/>
                <a:ext cx="194985" cy="14636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flipH="1">
                <a:off x="9189395" y="2487188"/>
                <a:ext cx="194985" cy="146364"/>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9"/>
              <p:cNvGrpSpPr/>
              <p:nvPr/>
            </p:nvGrpSpPr>
            <p:grpSpPr>
              <a:xfrm>
                <a:off x="8701932" y="2633552"/>
                <a:ext cx="828688" cy="188499"/>
                <a:chOff x="6858000" y="2438400"/>
                <a:chExt cx="1676400" cy="381000"/>
              </a:xfrm>
            </p:grpSpPr>
            <p:sp>
              <p:nvSpPr>
                <p:cNvPr id="109" name="Rounded Rectangle 108"/>
                <p:cNvSpPr/>
                <p:nvPr/>
              </p:nvSpPr>
              <p:spPr>
                <a:xfrm>
                  <a:off x="6858000" y="2438400"/>
                  <a:ext cx="1676400" cy="381000"/>
                </a:xfrm>
                <a:prstGeom prst="roundRect">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8"/>
                <p:cNvGrpSpPr/>
                <p:nvPr/>
              </p:nvGrpSpPr>
              <p:grpSpPr>
                <a:xfrm>
                  <a:off x="7086600" y="2438400"/>
                  <a:ext cx="1219200" cy="353961"/>
                  <a:chOff x="6934200" y="990600"/>
                  <a:chExt cx="2362200" cy="685800"/>
                </a:xfrm>
              </p:grpSpPr>
              <p:grpSp>
                <p:nvGrpSpPr>
                  <p:cNvPr id="9" name="Group 71"/>
                  <p:cNvGrpSpPr/>
                  <p:nvPr/>
                </p:nvGrpSpPr>
                <p:grpSpPr>
                  <a:xfrm>
                    <a:off x="6934200" y="990600"/>
                    <a:ext cx="838200" cy="685800"/>
                    <a:chOff x="6934200" y="990600"/>
                    <a:chExt cx="838200" cy="685800"/>
                  </a:xfrm>
                </p:grpSpPr>
                <p:sp>
                  <p:nvSpPr>
                    <p:cNvPr id="120" name="Plaque 119"/>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iamond 120"/>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72"/>
                  <p:cNvGrpSpPr/>
                  <p:nvPr/>
                </p:nvGrpSpPr>
                <p:grpSpPr>
                  <a:xfrm>
                    <a:off x="7696200" y="990600"/>
                    <a:ext cx="838200" cy="685800"/>
                    <a:chOff x="6934200" y="990600"/>
                    <a:chExt cx="838200" cy="685800"/>
                  </a:xfrm>
                </p:grpSpPr>
                <p:sp>
                  <p:nvSpPr>
                    <p:cNvPr id="116" name="Plaque 115"/>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Diamond 116"/>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75"/>
                  <p:cNvGrpSpPr/>
                  <p:nvPr/>
                </p:nvGrpSpPr>
                <p:grpSpPr>
                  <a:xfrm>
                    <a:off x="8458200" y="990600"/>
                    <a:ext cx="838200" cy="685800"/>
                    <a:chOff x="6934200" y="990600"/>
                    <a:chExt cx="838200" cy="685800"/>
                  </a:xfrm>
                </p:grpSpPr>
                <p:sp>
                  <p:nvSpPr>
                    <p:cNvPr id="114" name="Plaque 113"/>
                    <p:cNvSpPr/>
                    <p:nvPr/>
                  </p:nvSpPr>
                  <p:spPr>
                    <a:xfrm>
                      <a:off x="6934200" y="990600"/>
                      <a:ext cx="838200" cy="685800"/>
                    </a:xfrm>
                    <a:prstGeom prst="plaque">
                      <a:avLst>
                        <a:gd name="adj" fmla="val 44950"/>
                      </a:avLst>
                    </a:prstGeom>
                    <a:solidFill>
                      <a:srgbClr val="E7D65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7239000" y="1143000"/>
                      <a:ext cx="228600" cy="381000"/>
                    </a:xfrm>
                    <a:prstGeom prst="diamond">
                      <a:avLst/>
                    </a:prstGeom>
                    <a:solidFill>
                      <a:srgbClr val="CD8B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172" name="Rectangle 171"/>
          <p:cNvSpPr/>
          <p:nvPr/>
        </p:nvSpPr>
        <p:spPr>
          <a:xfrm>
            <a:off x="11749250" y="6488668"/>
            <a:ext cx="442750" cy="369332"/>
          </a:xfrm>
          <a:prstGeom prst="rect">
            <a:avLst/>
          </a:prstGeom>
        </p:spPr>
        <p:txBody>
          <a:bodyPr wrap="none">
            <a:spAutoFit/>
          </a:bodyPr>
          <a:lstStyle/>
          <a:p>
            <a:r>
              <a:rPr lang="en-US" dirty="0">
                <a:solidFill>
                  <a:schemeClr val="bg1"/>
                </a:solidFill>
              </a:rPr>
              <a:t>(7)</a:t>
            </a:r>
            <a:endParaRPr lang="en-US" dirty="0"/>
          </a:p>
        </p:txBody>
      </p:sp>
      <p:grpSp>
        <p:nvGrpSpPr>
          <p:cNvPr id="579" name="Group 578"/>
          <p:cNvGrpSpPr/>
          <p:nvPr/>
        </p:nvGrpSpPr>
        <p:grpSpPr>
          <a:xfrm>
            <a:off x="6703292" y="2932269"/>
            <a:ext cx="3942897" cy="1908353"/>
            <a:chOff x="228600" y="1177360"/>
            <a:chExt cx="3942897" cy="1908353"/>
          </a:xfrm>
        </p:grpSpPr>
        <p:sp>
          <p:nvSpPr>
            <p:cNvPr id="580" name="Cube 579"/>
            <p:cNvSpPr/>
            <p:nvPr/>
          </p:nvSpPr>
          <p:spPr>
            <a:xfrm>
              <a:off x="381000" y="1219200"/>
              <a:ext cx="3673607" cy="1849005"/>
            </a:xfrm>
            <a:prstGeom prst="cube">
              <a:avLst>
                <a:gd name="adj" fmla="val 945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ounded Rectangle 587"/>
            <p:cNvSpPr/>
            <p:nvPr/>
          </p:nvSpPr>
          <p:spPr>
            <a:xfrm rot="16200000">
              <a:off x="1801985" y="1246015"/>
              <a:ext cx="533400" cy="479770"/>
            </a:xfrm>
            <a:prstGeom prst="roundRect">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ounded Rectangle 598"/>
            <p:cNvSpPr/>
            <p:nvPr/>
          </p:nvSpPr>
          <p:spPr>
            <a:xfrm>
              <a:off x="228600" y="1177360"/>
              <a:ext cx="3942897" cy="20139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ounded Rectangle 599"/>
            <p:cNvSpPr/>
            <p:nvPr/>
          </p:nvSpPr>
          <p:spPr>
            <a:xfrm rot="16200000">
              <a:off x="1933460" y="1476259"/>
              <a:ext cx="57384" cy="19050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8" name="Group 65"/>
            <p:cNvGrpSpPr/>
            <p:nvPr/>
          </p:nvGrpSpPr>
          <p:grpSpPr>
            <a:xfrm>
              <a:off x="1917881" y="1472804"/>
              <a:ext cx="543089" cy="656081"/>
              <a:chOff x="563116" y="3623028"/>
              <a:chExt cx="1631523" cy="1970968"/>
            </a:xfrm>
          </p:grpSpPr>
          <p:sp>
            <p:nvSpPr>
              <p:cNvPr id="679" name="Block Arc 678"/>
              <p:cNvSpPr/>
              <p:nvPr/>
            </p:nvSpPr>
            <p:spPr>
              <a:xfrm>
                <a:off x="638476" y="3623028"/>
                <a:ext cx="1506653" cy="1611424"/>
              </a:xfrm>
              <a:prstGeom prst="blockArc">
                <a:avLst>
                  <a:gd name="adj1" fmla="val 10800000"/>
                  <a:gd name="adj2" fmla="val 171140"/>
                  <a:gd name="adj3" fmla="val 15122"/>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0" name="Chord 679"/>
              <p:cNvSpPr/>
              <p:nvPr/>
            </p:nvSpPr>
            <p:spPr>
              <a:xfrm rot="17633250">
                <a:off x="543465" y="3942822"/>
                <a:ext cx="1670825" cy="1631523"/>
              </a:xfrm>
              <a:prstGeom prst="chord">
                <a:avLst>
                  <a:gd name="adj1" fmla="val 2631420"/>
                  <a:gd name="adj2" fmla="val 16200000"/>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a:off x="1255982" y="4572000"/>
                <a:ext cx="231362"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Trapezoid 681"/>
              <p:cNvSpPr/>
              <p:nvPr/>
            </p:nvSpPr>
            <p:spPr>
              <a:xfrm>
                <a:off x="1226477" y="4852427"/>
                <a:ext cx="304800" cy="406399"/>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9" name="Rounded Rectangle 608"/>
            <p:cNvSpPr/>
            <p:nvPr/>
          </p:nvSpPr>
          <p:spPr>
            <a:xfrm rot="16200000">
              <a:off x="2059044" y="1476259"/>
              <a:ext cx="57384" cy="19050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0" name="Group 71"/>
            <p:cNvGrpSpPr/>
            <p:nvPr/>
          </p:nvGrpSpPr>
          <p:grpSpPr>
            <a:xfrm rot="19690219">
              <a:off x="394562" y="2406751"/>
              <a:ext cx="1031155" cy="678962"/>
              <a:chOff x="381000" y="4267200"/>
              <a:chExt cx="2074889" cy="1762587"/>
            </a:xfrm>
          </p:grpSpPr>
          <p:grpSp>
            <p:nvGrpSpPr>
              <p:cNvPr id="671" name="Group 64"/>
              <p:cNvGrpSpPr/>
              <p:nvPr/>
            </p:nvGrpSpPr>
            <p:grpSpPr>
              <a:xfrm rot="1664190">
                <a:off x="474689" y="4810587"/>
                <a:ext cx="1981200" cy="1219200"/>
                <a:chOff x="1447800" y="4724400"/>
                <a:chExt cx="1981200" cy="1219200"/>
              </a:xfrm>
            </p:grpSpPr>
            <p:sp>
              <p:nvSpPr>
                <p:cNvPr id="676" name="Wave 675"/>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TextBox 677"/>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sp>
            <p:nvSpPr>
              <p:cNvPr id="672" name="Oval 671"/>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73" name="Oval 672"/>
              <p:cNvSpPr/>
              <p:nvPr/>
            </p:nvSpPr>
            <p:spPr>
              <a:xfrm>
                <a:off x="1219200" y="4343400"/>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74" name="Oval 673"/>
              <p:cNvSpPr/>
              <p:nvPr/>
            </p:nvSpPr>
            <p:spPr>
              <a:xfrm>
                <a:off x="1676400" y="4800600"/>
                <a:ext cx="5334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675" name="Oval 674"/>
              <p:cNvSpPr/>
              <p:nvPr/>
            </p:nvSpPr>
            <p:spPr>
              <a:xfrm>
                <a:off x="381000" y="4495800"/>
                <a:ext cx="609600" cy="609600"/>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621" name="Group 81"/>
            <p:cNvGrpSpPr/>
            <p:nvPr/>
          </p:nvGrpSpPr>
          <p:grpSpPr>
            <a:xfrm rot="10070662">
              <a:off x="2855607" y="2367326"/>
              <a:ext cx="1031155" cy="678962"/>
              <a:chOff x="381000" y="4267200"/>
              <a:chExt cx="2074889" cy="1762587"/>
            </a:xfrm>
          </p:grpSpPr>
          <p:grpSp>
            <p:nvGrpSpPr>
              <p:cNvPr id="663" name="Group 64"/>
              <p:cNvGrpSpPr/>
              <p:nvPr/>
            </p:nvGrpSpPr>
            <p:grpSpPr>
              <a:xfrm rot="1664190">
                <a:off x="474689" y="4810587"/>
                <a:ext cx="1981200" cy="1219200"/>
                <a:chOff x="1447800" y="4724400"/>
                <a:chExt cx="1981200" cy="1219200"/>
              </a:xfrm>
            </p:grpSpPr>
            <p:sp>
              <p:nvSpPr>
                <p:cNvPr id="668" name="Wave 667"/>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TextBox 669"/>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sp>
            <p:nvSpPr>
              <p:cNvPr id="664" name="Oval 663"/>
              <p:cNvSpPr/>
              <p:nvPr/>
            </p:nvSpPr>
            <p:spPr>
              <a:xfrm>
                <a:off x="609600" y="4267200"/>
                <a:ext cx="685800" cy="6858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65" name="Oval 664"/>
              <p:cNvSpPr/>
              <p:nvPr/>
            </p:nvSpPr>
            <p:spPr>
              <a:xfrm>
                <a:off x="1219200" y="4343400"/>
                <a:ext cx="838200" cy="8382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66" name="Oval 665"/>
              <p:cNvSpPr/>
              <p:nvPr/>
            </p:nvSpPr>
            <p:spPr>
              <a:xfrm>
                <a:off x="1676400" y="4800600"/>
                <a:ext cx="533400" cy="53340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667" name="Oval 666"/>
              <p:cNvSpPr/>
              <p:nvPr/>
            </p:nvSpPr>
            <p:spPr>
              <a:xfrm>
                <a:off x="381000" y="4495800"/>
                <a:ext cx="609600" cy="609600"/>
              </a:xfrm>
              <a:prstGeom prst="ellipse">
                <a:avLst/>
              </a:prstGeom>
              <a:solidFill>
                <a:srgbClr val="D082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nvGrpSpPr>
            <p:cNvPr id="622" name="Group 116"/>
            <p:cNvGrpSpPr/>
            <p:nvPr/>
          </p:nvGrpSpPr>
          <p:grpSpPr>
            <a:xfrm rot="496858">
              <a:off x="1664372" y="2247652"/>
              <a:ext cx="1336246" cy="641829"/>
              <a:chOff x="968776" y="5365907"/>
              <a:chExt cx="1336246" cy="641829"/>
            </a:xfrm>
          </p:grpSpPr>
          <p:grpSp>
            <p:nvGrpSpPr>
              <p:cNvPr id="630" name="Group 64"/>
              <p:cNvGrpSpPr/>
              <p:nvPr/>
            </p:nvGrpSpPr>
            <p:grpSpPr>
              <a:xfrm rot="21354409">
                <a:off x="1233680" y="5365907"/>
                <a:ext cx="918942" cy="489429"/>
                <a:chOff x="1447800" y="4724400"/>
                <a:chExt cx="1981200" cy="1219200"/>
              </a:xfrm>
            </p:grpSpPr>
            <p:sp>
              <p:nvSpPr>
                <p:cNvPr id="660" name="Wave 659"/>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TextBox 661"/>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nvGrpSpPr>
              <p:cNvPr id="641" name="Group 64"/>
              <p:cNvGrpSpPr/>
              <p:nvPr/>
            </p:nvGrpSpPr>
            <p:grpSpPr>
              <a:xfrm rot="1577349">
                <a:off x="1386080" y="5518307"/>
                <a:ext cx="918942" cy="489429"/>
                <a:chOff x="1447800" y="4724400"/>
                <a:chExt cx="1981200" cy="1219200"/>
              </a:xfrm>
            </p:grpSpPr>
            <p:sp>
              <p:nvSpPr>
                <p:cNvPr id="657" name="Wave 656"/>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TextBox 658"/>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nvGrpSpPr>
              <p:cNvPr id="642" name="Group 64"/>
              <p:cNvGrpSpPr/>
              <p:nvPr/>
            </p:nvGrpSpPr>
            <p:grpSpPr>
              <a:xfrm rot="21354409">
                <a:off x="968776" y="5617607"/>
                <a:ext cx="918942" cy="357426"/>
                <a:chOff x="1447800" y="4724400"/>
                <a:chExt cx="1981200" cy="1219200"/>
              </a:xfrm>
            </p:grpSpPr>
            <p:sp>
              <p:nvSpPr>
                <p:cNvPr id="654" name="Wave 653"/>
                <p:cNvSpPr/>
                <p:nvPr/>
              </p:nvSpPr>
              <p:spPr>
                <a:xfrm>
                  <a:off x="1447800" y="4724400"/>
                  <a:ext cx="1828800" cy="1219200"/>
                </a:xfrm>
                <a:prstGeom prst="wav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a:off x="2057400" y="5029200"/>
                  <a:ext cx="609600" cy="609600"/>
                </a:xfrm>
                <a:prstGeom prst="ellipse">
                  <a:avLst/>
                </a:prstGeom>
                <a:solidFill>
                  <a:schemeClr val="accent3">
                    <a:lumMod val="60000"/>
                    <a:lumOff val="4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TextBox 655"/>
                <p:cNvSpPr txBox="1"/>
                <p:nvPr/>
              </p:nvSpPr>
              <p:spPr>
                <a:xfrm>
                  <a:off x="2819400" y="5105400"/>
                  <a:ext cx="609600" cy="523220"/>
                </a:xfrm>
                <a:prstGeom prst="rect">
                  <a:avLst/>
                </a:prstGeom>
                <a:noFill/>
              </p:spPr>
              <p:txBody>
                <a:bodyPr wrap="square" rtlCol="0">
                  <a:spAutoFit/>
                </a:bodyPr>
                <a:lstStyle/>
                <a:p>
                  <a:endParaRPr lang="en-US" sz="2800" dirty="0">
                    <a:solidFill>
                      <a:schemeClr val="accent3">
                        <a:lumMod val="50000"/>
                      </a:schemeClr>
                    </a:solidFill>
                  </a:endParaRPr>
                </a:p>
              </p:txBody>
            </p:sp>
          </p:grpSp>
        </p:grpSp>
      </p:grpSp>
      <p:pic>
        <p:nvPicPr>
          <p:cNvPr id="703" name="Picture 702" descr="bruce R. McConkie.jpg"/>
          <p:cNvPicPr>
            <a:picLocks noChangeAspect="1"/>
          </p:cNvPicPr>
          <p:nvPr/>
        </p:nvPicPr>
        <p:blipFill>
          <a:blip r:embed="rId3" cstate="print"/>
          <a:stretch>
            <a:fillRect/>
          </a:stretch>
        </p:blipFill>
        <p:spPr>
          <a:xfrm>
            <a:off x="453271" y="351559"/>
            <a:ext cx="793638" cy="11077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1003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2710</Words>
  <Application>Microsoft Office PowerPoint</Application>
  <PresentationFormat>Widescreen</PresentationFormat>
  <Paragraphs>214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Arial Black</vt:lpstr>
      <vt:lpstr>Calibri Light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43</cp:revision>
  <dcterms:created xsi:type="dcterms:W3CDTF">2016-05-16T13:36:31Z</dcterms:created>
  <dcterms:modified xsi:type="dcterms:W3CDTF">2022-11-10T07:48:27Z</dcterms:modified>
</cp:coreProperties>
</file>